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2" r:id="rId3"/>
    <p:sldId id="275" r:id="rId4"/>
    <p:sldId id="258" r:id="rId5"/>
    <p:sldId id="263" r:id="rId6"/>
    <p:sldId id="257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E89653-FF2F-4462-832E-A77E7737203A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C6B71E-4B8E-48A4-8F6B-9A5493DA52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322128" cy="12101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Декорации - неотъемлемая часть театрального развития в детском саду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C:\Users\User\Desktop\рекомендации\ёлки\IMG_20201029_141917_1.jpg"/>
          <p:cNvPicPr>
            <a:picLocks/>
          </p:cNvPicPr>
          <p:nvPr/>
        </p:nvPicPr>
        <p:blipFill rotWithShape="1">
          <a:blip r:embed="rId2" cstate="print"/>
          <a:srcRect l="5043" t="4651" r="7548"/>
          <a:stretch/>
        </p:blipFill>
        <p:spPr bwMode="auto">
          <a:xfrm>
            <a:off x="323528" y="966738"/>
            <a:ext cx="8610160" cy="57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«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Тантамарески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7" descr="IMG_20201030_163540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601" r="22266" b="1"/>
          <a:stretch/>
        </p:blipFill>
        <p:spPr bwMode="auto">
          <a:xfrm>
            <a:off x="971600" y="908720"/>
            <a:ext cx="7704856" cy="568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рекомендации\IMG_20201109_080237.jpg"/>
          <p:cNvPicPr/>
          <p:nvPr/>
        </p:nvPicPr>
        <p:blipFill>
          <a:blip r:embed="rId2" cstate="print"/>
          <a:srcRect r="26737"/>
          <a:stretch>
            <a:fillRect/>
          </a:stretch>
        </p:blipFill>
        <p:spPr bwMode="auto">
          <a:xfrm>
            <a:off x="611560" y="404664"/>
            <a:ext cx="47525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рекомендации\IMG_20201109_080805.jpg"/>
          <p:cNvPicPr/>
          <p:nvPr/>
        </p:nvPicPr>
        <p:blipFill>
          <a:blip r:embed="rId3" cstate="print"/>
          <a:srcRect l="12024" r="35339" b="11431"/>
          <a:stretch>
            <a:fillRect/>
          </a:stretch>
        </p:blipFill>
        <p:spPr bwMode="auto">
          <a:xfrm>
            <a:off x="5508104" y="476673"/>
            <a:ext cx="36358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рекомендации\IMG_20201109_080738.jpg"/>
          <p:cNvPicPr/>
          <p:nvPr/>
        </p:nvPicPr>
        <p:blipFill>
          <a:blip r:embed="rId4" cstate="print"/>
          <a:srcRect r="22191"/>
          <a:stretch>
            <a:fillRect/>
          </a:stretch>
        </p:blipFill>
        <p:spPr bwMode="auto">
          <a:xfrm>
            <a:off x="1259632" y="3284984"/>
            <a:ext cx="69127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рекомендации\IMG_20201109_081044.jpg"/>
          <p:cNvPicPr/>
          <p:nvPr/>
        </p:nvPicPr>
        <p:blipFill>
          <a:blip r:embed="rId2" cstate="print"/>
          <a:srcRect t="14576" r="19188"/>
          <a:stretch>
            <a:fillRect/>
          </a:stretch>
        </p:blipFill>
        <p:spPr bwMode="auto">
          <a:xfrm>
            <a:off x="1475656" y="188640"/>
            <a:ext cx="72728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рекомендации\IMG_20201109_0812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01008"/>
            <a:ext cx="712879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Реквизит театра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рекомендации\ёлки\IMG_20201029_152053_1.jpg"/>
          <p:cNvPicPr>
            <a:picLocks noGrp="1"/>
          </p:cNvPicPr>
          <p:nvPr>
            <p:ph idx="1"/>
          </p:nvPr>
        </p:nvPicPr>
        <p:blipFill>
          <a:blip r:embed="rId2" cstate="print"/>
          <a:srcRect t="19954" b="23065"/>
          <a:stretch>
            <a:fillRect/>
          </a:stretch>
        </p:blipFill>
        <p:spPr bwMode="auto">
          <a:xfrm>
            <a:off x="179512" y="1196752"/>
            <a:ext cx="273630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екомендации\IMG_20201110_141802.jpg"/>
          <p:cNvPicPr/>
          <p:nvPr/>
        </p:nvPicPr>
        <p:blipFill>
          <a:blip r:embed="rId3" cstate="print"/>
          <a:srcRect t="4424" b="3485"/>
          <a:stretch>
            <a:fillRect/>
          </a:stretch>
        </p:blipFill>
        <p:spPr bwMode="auto">
          <a:xfrm>
            <a:off x="6300192" y="1268760"/>
            <a:ext cx="26642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Фотки и видео с телефона\Фотки с телефона\IMG-3f852db1b93a9f83ecb57c26e5f94436-V.jpg"/>
          <p:cNvPicPr>
            <a:picLocks noChangeAspect="1" noChangeArrowheads="1"/>
          </p:cNvPicPr>
          <p:nvPr/>
        </p:nvPicPr>
        <p:blipFill>
          <a:blip r:embed="rId4" cstate="print"/>
          <a:srcRect l="48037" t="18974" r="20706" b="24104"/>
          <a:stretch>
            <a:fillRect/>
          </a:stretch>
        </p:blipFill>
        <p:spPr bwMode="auto">
          <a:xfrm>
            <a:off x="3059832" y="1304765"/>
            <a:ext cx="3096344" cy="5166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рекомендации\ёлки\IMG_20201029_1457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388843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екомендации\ёлки\IMG_20201029_145710_1.jpg"/>
          <p:cNvPicPr/>
          <p:nvPr/>
        </p:nvPicPr>
        <p:blipFill>
          <a:blip r:embed="rId3" cstate="print"/>
          <a:srcRect b="13505"/>
          <a:stretch>
            <a:fillRect/>
          </a:stretch>
        </p:blipFill>
        <p:spPr bwMode="auto">
          <a:xfrm>
            <a:off x="5076056" y="260648"/>
            <a:ext cx="374441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344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Теневой театр</a:t>
            </a:r>
            <a:endParaRPr lang="ru-RU" sz="3600" dirty="0"/>
          </a:p>
        </p:txBody>
      </p:sp>
      <p:pic>
        <p:nvPicPr>
          <p:cNvPr id="4" name="Содержимое 9" descr="IMG_20201029_180318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510" b="11295"/>
          <a:stretch>
            <a:fillRect/>
          </a:stretch>
        </p:blipFill>
        <p:spPr>
          <a:xfrm>
            <a:off x="1619672" y="1052736"/>
            <a:ext cx="6048672" cy="544445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рекомендации\IMG_20201110_074039_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l="5775" r="16579"/>
          <a:stretch>
            <a:fillRect/>
          </a:stretch>
        </p:blipFill>
        <p:spPr bwMode="auto">
          <a:xfrm>
            <a:off x="395536" y="188640"/>
            <a:ext cx="6336704" cy="36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екомендации\IMG_20201110_074247_1.jpg"/>
          <p:cNvPicPr/>
          <p:nvPr/>
        </p:nvPicPr>
        <p:blipFill>
          <a:blip r:embed="rId3" cstate="print"/>
          <a:srcRect l="963" r="20427" b="10454"/>
          <a:stretch>
            <a:fillRect/>
          </a:stretch>
        </p:blipFill>
        <p:spPr bwMode="auto">
          <a:xfrm>
            <a:off x="3347864" y="3933056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Декорации для теневого спектакля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1.wp.com/img-fotki.yandex.ru/get/6409/23163810.21/0_866a2_843447a5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428" y="1484784"/>
            <a:ext cx="2666181" cy="363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0.wp.com/img-fotki.yandex.ru/get/6608/23163810.21/0_866a1_8fcb6b1f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068960"/>
            <a:ext cx="2736304" cy="342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1.wp.com/img-fotki.yandex.ru/get/6504/23163810.21/0_866a0_3bf4ab51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84784"/>
            <a:ext cx="2736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4355976" cy="4365674"/>
          </a:xfrm>
          <a:prstGeom prst="rect">
            <a:avLst/>
          </a:prstGeom>
        </p:spPr>
      </p:pic>
      <p:pic>
        <p:nvPicPr>
          <p:cNvPr id="6" name="Содержимое 15" descr="IMG_20201023_100130_1.jpg"/>
          <p:cNvPicPr>
            <a:picLocks noChangeAspect="1"/>
          </p:cNvPicPr>
          <p:nvPr/>
        </p:nvPicPr>
        <p:blipFill rotWithShape="1">
          <a:blip r:embed="rId3" cstate="print"/>
          <a:srcRect t="16832" b="17087"/>
          <a:stretch/>
        </p:blipFill>
        <p:spPr>
          <a:xfrm>
            <a:off x="5220072" y="2993539"/>
            <a:ext cx="3774997" cy="386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8" descr="IMG_20201029_15020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8042"/>
            <a:ext cx="7776864" cy="292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420888"/>
            <a:ext cx="6016712" cy="79208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27584" y="1124744"/>
            <a:ext cx="7632848" cy="4752528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620688"/>
            <a:ext cx="8754176" cy="5627712"/>
          </a:xfrm>
        </p:spPr>
        <p:txBody>
          <a:bodyPr/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3573016"/>
            <a:ext cx="2808312" cy="2952328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вызывают положительные эмоции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 flipV="1">
            <a:off x="1475656" y="2060848"/>
            <a:ext cx="360040" cy="1152128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1403648" y="620688"/>
            <a:ext cx="6984776" cy="1224136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Декорации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788024" y="2060848"/>
            <a:ext cx="360040" cy="115212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596336" y="1988840"/>
            <a:ext cx="360040" cy="122413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Горизонтальный свиток 24"/>
          <p:cNvSpPr/>
          <p:nvPr/>
        </p:nvSpPr>
        <p:spPr>
          <a:xfrm>
            <a:off x="3203848" y="3645024"/>
            <a:ext cx="2808312" cy="2880320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способствуют пониманию содержания спектакля</a:t>
            </a:r>
            <a:endParaRPr lang="ru-RU" sz="2400" dirty="0"/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6228184" y="3501008"/>
            <a:ext cx="2664296" cy="2952328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дополняют спектакль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5832648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1560" y="404664"/>
            <a:ext cx="7992888" cy="6048672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Декорации могут быть представлены: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небольшими фрагментами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масштабными композициями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световыми эффектами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980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Зимний и летний лес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рекомендации\IMG_20201111_094458_1.jpg"/>
          <p:cNvPicPr>
            <a:picLocks noGrp="1"/>
          </p:cNvPicPr>
          <p:nvPr>
            <p:ph idx="1"/>
          </p:nvPr>
        </p:nvPicPr>
        <p:blipFill>
          <a:blip r:embed="rId2" cstate="print"/>
          <a:srcRect r="5676" b="8771"/>
          <a:stretch>
            <a:fillRect/>
          </a:stretch>
        </p:blipFill>
        <p:spPr bwMode="auto">
          <a:xfrm>
            <a:off x="0" y="1700808"/>
            <a:ext cx="46440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C:\Users\User\Desktop\Новая папка\IMG_20201029_141143.jpg"/>
          <p:cNvPicPr>
            <a:picLocks/>
          </p:cNvPicPr>
          <p:nvPr/>
        </p:nvPicPr>
        <p:blipFill>
          <a:blip r:embed="rId3" cstate="print"/>
          <a:srcRect r="7473"/>
          <a:stretch>
            <a:fillRect/>
          </a:stretch>
        </p:blipFill>
        <p:spPr bwMode="auto">
          <a:xfrm>
            <a:off x="4572000" y="1700808"/>
            <a:ext cx="4572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декораций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рекомендации\IMG_20201110_0801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3529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рекомендации\IMG_20201110_0802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8352927" cy="25922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Многофункциональная ширма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C:\Users\User\Desktop\рекомендации\ёлки\IMG_20201029_142645.jpg"/>
          <p:cNvPicPr>
            <a:picLocks noGrp="1"/>
          </p:cNvPicPr>
          <p:nvPr>
            <p:ph idx="1"/>
          </p:nvPr>
        </p:nvPicPr>
        <p:blipFill>
          <a:blip r:embed="rId2" cstate="print"/>
          <a:srcRect r="8491"/>
          <a:stretch>
            <a:fillRect/>
          </a:stretch>
        </p:blipFill>
        <p:spPr bwMode="auto">
          <a:xfrm>
            <a:off x="539552" y="908720"/>
            <a:ext cx="835292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ширмы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рекомендации\IMG_20201110_075703.jpg"/>
          <p:cNvPicPr>
            <a:picLocks noGrp="1"/>
          </p:cNvPicPr>
          <p:nvPr>
            <p:ph idx="1"/>
          </p:nvPr>
        </p:nvPicPr>
        <p:blipFill>
          <a:blip r:embed="rId2" cstate="print"/>
          <a:srcRect l="7567" r="35081"/>
          <a:stretch>
            <a:fillRect/>
          </a:stretch>
        </p:blipFill>
        <p:spPr bwMode="auto">
          <a:xfrm>
            <a:off x="611560" y="1196752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рекомендации\IMG_20201110_075819.jpg"/>
          <p:cNvPicPr/>
          <p:nvPr/>
        </p:nvPicPr>
        <p:blipFill>
          <a:blip r:embed="rId2" cstate="print"/>
          <a:srcRect r="6945"/>
          <a:stretch>
            <a:fillRect/>
          </a:stretch>
        </p:blipFill>
        <p:spPr bwMode="auto">
          <a:xfrm>
            <a:off x="827584" y="188640"/>
            <a:ext cx="7848871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рекомендации\ёлки\IMG_20201029_142021_1.jpg"/>
          <p:cNvPicPr/>
          <p:nvPr/>
        </p:nvPicPr>
        <p:blipFill>
          <a:blip r:embed="rId3" cstate="print"/>
          <a:srcRect r="6945"/>
          <a:stretch>
            <a:fillRect/>
          </a:stretch>
        </p:blipFill>
        <p:spPr bwMode="auto">
          <a:xfrm>
            <a:off x="827584" y="3284984"/>
            <a:ext cx="7992888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esktop\рекомендации\ёлки\IMG_20201029_141917_1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r="3346"/>
          <a:stretch>
            <a:fillRect/>
          </a:stretch>
        </p:blipFill>
        <p:spPr bwMode="auto">
          <a:xfrm>
            <a:off x="467544" y="404664"/>
            <a:ext cx="8280920" cy="619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424</TotalTime>
  <Words>46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Декорации - неотъемлемая часть театрального развития в детском саду</vt:lpstr>
      <vt:lpstr> </vt:lpstr>
      <vt:lpstr>  </vt:lpstr>
      <vt:lpstr>  Зимний и летний лес </vt:lpstr>
      <vt:lpstr>Элементы декораций</vt:lpstr>
      <vt:lpstr>Многофункциональная ширма </vt:lpstr>
      <vt:lpstr>Изготовление ширмы</vt:lpstr>
      <vt:lpstr>Слайд 8</vt:lpstr>
      <vt:lpstr>Слайд 9</vt:lpstr>
      <vt:lpstr>Театр «Тантамарески»  </vt:lpstr>
      <vt:lpstr>Слайд 11</vt:lpstr>
      <vt:lpstr>Слайд 12</vt:lpstr>
      <vt:lpstr>Реквизит театра </vt:lpstr>
      <vt:lpstr>Слайд 14</vt:lpstr>
      <vt:lpstr>Теневой театр</vt:lpstr>
      <vt:lpstr>Слайд 16</vt:lpstr>
      <vt:lpstr>Декорации для теневого спектакля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Windows</dc:creator>
  <cp:lastModifiedBy>User Windows</cp:lastModifiedBy>
  <cp:revision>54</cp:revision>
  <dcterms:created xsi:type="dcterms:W3CDTF">2021-03-26T17:15:01Z</dcterms:created>
  <dcterms:modified xsi:type="dcterms:W3CDTF">2021-03-29T17:05:13Z</dcterms:modified>
</cp:coreProperties>
</file>