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0" r:id="rId7"/>
    <p:sldId id="266" r:id="rId8"/>
    <p:sldId id="265" r:id="rId9"/>
    <p:sldId id="269" r:id="rId10"/>
    <p:sldId id="267" r:id="rId11"/>
    <p:sldId id="268" r:id="rId12"/>
    <p:sldId id="270" r:id="rId13"/>
    <p:sldId id="271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5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d-byka.ru/viktoriny-na-novyj-god-byka-2021.html" TargetMode="External"/><Relationship Id="rId2" Type="http://schemas.openxmlformats.org/officeDocument/2006/relationships/hyperlink" Target="https://s1.1zoom.ru/big3/873/Winter_Houses_Snow_Snowflakes_Spruce_Snowmen_537081_4961x3508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6440" y="548680"/>
            <a:ext cx="73448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</a:t>
            </a:r>
            <a:r>
              <a:rPr lang="ru-RU" sz="48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6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НОВОГОДНЯЯ </a:t>
            </a:r>
          </a:p>
          <a:p>
            <a:pPr lvl="0" algn="ctr"/>
            <a:r>
              <a:rPr lang="ru-RU" sz="60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по сказкам</a:t>
            </a:r>
            <a:endParaRPr lang="ru-RU" sz="60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715016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Клоченко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Г.П.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МДОАУ «Детский сад № 102» г. Орска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новог календарь (3)\снегов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00372"/>
            <a:ext cx="2684508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77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571736" y="3643314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Дядя Фёдор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500298" y="2428868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Печкин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571736" y="4929198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Мама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4664"/>
            <a:ext cx="85689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Кто из героев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«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Зима в Простоквашино»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пел на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новогоднем концерте?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Мама\Desktop\image035.jpg"/>
          <p:cNvPicPr>
            <a:picLocks noChangeAspect="1" noChangeArrowheads="1"/>
          </p:cNvPicPr>
          <p:nvPr/>
        </p:nvPicPr>
        <p:blipFill>
          <a:blip r:embed="rId4"/>
          <a:srcRect l="8555" t="10135" r="53421" b="7516"/>
          <a:stretch>
            <a:fillRect/>
          </a:stretch>
        </p:blipFill>
        <p:spPr bwMode="auto">
          <a:xfrm>
            <a:off x="285720" y="4071942"/>
            <a:ext cx="1500198" cy="2437821"/>
          </a:xfrm>
          <a:prstGeom prst="rect">
            <a:avLst/>
          </a:prstGeom>
          <a:noFill/>
        </p:spPr>
      </p:pic>
      <p:pic>
        <p:nvPicPr>
          <p:cNvPr id="9220" name="Picture 4" descr="C:\Users\Мама\Desktop\1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8604"/>
            <a:ext cx="2296885" cy="2857496"/>
          </a:xfrm>
          <a:prstGeom prst="rect">
            <a:avLst/>
          </a:prstGeom>
          <a:noFill/>
        </p:spPr>
      </p:pic>
      <p:pic>
        <p:nvPicPr>
          <p:cNvPr id="9222" name="Picture 6" descr="C:\Users\Мама\Desktop\hello_html_m1dd9f6d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357694"/>
            <a:ext cx="1500198" cy="239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153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571736" y="3000372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Шарика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643174" y="4214818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500298" y="1714488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Галчонка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Кого Дядя Федор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забрал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на зиму в город?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Мама\Desktop\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1428760" cy="1968303"/>
          </a:xfrm>
          <a:prstGeom prst="rect">
            <a:avLst/>
          </a:prstGeom>
          <a:noFill/>
        </p:spPr>
      </p:pic>
      <p:pic>
        <p:nvPicPr>
          <p:cNvPr id="10243" name="Picture 3" descr="C:\Users\Мама\Desktop\pro_banner_800x450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 l="12500" t="5978" r="13437" b="4348"/>
          <a:stretch>
            <a:fillRect/>
          </a:stretch>
        </p:blipFill>
        <p:spPr bwMode="auto">
          <a:xfrm>
            <a:off x="5286380" y="3643314"/>
            <a:ext cx="3714808" cy="2586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56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5115976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53566" y="2564904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Апрель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88640"/>
            <a:ext cx="8568952" cy="196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Какой месяц в сказке «12 месяцев» подарил падчерице подснежники?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7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7488" y="457200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7488" y="1857364"/>
            <a:ext cx="3234274" cy="12814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57488" y="3357562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 лыжах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04664"/>
            <a:ext cx="7776864" cy="13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Как 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добралась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мама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в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деревню «Простоквашино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» ?</a:t>
            </a:r>
            <a:endParaRPr lang="ru-RU" sz="36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Мама\Desktop\ске-етон-еревянный-изайн-значка-симво-а-вектора-розва-ьней-8162002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928802"/>
            <a:ext cx="2438400" cy="1924050"/>
          </a:xfrm>
          <a:prstGeom prst="rect">
            <a:avLst/>
          </a:prstGeom>
          <a:noFill/>
        </p:spPr>
      </p:pic>
      <p:pic>
        <p:nvPicPr>
          <p:cNvPr id="11267" name="Picture 3" descr="C:\Users\Мама\Desktop\skis-icon-noto-emoji-activities-iconset-google-skis-png-1024_10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2219332" cy="2219332"/>
          </a:xfrm>
          <a:prstGeom prst="rect">
            <a:avLst/>
          </a:prstGeom>
          <a:noFill/>
        </p:spPr>
      </p:pic>
      <p:pic>
        <p:nvPicPr>
          <p:cNvPr id="11268" name="Picture 4" descr="C:\Users\Мама\Desktop\899169f51b44e17aa702a2cc720f74b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367337"/>
            <a:ext cx="2786082" cy="149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358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9368" y="5133136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Бревно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6752" y="2420888"/>
            <a:ext cx="3234274" cy="106546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000364" y="3786190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Костёр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04664"/>
            <a:ext cx="7776864" cy="13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Снегурочка 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с подругами в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сказке 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прыгала через…</a:t>
            </a:r>
          </a:p>
        </p:txBody>
      </p:sp>
      <p:sp>
        <p:nvSpPr>
          <p:cNvPr id="14" name="Стрелка вправо 13">
            <a:hlinkClick r:id="" action="ppaction://hlinkshowjump?jump=endshow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Мама\Desktop\d70db3660934f1f9800ad0022dcc731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357298"/>
            <a:ext cx="3031012" cy="2652136"/>
          </a:xfrm>
          <a:prstGeom prst="rect">
            <a:avLst/>
          </a:prstGeom>
          <a:noFill/>
        </p:spPr>
      </p:pic>
      <p:pic>
        <p:nvPicPr>
          <p:cNvPr id="12293" name="Picture 5" descr="C:\Users\Мама\Desktop\лагерный-костер-4688901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2438400" cy="2189163"/>
          </a:xfrm>
          <a:prstGeom prst="rect">
            <a:avLst/>
          </a:prstGeom>
          <a:noFill/>
        </p:spPr>
      </p:pic>
      <p:pic>
        <p:nvPicPr>
          <p:cNvPr id="12294" name="Picture 6" descr="C:\Users\Мама\Desktop\depositphotos_13609736-stock-photo-wood-log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2214554"/>
            <a:ext cx="3086088" cy="214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851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endshow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7740352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u="sng" dirty="0" smtClean="0">
              <a:solidFill>
                <a:srgbClr val="0000FF"/>
              </a:solidFill>
              <a:ea typeface="Calibri"/>
              <a:cs typeface="Times New Roman"/>
              <a:hlinkClick r:id="rId2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://s1.1zoom.ru/big3/873/Winter_Houses_Snow_Snowflakes_Spruce_Snowmen_537081_4961x3508.jpg</a:t>
            </a: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smtClean="0">
                <a:ea typeface="Calibri"/>
                <a:cs typeface="Times New Roman"/>
              </a:rPr>
              <a:t>фон презентации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https://god-byka.ru/viktoriny-na-novyj-god-byka-2021.html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786058"/>
            <a:ext cx="80114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новым годом!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всем и творческих успехов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95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7440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внимательны! </a:t>
            </a: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Неправильный ответ – исчезнет.</a:t>
            </a: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 </a:t>
            </a: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увеличится в размере, </a:t>
            </a: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услышите барабанную дробь, </a:t>
            </a:r>
          </a:p>
          <a:p>
            <a:pPr lvl="0" algn="ctr"/>
            <a:r>
              <a:rPr lang="ru-RU" sz="32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нажмите на стрелку для перехода 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следующий слайд.</a:t>
            </a:r>
          </a:p>
          <a:p>
            <a:pPr lvl="0" algn="ctr"/>
            <a:r>
              <a:rPr lang="ru-RU" sz="32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Удачи!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Мама\Desktop\новог календарь (3)\елка кар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2928958" cy="357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99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5115976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Шишку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53566" y="2564904"/>
            <a:ext cx="3361508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Щелкунчика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4427"/>
            <a:ext cx="8568952" cy="196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В какую новогоднюю игрушку превратил молодого принца Король мышей в сказке 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Гофмана 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Мама\Desktop\ветвь-сосны-с-конусом-3290059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214554"/>
            <a:ext cx="2438400" cy="1700213"/>
          </a:xfrm>
          <a:prstGeom prst="rect">
            <a:avLst/>
          </a:prstGeom>
          <a:noFill/>
        </p:spPr>
      </p:pic>
      <p:pic>
        <p:nvPicPr>
          <p:cNvPr id="3075" name="Picture 3" descr="C:\Users\Мама\Desktop\p87_p21_cheburashk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428868"/>
            <a:ext cx="1769819" cy="1714512"/>
          </a:xfrm>
          <a:prstGeom prst="rect">
            <a:avLst/>
          </a:prstGeom>
          <a:noFill/>
        </p:spPr>
      </p:pic>
      <p:pic>
        <p:nvPicPr>
          <p:cNvPr id="3076" name="Picture 4" descr="C:\Users\Мама\Desktop\105060_2388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71942"/>
            <a:ext cx="1547789" cy="2321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65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9368" y="5133136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Финка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6752" y="2204864"/>
            <a:ext cx="3234274" cy="12814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69146" y="3789040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Разбойница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1590" y="404664"/>
            <a:ext cx="5824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Кто подарил Герде Северного оленя?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4098" name="Picture 2" descr="C:\Users\Мама\Desktop\713592-800x8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285860"/>
            <a:ext cx="2309802" cy="2595554"/>
          </a:xfrm>
          <a:prstGeom prst="rect">
            <a:avLst/>
          </a:prstGeom>
          <a:noFill/>
        </p:spPr>
      </p:pic>
      <p:pic>
        <p:nvPicPr>
          <p:cNvPr id="4099" name="Picture 3" descr="C:\Users\Мама\Desktop\stickers-enfant-femme-capitaine-pirat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143380"/>
            <a:ext cx="1857388" cy="2517192"/>
          </a:xfrm>
          <a:prstGeom prst="rect">
            <a:avLst/>
          </a:prstGeom>
          <a:noFill/>
        </p:spPr>
      </p:pic>
      <p:pic>
        <p:nvPicPr>
          <p:cNvPr id="4100" name="Picture 4" descr="C:\Users\Мама\Desktop\post-366550-13666384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5658" y="4071942"/>
            <a:ext cx="2823904" cy="2286016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00958" y="6072206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1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5115976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Швеция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53566" y="2564904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Лапландия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4427"/>
            <a:ext cx="85689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В какой северной стране побывала Герда,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разыскивая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Кая?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19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6752" y="2550252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72214" y="5157192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Кай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1590" y="404664"/>
            <a:ext cx="5824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Как звали мальчика </a:t>
            </a:r>
            <a:endParaRPr lang="ru-RU" sz="3600" b="1" dirty="0" smtClean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с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ледяным сердцем?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Мама\Desktop\0018-046-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643050"/>
            <a:ext cx="2190752" cy="2190752"/>
          </a:xfrm>
          <a:prstGeom prst="rect">
            <a:avLst/>
          </a:prstGeom>
          <a:noFill/>
        </p:spPr>
      </p:pic>
      <p:pic>
        <p:nvPicPr>
          <p:cNvPr id="5123" name="Picture 3" descr="C:\Users\Мама\Desktop\348142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7298"/>
            <a:ext cx="1143008" cy="2188683"/>
          </a:xfrm>
          <a:prstGeom prst="rect">
            <a:avLst/>
          </a:prstGeom>
          <a:noFill/>
        </p:spPr>
      </p:pic>
      <p:pic>
        <p:nvPicPr>
          <p:cNvPr id="5124" name="Picture 4" descr="C:\Users\Мама\Desktop\ма-ьчик-ержа-каран-аш-9753460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000504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30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428992" y="5072074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428992" y="2214554"/>
            <a:ext cx="3234274" cy="99346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Стёклышки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3428992" y="3571876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Льдинки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70799"/>
            <a:ext cx="828092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Из какого материала Кай складывал слово «вечность» во дворце снежной королевы?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Мама\Desktop\img2.jpg"/>
          <p:cNvPicPr>
            <a:picLocks noChangeAspect="1" noChangeArrowheads="1"/>
          </p:cNvPicPr>
          <p:nvPr/>
        </p:nvPicPr>
        <p:blipFill>
          <a:blip r:embed="rId4"/>
          <a:srcRect l="22222" r="12500" b="7407"/>
          <a:stretch>
            <a:fillRect/>
          </a:stretch>
        </p:blipFill>
        <p:spPr bwMode="auto">
          <a:xfrm>
            <a:off x="0" y="2571744"/>
            <a:ext cx="3428992" cy="364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742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Торт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856752" y="2550252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Ёлка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72214" y="5157192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Телевизор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04664"/>
            <a:ext cx="85689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Что</a:t>
            </a:r>
            <a:r>
              <a:rPr lang="ru-RU" sz="3600" b="1" dirty="0" smtClean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, по </a:t>
            </a: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мнению почтальона Печкина является главным украшением новогоднего стола?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Мама\Desktop\img_5702b6cfe09d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87101"/>
            <a:ext cx="2214578" cy="2870899"/>
          </a:xfrm>
          <a:prstGeom prst="rect">
            <a:avLst/>
          </a:prstGeom>
          <a:noFill/>
        </p:spPr>
      </p:pic>
      <p:pic>
        <p:nvPicPr>
          <p:cNvPr id="7172" name="Picture 4" descr="C:\Users\Мама\Desktop\1268309757_6763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53" b="13528"/>
          <a:stretch>
            <a:fillRect/>
          </a:stretch>
        </p:blipFill>
        <p:spPr bwMode="auto">
          <a:xfrm>
            <a:off x="6429388" y="2357430"/>
            <a:ext cx="1927636" cy="1428736"/>
          </a:xfrm>
          <a:prstGeom prst="rect">
            <a:avLst/>
          </a:prstGeom>
          <a:noFill/>
        </p:spPr>
      </p:pic>
      <p:pic>
        <p:nvPicPr>
          <p:cNvPr id="7173" name="Picture 5" descr="C:\Users\Мама\Desktop\torte-праздника-1895069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857364"/>
            <a:ext cx="1866896" cy="1866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24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3861048"/>
            <a:ext cx="3204356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902132" y="5115976"/>
            <a:ext cx="3234274" cy="93610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Деда Мороза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853566" y="2564904"/>
            <a:ext cx="3234274" cy="96809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Снегурочку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442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1705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imes New Roman"/>
                <a:cs typeface="Times New Roman"/>
              </a:rPr>
              <a:t>Кого зовет заяц в новогоднем выпуске «Ну погоди»?</a:t>
            </a:r>
            <a:endParaRPr lang="ru-RU" sz="3200" b="1" dirty="0">
              <a:solidFill>
                <a:srgbClr val="1705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596336" y="6044872"/>
            <a:ext cx="943272" cy="576064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Мама\Desktop\hello_html_740e4b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1445405" cy="2409826"/>
          </a:xfrm>
          <a:prstGeom prst="rect">
            <a:avLst/>
          </a:prstGeom>
          <a:noFill/>
        </p:spPr>
      </p:pic>
      <p:pic>
        <p:nvPicPr>
          <p:cNvPr id="8195" name="Picture 3" descr="C:\Users\Мама\Desktop\0797b713626745f47c45b3af053852b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1587291" cy="2590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538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236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Kamyshin</dc:creator>
  <cp:lastModifiedBy>Мама</cp:lastModifiedBy>
  <cp:revision>28</cp:revision>
  <dcterms:created xsi:type="dcterms:W3CDTF">2020-11-07T17:40:37Z</dcterms:created>
  <dcterms:modified xsi:type="dcterms:W3CDTF">2020-12-29T13:26:48Z</dcterms:modified>
</cp:coreProperties>
</file>