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96556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90" y="0"/>
            <a:ext cx="8733019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2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1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2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2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3454823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384" y="0"/>
            <a:ext cx="3165231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ПУСБАС</dc:creator>
  <cp:lastModifiedBy>ПУСБАС</cp:lastModifiedBy>
  <cp:revision>2</cp:revision>
  <dcterms:created xsi:type="dcterms:W3CDTF">2021-12-27T17:46:49Z</dcterms:created>
  <dcterms:modified xsi:type="dcterms:W3CDTF">2021-12-27T18:12:36Z</dcterms:modified>
</cp:coreProperties>
</file>