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sldIdLst>
    <p:sldId id="437" r:id="rId4"/>
    <p:sldId id="438" r:id="rId5"/>
    <p:sldId id="452" r:id="rId6"/>
    <p:sldId id="440" r:id="rId7"/>
    <p:sldId id="445" r:id="rId8"/>
    <p:sldId id="455" r:id="rId9"/>
    <p:sldId id="449" r:id="rId10"/>
    <p:sldId id="442" r:id="rId11"/>
    <p:sldId id="451" r:id="rId12"/>
    <p:sldId id="446" r:id="rId13"/>
    <p:sldId id="453" r:id="rId14"/>
    <p:sldId id="456" r:id="rId15"/>
    <p:sldId id="454" r:id="rId16"/>
    <p:sldId id="282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irbis777" initials="i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636" autoAdjust="0"/>
    <p:restoredTop sz="94660"/>
  </p:normalViewPr>
  <p:slideViewPr>
    <p:cSldViewPr snapToGrid="0" showGuides="1">
      <p:cViewPr>
        <p:scale>
          <a:sx n="64" d="100"/>
          <a:sy n="64" d="100"/>
        </p:scale>
        <p:origin x="-114" y="22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commentAuthors" Target="commentAuthors.xml"/><Relationship Id="rId3" Type="http://schemas.openxmlformats.org/officeDocument/2006/relationships/slideMaster" Target="slideMasters/slideMaster3.xml"/><Relationship Id="rId21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10" Type="http://schemas.openxmlformats.org/officeDocument/2006/relationships/slide" Target="slides/slide7.xml"/><Relationship Id="rId19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E0240CF1-5892-4CA4-80C4-DE24A040D8C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xmlns="" id="{4187725E-FF95-4F43-99C3-7F46DC47DD9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93477" y="1777429"/>
            <a:ext cx="10805047" cy="276375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9" name="Graphic 50">
            <a:extLst>
              <a:ext uri="{FF2B5EF4-FFF2-40B4-BE49-F238E27FC236}">
                <a16:creationId xmlns:a16="http://schemas.microsoft.com/office/drawing/2014/main" xmlns="" id="{511944FE-884E-4003-912E-E7D714C87FF8}"/>
              </a:ext>
            </a:extLst>
          </p:cNvPr>
          <p:cNvGrpSpPr/>
          <p:nvPr userDrawn="1"/>
        </p:nvGrpSpPr>
        <p:grpSpPr>
          <a:xfrm>
            <a:off x="7547343" y="291181"/>
            <a:ext cx="1891428" cy="1486248"/>
            <a:chOff x="1788718" y="86622"/>
            <a:chExt cx="8613218" cy="6768097"/>
          </a:xfrm>
          <a:solidFill>
            <a:schemeClr val="bg1">
              <a:alpha val="70000"/>
            </a:schemeClr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3AE908D3-79B3-4C95-9977-566055A55AA0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E850A7B0-E89F-47E7-B767-AC0E534EEFE6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78EC3744-6145-4436-9638-007DB9994655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49136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xmlns="" id="{E6B23181-4F9D-4E97-821D-0BE7CB3122EB}"/>
              </a:ext>
            </a:extLst>
          </p:cNvPr>
          <p:cNvSpPr/>
          <p:nvPr userDrawn="1"/>
        </p:nvSpPr>
        <p:spPr>
          <a:xfrm>
            <a:off x="0" y="2276872"/>
            <a:ext cx="12192000" cy="273630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xmlns="" id="{9CCB45B5-7695-4B33-AFC0-5AFBA7FD42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968356" y="1"/>
            <a:ext cx="7223645" cy="6558019"/>
          </a:xfrm>
          <a:custGeom>
            <a:avLst/>
            <a:gdLst>
              <a:gd name="connsiteX0" fmla="*/ 7223645 w 7223645"/>
              <a:gd name="connsiteY0" fmla="*/ 5090856 h 6558019"/>
              <a:gd name="connsiteX1" fmla="*/ 7223645 w 7223645"/>
              <a:gd name="connsiteY1" fmla="*/ 5608384 h 6558019"/>
              <a:gd name="connsiteX2" fmla="*/ 5948062 w 7223645"/>
              <a:gd name="connsiteY2" fmla="*/ 6518816 h 6558019"/>
              <a:gd name="connsiteX3" fmla="*/ 5654271 w 7223645"/>
              <a:gd name="connsiteY3" fmla="*/ 6469741 h 6558019"/>
              <a:gd name="connsiteX4" fmla="*/ 5703346 w 7223645"/>
              <a:gd name="connsiteY4" fmla="*/ 6175951 h 6558019"/>
              <a:gd name="connsiteX5" fmla="*/ 7223645 w 7223645"/>
              <a:gd name="connsiteY5" fmla="*/ 4384514 h 6558019"/>
              <a:gd name="connsiteX6" fmla="*/ 7223645 w 7223645"/>
              <a:gd name="connsiteY6" fmla="*/ 4902042 h 6558019"/>
              <a:gd name="connsiteX7" fmla="*/ 5273061 w 7223645"/>
              <a:gd name="connsiteY7" fmla="*/ 6294248 h 6558019"/>
              <a:gd name="connsiteX8" fmla="*/ 4979271 w 7223645"/>
              <a:gd name="connsiteY8" fmla="*/ 6245174 h 6558019"/>
              <a:gd name="connsiteX9" fmla="*/ 5028345 w 7223645"/>
              <a:gd name="connsiteY9" fmla="*/ 5951383 h 6558019"/>
              <a:gd name="connsiteX10" fmla="*/ 7223645 w 7223645"/>
              <a:gd name="connsiteY10" fmla="*/ 3708825 h 6558019"/>
              <a:gd name="connsiteX11" fmla="*/ 7223645 w 7223645"/>
              <a:gd name="connsiteY11" fmla="*/ 4226354 h 6558019"/>
              <a:gd name="connsiteX12" fmla="*/ 4207199 w 7223645"/>
              <a:gd name="connsiteY12" fmla="*/ 6379305 h 6558019"/>
              <a:gd name="connsiteX13" fmla="*/ 3913408 w 7223645"/>
              <a:gd name="connsiteY13" fmla="*/ 6330230 h 6558019"/>
              <a:gd name="connsiteX14" fmla="*/ 3962483 w 7223645"/>
              <a:gd name="connsiteY14" fmla="*/ 6036439 h 6558019"/>
              <a:gd name="connsiteX15" fmla="*/ 7223645 w 7223645"/>
              <a:gd name="connsiteY15" fmla="*/ 3033131 h 6558019"/>
              <a:gd name="connsiteX16" fmla="*/ 7223645 w 7223645"/>
              <a:gd name="connsiteY16" fmla="*/ 3550660 h 6558019"/>
              <a:gd name="connsiteX17" fmla="*/ 3141336 w 7223645"/>
              <a:gd name="connsiteY17" fmla="*/ 6464358 h 6558019"/>
              <a:gd name="connsiteX18" fmla="*/ 2847545 w 7223645"/>
              <a:gd name="connsiteY18" fmla="*/ 6415283 h 6558019"/>
              <a:gd name="connsiteX19" fmla="*/ 2896620 w 7223645"/>
              <a:gd name="connsiteY19" fmla="*/ 6121492 h 6558019"/>
              <a:gd name="connsiteX20" fmla="*/ 7223645 w 7223645"/>
              <a:gd name="connsiteY20" fmla="*/ 2357436 h 6558019"/>
              <a:gd name="connsiteX21" fmla="*/ 7223645 w 7223645"/>
              <a:gd name="connsiteY21" fmla="*/ 2874964 h 6558019"/>
              <a:gd name="connsiteX22" fmla="*/ 2525289 w 7223645"/>
              <a:gd name="connsiteY22" fmla="*/ 6228358 h 6558019"/>
              <a:gd name="connsiteX23" fmla="*/ 2231498 w 7223645"/>
              <a:gd name="connsiteY23" fmla="*/ 6179284 h 6558019"/>
              <a:gd name="connsiteX24" fmla="*/ 2280573 w 7223645"/>
              <a:gd name="connsiteY24" fmla="*/ 5885492 h 6558019"/>
              <a:gd name="connsiteX25" fmla="*/ 7223645 w 7223645"/>
              <a:gd name="connsiteY25" fmla="*/ 1681741 h 6558019"/>
              <a:gd name="connsiteX26" fmla="*/ 7223645 w 7223645"/>
              <a:gd name="connsiteY26" fmla="*/ 2199270 h 6558019"/>
              <a:gd name="connsiteX27" fmla="*/ 1849260 w 7223645"/>
              <a:gd name="connsiteY27" fmla="*/ 6035171 h 6558019"/>
              <a:gd name="connsiteX28" fmla="*/ 1555469 w 7223645"/>
              <a:gd name="connsiteY28" fmla="*/ 5986096 h 6558019"/>
              <a:gd name="connsiteX29" fmla="*/ 1604544 w 7223645"/>
              <a:gd name="connsiteY29" fmla="*/ 5692305 h 6558019"/>
              <a:gd name="connsiteX30" fmla="*/ 7223645 w 7223645"/>
              <a:gd name="connsiteY30" fmla="*/ 1006048 h 6558019"/>
              <a:gd name="connsiteX31" fmla="*/ 7223645 w 7223645"/>
              <a:gd name="connsiteY31" fmla="*/ 1523576 h 6558019"/>
              <a:gd name="connsiteX32" fmla="*/ 2182819 w 7223645"/>
              <a:gd name="connsiteY32" fmla="*/ 5121402 h 6558019"/>
              <a:gd name="connsiteX33" fmla="*/ 1889027 w 7223645"/>
              <a:gd name="connsiteY33" fmla="*/ 5072328 h 6558019"/>
              <a:gd name="connsiteX34" fmla="*/ 1938103 w 7223645"/>
              <a:gd name="connsiteY34" fmla="*/ 4778538 h 6558019"/>
              <a:gd name="connsiteX35" fmla="*/ 7223645 w 7223645"/>
              <a:gd name="connsiteY35" fmla="*/ 330352 h 6558019"/>
              <a:gd name="connsiteX36" fmla="*/ 7223645 w 7223645"/>
              <a:gd name="connsiteY36" fmla="*/ 847881 h 6558019"/>
              <a:gd name="connsiteX37" fmla="*/ 2048238 w 7223645"/>
              <a:gd name="connsiteY37" fmla="*/ 4541763 h 6558019"/>
              <a:gd name="connsiteX38" fmla="*/ 1754448 w 7223645"/>
              <a:gd name="connsiteY38" fmla="*/ 4492688 h 6558019"/>
              <a:gd name="connsiteX39" fmla="*/ 1803522 w 7223645"/>
              <a:gd name="connsiteY39" fmla="*/ 4198897 h 6558019"/>
              <a:gd name="connsiteX40" fmla="*/ 6739791 w 7223645"/>
              <a:gd name="connsiteY40" fmla="*/ 0 h 6558019"/>
              <a:gd name="connsiteX41" fmla="*/ 7223645 w 7223645"/>
              <a:gd name="connsiteY41" fmla="*/ 0 h 6558019"/>
              <a:gd name="connsiteX42" fmla="*/ 7223645 w 7223645"/>
              <a:gd name="connsiteY42" fmla="*/ 172186 h 6558019"/>
              <a:gd name="connsiteX43" fmla="*/ 910732 w 7223645"/>
              <a:gd name="connsiteY43" fmla="*/ 4677950 h 6558019"/>
              <a:gd name="connsiteX44" fmla="*/ 616940 w 7223645"/>
              <a:gd name="connsiteY44" fmla="*/ 4628875 h 6558019"/>
              <a:gd name="connsiteX45" fmla="*/ 666015 w 7223645"/>
              <a:gd name="connsiteY45" fmla="*/ 4335083 h 6558019"/>
              <a:gd name="connsiteX46" fmla="*/ 5793093 w 7223645"/>
              <a:gd name="connsiteY46" fmla="*/ 0 h 6558019"/>
              <a:gd name="connsiteX47" fmla="*/ 6518192 w 7223645"/>
              <a:gd name="connsiteY47" fmla="*/ 0 h 6558019"/>
              <a:gd name="connsiteX48" fmla="*/ 332995 w 7223645"/>
              <a:gd name="connsiteY48" fmla="*/ 4414607 h 6558019"/>
              <a:gd name="connsiteX49" fmla="*/ 39204 w 7223645"/>
              <a:gd name="connsiteY49" fmla="*/ 4365532 h 6558019"/>
              <a:gd name="connsiteX50" fmla="*/ 88280 w 7223645"/>
              <a:gd name="connsiteY50" fmla="*/ 4071741 h 6558019"/>
              <a:gd name="connsiteX51" fmla="*/ 4846394 w 7223645"/>
              <a:gd name="connsiteY51" fmla="*/ 0 h 6558019"/>
              <a:gd name="connsiteX52" fmla="*/ 5571492 w 7223645"/>
              <a:gd name="connsiteY52" fmla="*/ 0 h 6558019"/>
              <a:gd name="connsiteX53" fmla="*/ 744860 w 7223645"/>
              <a:gd name="connsiteY53" fmla="*/ 3444949 h 6558019"/>
              <a:gd name="connsiteX54" fmla="*/ 451068 w 7223645"/>
              <a:gd name="connsiteY54" fmla="*/ 3395874 h 6558019"/>
              <a:gd name="connsiteX55" fmla="*/ 500143 w 7223645"/>
              <a:gd name="connsiteY55" fmla="*/ 3102083 h 6558019"/>
              <a:gd name="connsiteX56" fmla="*/ 3899695 w 7223645"/>
              <a:gd name="connsiteY56" fmla="*/ 0 h 6558019"/>
              <a:gd name="connsiteX57" fmla="*/ 4624794 w 7223645"/>
              <a:gd name="connsiteY57" fmla="*/ 0 h 6558019"/>
              <a:gd name="connsiteX58" fmla="*/ 686912 w 7223645"/>
              <a:gd name="connsiteY58" fmla="*/ 2810614 h 6558019"/>
              <a:gd name="connsiteX59" fmla="*/ 393120 w 7223645"/>
              <a:gd name="connsiteY59" fmla="*/ 2761539 h 6558019"/>
              <a:gd name="connsiteX60" fmla="*/ 442195 w 7223645"/>
              <a:gd name="connsiteY60" fmla="*/ 2467748 h 6558019"/>
              <a:gd name="connsiteX61" fmla="*/ 2952994 w 7223645"/>
              <a:gd name="connsiteY61" fmla="*/ 0 h 6558019"/>
              <a:gd name="connsiteX62" fmla="*/ 3678092 w 7223645"/>
              <a:gd name="connsiteY62" fmla="*/ 0 h 6558019"/>
              <a:gd name="connsiteX63" fmla="*/ 973827 w 7223645"/>
              <a:gd name="connsiteY63" fmla="*/ 1930136 h 6558019"/>
              <a:gd name="connsiteX64" fmla="*/ 680036 w 7223645"/>
              <a:gd name="connsiteY64" fmla="*/ 1881061 h 6558019"/>
              <a:gd name="connsiteX65" fmla="*/ 729111 w 7223645"/>
              <a:gd name="connsiteY65" fmla="*/ 1587270 h 6558019"/>
              <a:gd name="connsiteX66" fmla="*/ 1962915 w 7223645"/>
              <a:gd name="connsiteY66" fmla="*/ 0 h 6558019"/>
              <a:gd name="connsiteX67" fmla="*/ 2688012 w 7223645"/>
              <a:gd name="connsiteY67" fmla="*/ 0 h 6558019"/>
              <a:gd name="connsiteX68" fmla="*/ 1051983 w 7223645"/>
              <a:gd name="connsiteY68" fmla="*/ 1167696 h 6558019"/>
              <a:gd name="connsiteX69" fmla="*/ 758192 w 7223645"/>
              <a:gd name="connsiteY69" fmla="*/ 1118621 h 6558019"/>
              <a:gd name="connsiteX70" fmla="*/ 807267 w 7223645"/>
              <a:gd name="connsiteY70" fmla="*/ 824830 h 655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7223645" h="6558019">
                <a:moveTo>
                  <a:pt x="7223645" y="5090856"/>
                </a:moveTo>
                <a:lnTo>
                  <a:pt x="7223645" y="5608384"/>
                </a:lnTo>
                <a:lnTo>
                  <a:pt x="5948062" y="6518816"/>
                </a:lnTo>
                <a:cubicBezTo>
                  <a:pt x="5853384" y="6586393"/>
                  <a:pt x="5721847" y="6564421"/>
                  <a:pt x="5654271" y="6469741"/>
                </a:cubicBezTo>
                <a:cubicBezTo>
                  <a:pt x="5586696" y="6375062"/>
                  <a:pt x="5608666" y="6243526"/>
                  <a:pt x="5703346" y="6175951"/>
                </a:cubicBezTo>
                <a:close/>
                <a:moveTo>
                  <a:pt x="7223645" y="4384514"/>
                </a:moveTo>
                <a:lnTo>
                  <a:pt x="7223645" y="4902042"/>
                </a:lnTo>
                <a:lnTo>
                  <a:pt x="5273061" y="6294248"/>
                </a:lnTo>
                <a:cubicBezTo>
                  <a:pt x="5178383" y="6361824"/>
                  <a:pt x="5046846" y="6339853"/>
                  <a:pt x="4979271" y="6245174"/>
                </a:cubicBezTo>
                <a:cubicBezTo>
                  <a:pt x="4911695" y="6150494"/>
                  <a:pt x="4933665" y="6018958"/>
                  <a:pt x="5028345" y="5951383"/>
                </a:cubicBezTo>
                <a:close/>
                <a:moveTo>
                  <a:pt x="7223645" y="3708825"/>
                </a:moveTo>
                <a:lnTo>
                  <a:pt x="7223645" y="4226354"/>
                </a:lnTo>
                <a:lnTo>
                  <a:pt x="4207199" y="6379305"/>
                </a:lnTo>
                <a:cubicBezTo>
                  <a:pt x="4112518" y="6446882"/>
                  <a:pt x="3980984" y="6424909"/>
                  <a:pt x="3913408" y="6330230"/>
                </a:cubicBezTo>
                <a:cubicBezTo>
                  <a:pt x="3845831" y="6235551"/>
                  <a:pt x="3867803" y="6104016"/>
                  <a:pt x="3962483" y="6036439"/>
                </a:cubicBezTo>
                <a:close/>
                <a:moveTo>
                  <a:pt x="7223645" y="3033131"/>
                </a:moveTo>
                <a:lnTo>
                  <a:pt x="7223645" y="3550660"/>
                </a:lnTo>
                <a:lnTo>
                  <a:pt x="3141336" y="6464358"/>
                </a:lnTo>
                <a:cubicBezTo>
                  <a:pt x="3046657" y="6531935"/>
                  <a:pt x="2915122" y="6509963"/>
                  <a:pt x="2847545" y="6415283"/>
                </a:cubicBezTo>
                <a:cubicBezTo>
                  <a:pt x="2779969" y="6320604"/>
                  <a:pt x="2801940" y="6189069"/>
                  <a:pt x="2896620" y="6121492"/>
                </a:cubicBezTo>
                <a:close/>
                <a:moveTo>
                  <a:pt x="7223645" y="2357436"/>
                </a:moveTo>
                <a:lnTo>
                  <a:pt x="7223645" y="2874964"/>
                </a:lnTo>
                <a:lnTo>
                  <a:pt x="2525289" y="6228358"/>
                </a:lnTo>
                <a:cubicBezTo>
                  <a:pt x="2430610" y="6295935"/>
                  <a:pt x="2299074" y="6273963"/>
                  <a:pt x="2231498" y="6179284"/>
                </a:cubicBezTo>
                <a:cubicBezTo>
                  <a:pt x="2163922" y="6084604"/>
                  <a:pt x="2185893" y="5953069"/>
                  <a:pt x="2280573" y="5885492"/>
                </a:cubicBezTo>
                <a:close/>
                <a:moveTo>
                  <a:pt x="7223645" y="1681741"/>
                </a:moveTo>
                <a:lnTo>
                  <a:pt x="7223645" y="2199270"/>
                </a:lnTo>
                <a:lnTo>
                  <a:pt x="1849260" y="6035171"/>
                </a:lnTo>
                <a:cubicBezTo>
                  <a:pt x="1754580" y="6102747"/>
                  <a:pt x="1623045" y="6080776"/>
                  <a:pt x="1555469" y="5986096"/>
                </a:cubicBezTo>
                <a:cubicBezTo>
                  <a:pt x="1487892" y="5891416"/>
                  <a:pt x="1509864" y="5759881"/>
                  <a:pt x="1604544" y="5692305"/>
                </a:cubicBezTo>
                <a:close/>
                <a:moveTo>
                  <a:pt x="7223645" y="1006048"/>
                </a:moveTo>
                <a:lnTo>
                  <a:pt x="7223645" y="1523576"/>
                </a:lnTo>
                <a:lnTo>
                  <a:pt x="2182819" y="5121402"/>
                </a:lnTo>
                <a:cubicBezTo>
                  <a:pt x="2088139" y="5188979"/>
                  <a:pt x="1956604" y="5167008"/>
                  <a:pt x="1889027" y="5072328"/>
                </a:cubicBezTo>
                <a:cubicBezTo>
                  <a:pt x="1821451" y="4977649"/>
                  <a:pt x="1843423" y="4846113"/>
                  <a:pt x="1938103" y="4778538"/>
                </a:cubicBezTo>
                <a:close/>
                <a:moveTo>
                  <a:pt x="7223645" y="330352"/>
                </a:moveTo>
                <a:lnTo>
                  <a:pt x="7223645" y="847881"/>
                </a:lnTo>
                <a:lnTo>
                  <a:pt x="2048238" y="4541763"/>
                </a:lnTo>
                <a:cubicBezTo>
                  <a:pt x="1953558" y="4609340"/>
                  <a:pt x="1822023" y="4587368"/>
                  <a:pt x="1754448" y="4492688"/>
                </a:cubicBezTo>
                <a:cubicBezTo>
                  <a:pt x="1686870" y="4398009"/>
                  <a:pt x="1708842" y="4266474"/>
                  <a:pt x="1803522" y="4198897"/>
                </a:cubicBezTo>
                <a:close/>
                <a:moveTo>
                  <a:pt x="6739791" y="0"/>
                </a:moveTo>
                <a:lnTo>
                  <a:pt x="7223645" y="0"/>
                </a:lnTo>
                <a:lnTo>
                  <a:pt x="7223645" y="172186"/>
                </a:lnTo>
                <a:lnTo>
                  <a:pt x="910732" y="4677950"/>
                </a:lnTo>
                <a:cubicBezTo>
                  <a:pt x="816052" y="4745526"/>
                  <a:pt x="684517" y="4723554"/>
                  <a:pt x="616940" y="4628875"/>
                </a:cubicBezTo>
                <a:cubicBezTo>
                  <a:pt x="549364" y="4534195"/>
                  <a:pt x="571336" y="4402660"/>
                  <a:pt x="666015" y="4335083"/>
                </a:cubicBezTo>
                <a:close/>
                <a:moveTo>
                  <a:pt x="5793093" y="0"/>
                </a:moveTo>
                <a:lnTo>
                  <a:pt x="6518192" y="0"/>
                </a:lnTo>
                <a:lnTo>
                  <a:pt x="332995" y="4414607"/>
                </a:lnTo>
                <a:cubicBezTo>
                  <a:pt x="238316" y="4482183"/>
                  <a:pt x="106781" y="4460212"/>
                  <a:pt x="39204" y="4365532"/>
                </a:cubicBezTo>
                <a:cubicBezTo>
                  <a:pt x="-28372" y="4270852"/>
                  <a:pt x="-6401" y="4139317"/>
                  <a:pt x="88280" y="4071741"/>
                </a:cubicBezTo>
                <a:close/>
                <a:moveTo>
                  <a:pt x="4846394" y="0"/>
                </a:moveTo>
                <a:lnTo>
                  <a:pt x="5571492" y="0"/>
                </a:lnTo>
                <a:lnTo>
                  <a:pt x="744860" y="3444949"/>
                </a:lnTo>
                <a:cubicBezTo>
                  <a:pt x="650180" y="3512525"/>
                  <a:pt x="518645" y="3490554"/>
                  <a:pt x="451068" y="3395874"/>
                </a:cubicBezTo>
                <a:cubicBezTo>
                  <a:pt x="383492" y="3301195"/>
                  <a:pt x="405463" y="3169660"/>
                  <a:pt x="500143" y="3102083"/>
                </a:cubicBezTo>
                <a:close/>
                <a:moveTo>
                  <a:pt x="3899695" y="0"/>
                </a:moveTo>
                <a:lnTo>
                  <a:pt x="4624794" y="0"/>
                </a:lnTo>
                <a:lnTo>
                  <a:pt x="686912" y="2810614"/>
                </a:lnTo>
                <a:cubicBezTo>
                  <a:pt x="592232" y="2878190"/>
                  <a:pt x="460697" y="2856219"/>
                  <a:pt x="393120" y="2761539"/>
                </a:cubicBezTo>
                <a:cubicBezTo>
                  <a:pt x="325544" y="2666859"/>
                  <a:pt x="347516" y="2535324"/>
                  <a:pt x="442195" y="2467748"/>
                </a:cubicBezTo>
                <a:close/>
                <a:moveTo>
                  <a:pt x="2952994" y="0"/>
                </a:moveTo>
                <a:lnTo>
                  <a:pt x="3678092" y="0"/>
                </a:lnTo>
                <a:lnTo>
                  <a:pt x="973827" y="1930136"/>
                </a:lnTo>
                <a:cubicBezTo>
                  <a:pt x="879147" y="1997712"/>
                  <a:pt x="747612" y="1975740"/>
                  <a:pt x="680036" y="1881061"/>
                </a:cubicBezTo>
                <a:cubicBezTo>
                  <a:pt x="612460" y="1786382"/>
                  <a:pt x="634431" y="1654846"/>
                  <a:pt x="729111" y="1587270"/>
                </a:cubicBezTo>
                <a:close/>
                <a:moveTo>
                  <a:pt x="1962915" y="0"/>
                </a:moveTo>
                <a:lnTo>
                  <a:pt x="2688012" y="0"/>
                </a:lnTo>
                <a:lnTo>
                  <a:pt x="1051983" y="1167696"/>
                </a:lnTo>
                <a:cubicBezTo>
                  <a:pt x="957304" y="1235272"/>
                  <a:pt x="825769" y="1213301"/>
                  <a:pt x="758192" y="1118621"/>
                </a:cubicBezTo>
                <a:cubicBezTo>
                  <a:pt x="690616" y="1023941"/>
                  <a:pt x="712587" y="892406"/>
                  <a:pt x="807267" y="8248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179534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045675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35822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xmlns="" id="{CD079DFE-31BE-4F2D-A3F9-C3DC56D775D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58418" y="2"/>
            <a:ext cx="6533583" cy="6857999"/>
          </a:xfrm>
          <a:custGeom>
            <a:avLst/>
            <a:gdLst>
              <a:gd name="connsiteX0" fmla="*/ 2592666 w 6533583"/>
              <a:gd name="connsiteY0" fmla="*/ 0 h 6857999"/>
              <a:gd name="connsiteX1" fmla="*/ 6533583 w 6533583"/>
              <a:gd name="connsiteY1" fmla="*/ 0 h 6857999"/>
              <a:gd name="connsiteX2" fmla="*/ 6533583 w 6533583"/>
              <a:gd name="connsiteY2" fmla="*/ 1085634 h 6857999"/>
              <a:gd name="connsiteX3" fmla="*/ 4351340 w 6533583"/>
              <a:gd name="connsiteY3" fmla="*/ 6857999 h 6857999"/>
              <a:gd name="connsiteX4" fmla="*/ 0 w 6533583"/>
              <a:gd name="connsiteY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33583" h="6857999">
                <a:moveTo>
                  <a:pt x="2592666" y="0"/>
                </a:moveTo>
                <a:lnTo>
                  <a:pt x="6533583" y="0"/>
                </a:lnTo>
                <a:lnTo>
                  <a:pt x="6533583" y="1085634"/>
                </a:lnTo>
                <a:lnTo>
                  <a:pt x="4351340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637420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1809BE71-597D-4A6A-8D7A-83715514DE16}"/>
              </a:ext>
            </a:extLst>
          </p:cNvPr>
          <p:cNvSpPr/>
          <p:nvPr userDrawn="1"/>
        </p:nvSpPr>
        <p:spPr>
          <a:xfrm>
            <a:off x="7731666" y="2553080"/>
            <a:ext cx="3657600" cy="365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xmlns="" id="{31414031-C26E-4379-84D6-EB0DADCE361E}"/>
              </a:ext>
            </a:extLst>
          </p:cNvPr>
          <p:cNvSpPr/>
          <p:nvPr userDrawn="1"/>
        </p:nvSpPr>
        <p:spPr>
          <a:xfrm>
            <a:off x="7604918" y="2426332"/>
            <a:ext cx="3911097" cy="3911097"/>
          </a:xfrm>
          <a:prstGeom prst="frame">
            <a:avLst>
              <a:gd name="adj1" fmla="val 11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464500F5-9962-47B6-8198-62606B536EB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35976" y="108642"/>
            <a:ext cx="4644245" cy="5803188"/>
          </a:xfrm>
          <a:custGeom>
            <a:avLst/>
            <a:gdLst>
              <a:gd name="connsiteX0" fmla="*/ 5387767 w 5482474"/>
              <a:gd name="connsiteY0" fmla="*/ 0 h 6850592"/>
              <a:gd name="connsiteX1" fmla="*/ 5451981 w 5482474"/>
              <a:gd name="connsiteY1" fmla="*/ 41550 h 6850592"/>
              <a:gd name="connsiteX2" fmla="*/ 5475903 w 5482474"/>
              <a:gd name="connsiteY2" fmla="*/ 137243 h 6850592"/>
              <a:gd name="connsiteX3" fmla="*/ 5372657 w 5482474"/>
              <a:gd name="connsiteY3" fmla="*/ 877606 h 6850592"/>
              <a:gd name="connsiteX4" fmla="*/ 5206452 w 5482474"/>
              <a:gd name="connsiteY4" fmla="*/ 1181053 h 6850592"/>
              <a:gd name="connsiteX5" fmla="*/ 5185047 w 5482474"/>
              <a:gd name="connsiteY5" fmla="*/ 1626780 h 6850592"/>
              <a:gd name="connsiteX6" fmla="*/ 5159865 w 5482474"/>
              <a:gd name="connsiteY6" fmla="*/ 1860976 h 6850592"/>
              <a:gd name="connsiteX7" fmla="*/ 5135941 w 5482474"/>
              <a:gd name="connsiteY7" fmla="*/ 2057398 h 6850592"/>
              <a:gd name="connsiteX8" fmla="*/ 5108242 w 5482474"/>
              <a:gd name="connsiteY8" fmla="*/ 2335665 h 6850592"/>
              <a:gd name="connsiteX9" fmla="*/ 5152311 w 5482474"/>
              <a:gd name="connsiteY9" fmla="*/ 2479203 h 6850592"/>
              <a:gd name="connsiteX10" fmla="*/ 5098169 w 5482474"/>
              <a:gd name="connsiteY10" fmla="*/ 2659258 h 6850592"/>
              <a:gd name="connsiteX11" fmla="*/ 5112018 w 5482474"/>
              <a:gd name="connsiteY11" fmla="*/ 2922413 h 6850592"/>
              <a:gd name="connsiteX12" fmla="*/ 4981071 w 5482474"/>
              <a:gd name="connsiteY12" fmla="*/ 3076025 h 6850592"/>
              <a:gd name="connsiteX13" fmla="*/ 4892932 w 5482474"/>
              <a:gd name="connsiteY13" fmla="*/ 3230897 h 6850592"/>
              <a:gd name="connsiteX14" fmla="*/ 4867749 w 5482474"/>
              <a:gd name="connsiteY14" fmla="*/ 3278744 h 6850592"/>
              <a:gd name="connsiteX15" fmla="*/ 4735543 w 5482474"/>
              <a:gd name="connsiteY15" fmla="*/ 3392064 h 6850592"/>
              <a:gd name="connsiteX16" fmla="*/ 4636072 w 5482474"/>
              <a:gd name="connsiteY16" fmla="*/ 3637592 h 6850592"/>
              <a:gd name="connsiteX17" fmla="*/ 4619705 w 5482474"/>
              <a:gd name="connsiteY17" fmla="*/ 3733286 h 6850592"/>
              <a:gd name="connsiteX18" fmla="*/ 4589485 w 5482474"/>
              <a:gd name="connsiteY18" fmla="*/ 3870529 h 6850592"/>
              <a:gd name="connsiteX19" fmla="*/ 4270929 w 5482474"/>
              <a:gd name="connsiteY19" fmla="*/ 4037990 h 6850592"/>
              <a:gd name="connsiteX20" fmla="*/ 4177752 w 5482474"/>
              <a:gd name="connsiteY20" fmla="*/ 4065692 h 6850592"/>
              <a:gd name="connsiteX21" fmla="*/ 4177752 w 5482474"/>
              <a:gd name="connsiteY21" fmla="*/ 4083318 h 6850592"/>
              <a:gd name="connsiteX22" fmla="*/ 4241969 w 5482474"/>
              <a:gd name="connsiteY22" fmla="*/ 4105984 h 6850592"/>
              <a:gd name="connsiteX23" fmla="*/ 4443428 w 5482474"/>
              <a:gd name="connsiteY23" fmla="*/ 4199159 h 6850592"/>
              <a:gd name="connsiteX24" fmla="*/ 4607113 w 5482474"/>
              <a:gd name="connsiteY24" fmla="*/ 4457277 h 6850592"/>
              <a:gd name="connsiteX25" fmla="*/ 4652441 w 5482474"/>
              <a:gd name="connsiteY25" fmla="*/ 4537862 h 6850592"/>
              <a:gd name="connsiteX26" fmla="*/ 4695251 w 5482474"/>
              <a:gd name="connsiteY26" fmla="*/ 4814868 h 6850592"/>
              <a:gd name="connsiteX27" fmla="*/ 4659995 w 5482474"/>
              <a:gd name="connsiteY27" fmla="*/ 4986107 h 6850592"/>
              <a:gd name="connsiteX28" fmla="*/ 4584449 w 5482474"/>
              <a:gd name="connsiteY28" fmla="*/ 5125869 h 6850592"/>
              <a:gd name="connsiteX29" fmla="*/ 4552970 w 5482474"/>
              <a:gd name="connsiteY29" fmla="*/ 5191342 h 6850592"/>
              <a:gd name="connsiteX30" fmla="*/ 4450982 w 5482474"/>
              <a:gd name="connsiteY30" fmla="*/ 5348733 h 6850592"/>
              <a:gd name="connsiteX31" fmla="*/ 4429577 w 5482474"/>
              <a:gd name="connsiteY31" fmla="*/ 5390283 h 6850592"/>
              <a:gd name="connsiteX32" fmla="*/ 4357807 w 5482474"/>
              <a:gd name="connsiteY32" fmla="*/ 5507381 h 6850592"/>
              <a:gd name="connsiteX33" fmla="*/ 4345215 w 5482474"/>
              <a:gd name="connsiteY33" fmla="*/ 5551452 h 6850592"/>
              <a:gd name="connsiteX34" fmla="*/ 4750651 w 5482474"/>
              <a:gd name="connsiteY34" fmla="*/ 6415205 h 6850592"/>
              <a:gd name="connsiteX35" fmla="*/ 5065431 w 5482474"/>
              <a:gd name="connsiteY35" fmla="*/ 6553710 h 6850592"/>
              <a:gd name="connsiteX36" fmla="*/ 5140979 w 5482474"/>
              <a:gd name="connsiteY36" fmla="*/ 6606592 h 6850592"/>
              <a:gd name="connsiteX37" fmla="*/ 5070468 w 5482474"/>
              <a:gd name="connsiteY37" fmla="*/ 6670806 h 6850592"/>
              <a:gd name="connsiteX38" fmla="*/ 4866492 w 5482474"/>
              <a:gd name="connsiteY38" fmla="*/ 6630515 h 6850592"/>
              <a:gd name="connsiteX39" fmla="*/ 4590744 w 5482474"/>
              <a:gd name="connsiteY39" fmla="*/ 6350991 h 6850592"/>
              <a:gd name="connsiteX40" fmla="*/ 4272187 w 5482474"/>
              <a:gd name="connsiteY40" fmla="*/ 5752909 h 6850592"/>
              <a:gd name="connsiteX41" fmla="*/ 3944815 w 5482474"/>
              <a:gd name="connsiteY41" fmla="*/ 5086836 h 6850592"/>
              <a:gd name="connsiteX42" fmla="*/ 3585967 w 5482474"/>
              <a:gd name="connsiteY42" fmla="*/ 4700288 h 6850592"/>
              <a:gd name="connsiteX43" fmla="*/ 3544417 w 5482474"/>
              <a:gd name="connsiteY43" fmla="*/ 4676365 h 6850592"/>
              <a:gd name="connsiteX44" fmla="*/ 3524272 w 5482474"/>
              <a:gd name="connsiteY44" fmla="*/ 4934482 h 6850592"/>
              <a:gd name="connsiteX45" fmla="*/ 3505384 w 5482474"/>
              <a:gd name="connsiteY45" fmla="*/ 4938260 h 6850592"/>
              <a:gd name="connsiteX46" fmla="*/ 3359327 w 5482474"/>
              <a:gd name="connsiteY46" fmla="*/ 4682659 h 6850592"/>
              <a:gd name="connsiteX47" fmla="*/ 3228379 w 5482474"/>
              <a:gd name="connsiteY47" fmla="*/ 5041508 h 6850592"/>
              <a:gd name="connsiteX48" fmla="*/ 3244748 w 5482474"/>
              <a:gd name="connsiteY48" fmla="*/ 6110498 h 6850592"/>
              <a:gd name="connsiteX49" fmla="*/ 3190605 w 5482474"/>
              <a:gd name="connsiteY49" fmla="*/ 6595260 h 6850592"/>
              <a:gd name="connsiteX50" fmla="*/ 3093654 w 5482474"/>
              <a:gd name="connsiteY50" fmla="*/ 6776572 h 6850592"/>
              <a:gd name="connsiteX51" fmla="*/ 2966483 w 5482474"/>
              <a:gd name="connsiteY51" fmla="*/ 6849601 h 6850592"/>
              <a:gd name="connsiteX52" fmla="*/ 2917377 w 5482474"/>
              <a:gd name="connsiteY52" fmla="*/ 6825678 h 6850592"/>
              <a:gd name="connsiteX53" fmla="*/ 2927450 w 5482474"/>
              <a:gd name="connsiteY53" fmla="*/ 6770277 h 6850592"/>
              <a:gd name="connsiteX54" fmla="*/ 3161646 w 5482474"/>
              <a:gd name="connsiteY54" fmla="*/ 5919113 h 6850592"/>
              <a:gd name="connsiteX55" fmla="*/ 3112540 w 5482474"/>
              <a:gd name="connsiteY55" fmla="*/ 5737801 h 6850592"/>
              <a:gd name="connsiteX56" fmla="*/ 3033216 w 5482474"/>
              <a:gd name="connsiteY56" fmla="*/ 5653440 h 6850592"/>
              <a:gd name="connsiteX57" fmla="*/ 2819165 w 5482474"/>
              <a:gd name="connsiteY57" fmla="*/ 5528788 h 6850592"/>
              <a:gd name="connsiteX58" fmla="*/ 2705845 w 5482474"/>
              <a:gd name="connsiteY58" fmla="*/ 5454499 h 6850592"/>
              <a:gd name="connsiteX59" fmla="*/ 2627780 w 5482474"/>
              <a:gd name="connsiteY59" fmla="*/ 5391542 h 6850592"/>
              <a:gd name="connsiteX60" fmla="*/ 2484240 w 5482474"/>
              <a:gd name="connsiteY60" fmla="*/ 5225340 h 6850592"/>
              <a:gd name="connsiteX61" fmla="*/ 2448985 w 5482474"/>
              <a:gd name="connsiteY61" fmla="*/ 5026400 h 6850592"/>
              <a:gd name="connsiteX62" fmla="*/ 2455279 w 5482474"/>
              <a:gd name="connsiteY62" fmla="*/ 4977294 h 6850592"/>
              <a:gd name="connsiteX63" fmla="*/ 2457798 w 5482474"/>
              <a:gd name="connsiteY63" fmla="*/ 4736803 h 6850592"/>
              <a:gd name="connsiteX64" fmla="*/ 2566083 w 5482474"/>
              <a:gd name="connsiteY64" fmla="*/ 4559267 h 6850592"/>
              <a:gd name="connsiteX65" fmla="*/ 2639112 w 5482474"/>
              <a:gd name="connsiteY65" fmla="*/ 4512679 h 6850592"/>
              <a:gd name="connsiteX66" fmla="*/ 2617706 w 5482474"/>
              <a:gd name="connsiteY66" fmla="*/ 4483719 h 6850592"/>
              <a:gd name="connsiteX67" fmla="*/ 2562305 w 5482474"/>
              <a:gd name="connsiteY67" fmla="*/ 4493791 h 6850592"/>
              <a:gd name="connsiteX68" fmla="*/ 2268930 w 5482474"/>
              <a:gd name="connsiteY68" fmla="*/ 4510161 h 6850592"/>
              <a:gd name="connsiteX69" fmla="*/ 2146797 w 5482474"/>
              <a:gd name="connsiteY69" fmla="*/ 4403135 h 6850592"/>
              <a:gd name="connsiteX70" fmla="*/ 2076286 w 5482474"/>
              <a:gd name="connsiteY70" fmla="*/ 4335143 h 6850592"/>
              <a:gd name="connsiteX71" fmla="*/ 1916379 w 5482474"/>
              <a:gd name="connsiteY71" fmla="*/ 4192862 h 6850592"/>
              <a:gd name="connsiteX72" fmla="*/ 1762766 w 5482474"/>
              <a:gd name="connsiteY72" fmla="*/ 4155088 h 6850592"/>
              <a:gd name="connsiteX73" fmla="*/ 1689736 w 5482474"/>
              <a:gd name="connsiteY73" fmla="*/ 4124870 h 6850592"/>
              <a:gd name="connsiteX74" fmla="*/ 1606634 w 5482474"/>
              <a:gd name="connsiteY74" fmla="*/ 4059397 h 6850592"/>
              <a:gd name="connsiteX75" fmla="*/ 1458059 w 5482474"/>
              <a:gd name="connsiteY75" fmla="*/ 3983849 h 6850592"/>
              <a:gd name="connsiteX76" fmla="*/ 1420285 w 5482474"/>
              <a:gd name="connsiteY76" fmla="*/ 3854160 h 6850592"/>
              <a:gd name="connsiteX77" fmla="*/ 1315778 w 5482474"/>
              <a:gd name="connsiteY77" fmla="*/ 3772317 h 6850592"/>
              <a:gd name="connsiteX78" fmla="*/ 1227641 w 5482474"/>
              <a:gd name="connsiteY78" fmla="*/ 3671588 h 6850592"/>
              <a:gd name="connsiteX79" fmla="*/ 1199940 w 5482474"/>
              <a:gd name="connsiteY79" fmla="*/ 3536861 h 6850592"/>
              <a:gd name="connsiteX80" fmla="*/ 1066472 w 5482474"/>
              <a:gd name="connsiteY80" fmla="*/ 3339180 h 6850592"/>
              <a:gd name="connsiteX81" fmla="*/ 963225 w 5482474"/>
              <a:gd name="connsiteY81" fmla="*/ 3165422 h 6850592"/>
              <a:gd name="connsiteX82" fmla="*/ 938044 w 5482474"/>
              <a:gd name="connsiteY82" fmla="*/ 3101208 h 6850592"/>
              <a:gd name="connsiteX83" fmla="*/ 829759 w 5482474"/>
              <a:gd name="connsiteY83" fmla="*/ 3015587 h 6850592"/>
              <a:gd name="connsiteX84" fmla="*/ 653483 w 5482474"/>
              <a:gd name="connsiteY84" fmla="*/ 2724731 h 6850592"/>
              <a:gd name="connsiteX85" fmla="*/ 618227 w 5482474"/>
              <a:gd name="connsiteY85" fmla="*/ 2668071 h 6850592"/>
              <a:gd name="connsiteX86" fmla="*/ 22664 w 5482474"/>
              <a:gd name="connsiteY86" fmla="*/ 2004516 h 6850592"/>
              <a:gd name="connsiteX87" fmla="*/ 5038 w 5482474"/>
              <a:gd name="connsiteY87" fmla="*/ 1965483 h 6850592"/>
              <a:gd name="connsiteX88" fmla="*/ 0 w 5482474"/>
              <a:gd name="connsiteY88" fmla="*/ 1894972 h 6850592"/>
              <a:gd name="connsiteX89" fmla="*/ 93175 w 5482474"/>
              <a:gd name="connsiteY89" fmla="*/ 1912600 h 6850592"/>
              <a:gd name="connsiteX90" fmla="*/ 420546 w 5482474"/>
              <a:gd name="connsiteY90" fmla="*/ 2248785 h 6850592"/>
              <a:gd name="connsiteX91" fmla="*/ 1275488 w 5482474"/>
              <a:gd name="connsiteY91" fmla="*/ 2561045 h 6850592"/>
              <a:gd name="connsiteX92" fmla="*/ 1702328 w 5482474"/>
              <a:gd name="connsiteY92" fmla="*/ 2691994 h 6850592"/>
              <a:gd name="connsiteX93" fmla="*/ 3067212 w 5482474"/>
              <a:gd name="connsiteY93" fmla="*/ 3779873 h 6850592"/>
              <a:gd name="connsiteX94" fmla="*/ 3104986 w 5482474"/>
              <a:gd name="connsiteY94" fmla="*/ 3837792 h 6850592"/>
              <a:gd name="connsiteX95" fmla="*/ 3169200 w 5482474"/>
              <a:gd name="connsiteY95" fmla="*/ 3783649 h 6850592"/>
              <a:gd name="connsiteX96" fmla="*/ 3043288 w 5482474"/>
              <a:gd name="connsiteY96" fmla="*/ 3494052 h 6850592"/>
              <a:gd name="connsiteX97" fmla="*/ 2591266 w 5482474"/>
              <a:gd name="connsiteY97" fmla="*/ 2660517 h 6850592"/>
              <a:gd name="connsiteX98" fmla="*/ 2320555 w 5482474"/>
              <a:gd name="connsiteY98" fmla="*/ 2331887 h 6850592"/>
              <a:gd name="connsiteX99" fmla="*/ 1813129 w 5482474"/>
              <a:gd name="connsiteY99" fmla="*/ 2134205 h 6850592"/>
              <a:gd name="connsiteX100" fmla="*/ 1906304 w 5482474"/>
              <a:gd name="connsiteY100" fmla="*/ 2078805 h 6850592"/>
              <a:gd name="connsiteX101" fmla="*/ 2169461 w 5482474"/>
              <a:gd name="connsiteY101" fmla="*/ 2150573 h 6850592"/>
              <a:gd name="connsiteX102" fmla="*/ 2592525 w 5482474"/>
              <a:gd name="connsiteY102" fmla="*/ 2584969 h 6850592"/>
              <a:gd name="connsiteX103" fmla="*/ 3170459 w 5482474"/>
              <a:gd name="connsiteY103" fmla="*/ 3726989 h 6850592"/>
              <a:gd name="connsiteX104" fmla="*/ 3179273 w 5482474"/>
              <a:gd name="connsiteY104" fmla="*/ 3750912 h 6850592"/>
              <a:gd name="connsiteX105" fmla="*/ 3209493 w 5482474"/>
              <a:gd name="connsiteY105" fmla="*/ 3784908 h 6850592"/>
              <a:gd name="connsiteX106" fmla="*/ 3233416 w 5482474"/>
              <a:gd name="connsiteY106" fmla="*/ 3739580 h 6850592"/>
              <a:gd name="connsiteX107" fmla="*/ 3242229 w 5482474"/>
              <a:gd name="connsiteY107" fmla="*/ 3638851 h 6850592"/>
              <a:gd name="connsiteX108" fmla="*/ 2991664 w 5482474"/>
              <a:gd name="connsiteY108" fmla="*/ 1835793 h 6850592"/>
              <a:gd name="connsiteX109" fmla="*/ 2822943 w 5482474"/>
              <a:gd name="connsiteY109" fmla="*/ 1471910 h 6850592"/>
              <a:gd name="connsiteX110" fmla="*/ 2616448 w 5482474"/>
              <a:gd name="connsiteY110" fmla="*/ 1204977 h 6850592"/>
              <a:gd name="connsiteX111" fmla="*/ 2720955 w 5482474"/>
              <a:gd name="connsiteY111" fmla="*/ 1235195 h 6850592"/>
              <a:gd name="connsiteX112" fmla="*/ 2879603 w 5482474"/>
              <a:gd name="connsiteY112" fmla="*/ 1451762 h 6850592"/>
              <a:gd name="connsiteX113" fmla="*/ 3107502 w 5482474"/>
              <a:gd name="connsiteY113" fmla="*/ 2090137 h 6850592"/>
              <a:gd name="connsiteX114" fmla="*/ 3256080 w 5482474"/>
              <a:gd name="connsiteY114" fmla="*/ 3719435 h 6850592"/>
              <a:gd name="connsiteX115" fmla="*/ 3303927 w 5482474"/>
              <a:gd name="connsiteY115" fmla="*/ 3803796 h 6850592"/>
              <a:gd name="connsiteX116" fmla="*/ 3321553 w 5482474"/>
              <a:gd name="connsiteY116" fmla="*/ 3796240 h 6850592"/>
              <a:gd name="connsiteX117" fmla="*/ 3345477 w 5482474"/>
              <a:gd name="connsiteY117" fmla="*/ 3473907 h 6850592"/>
              <a:gd name="connsiteX118" fmla="*/ 4163904 w 5482474"/>
              <a:gd name="connsiteY118" fmla="*/ 1718695 h 6850592"/>
              <a:gd name="connsiteX119" fmla="*/ 5023881 w 5482474"/>
              <a:gd name="connsiteY119" fmla="*/ 820946 h 6850592"/>
              <a:gd name="connsiteX120" fmla="*/ 5253039 w 5482474"/>
              <a:gd name="connsiteY120" fmla="*/ 521274 h 6850592"/>
              <a:gd name="connsiteX121" fmla="*/ 5355029 w 5482474"/>
              <a:gd name="connsiteY121" fmla="*/ 134725 h 6850592"/>
              <a:gd name="connsiteX122" fmla="*/ 5353771 w 5482474"/>
              <a:gd name="connsiteY122" fmla="*/ 65473 h 6850592"/>
              <a:gd name="connsiteX123" fmla="*/ 5387767 w 5482474"/>
              <a:gd name="connsiteY123" fmla="*/ 0 h 6850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5482474" h="6850592">
                <a:moveTo>
                  <a:pt x="5387767" y="0"/>
                </a:moveTo>
                <a:cubicBezTo>
                  <a:pt x="5410431" y="13851"/>
                  <a:pt x="5440649" y="22664"/>
                  <a:pt x="5451981" y="41550"/>
                </a:cubicBezTo>
                <a:cubicBezTo>
                  <a:pt x="5468349" y="69251"/>
                  <a:pt x="5473387" y="104507"/>
                  <a:pt x="5475903" y="137243"/>
                </a:cubicBezTo>
                <a:cubicBezTo>
                  <a:pt x="5496051" y="391585"/>
                  <a:pt x="5472127" y="640891"/>
                  <a:pt x="5372657" y="877606"/>
                </a:cubicBezTo>
                <a:cubicBezTo>
                  <a:pt x="5329847" y="980853"/>
                  <a:pt x="5265631" y="1075287"/>
                  <a:pt x="5206452" y="1181053"/>
                </a:cubicBezTo>
                <a:cubicBezTo>
                  <a:pt x="5305923" y="1324592"/>
                  <a:pt x="5282001" y="1475686"/>
                  <a:pt x="5185047" y="1626780"/>
                </a:cubicBezTo>
                <a:cubicBezTo>
                  <a:pt x="5138460" y="1698550"/>
                  <a:pt x="5110761" y="1770320"/>
                  <a:pt x="5159865" y="1860976"/>
                </a:cubicBezTo>
                <a:cubicBezTo>
                  <a:pt x="5192603" y="1922673"/>
                  <a:pt x="5182529" y="1999479"/>
                  <a:pt x="5135941" y="2057398"/>
                </a:cubicBezTo>
                <a:cubicBezTo>
                  <a:pt x="5065431" y="2145537"/>
                  <a:pt x="5072987" y="2238712"/>
                  <a:pt x="5108242" y="2335665"/>
                </a:cubicBezTo>
                <a:cubicBezTo>
                  <a:pt x="5124609" y="2382252"/>
                  <a:pt x="5143497" y="2430097"/>
                  <a:pt x="5152311" y="2479203"/>
                </a:cubicBezTo>
                <a:cubicBezTo>
                  <a:pt x="5164902" y="2545935"/>
                  <a:pt x="5144757" y="2606373"/>
                  <a:pt x="5098169" y="2659258"/>
                </a:cubicBezTo>
                <a:cubicBezTo>
                  <a:pt x="5027659" y="2741101"/>
                  <a:pt x="5032694" y="2840570"/>
                  <a:pt x="5112018" y="2922413"/>
                </a:cubicBezTo>
                <a:cubicBezTo>
                  <a:pt x="5025140" y="2938782"/>
                  <a:pt x="4997439" y="2995442"/>
                  <a:pt x="4981071" y="3076025"/>
                </a:cubicBezTo>
                <a:cubicBezTo>
                  <a:pt x="4969739" y="3131426"/>
                  <a:pt x="4923152" y="3179273"/>
                  <a:pt x="4892932" y="3230897"/>
                </a:cubicBezTo>
                <a:cubicBezTo>
                  <a:pt x="4884119" y="3246005"/>
                  <a:pt x="4871527" y="3262375"/>
                  <a:pt x="4867749" y="3278744"/>
                </a:cubicBezTo>
                <a:cubicBezTo>
                  <a:pt x="4850123" y="3342958"/>
                  <a:pt x="4818645" y="3389545"/>
                  <a:pt x="4735543" y="3392064"/>
                </a:cubicBezTo>
                <a:cubicBezTo>
                  <a:pt x="4754429" y="3496571"/>
                  <a:pt x="4701547" y="3568341"/>
                  <a:pt x="4636072" y="3637592"/>
                </a:cubicBezTo>
                <a:cubicBezTo>
                  <a:pt x="4617186" y="3657737"/>
                  <a:pt x="4609632" y="3706843"/>
                  <a:pt x="4619705" y="3733286"/>
                </a:cubicBezTo>
                <a:cubicBezTo>
                  <a:pt x="4642369" y="3789946"/>
                  <a:pt x="4624740" y="3831496"/>
                  <a:pt x="4589485" y="3870529"/>
                </a:cubicBezTo>
                <a:cubicBezTo>
                  <a:pt x="4503866" y="3963704"/>
                  <a:pt x="4389285" y="4005254"/>
                  <a:pt x="4270929" y="4037990"/>
                </a:cubicBezTo>
                <a:cubicBezTo>
                  <a:pt x="4239449" y="4046806"/>
                  <a:pt x="4209231" y="4055619"/>
                  <a:pt x="4177752" y="4065692"/>
                </a:cubicBezTo>
                <a:cubicBezTo>
                  <a:pt x="4177752" y="4071986"/>
                  <a:pt x="4177752" y="4077024"/>
                  <a:pt x="4177752" y="4083318"/>
                </a:cubicBezTo>
                <a:cubicBezTo>
                  <a:pt x="4199159" y="4090874"/>
                  <a:pt x="4221823" y="4097169"/>
                  <a:pt x="4241969" y="4105984"/>
                </a:cubicBezTo>
                <a:cubicBezTo>
                  <a:pt x="4309961" y="4134943"/>
                  <a:pt x="4396841" y="4148794"/>
                  <a:pt x="4443428" y="4199159"/>
                </a:cubicBezTo>
                <a:cubicBezTo>
                  <a:pt x="4511420" y="4272187"/>
                  <a:pt x="4590744" y="4346475"/>
                  <a:pt x="4607113" y="4457277"/>
                </a:cubicBezTo>
                <a:cubicBezTo>
                  <a:pt x="4612149" y="4486237"/>
                  <a:pt x="4633555" y="4512679"/>
                  <a:pt x="4652441" y="4537862"/>
                </a:cubicBezTo>
                <a:cubicBezTo>
                  <a:pt x="4714139" y="4623481"/>
                  <a:pt x="4738060" y="4710361"/>
                  <a:pt x="4695251" y="4814868"/>
                </a:cubicBezTo>
                <a:cubicBezTo>
                  <a:pt x="4673846" y="4867750"/>
                  <a:pt x="4678883" y="4931966"/>
                  <a:pt x="4659995" y="4986107"/>
                </a:cubicBezTo>
                <a:cubicBezTo>
                  <a:pt x="4643628" y="5035213"/>
                  <a:pt x="4609632" y="5079282"/>
                  <a:pt x="4584449" y="5125869"/>
                </a:cubicBezTo>
                <a:cubicBezTo>
                  <a:pt x="4573117" y="5147274"/>
                  <a:pt x="4560526" y="5168678"/>
                  <a:pt x="4552970" y="5191342"/>
                </a:cubicBezTo>
                <a:cubicBezTo>
                  <a:pt x="4532825" y="5253040"/>
                  <a:pt x="4520233" y="5318515"/>
                  <a:pt x="4450982" y="5348733"/>
                </a:cubicBezTo>
                <a:cubicBezTo>
                  <a:pt x="4439650" y="5353771"/>
                  <a:pt x="4437131" y="5376435"/>
                  <a:pt x="4429577" y="5390283"/>
                </a:cubicBezTo>
                <a:cubicBezTo>
                  <a:pt x="4405654" y="5429316"/>
                  <a:pt x="4380471" y="5468350"/>
                  <a:pt x="4357807" y="5507381"/>
                </a:cubicBezTo>
                <a:cubicBezTo>
                  <a:pt x="4350253" y="5519973"/>
                  <a:pt x="4343957" y="5537601"/>
                  <a:pt x="4345215" y="5551452"/>
                </a:cubicBezTo>
                <a:cubicBezTo>
                  <a:pt x="4386768" y="5882599"/>
                  <a:pt x="4497569" y="6182268"/>
                  <a:pt x="4750651" y="6415205"/>
                </a:cubicBezTo>
                <a:cubicBezTo>
                  <a:pt x="4840050" y="6497048"/>
                  <a:pt x="4940779" y="6552450"/>
                  <a:pt x="5065431" y="6553710"/>
                </a:cubicBezTo>
                <a:cubicBezTo>
                  <a:pt x="5101945" y="6553710"/>
                  <a:pt x="5148533" y="6560004"/>
                  <a:pt x="5140979" y="6606592"/>
                </a:cubicBezTo>
                <a:cubicBezTo>
                  <a:pt x="5137201" y="6631774"/>
                  <a:pt x="5098169" y="6661992"/>
                  <a:pt x="5070468" y="6670806"/>
                </a:cubicBezTo>
                <a:cubicBezTo>
                  <a:pt x="4998698" y="6690953"/>
                  <a:pt x="4929447" y="6668289"/>
                  <a:pt x="4866492" y="6630515"/>
                </a:cubicBezTo>
                <a:cubicBezTo>
                  <a:pt x="4751911" y="6560004"/>
                  <a:pt x="4656217" y="6465570"/>
                  <a:pt x="4590744" y="6350991"/>
                </a:cubicBezTo>
                <a:cubicBezTo>
                  <a:pt x="4477424" y="6155828"/>
                  <a:pt x="4374177" y="5954369"/>
                  <a:pt x="4272187" y="5752909"/>
                </a:cubicBezTo>
                <a:cubicBezTo>
                  <a:pt x="4160125" y="5532564"/>
                  <a:pt x="4055619" y="5308440"/>
                  <a:pt x="3944815" y="5086836"/>
                </a:cubicBezTo>
                <a:cubicBezTo>
                  <a:pt x="3862975" y="4923152"/>
                  <a:pt x="3743358" y="4793463"/>
                  <a:pt x="3585967" y="4700288"/>
                </a:cubicBezTo>
                <a:cubicBezTo>
                  <a:pt x="3573376" y="4692732"/>
                  <a:pt x="3562044" y="4686437"/>
                  <a:pt x="3544417" y="4676365"/>
                </a:cubicBezTo>
                <a:cubicBezTo>
                  <a:pt x="3536863" y="4767021"/>
                  <a:pt x="3530567" y="4850123"/>
                  <a:pt x="3524272" y="4934482"/>
                </a:cubicBezTo>
                <a:cubicBezTo>
                  <a:pt x="3517975" y="4935742"/>
                  <a:pt x="3511681" y="4937001"/>
                  <a:pt x="3505384" y="4938260"/>
                </a:cubicBezTo>
                <a:cubicBezTo>
                  <a:pt x="3457537" y="4855158"/>
                  <a:pt x="3410950" y="4773315"/>
                  <a:pt x="3359327" y="4682659"/>
                </a:cubicBezTo>
                <a:cubicBezTo>
                  <a:pt x="3292595" y="4798498"/>
                  <a:pt x="3227119" y="4909302"/>
                  <a:pt x="3228379" y="5041508"/>
                </a:cubicBezTo>
                <a:cubicBezTo>
                  <a:pt x="3230897" y="5397839"/>
                  <a:pt x="3238451" y="5754169"/>
                  <a:pt x="3244748" y="6110498"/>
                </a:cubicBezTo>
                <a:cubicBezTo>
                  <a:pt x="3247265" y="6274184"/>
                  <a:pt x="3246005" y="6439128"/>
                  <a:pt x="3190605" y="6595260"/>
                </a:cubicBezTo>
                <a:cubicBezTo>
                  <a:pt x="3167941" y="6659476"/>
                  <a:pt x="3136463" y="6723690"/>
                  <a:pt x="3093654" y="6776572"/>
                </a:cubicBezTo>
                <a:cubicBezTo>
                  <a:pt x="3064693" y="6811827"/>
                  <a:pt x="3011811" y="6830715"/>
                  <a:pt x="2966483" y="6849601"/>
                </a:cubicBezTo>
                <a:cubicBezTo>
                  <a:pt x="2955149" y="6854639"/>
                  <a:pt x="2923672" y="6839529"/>
                  <a:pt x="2917377" y="6825678"/>
                </a:cubicBezTo>
                <a:cubicBezTo>
                  <a:pt x="2911080" y="6811827"/>
                  <a:pt x="2916118" y="6779091"/>
                  <a:pt x="2927450" y="6770277"/>
                </a:cubicBezTo>
                <a:cubicBezTo>
                  <a:pt x="3244748" y="6551191"/>
                  <a:pt x="3206974" y="6236412"/>
                  <a:pt x="3161646" y="5919113"/>
                </a:cubicBezTo>
                <a:cubicBezTo>
                  <a:pt x="3152830" y="5857416"/>
                  <a:pt x="3130166" y="5796978"/>
                  <a:pt x="3112540" y="5737801"/>
                </a:cubicBezTo>
                <a:cubicBezTo>
                  <a:pt x="3099948" y="5697509"/>
                  <a:pt x="3087357" y="5669807"/>
                  <a:pt x="3033216" y="5653440"/>
                </a:cubicBezTo>
                <a:cubicBezTo>
                  <a:pt x="2956408" y="5629517"/>
                  <a:pt x="2889676" y="5572857"/>
                  <a:pt x="2819165" y="5528788"/>
                </a:cubicBezTo>
                <a:cubicBezTo>
                  <a:pt x="2781391" y="5504865"/>
                  <a:pt x="2743619" y="5480941"/>
                  <a:pt x="2705845" y="5454499"/>
                </a:cubicBezTo>
                <a:cubicBezTo>
                  <a:pt x="2678144" y="5435613"/>
                  <a:pt x="2650444" y="5415466"/>
                  <a:pt x="2627780" y="5391542"/>
                </a:cubicBezTo>
                <a:cubicBezTo>
                  <a:pt x="2578674" y="5337401"/>
                  <a:pt x="2529568" y="5283260"/>
                  <a:pt x="2484240" y="5225340"/>
                </a:cubicBezTo>
                <a:cubicBezTo>
                  <a:pt x="2437653" y="5166162"/>
                  <a:pt x="2442688" y="5095651"/>
                  <a:pt x="2448985" y="5026400"/>
                </a:cubicBezTo>
                <a:cubicBezTo>
                  <a:pt x="2450244" y="5010030"/>
                  <a:pt x="2461576" y="4989885"/>
                  <a:pt x="2455279" y="4977294"/>
                </a:cubicBezTo>
                <a:cubicBezTo>
                  <a:pt x="2413729" y="4896710"/>
                  <a:pt x="2454020" y="4817386"/>
                  <a:pt x="2457798" y="4736803"/>
                </a:cubicBezTo>
                <a:cubicBezTo>
                  <a:pt x="2461576" y="4659995"/>
                  <a:pt x="2511942" y="4607113"/>
                  <a:pt x="2566083" y="4559267"/>
                </a:cubicBezTo>
                <a:cubicBezTo>
                  <a:pt x="2587488" y="4540379"/>
                  <a:pt x="2615189" y="4527787"/>
                  <a:pt x="2639112" y="4512679"/>
                </a:cubicBezTo>
                <a:cubicBezTo>
                  <a:pt x="2631556" y="4502607"/>
                  <a:pt x="2625262" y="4493791"/>
                  <a:pt x="2617706" y="4483719"/>
                </a:cubicBezTo>
                <a:cubicBezTo>
                  <a:pt x="2598820" y="4487497"/>
                  <a:pt x="2581193" y="4492532"/>
                  <a:pt x="2562305" y="4493791"/>
                </a:cubicBezTo>
                <a:cubicBezTo>
                  <a:pt x="2464095" y="4500088"/>
                  <a:pt x="2367142" y="4511420"/>
                  <a:pt x="2268930" y="4510161"/>
                </a:cubicBezTo>
                <a:cubicBezTo>
                  <a:pt x="2192125" y="4508901"/>
                  <a:pt x="2171979" y="4478683"/>
                  <a:pt x="2146797" y="4403135"/>
                </a:cubicBezTo>
                <a:cubicBezTo>
                  <a:pt x="2137983" y="4375434"/>
                  <a:pt x="2103987" y="4345216"/>
                  <a:pt x="2076286" y="4335143"/>
                </a:cubicBezTo>
                <a:cubicBezTo>
                  <a:pt x="2005775" y="4309961"/>
                  <a:pt x="1947856" y="4274705"/>
                  <a:pt x="1916379" y="4192862"/>
                </a:cubicBezTo>
                <a:cubicBezTo>
                  <a:pt x="1850903" y="4235672"/>
                  <a:pt x="1808094" y="4196641"/>
                  <a:pt x="1762766" y="4155088"/>
                </a:cubicBezTo>
                <a:cubicBezTo>
                  <a:pt x="1743878" y="4138721"/>
                  <a:pt x="1711141" y="4138721"/>
                  <a:pt x="1689736" y="4124870"/>
                </a:cubicBezTo>
                <a:cubicBezTo>
                  <a:pt x="1659518" y="4105984"/>
                  <a:pt x="1629298" y="4085837"/>
                  <a:pt x="1606634" y="4059397"/>
                </a:cubicBezTo>
                <a:cubicBezTo>
                  <a:pt x="1563825" y="4009032"/>
                  <a:pt x="1519756" y="3967482"/>
                  <a:pt x="1458059" y="3983849"/>
                </a:cubicBezTo>
                <a:cubicBezTo>
                  <a:pt x="1445468" y="3936002"/>
                  <a:pt x="1442949" y="3888156"/>
                  <a:pt x="1420285" y="3854160"/>
                </a:cubicBezTo>
                <a:cubicBezTo>
                  <a:pt x="1396362" y="3818904"/>
                  <a:pt x="1348515" y="3801278"/>
                  <a:pt x="1315778" y="3772317"/>
                </a:cubicBezTo>
                <a:cubicBezTo>
                  <a:pt x="1283042" y="3742099"/>
                  <a:pt x="1246527" y="3710621"/>
                  <a:pt x="1227641" y="3671588"/>
                </a:cubicBezTo>
                <a:cubicBezTo>
                  <a:pt x="1208753" y="3631295"/>
                  <a:pt x="1204977" y="3582191"/>
                  <a:pt x="1199940" y="3536861"/>
                </a:cubicBezTo>
                <a:cubicBezTo>
                  <a:pt x="1188608" y="3447465"/>
                  <a:pt x="1153352" y="3379473"/>
                  <a:pt x="1066472" y="3339180"/>
                </a:cubicBezTo>
                <a:cubicBezTo>
                  <a:pt x="995963" y="3305184"/>
                  <a:pt x="967003" y="3242229"/>
                  <a:pt x="963225" y="3165422"/>
                </a:cubicBezTo>
                <a:cubicBezTo>
                  <a:pt x="961965" y="3144017"/>
                  <a:pt x="953152" y="3116318"/>
                  <a:pt x="938044" y="3101208"/>
                </a:cubicBezTo>
                <a:cubicBezTo>
                  <a:pt x="905305" y="3069730"/>
                  <a:pt x="868791" y="3039510"/>
                  <a:pt x="829759" y="3015587"/>
                </a:cubicBezTo>
                <a:cubicBezTo>
                  <a:pt x="720215" y="2948854"/>
                  <a:pt x="649705" y="2860715"/>
                  <a:pt x="653483" y="2724731"/>
                </a:cubicBezTo>
                <a:cubicBezTo>
                  <a:pt x="653483" y="2705845"/>
                  <a:pt x="634597" y="2676884"/>
                  <a:pt x="618227" y="2668071"/>
                </a:cubicBezTo>
                <a:cubicBezTo>
                  <a:pt x="328630" y="2528309"/>
                  <a:pt x="149835" y="2289078"/>
                  <a:pt x="22664" y="2004516"/>
                </a:cubicBezTo>
                <a:cubicBezTo>
                  <a:pt x="16370" y="1991925"/>
                  <a:pt x="10073" y="1978074"/>
                  <a:pt x="5038" y="1965483"/>
                </a:cubicBezTo>
                <a:cubicBezTo>
                  <a:pt x="0" y="1945337"/>
                  <a:pt x="0" y="1920155"/>
                  <a:pt x="0" y="1894972"/>
                </a:cubicBezTo>
                <a:cubicBezTo>
                  <a:pt x="52882" y="1847125"/>
                  <a:pt x="71770" y="1848384"/>
                  <a:pt x="93175" y="1912600"/>
                </a:cubicBezTo>
                <a:cubicBezTo>
                  <a:pt x="148576" y="2078805"/>
                  <a:pt x="265674" y="2188347"/>
                  <a:pt x="420546" y="2248785"/>
                </a:cubicBezTo>
                <a:cubicBezTo>
                  <a:pt x="702589" y="2359586"/>
                  <a:pt x="989667" y="2461576"/>
                  <a:pt x="1275488" y="2561045"/>
                </a:cubicBezTo>
                <a:cubicBezTo>
                  <a:pt x="1415250" y="2610152"/>
                  <a:pt x="1561306" y="2645407"/>
                  <a:pt x="1702328" y="2691994"/>
                </a:cubicBezTo>
                <a:cubicBezTo>
                  <a:pt x="2291594" y="2885898"/>
                  <a:pt x="2729768" y="3269929"/>
                  <a:pt x="3067212" y="3779873"/>
                </a:cubicBezTo>
                <a:cubicBezTo>
                  <a:pt x="3079803" y="3798759"/>
                  <a:pt x="3092395" y="3817645"/>
                  <a:pt x="3104986" y="3837792"/>
                </a:cubicBezTo>
                <a:cubicBezTo>
                  <a:pt x="3126391" y="3818904"/>
                  <a:pt x="3145277" y="3803796"/>
                  <a:pt x="3169200" y="3783649"/>
                </a:cubicBezTo>
                <a:cubicBezTo>
                  <a:pt x="3128909" y="3689215"/>
                  <a:pt x="3092395" y="3588486"/>
                  <a:pt x="3043288" y="3494052"/>
                </a:cubicBezTo>
                <a:cubicBezTo>
                  <a:pt x="2895972" y="3214528"/>
                  <a:pt x="2751173" y="2932485"/>
                  <a:pt x="2591266" y="2660517"/>
                </a:cubicBezTo>
                <a:cubicBezTo>
                  <a:pt x="2519496" y="2539641"/>
                  <a:pt x="2420024" y="2431356"/>
                  <a:pt x="2320555" y="2331887"/>
                </a:cubicBezTo>
                <a:cubicBezTo>
                  <a:pt x="2156869" y="2169461"/>
                  <a:pt x="2044809" y="2132946"/>
                  <a:pt x="1813129" y="2134205"/>
                </a:cubicBezTo>
                <a:cubicBezTo>
                  <a:pt x="1829499" y="2086359"/>
                  <a:pt x="1867273" y="2081321"/>
                  <a:pt x="1906304" y="2078805"/>
                </a:cubicBezTo>
                <a:cubicBezTo>
                  <a:pt x="2000738" y="2075027"/>
                  <a:pt x="2088877" y="2100210"/>
                  <a:pt x="2169461" y="2150573"/>
                </a:cubicBezTo>
                <a:cubicBezTo>
                  <a:pt x="2345737" y="2261376"/>
                  <a:pt x="2475427" y="2416248"/>
                  <a:pt x="2592525" y="2584969"/>
                </a:cubicBezTo>
                <a:cubicBezTo>
                  <a:pt x="2836794" y="2940041"/>
                  <a:pt x="3009292" y="3330367"/>
                  <a:pt x="3170459" y="3726989"/>
                </a:cubicBezTo>
                <a:cubicBezTo>
                  <a:pt x="3174237" y="3734545"/>
                  <a:pt x="3174237" y="3743358"/>
                  <a:pt x="3179273" y="3750912"/>
                </a:cubicBezTo>
                <a:cubicBezTo>
                  <a:pt x="3188086" y="3763503"/>
                  <a:pt x="3199420" y="3773576"/>
                  <a:pt x="3209493" y="3784908"/>
                </a:cubicBezTo>
                <a:cubicBezTo>
                  <a:pt x="3218306" y="3769798"/>
                  <a:pt x="3230897" y="3755950"/>
                  <a:pt x="3233416" y="3739580"/>
                </a:cubicBezTo>
                <a:cubicBezTo>
                  <a:pt x="3239711" y="3706843"/>
                  <a:pt x="3240970" y="3672847"/>
                  <a:pt x="3242229" y="3638851"/>
                </a:cubicBezTo>
                <a:cubicBezTo>
                  <a:pt x="3254821" y="3024401"/>
                  <a:pt x="3196901" y="2418765"/>
                  <a:pt x="2991664" y="1835793"/>
                </a:cubicBezTo>
                <a:cubicBezTo>
                  <a:pt x="2947595" y="1709882"/>
                  <a:pt x="2889676" y="1586489"/>
                  <a:pt x="2822943" y="1471910"/>
                </a:cubicBezTo>
                <a:cubicBezTo>
                  <a:pt x="2767542" y="1376216"/>
                  <a:pt x="2686957" y="1294374"/>
                  <a:pt x="2616448" y="1204977"/>
                </a:cubicBezTo>
                <a:cubicBezTo>
                  <a:pt x="2651704" y="1182313"/>
                  <a:pt x="2693254" y="1202458"/>
                  <a:pt x="2720955" y="1235195"/>
                </a:cubicBezTo>
                <a:cubicBezTo>
                  <a:pt x="2778874" y="1303187"/>
                  <a:pt x="2836794" y="1373698"/>
                  <a:pt x="2879603" y="1451762"/>
                </a:cubicBezTo>
                <a:cubicBezTo>
                  <a:pt x="2989147" y="1651962"/>
                  <a:pt x="3053361" y="1869791"/>
                  <a:pt x="3107502" y="2090137"/>
                </a:cubicBezTo>
                <a:cubicBezTo>
                  <a:pt x="3239711" y="2625262"/>
                  <a:pt x="3295111" y="3167940"/>
                  <a:pt x="3256080" y="3719435"/>
                </a:cubicBezTo>
                <a:cubicBezTo>
                  <a:pt x="3254821" y="3745877"/>
                  <a:pt x="3287557" y="3774835"/>
                  <a:pt x="3303927" y="3803796"/>
                </a:cubicBezTo>
                <a:cubicBezTo>
                  <a:pt x="3310221" y="3801278"/>
                  <a:pt x="3315259" y="3798759"/>
                  <a:pt x="3321553" y="3796240"/>
                </a:cubicBezTo>
                <a:cubicBezTo>
                  <a:pt x="3329107" y="3689215"/>
                  <a:pt x="3332885" y="3580932"/>
                  <a:pt x="3345477" y="3473907"/>
                </a:cubicBezTo>
                <a:cubicBezTo>
                  <a:pt x="3426060" y="2799020"/>
                  <a:pt x="3677883" y="2205975"/>
                  <a:pt x="4163904" y="1718695"/>
                </a:cubicBezTo>
                <a:cubicBezTo>
                  <a:pt x="4457279" y="1422804"/>
                  <a:pt x="4741838" y="1123134"/>
                  <a:pt x="5023881" y="820946"/>
                </a:cubicBezTo>
                <a:cubicBezTo>
                  <a:pt x="5109501" y="729029"/>
                  <a:pt x="5181271" y="624522"/>
                  <a:pt x="5253039" y="521274"/>
                </a:cubicBezTo>
                <a:cubicBezTo>
                  <a:pt x="5333623" y="406695"/>
                  <a:pt x="5373915" y="278265"/>
                  <a:pt x="5355029" y="134725"/>
                </a:cubicBezTo>
                <a:cubicBezTo>
                  <a:pt x="5352511" y="112061"/>
                  <a:pt x="5348733" y="86880"/>
                  <a:pt x="5353771" y="65473"/>
                </a:cubicBezTo>
                <a:cubicBezTo>
                  <a:pt x="5360065" y="41550"/>
                  <a:pt x="5376435" y="21405"/>
                  <a:pt x="538776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675991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xmlns="" id="{2E5EA7C7-8ABC-4BB8-83D4-FDCD6EF0024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177663" y="980038"/>
            <a:ext cx="4897924" cy="4897924"/>
          </a:xfrm>
          <a:custGeom>
            <a:avLst/>
            <a:gdLst>
              <a:gd name="connsiteX0" fmla="*/ 2448962 w 4897924"/>
              <a:gd name="connsiteY0" fmla="*/ 0 h 4897924"/>
              <a:gd name="connsiteX1" fmla="*/ 4897924 w 4897924"/>
              <a:gd name="connsiteY1" fmla="*/ 2448962 h 4897924"/>
              <a:gd name="connsiteX2" fmla="*/ 2448962 w 4897924"/>
              <a:gd name="connsiteY2" fmla="*/ 4897924 h 4897924"/>
              <a:gd name="connsiteX3" fmla="*/ 0 w 4897924"/>
              <a:gd name="connsiteY3" fmla="*/ 2448962 h 4897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7924" h="4897924">
                <a:moveTo>
                  <a:pt x="2448962" y="0"/>
                </a:moveTo>
                <a:lnTo>
                  <a:pt x="4897924" y="2448962"/>
                </a:lnTo>
                <a:lnTo>
                  <a:pt x="2448962" y="4897924"/>
                </a:lnTo>
                <a:lnTo>
                  <a:pt x="0" y="244896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53494538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ur Team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7"/>
          <p:cNvSpPr>
            <a:spLocks noGrp="1"/>
          </p:cNvSpPr>
          <p:nvPr>
            <p:ph type="pic" sz="quarter" idx="14" hasCustomPrompt="1"/>
          </p:nvPr>
        </p:nvSpPr>
        <p:spPr>
          <a:xfrm>
            <a:off x="7903669" y="2174423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6" name="Picture Placeholder 27"/>
          <p:cNvSpPr>
            <a:spLocks noGrp="1"/>
          </p:cNvSpPr>
          <p:nvPr>
            <p:ph type="pic" sz="quarter" idx="15" hasCustomPrompt="1"/>
          </p:nvPr>
        </p:nvSpPr>
        <p:spPr>
          <a:xfrm>
            <a:off x="7903669" y="4360291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9" name="Picture Placeholder 27"/>
          <p:cNvSpPr>
            <a:spLocks noGrp="1"/>
          </p:cNvSpPr>
          <p:nvPr>
            <p:ph type="pic" sz="quarter" idx="16" hasCustomPrompt="1"/>
          </p:nvPr>
        </p:nvSpPr>
        <p:spPr>
          <a:xfrm>
            <a:off x="2929923" y="2174423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noProof="0" dirty="0"/>
          </a:p>
        </p:txBody>
      </p:sp>
      <p:sp>
        <p:nvSpPr>
          <p:cNvPr id="10" name="Picture Placeholder 27"/>
          <p:cNvSpPr>
            <a:spLocks noGrp="1"/>
          </p:cNvSpPr>
          <p:nvPr>
            <p:ph type="pic" sz="quarter" idx="17" hasCustomPrompt="1"/>
          </p:nvPr>
        </p:nvSpPr>
        <p:spPr>
          <a:xfrm>
            <a:off x="2929923" y="4360291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4" name="Picture Placeholder 27"/>
          <p:cNvSpPr>
            <a:spLocks noGrp="1"/>
          </p:cNvSpPr>
          <p:nvPr>
            <p:ph type="pic" sz="quarter" idx="13" hasCustomPrompt="1"/>
          </p:nvPr>
        </p:nvSpPr>
        <p:spPr>
          <a:xfrm>
            <a:off x="5015183" y="2862813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grpSp>
        <p:nvGrpSpPr>
          <p:cNvPr id="2" name="Group 15">
            <a:extLst>
              <a:ext uri="{FF2B5EF4-FFF2-40B4-BE49-F238E27FC236}">
                <a16:creationId xmlns:a16="http://schemas.microsoft.com/office/drawing/2014/main" xmlns="" id="{F21A87D1-0F82-458E-B451-ECFD91BE4FCB}"/>
              </a:ext>
            </a:extLst>
          </p:cNvPr>
          <p:cNvGrpSpPr/>
          <p:nvPr userDrawn="1"/>
        </p:nvGrpSpPr>
        <p:grpSpPr>
          <a:xfrm>
            <a:off x="10836997" y="5709193"/>
            <a:ext cx="1183155" cy="960212"/>
            <a:chOff x="2002422" y="1255190"/>
            <a:chExt cx="6189146" cy="5022917"/>
          </a:xfrm>
        </p:grpSpPr>
        <p:grpSp>
          <p:nvGrpSpPr>
            <p:cNvPr id="3" name="Group 16">
              <a:extLst>
                <a:ext uri="{FF2B5EF4-FFF2-40B4-BE49-F238E27FC236}">
                  <a16:creationId xmlns:a16="http://schemas.microsoft.com/office/drawing/2014/main" xmlns="" id="{92DE4D67-16B9-44D7-9672-DB07680113E0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xmlns="" id="{55E5C8F2-94B5-407A-9321-CCBE3A77797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78152AF8-7BCF-4AE4-893A-26F25A08DACA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" name="Group 17">
              <a:extLst>
                <a:ext uri="{FF2B5EF4-FFF2-40B4-BE49-F238E27FC236}">
                  <a16:creationId xmlns:a16="http://schemas.microsoft.com/office/drawing/2014/main" xmlns="" id="{520ACCA3-500B-4DA6-B5EE-05467281AF0A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AA993F35-9411-4EDC-B7BB-48A62DFA00A8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0AA03E3D-C9E4-4C45-A547-6BA17B282E37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" name="Group 18">
              <a:extLst>
                <a:ext uri="{FF2B5EF4-FFF2-40B4-BE49-F238E27FC236}">
                  <a16:creationId xmlns:a16="http://schemas.microsoft.com/office/drawing/2014/main" xmlns="" id="{ABCB463C-0233-48FA-B7FB-2878DA0A3B06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xmlns="" id="{145FB8EC-CCE6-4300-96E5-28EC7FF2ED94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xmlns="" id="{A96CF9FE-A157-4578-864A-2EB1F44B7F68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xmlns="" id="{1344D31A-8112-4DF1-A619-C1C826BAF1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1" name="Group 26">
            <a:extLst>
              <a:ext uri="{FF2B5EF4-FFF2-40B4-BE49-F238E27FC236}">
                <a16:creationId xmlns:a16="http://schemas.microsoft.com/office/drawing/2014/main" xmlns="" id="{51FD5584-E9AB-4812-B513-6472F68A5E48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42FC1C7-C00E-43A3-94A2-0D5229EA21D6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DCFAD43C-6389-4EF7-A76F-837210E7D22C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29">
            <a:extLst>
              <a:ext uri="{FF2B5EF4-FFF2-40B4-BE49-F238E27FC236}">
                <a16:creationId xmlns:a16="http://schemas.microsoft.com/office/drawing/2014/main" xmlns="" id="{D9EF427C-D4ED-4035-973D-876F3584B9D1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235EA68-4788-4A07-B9FD-C472E86640D9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EF632B33-5C16-4660-BB8C-D674C1457D2E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xmlns="" id="{887299A3-5D00-48F9-ABB6-1A9F68D668B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xmlns="" id="{6309C57D-124D-4D30-9F70-25DF51F8F21B}"/>
              </a:ext>
            </a:extLst>
          </p:cNvPr>
          <p:cNvSpPr/>
          <p:nvPr userDrawn="1"/>
        </p:nvSpPr>
        <p:spPr>
          <a:xfrm>
            <a:off x="0" y="6623685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529759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2478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1">
            <a:extLst>
              <a:ext uri="{FF2B5EF4-FFF2-40B4-BE49-F238E27FC236}">
                <a16:creationId xmlns:a16="http://schemas.microsoft.com/office/drawing/2014/main" xmlns="" id="{44C25B40-3937-47DD-9BA7-60F2D2F3358C}"/>
              </a:ext>
            </a:extLst>
          </p:cNvPr>
          <p:cNvGrpSpPr/>
          <p:nvPr userDrawn="1"/>
        </p:nvGrpSpPr>
        <p:grpSpPr>
          <a:xfrm>
            <a:off x="10836997" y="5709193"/>
            <a:ext cx="1183155" cy="960212"/>
            <a:chOff x="2002422" y="1255190"/>
            <a:chExt cx="6189146" cy="5022917"/>
          </a:xfrm>
        </p:grpSpPr>
        <p:grpSp>
          <p:nvGrpSpPr>
            <p:cNvPr id="6" name="Group 12">
              <a:extLst>
                <a:ext uri="{FF2B5EF4-FFF2-40B4-BE49-F238E27FC236}">
                  <a16:creationId xmlns:a16="http://schemas.microsoft.com/office/drawing/2014/main" xmlns="" id="{1A5082C4-9EBA-41EF-8E72-9DA721787C24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xmlns="" id="{7C3E8165-98D1-4F59-BD09-4830B0E802BD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xmlns="" id="{17AC9E1C-756A-46FD-9EA2-93B7CCC653FE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oup 13">
              <a:extLst>
                <a:ext uri="{FF2B5EF4-FFF2-40B4-BE49-F238E27FC236}">
                  <a16:creationId xmlns:a16="http://schemas.microsoft.com/office/drawing/2014/main" xmlns="" id="{93C8A568-79DF-424B-BBFA-913A3A069F6F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xmlns="" id="{38691E0A-6990-49B2-A20A-2333F4510540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xmlns="" id="{AA529930-80C2-42BD-B904-6D37436CC794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" name="Group 14">
              <a:extLst>
                <a:ext uri="{FF2B5EF4-FFF2-40B4-BE49-F238E27FC236}">
                  <a16:creationId xmlns:a16="http://schemas.microsoft.com/office/drawing/2014/main" xmlns="" id="{56284010-8CE3-4BAB-AFF9-F4EB0231B7FE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27FCD647-F810-472D-91E2-FC735A2D5BBB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8BE33EC7-6FEC-434B-8701-72986E8D481A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3" name="Group 2">
            <a:extLst>
              <a:ext uri="{FF2B5EF4-FFF2-40B4-BE49-F238E27FC236}">
                <a16:creationId xmlns:a16="http://schemas.microsoft.com/office/drawing/2014/main" xmlns="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" name="Group 5">
            <a:extLst>
              <a:ext uri="{FF2B5EF4-FFF2-40B4-BE49-F238E27FC236}">
                <a16:creationId xmlns:a16="http://schemas.microsoft.com/office/drawing/2014/main" xmlns="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42CD75CD-93B2-4494-87C8-38966DE028A0}"/>
              </a:ext>
            </a:extLst>
          </p:cNvPr>
          <p:cNvSpPr/>
          <p:nvPr userDrawn="1"/>
        </p:nvSpPr>
        <p:spPr>
          <a:xfrm>
            <a:off x="0" y="6623685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3772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41">
            <a:extLst>
              <a:ext uri="{FF2B5EF4-FFF2-40B4-BE49-F238E27FC236}">
                <a16:creationId xmlns:a16="http://schemas.microsoft.com/office/drawing/2014/main" xmlns="" id="{139AABBE-E560-40BA-B0CD-80A1A96075A3}"/>
              </a:ext>
            </a:extLst>
          </p:cNvPr>
          <p:cNvSpPr/>
          <p:nvPr userDrawn="1"/>
        </p:nvSpPr>
        <p:spPr>
          <a:xfrm>
            <a:off x="-17930" y="589621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3097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44C25B40-3937-47DD-9BA7-60F2D2F3358C}"/>
              </a:ext>
            </a:extLst>
          </p:cNvPr>
          <p:cNvGrpSpPr/>
          <p:nvPr userDrawn="1"/>
        </p:nvGrpSpPr>
        <p:grpSpPr>
          <a:xfrm>
            <a:off x="10836997" y="5709193"/>
            <a:ext cx="1183155" cy="960212"/>
            <a:chOff x="2002422" y="1255190"/>
            <a:chExt cx="6189146" cy="502291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1A5082C4-9EBA-41EF-8E72-9DA721787C24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xmlns="" id="{7C3E8165-98D1-4F59-BD09-4830B0E802BD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xmlns="" id="{17AC9E1C-756A-46FD-9EA2-93B7CCC653FE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xmlns="" id="{93C8A568-79DF-424B-BBFA-913A3A069F6F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xmlns="" id="{38691E0A-6990-49B2-A20A-2333F4510540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xmlns="" id="{AA529930-80C2-42BD-B904-6D37436CC794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xmlns="" id="{56284010-8CE3-4BAB-AFF9-F4EB0231B7FE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27FCD647-F810-472D-91E2-FC735A2D5BBB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8BE33EC7-6FEC-434B-8701-72986E8D481A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42CD75CD-93B2-4494-87C8-38966DE028A0}"/>
              </a:ext>
            </a:extLst>
          </p:cNvPr>
          <p:cNvSpPr/>
          <p:nvPr userDrawn="1"/>
        </p:nvSpPr>
        <p:spPr>
          <a:xfrm>
            <a:off x="0" y="6623685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3772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555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41">
            <a:extLst>
              <a:ext uri="{FF2B5EF4-FFF2-40B4-BE49-F238E27FC236}">
                <a16:creationId xmlns:a16="http://schemas.microsoft.com/office/drawing/2014/main" xmlns="" id="{139AABBE-E560-40BA-B0CD-80A1A96075A3}"/>
              </a:ext>
            </a:extLst>
          </p:cNvPr>
          <p:cNvSpPr/>
          <p:nvPr userDrawn="1"/>
        </p:nvSpPr>
        <p:spPr>
          <a:xfrm>
            <a:off x="-17930" y="589621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3097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10EF407B-6750-446C-AC39-259EEAD3D4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1667" y="230340"/>
            <a:ext cx="10828239" cy="3559383"/>
          </a:xfrm>
          <a:custGeom>
            <a:avLst/>
            <a:gdLst>
              <a:gd name="connsiteX0" fmla="*/ 9870595 w 10828239"/>
              <a:gd name="connsiteY0" fmla="*/ 3188488 h 3559383"/>
              <a:gd name="connsiteX1" fmla="*/ 9875185 w 10828239"/>
              <a:gd name="connsiteY1" fmla="*/ 3191539 h 3559383"/>
              <a:gd name="connsiteX2" fmla="*/ 9869779 w 10828239"/>
              <a:gd name="connsiteY2" fmla="*/ 3191539 h 3559383"/>
              <a:gd name="connsiteX3" fmla="*/ 64249 w 10828239"/>
              <a:gd name="connsiteY3" fmla="*/ 2546756 h 3559383"/>
              <a:gd name="connsiteX4" fmla="*/ 63935 w 10828239"/>
              <a:gd name="connsiteY4" fmla="*/ 2555235 h 3559383"/>
              <a:gd name="connsiteX5" fmla="*/ 63592 w 10828239"/>
              <a:gd name="connsiteY5" fmla="*/ 2549209 h 3559383"/>
              <a:gd name="connsiteX6" fmla="*/ 6822884 w 10828239"/>
              <a:gd name="connsiteY6" fmla="*/ 0 h 3559383"/>
              <a:gd name="connsiteX7" fmla="*/ 6871541 w 10828239"/>
              <a:gd name="connsiteY7" fmla="*/ 156601 h 3559383"/>
              <a:gd name="connsiteX8" fmla="*/ 6903978 w 10828239"/>
              <a:gd name="connsiteY8" fmla="*/ 121240 h 3559383"/>
              <a:gd name="connsiteX9" fmla="*/ 6979667 w 10828239"/>
              <a:gd name="connsiteY9" fmla="*/ 116188 h 3559383"/>
              <a:gd name="connsiteX10" fmla="*/ 7055355 w 10828239"/>
              <a:gd name="connsiteY10" fmla="*/ 156601 h 3559383"/>
              <a:gd name="connsiteX11" fmla="*/ 7098606 w 10828239"/>
              <a:gd name="connsiteY11" fmla="*/ 60620 h 3559383"/>
              <a:gd name="connsiteX12" fmla="*/ 7179701 w 10828239"/>
              <a:gd name="connsiteY12" fmla="*/ 60620 h 3559383"/>
              <a:gd name="connsiteX13" fmla="*/ 7206732 w 10828239"/>
              <a:gd name="connsiteY13" fmla="*/ 25258 h 3559383"/>
              <a:gd name="connsiteX14" fmla="*/ 7255389 w 10828239"/>
              <a:gd name="connsiteY14" fmla="*/ 40413 h 3559383"/>
              <a:gd name="connsiteX15" fmla="*/ 7287827 w 10828239"/>
              <a:gd name="connsiteY15" fmla="*/ 146498 h 3559383"/>
              <a:gd name="connsiteX16" fmla="*/ 7347297 w 10828239"/>
              <a:gd name="connsiteY16" fmla="*/ 95981 h 3559383"/>
              <a:gd name="connsiteX17" fmla="*/ 7331078 w 10828239"/>
              <a:gd name="connsiteY17" fmla="*/ 272789 h 3559383"/>
              <a:gd name="connsiteX18" fmla="*/ 7444610 w 10828239"/>
              <a:gd name="connsiteY18" fmla="*/ 197014 h 3559383"/>
              <a:gd name="connsiteX19" fmla="*/ 7460829 w 10828239"/>
              <a:gd name="connsiteY19" fmla="*/ 161653 h 3559383"/>
              <a:gd name="connsiteX20" fmla="*/ 7498673 w 10828239"/>
              <a:gd name="connsiteY20" fmla="*/ 121240 h 3559383"/>
              <a:gd name="connsiteX21" fmla="*/ 7531111 w 10828239"/>
              <a:gd name="connsiteY21" fmla="*/ 136395 h 3559383"/>
              <a:gd name="connsiteX22" fmla="*/ 7531111 w 10828239"/>
              <a:gd name="connsiteY22" fmla="*/ 232376 h 3559383"/>
              <a:gd name="connsiteX23" fmla="*/ 7487861 w 10828239"/>
              <a:gd name="connsiteY23" fmla="*/ 242479 h 3559383"/>
              <a:gd name="connsiteX24" fmla="*/ 7568956 w 10828239"/>
              <a:gd name="connsiteY24" fmla="*/ 338461 h 3559383"/>
              <a:gd name="connsiteX25" fmla="*/ 7574362 w 10828239"/>
              <a:gd name="connsiteY25" fmla="*/ 207118 h 3559383"/>
              <a:gd name="connsiteX26" fmla="*/ 7671675 w 10828239"/>
              <a:gd name="connsiteY26" fmla="*/ 197014 h 3559383"/>
              <a:gd name="connsiteX27" fmla="*/ 7736551 w 10828239"/>
              <a:gd name="connsiteY27" fmla="*/ 181859 h 3559383"/>
              <a:gd name="connsiteX28" fmla="*/ 7785208 w 10828239"/>
              <a:gd name="connsiteY28" fmla="*/ 116188 h 3559383"/>
              <a:gd name="connsiteX29" fmla="*/ 7839271 w 10828239"/>
              <a:gd name="connsiteY29" fmla="*/ 50516 h 3559383"/>
              <a:gd name="connsiteX30" fmla="*/ 7877115 w 10828239"/>
              <a:gd name="connsiteY30" fmla="*/ 40413 h 3559383"/>
              <a:gd name="connsiteX31" fmla="*/ 8012273 w 10828239"/>
              <a:gd name="connsiteY31" fmla="*/ 106085 h 3559383"/>
              <a:gd name="connsiteX32" fmla="*/ 8044711 w 10828239"/>
              <a:gd name="connsiteY32" fmla="*/ 121240 h 3559383"/>
              <a:gd name="connsiteX33" fmla="*/ 8077149 w 10828239"/>
              <a:gd name="connsiteY33" fmla="*/ 126291 h 3559383"/>
              <a:gd name="connsiteX34" fmla="*/ 8201495 w 10828239"/>
              <a:gd name="connsiteY34" fmla="*/ 242479 h 3559383"/>
              <a:gd name="connsiteX35" fmla="*/ 8255558 w 10828239"/>
              <a:gd name="connsiteY35" fmla="*/ 217221 h 3559383"/>
              <a:gd name="connsiteX36" fmla="*/ 8287995 w 10828239"/>
              <a:gd name="connsiteY36" fmla="*/ 272789 h 3559383"/>
              <a:gd name="connsiteX37" fmla="*/ 8331246 w 10828239"/>
              <a:gd name="connsiteY37" fmla="*/ 298048 h 3559383"/>
              <a:gd name="connsiteX38" fmla="*/ 8336653 w 10828239"/>
              <a:gd name="connsiteY38" fmla="*/ 247531 h 3559383"/>
              <a:gd name="connsiteX39" fmla="*/ 8320433 w 10828239"/>
              <a:gd name="connsiteY39" fmla="*/ 222273 h 3559383"/>
              <a:gd name="connsiteX40" fmla="*/ 8374497 w 10828239"/>
              <a:gd name="connsiteY40" fmla="*/ 277841 h 3559383"/>
              <a:gd name="connsiteX41" fmla="*/ 8498842 w 10828239"/>
              <a:gd name="connsiteY41" fmla="*/ 237428 h 3559383"/>
              <a:gd name="connsiteX42" fmla="*/ 8606968 w 10828239"/>
              <a:gd name="connsiteY42" fmla="*/ 186911 h 3559383"/>
              <a:gd name="connsiteX43" fmla="*/ 8725907 w 10828239"/>
              <a:gd name="connsiteY43" fmla="*/ 186911 h 3559383"/>
              <a:gd name="connsiteX44" fmla="*/ 8758345 w 10828239"/>
              <a:gd name="connsiteY44" fmla="*/ 207118 h 3559383"/>
              <a:gd name="connsiteX45" fmla="*/ 8774564 w 10828239"/>
              <a:gd name="connsiteY45" fmla="*/ 232376 h 3559383"/>
              <a:gd name="connsiteX46" fmla="*/ 8779971 w 10828239"/>
              <a:gd name="connsiteY46" fmla="*/ 333409 h 3559383"/>
              <a:gd name="connsiteX47" fmla="*/ 8882691 w 10828239"/>
              <a:gd name="connsiteY47" fmla="*/ 388977 h 3559383"/>
              <a:gd name="connsiteX48" fmla="*/ 8882691 w 10828239"/>
              <a:gd name="connsiteY48" fmla="*/ 399081 h 3559383"/>
              <a:gd name="connsiteX49" fmla="*/ 8888097 w 10828239"/>
              <a:gd name="connsiteY49" fmla="*/ 394029 h 3559383"/>
              <a:gd name="connsiteX50" fmla="*/ 8942160 w 10828239"/>
              <a:gd name="connsiteY50" fmla="*/ 303099 h 3559383"/>
              <a:gd name="connsiteX51" fmla="*/ 8969192 w 10828239"/>
              <a:gd name="connsiteY51" fmla="*/ 171756 h 3559383"/>
              <a:gd name="connsiteX52" fmla="*/ 9050287 w 10828239"/>
              <a:gd name="connsiteY52" fmla="*/ 313203 h 3559383"/>
              <a:gd name="connsiteX53" fmla="*/ 9153007 w 10828239"/>
              <a:gd name="connsiteY53" fmla="*/ 237428 h 3559383"/>
              <a:gd name="connsiteX54" fmla="*/ 9180038 w 10828239"/>
              <a:gd name="connsiteY54" fmla="*/ 257634 h 3559383"/>
              <a:gd name="connsiteX55" fmla="*/ 9169226 w 10828239"/>
              <a:gd name="connsiteY55" fmla="*/ 313203 h 3559383"/>
              <a:gd name="connsiteX56" fmla="*/ 9098943 w 10828239"/>
              <a:gd name="connsiteY56" fmla="*/ 414236 h 3559383"/>
              <a:gd name="connsiteX57" fmla="*/ 9109756 w 10828239"/>
              <a:gd name="connsiteY57" fmla="*/ 459701 h 3559383"/>
              <a:gd name="connsiteX58" fmla="*/ 9153007 w 10828239"/>
              <a:gd name="connsiteY58" fmla="*/ 424339 h 3559383"/>
              <a:gd name="connsiteX59" fmla="*/ 9234101 w 10828239"/>
              <a:gd name="connsiteY59" fmla="*/ 404132 h 3559383"/>
              <a:gd name="connsiteX60" fmla="*/ 9250320 w 10828239"/>
              <a:gd name="connsiteY60" fmla="*/ 424339 h 3559383"/>
              <a:gd name="connsiteX61" fmla="*/ 9293571 w 10828239"/>
              <a:gd name="connsiteY61" fmla="*/ 449597 h 3559383"/>
              <a:gd name="connsiteX62" fmla="*/ 9320602 w 10828239"/>
              <a:gd name="connsiteY62" fmla="*/ 343513 h 3559383"/>
              <a:gd name="connsiteX63" fmla="*/ 9353040 w 10828239"/>
              <a:gd name="connsiteY63" fmla="*/ 348564 h 3559383"/>
              <a:gd name="connsiteX64" fmla="*/ 9417916 w 10828239"/>
              <a:gd name="connsiteY64" fmla="*/ 313203 h 3559383"/>
              <a:gd name="connsiteX65" fmla="*/ 9428729 w 10828239"/>
              <a:gd name="connsiteY65" fmla="*/ 308151 h 3559383"/>
              <a:gd name="connsiteX66" fmla="*/ 9477386 w 10828239"/>
              <a:gd name="connsiteY66" fmla="*/ 247531 h 3559383"/>
              <a:gd name="connsiteX67" fmla="*/ 9515230 w 10828239"/>
              <a:gd name="connsiteY67" fmla="*/ 247531 h 3559383"/>
              <a:gd name="connsiteX68" fmla="*/ 9580106 w 10828239"/>
              <a:gd name="connsiteY68" fmla="*/ 242479 h 3559383"/>
              <a:gd name="connsiteX69" fmla="*/ 9596325 w 10828239"/>
              <a:gd name="connsiteY69" fmla="*/ 227324 h 3559383"/>
              <a:gd name="connsiteX70" fmla="*/ 9623356 w 10828239"/>
              <a:gd name="connsiteY70" fmla="*/ 287944 h 3559383"/>
              <a:gd name="connsiteX71" fmla="*/ 9709857 w 10828239"/>
              <a:gd name="connsiteY71" fmla="*/ 282893 h 3559383"/>
              <a:gd name="connsiteX72" fmla="*/ 9720670 w 10828239"/>
              <a:gd name="connsiteY72" fmla="*/ 247531 h 3559383"/>
              <a:gd name="connsiteX73" fmla="*/ 9726076 w 10828239"/>
              <a:gd name="connsiteY73" fmla="*/ 212169 h 3559383"/>
              <a:gd name="connsiteX74" fmla="*/ 9801765 w 10828239"/>
              <a:gd name="connsiteY74" fmla="*/ 202066 h 3559383"/>
              <a:gd name="connsiteX75" fmla="*/ 9796358 w 10828239"/>
              <a:gd name="connsiteY75" fmla="*/ 242479 h 3559383"/>
              <a:gd name="connsiteX76" fmla="*/ 9812577 w 10828239"/>
              <a:gd name="connsiteY76" fmla="*/ 378874 h 3559383"/>
              <a:gd name="connsiteX77" fmla="*/ 9861234 w 10828239"/>
              <a:gd name="connsiteY77" fmla="*/ 383926 h 3559383"/>
              <a:gd name="connsiteX78" fmla="*/ 9877453 w 10828239"/>
              <a:gd name="connsiteY78" fmla="*/ 242479 h 3559383"/>
              <a:gd name="connsiteX79" fmla="*/ 10088300 w 10828239"/>
              <a:gd name="connsiteY79" fmla="*/ 424339 h 3559383"/>
              <a:gd name="connsiteX80" fmla="*/ 10072081 w 10828239"/>
              <a:gd name="connsiteY80" fmla="*/ 353616 h 3559383"/>
              <a:gd name="connsiteX81" fmla="*/ 10115331 w 10828239"/>
              <a:gd name="connsiteY81" fmla="*/ 399081 h 3559383"/>
              <a:gd name="connsiteX82" fmla="*/ 10120738 w 10828239"/>
              <a:gd name="connsiteY82" fmla="*/ 348564 h 3559383"/>
              <a:gd name="connsiteX83" fmla="*/ 10120738 w 10828239"/>
              <a:gd name="connsiteY83" fmla="*/ 328358 h 3559383"/>
              <a:gd name="connsiteX84" fmla="*/ 10158582 w 10828239"/>
              <a:gd name="connsiteY84" fmla="*/ 308151 h 3559383"/>
              <a:gd name="connsiteX85" fmla="*/ 10142363 w 10828239"/>
              <a:gd name="connsiteY85" fmla="*/ 252583 h 3559383"/>
              <a:gd name="connsiteX86" fmla="*/ 10169394 w 10828239"/>
              <a:gd name="connsiteY86" fmla="*/ 247531 h 3559383"/>
              <a:gd name="connsiteX87" fmla="*/ 10185613 w 10828239"/>
              <a:gd name="connsiteY87" fmla="*/ 292996 h 3559383"/>
              <a:gd name="connsiteX88" fmla="*/ 10239677 w 10828239"/>
              <a:gd name="connsiteY88" fmla="*/ 383926 h 3559383"/>
              <a:gd name="connsiteX89" fmla="*/ 10428898 w 10828239"/>
              <a:gd name="connsiteY89" fmla="*/ 464752 h 3559383"/>
              <a:gd name="connsiteX90" fmla="*/ 10472148 w 10828239"/>
              <a:gd name="connsiteY90" fmla="*/ 484959 h 3559383"/>
              <a:gd name="connsiteX91" fmla="*/ 10531618 w 10828239"/>
              <a:gd name="connsiteY91" fmla="*/ 479907 h 3559383"/>
              <a:gd name="connsiteX92" fmla="*/ 10601900 w 10828239"/>
              <a:gd name="connsiteY92" fmla="*/ 479907 h 3559383"/>
              <a:gd name="connsiteX93" fmla="*/ 10650557 w 10828239"/>
              <a:gd name="connsiteY93" fmla="*/ 560734 h 3559383"/>
              <a:gd name="connsiteX94" fmla="*/ 10737734 w 10828239"/>
              <a:gd name="connsiteY94" fmla="*/ 838575 h 3559383"/>
              <a:gd name="connsiteX95" fmla="*/ 10726467 w 10828239"/>
              <a:gd name="connsiteY95" fmla="*/ 1048496 h 3559383"/>
              <a:gd name="connsiteX96" fmla="*/ 10737452 w 10828239"/>
              <a:gd name="connsiteY96" fmla="*/ 1237210 h 3559383"/>
              <a:gd name="connsiteX97" fmla="*/ 10769214 w 10828239"/>
              <a:gd name="connsiteY97" fmla="*/ 1713214 h 3559383"/>
              <a:gd name="connsiteX98" fmla="*/ 10780026 w 10828239"/>
              <a:gd name="connsiteY98" fmla="*/ 1924771 h 3559383"/>
              <a:gd name="connsiteX99" fmla="*/ 10758401 w 10828239"/>
              <a:gd name="connsiteY99" fmla="*/ 2030551 h 3559383"/>
              <a:gd name="connsiteX100" fmla="*/ 10749636 w 10828239"/>
              <a:gd name="connsiteY100" fmla="*/ 2210309 h 3559383"/>
              <a:gd name="connsiteX101" fmla="*/ 10756374 w 10828239"/>
              <a:gd name="connsiteY101" fmla="*/ 2518454 h 3559383"/>
              <a:gd name="connsiteX102" fmla="*/ 10756499 w 10828239"/>
              <a:gd name="connsiteY102" fmla="*/ 2542678 h 3559383"/>
              <a:gd name="connsiteX103" fmla="*/ 10790674 w 10828239"/>
              <a:gd name="connsiteY103" fmla="*/ 2622645 h 3559383"/>
              <a:gd name="connsiteX104" fmla="*/ 10789763 w 10828239"/>
              <a:gd name="connsiteY104" fmla="*/ 2735305 h 3559383"/>
              <a:gd name="connsiteX105" fmla="*/ 10792836 w 10828239"/>
              <a:gd name="connsiteY105" fmla="*/ 2833170 h 3559383"/>
              <a:gd name="connsiteX106" fmla="*/ 10810478 w 10828239"/>
              <a:gd name="connsiteY106" fmla="*/ 3130919 h 3559383"/>
              <a:gd name="connsiteX107" fmla="*/ 10815884 w 10828239"/>
              <a:gd name="connsiteY107" fmla="*/ 3156178 h 3559383"/>
              <a:gd name="connsiteX108" fmla="*/ 10788853 w 10828239"/>
              <a:gd name="connsiteY108" fmla="*/ 3211746 h 3559383"/>
              <a:gd name="connsiteX109" fmla="*/ 10723977 w 10828239"/>
              <a:gd name="connsiteY109" fmla="*/ 3277418 h 3559383"/>
              <a:gd name="connsiteX110" fmla="*/ 10626663 w 10828239"/>
              <a:gd name="connsiteY110" fmla="*/ 3151126 h 3559383"/>
              <a:gd name="connsiteX111" fmla="*/ 10578006 w 10828239"/>
              <a:gd name="connsiteY111" fmla="*/ 3332986 h 3559383"/>
              <a:gd name="connsiteX112" fmla="*/ 10529350 w 10828239"/>
              <a:gd name="connsiteY112" fmla="*/ 3262263 h 3559383"/>
              <a:gd name="connsiteX113" fmla="*/ 10259034 w 10828239"/>
              <a:gd name="connsiteY113" fmla="*/ 3181436 h 3559383"/>
              <a:gd name="connsiteX114" fmla="*/ 10080625 w 10828239"/>
              <a:gd name="connsiteY114" fmla="*/ 3196591 h 3559383"/>
              <a:gd name="connsiteX115" fmla="*/ 9891404 w 10828239"/>
              <a:gd name="connsiteY115" fmla="*/ 3125868 h 3559383"/>
              <a:gd name="connsiteX116" fmla="*/ 9878564 w 10828239"/>
              <a:gd name="connsiteY116" fmla="*/ 3158704 h 3559383"/>
              <a:gd name="connsiteX117" fmla="*/ 9870595 w 10828239"/>
              <a:gd name="connsiteY117" fmla="*/ 3188488 h 3559383"/>
              <a:gd name="connsiteX118" fmla="*/ 9862599 w 10828239"/>
              <a:gd name="connsiteY118" fmla="*/ 3183173 h 3559383"/>
              <a:gd name="connsiteX119" fmla="*/ 9848153 w 10828239"/>
              <a:gd name="connsiteY119" fmla="*/ 3201643 h 3559383"/>
              <a:gd name="connsiteX120" fmla="*/ 9821122 w 10828239"/>
              <a:gd name="connsiteY120" fmla="*/ 3317831 h 3559383"/>
              <a:gd name="connsiteX121" fmla="*/ 9761652 w 10828239"/>
              <a:gd name="connsiteY121" fmla="*/ 3115765 h 3559383"/>
              <a:gd name="connsiteX122" fmla="*/ 9750840 w 10828239"/>
              <a:gd name="connsiteY122" fmla="*/ 3221849 h 3559383"/>
              <a:gd name="connsiteX123" fmla="*/ 9696777 w 10828239"/>
              <a:gd name="connsiteY123" fmla="*/ 3267314 h 3559383"/>
              <a:gd name="connsiteX124" fmla="*/ 9583244 w 10828239"/>
              <a:gd name="connsiteY124" fmla="*/ 3221849 h 3559383"/>
              <a:gd name="connsiteX125" fmla="*/ 9426461 w 10828239"/>
              <a:gd name="connsiteY125" fmla="*/ 3206694 h 3559383"/>
              <a:gd name="connsiteX126" fmla="*/ 9388616 w 10828239"/>
              <a:gd name="connsiteY126" fmla="*/ 3151126 h 3559383"/>
              <a:gd name="connsiteX127" fmla="*/ 9291303 w 10828239"/>
              <a:gd name="connsiteY127" fmla="*/ 3221849 h 3559383"/>
              <a:gd name="connsiteX128" fmla="*/ 9166957 w 10828239"/>
              <a:gd name="connsiteY128" fmla="*/ 2913698 h 3559383"/>
              <a:gd name="connsiteX129" fmla="*/ 9134519 w 10828239"/>
              <a:gd name="connsiteY129" fmla="*/ 3019783 h 3559383"/>
              <a:gd name="connsiteX130" fmla="*/ 9091269 w 10828239"/>
              <a:gd name="connsiteY130" fmla="*/ 3070300 h 3559383"/>
              <a:gd name="connsiteX131" fmla="*/ 9042612 w 10828239"/>
              <a:gd name="connsiteY131" fmla="*/ 3085455 h 3559383"/>
              <a:gd name="connsiteX132" fmla="*/ 8961517 w 10828239"/>
              <a:gd name="connsiteY132" fmla="*/ 3130919 h 3559383"/>
              <a:gd name="connsiteX133" fmla="*/ 8837172 w 10828239"/>
              <a:gd name="connsiteY133" fmla="*/ 3130919 h 3559383"/>
              <a:gd name="connsiteX134" fmla="*/ 8723639 w 10828239"/>
              <a:gd name="connsiteY134" fmla="*/ 3080403 h 3559383"/>
              <a:gd name="connsiteX135" fmla="*/ 8696608 w 10828239"/>
              <a:gd name="connsiteY135" fmla="*/ 3080403 h 3559383"/>
              <a:gd name="connsiteX136" fmla="*/ 8647951 w 10828239"/>
              <a:gd name="connsiteY136" fmla="*/ 3156178 h 3559383"/>
              <a:gd name="connsiteX137" fmla="*/ 8674982 w 10828239"/>
              <a:gd name="connsiteY137" fmla="*/ 3262263 h 3559383"/>
              <a:gd name="connsiteX138" fmla="*/ 8572262 w 10828239"/>
              <a:gd name="connsiteY138" fmla="*/ 3186488 h 3559383"/>
              <a:gd name="connsiteX139" fmla="*/ 8545231 w 10828239"/>
              <a:gd name="connsiteY139" fmla="*/ 3135971 h 3559383"/>
              <a:gd name="connsiteX140" fmla="*/ 8485761 w 10828239"/>
              <a:gd name="connsiteY140" fmla="*/ 3211746 h 3559383"/>
              <a:gd name="connsiteX141" fmla="*/ 8453323 w 10828239"/>
              <a:gd name="connsiteY141" fmla="*/ 3105661 h 3559383"/>
              <a:gd name="connsiteX142" fmla="*/ 8415479 w 10828239"/>
              <a:gd name="connsiteY142" fmla="*/ 3221849 h 3559383"/>
              <a:gd name="connsiteX143" fmla="*/ 8345197 w 10828239"/>
              <a:gd name="connsiteY143" fmla="*/ 3090506 h 3559383"/>
              <a:gd name="connsiteX144" fmla="*/ 8356010 w 10828239"/>
              <a:gd name="connsiteY144" fmla="*/ 3201643 h 3559383"/>
              <a:gd name="connsiteX145" fmla="*/ 8301946 w 10828239"/>
              <a:gd name="connsiteY145" fmla="*/ 3242056 h 3559383"/>
              <a:gd name="connsiteX146" fmla="*/ 7977568 w 10828239"/>
              <a:gd name="connsiteY146" fmla="*/ 3151126 h 3559383"/>
              <a:gd name="connsiteX147" fmla="*/ 7891066 w 10828239"/>
              <a:gd name="connsiteY147" fmla="*/ 3191539 h 3559383"/>
              <a:gd name="connsiteX148" fmla="*/ 7815378 w 10828239"/>
              <a:gd name="connsiteY148" fmla="*/ 3070300 h 3559383"/>
              <a:gd name="connsiteX149" fmla="*/ 7745096 w 10828239"/>
              <a:gd name="connsiteY149" fmla="*/ 3039990 h 3559383"/>
              <a:gd name="connsiteX150" fmla="*/ 7761314 w 10828239"/>
              <a:gd name="connsiteY150" fmla="*/ 3363296 h 3559383"/>
              <a:gd name="connsiteX151" fmla="*/ 7701845 w 10828239"/>
              <a:gd name="connsiteY151" fmla="*/ 3216798 h 3559383"/>
              <a:gd name="connsiteX152" fmla="*/ 7674814 w 10828239"/>
              <a:gd name="connsiteY152" fmla="*/ 3186488 h 3559383"/>
              <a:gd name="connsiteX153" fmla="*/ 7642376 w 10828239"/>
              <a:gd name="connsiteY153" fmla="*/ 3216798 h 3559383"/>
              <a:gd name="connsiteX154" fmla="*/ 7604532 w 10828239"/>
              <a:gd name="connsiteY154" fmla="*/ 3277418 h 3559383"/>
              <a:gd name="connsiteX155" fmla="*/ 7496405 w 10828239"/>
              <a:gd name="connsiteY155" fmla="*/ 3282469 h 3559383"/>
              <a:gd name="connsiteX156" fmla="*/ 7436936 w 10828239"/>
              <a:gd name="connsiteY156" fmla="*/ 3469381 h 3559383"/>
              <a:gd name="connsiteX157" fmla="*/ 7361247 w 10828239"/>
              <a:gd name="connsiteY157" fmla="*/ 3444122 h 3559383"/>
              <a:gd name="connsiteX158" fmla="*/ 7350435 w 10828239"/>
              <a:gd name="connsiteY158" fmla="*/ 3393606 h 3559383"/>
              <a:gd name="connsiteX159" fmla="*/ 7334216 w 10828239"/>
              <a:gd name="connsiteY159" fmla="*/ 3307728 h 3559383"/>
              <a:gd name="connsiteX160" fmla="*/ 7328809 w 10828239"/>
              <a:gd name="connsiteY160" fmla="*/ 3282469 h 3559383"/>
              <a:gd name="connsiteX161" fmla="*/ 7247715 w 10828239"/>
              <a:gd name="connsiteY161" fmla="*/ 3206694 h 3559383"/>
              <a:gd name="connsiteX162" fmla="*/ 7128776 w 10828239"/>
              <a:gd name="connsiteY162" fmla="*/ 3120816 h 3559383"/>
              <a:gd name="connsiteX163" fmla="*/ 7112557 w 10828239"/>
              <a:gd name="connsiteY163" fmla="*/ 3242056 h 3559383"/>
              <a:gd name="connsiteX164" fmla="*/ 7009837 w 10828239"/>
              <a:gd name="connsiteY164" fmla="*/ 3191539 h 3559383"/>
              <a:gd name="connsiteX165" fmla="*/ 6982805 w 10828239"/>
              <a:gd name="connsiteY165" fmla="*/ 3176384 h 3559383"/>
              <a:gd name="connsiteX166" fmla="*/ 6923336 w 10828239"/>
              <a:gd name="connsiteY166" fmla="*/ 3156178 h 3559383"/>
              <a:gd name="connsiteX167" fmla="*/ 6912523 w 10828239"/>
              <a:gd name="connsiteY167" fmla="*/ 3156178 h 3559383"/>
              <a:gd name="connsiteX168" fmla="*/ 6820616 w 10828239"/>
              <a:gd name="connsiteY168" fmla="*/ 3221849 h 3559383"/>
              <a:gd name="connsiteX169" fmla="*/ 6750333 w 10828239"/>
              <a:gd name="connsiteY169" fmla="*/ 3231953 h 3559383"/>
              <a:gd name="connsiteX170" fmla="*/ 6690864 w 10828239"/>
              <a:gd name="connsiteY170" fmla="*/ 3242056 h 3559383"/>
              <a:gd name="connsiteX171" fmla="*/ 6674645 w 10828239"/>
              <a:gd name="connsiteY171" fmla="*/ 3095558 h 3559383"/>
              <a:gd name="connsiteX172" fmla="*/ 6669239 w 10828239"/>
              <a:gd name="connsiteY172" fmla="*/ 3095558 h 3559383"/>
              <a:gd name="connsiteX173" fmla="*/ 6658426 w 10828239"/>
              <a:gd name="connsiteY173" fmla="*/ 3105661 h 3559383"/>
              <a:gd name="connsiteX174" fmla="*/ 6647613 w 10828239"/>
              <a:gd name="connsiteY174" fmla="*/ 3105661 h 3559383"/>
              <a:gd name="connsiteX175" fmla="*/ 6615175 w 10828239"/>
              <a:gd name="connsiteY175" fmla="*/ 3085455 h 3559383"/>
              <a:gd name="connsiteX176" fmla="*/ 6598956 w 10828239"/>
              <a:gd name="connsiteY176" fmla="*/ 3100610 h 3559383"/>
              <a:gd name="connsiteX177" fmla="*/ 6447580 w 10828239"/>
              <a:gd name="connsiteY177" fmla="*/ 3156178 h 3559383"/>
              <a:gd name="connsiteX178" fmla="*/ 6317828 w 10828239"/>
              <a:gd name="connsiteY178" fmla="*/ 3206694 h 3559383"/>
              <a:gd name="connsiteX179" fmla="*/ 6231327 w 10828239"/>
              <a:gd name="connsiteY179" fmla="*/ 3196591 h 3559383"/>
              <a:gd name="connsiteX180" fmla="*/ 6188076 w 10828239"/>
              <a:gd name="connsiteY180" fmla="*/ 3120816 h 3559383"/>
              <a:gd name="connsiteX181" fmla="*/ 6166452 w 10828239"/>
              <a:gd name="connsiteY181" fmla="*/ 3221849 h 3559383"/>
              <a:gd name="connsiteX182" fmla="*/ 6155638 w 10828239"/>
              <a:gd name="connsiteY182" fmla="*/ 3257211 h 3559383"/>
              <a:gd name="connsiteX183" fmla="*/ 6052918 w 10828239"/>
              <a:gd name="connsiteY183" fmla="*/ 3322883 h 3559383"/>
              <a:gd name="connsiteX184" fmla="*/ 5988043 w 10828239"/>
              <a:gd name="connsiteY184" fmla="*/ 3393606 h 3559383"/>
              <a:gd name="connsiteX185" fmla="*/ 5961011 w 10828239"/>
              <a:gd name="connsiteY185" fmla="*/ 3297624 h 3559383"/>
              <a:gd name="connsiteX186" fmla="*/ 5961011 w 10828239"/>
              <a:gd name="connsiteY186" fmla="*/ 3191539 h 3559383"/>
              <a:gd name="connsiteX187" fmla="*/ 5906948 w 10828239"/>
              <a:gd name="connsiteY187" fmla="*/ 3393606 h 3559383"/>
              <a:gd name="connsiteX188" fmla="*/ 5733946 w 10828239"/>
              <a:gd name="connsiteY188" fmla="*/ 2984421 h 3559383"/>
              <a:gd name="connsiteX189" fmla="*/ 5723133 w 10828239"/>
              <a:gd name="connsiteY189" fmla="*/ 3095558 h 3559383"/>
              <a:gd name="connsiteX190" fmla="*/ 5679882 w 10828239"/>
              <a:gd name="connsiteY190" fmla="*/ 3050093 h 3559383"/>
              <a:gd name="connsiteX191" fmla="*/ 5555537 w 10828239"/>
              <a:gd name="connsiteY191" fmla="*/ 3267314 h 3559383"/>
              <a:gd name="connsiteX192" fmla="*/ 5550131 w 10828239"/>
              <a:gd name="connsiteY192" fmla="*/ 3166281 h 3559383"/>
              <a:gd name="connsiteX193" fmla="*/ 5474442 w 10828239"/>
              <a:gd name="connsiteY193" fmla="*/ 3146074 h 3559383"/>
              <a:gd name="connsiteX194" fmla="*/ 5420379 w 10828239"/>
              <a:gd name="connsiteY194" fmla="*/ 3075351 h 3559383"/>
              <a:gd name="connsiteX195" fmla="*/ 5371723 w 10828239"/>
              <a:gd name="connsiteY195" fmla="*/ 3171333 h 3559383"/>
              <a:gd name="connsiteX196" fmla="*/ 5355503 w 10828239"/>
              <a:gd name="connsiteY196" fmla="*/ 3231953 h 3559383"/>
              <a:gd name="connsiteX197" fmla="*/ 5306846 w 10828239"/>
              <a:gd name="connsiteY197" fmla="*/ 3201643 h 3559383"/>
              <a:gd name="connsiteX198" fmla="*/ 5231158 w 10828239"/>
              <a:gd name="connsiteY198" fmla="*/ 3292573 h 3559383"/>
              <a:gd name="connsiteX199" fmla="*/ 5171689 w 10828239"/>
              <a:gd name="connsiteY199" fmla="*/ 3312779 h 3559383"/>
              <a:gd name="connsiteX200" fmla="*/ 5112220 w 10828239"/>
              <a:gd name="connsiteY200" fmla="*/ 3368347 h 3559383"/>
              <a:gd name="connsiteX201" fmla="*/ 5128438 w 10828239"/>
              <a:gd name="connsiteY201" fmla="*/ 3469381 h 3559383"/>
              <a:gd name="connsiteX202" fmla="*/ 5112220 w 10828239"/>
              <a:gd name="connsiteY202" fmla="*/ 3509794 h 3559383"/>
              <a:gd name="connsiteX203" fmla="*/ 5052750 w 10828239"/>
              <a:gd name="connsiteY203" fmla="*/ 3277418 h 3559383"/>
              <a:gd name="connsiteX204" fmla="*/ 4998686 w 10828239"/>
              <a:gd name="connsiteY204" fmla="*/ 3454226 h 3559383"/>
              <a:gd name="connsiteX205" fmla="*/ 4987874 w 10828239"/>
              <a:gd name="connsiteY205" fmla="*/ 3368347 h 3559383"/>
              <a:gd name="connsiteX206" fmla="*/ 4928404 w 10828239"/>
              <a:gd name="connsiteY206" fmla="*/ 3317831 h 3559383"/>
              <a:gd name="connsiteX207" fmla="*/ 4874341 w 10828239"/>
              <a:gd name="connsiteY207" fmla="*/ 3297624 h 3559383"/>
              <a:gd name="connsiteX208" fmla="*/ 4814872 w 10828239"/>
              <a:gd name="connsiteY208" fmla="*/ 3257211 h 3559383"/>
              <a:gd name="connsiteX209" fmla="*/ 4814872 w 10828239"/>
              <a:gd name="connsiteY209" fmla="*/ 3312779 h 3559383"/>
              <a:gd name="connsiteX210" fmla="*/ 4733777 w 10828239"/>
              <a:gd name="connsiteY210" fmla="*/ 3383502 h 3559383"/>
              <a:gd name="connsiteX211" fmla="*/ 4728370 w 10828239"/>
              <a:gd name="connsiteY211" fmla="*/ 3247108 h 3559383"/>
              <a:gd name="connsiteX212" fmla="*/ 4701339 w 10828239"/>
              <a:gd name="connsiteY212" fmla="*/ 3206694 h 3559383"/>
              <a:gd name="connsiteX213" fmla="*/ 4674307 w 10828239"/>
              <a:gd name="connsiteY213" fmla="*/ 3221849 h 3559383"/>
              <a:gd name="connsiteX214" fmla="*/ 4587807 w 10828239"/>
              <a:gd name="connsiteY214" fmla="*/ 3242056 h 3559383"/>
              <a:gd name="connsiteX215" fmla="*/ 4533743 w 10828239"/>
              <a:gd name="connsiteY215" fmla="*/ 3272366 h 3559383"/>
              <a:gd name="connsiteX216" fmla="*/ 4533743 w 10828239"/>
              <a:gd name="connsiteY216" fmla="*/ 3267314 h 3559383"/>
              <a:gd name="connsiteX217" fmla="*/ 4485086 w 10828239"/>
              <a:gd name="connsiteY217" fmla="*/ 3201643 h 3559383"/>
              <a:gd name="connsiteX218" fmla="*/ 4441836 w 10828239"/>
              <a:gd name="connsiteY218" fmla="*/ 3267314 h 3559383"/>
              <a:gd name="connsiteX219" fmla="*/ 4420211 w 10828239"/>
              <a:gd name="connsiteY219" fmla="*/ 3373399 h 3559383"/>
              <a:gd name="connsiteX220" fmla="*/ 4398585 w 10828239"/>
              <a:gd name="connsiteY220" fmla="*/ 3403709 h 3559383"/>
              <a:gd name="connsiteX221" fmla="*/ 4387772 w 10828239"/>
              <a:gd name="connsiteY221" fmla="*/ 3368347 h 3559383"/>
              <a:gd name="connsiteX222" fmla="*/ 4376960 w 10828239"/>
              <a:gd name="connsiteY222" fmla="*/ 3317831 h 3559383"/>
              <a:gd name="connsiteX223" fmla="*/ 4360741 w 10828239"/>
              <a:gd name="connsiteY223" fmla="*/ 3358244 h 3559383"/>
              <a:gd name="connsiteX224" fmla="*/ 4247208 w 10828239"/>
              <a:gd name="connsiteY224" fmla="*/ 3484536 h 3559383"/>
              <a:gd name="connsiteX225" fmla="*/ 4220176 w 10828239"/>
              <a:gd name="connsiteY225" fmla="*/ 3499691 h 3559383"/>
              <a:gd name="connsiteX226" fmla="*/ 4209364 w 10828239"/>
              <a:gd name="connsiteY226" fmla="*/ 3499691 h 3559383"/>
              <a:gd name="connsiteX227" fmla="*/ 4203957 w 10828239"/>
              <a:gd name="connsiteY227" fmla="*/ 3358244 h 3559383"/>
              <a:gd name="connsiteX228" fmla="*/ 4214770 w 10828239"/>
              <a:gd name="connsiteY228" fmla="*/ 3332986 h 3559383"/>
              <a:gd name="connsiteX229" fmla="*/ 4236395 w 10828239"/>
              <a:gd name="connsiteY229" fmla="*/ 3302676 h 3559383"/>
              <a:gd name="connsiteX230" fmla="*/ 4203957 w 10828239"/>
              <a:gd name="connsiteY230" fmla="*/ 3262263 h 3559383"/>
              <a:gd name="connsiteX231" fmla="*/ 4160707 w 10828239"/>
              <a:gd name="connsiteY231" fmla="*/ 3287521 h 3559383"/>
              <a:gd name="connsiteX232" fmla="*/ 4101238 w 10828239"/>
              <a:gd name="connsiteY232" fmla="*/ 3413812 h 3559383"/>
              <a:gd name="connsiteX233" fmla="*/ 4090426 w 10828239"/>
              <a:gd name="connsiteY233" fmla="*/ 3277418 h 3559383"/>
              <a:gd name="connsiteX234" fmla="*/ 4074206 w 10828239"/>
              <a:gd name="connsiteY234" fmla="*/ 3237004 h 3559383"/>
              <a:gd name="connsiteX235" fmla="*/ 4030956 w 10828239"/>
              <a:gd name="connsiteY235" fmla="*/ 3267314 h 3559383"/>
              <a:gd name="connsiteX236" fmla="*/ 4020143 w 10828239"/>
              <a:gd name="connsiteY236" fmla="*/ 3383502 h 3559383"/>
              <a:gd name="connsiteX237" fmla="*/ 4025550 w 10828239"/>
              <a:gd name="connsiteY237" fmla="*/ 3509794 h 3559383"/>
              <a:gd name="connsiteX238" fmla="*/ 3971486 w 10828239"/>
              <a:gd name="connsiteY238" fmla="*/ 3358244 h 3559383"/>
              <a:gd name="connsiteX239" fmla="*/ 3830921 w 10828239"/>
              <a:gd name="connsiteY239" fmla="*/ 3368347 h 3559383"/>
              <a:gd name="connsiteX240" fmla="*/ 3793078 w 10828239"/>
              <a:gd name="connsiteY240" fmla="*/ 3353192 h 3559383"/>
              <a:gd name="connsiteX241" fmla="*/ 3739014 w 10828239"/>
              <a:gd name="connsiteY241" fmla="*/ 3413812 h 3559383"/>
              <a:gd name="connsiteX242" fmla="*/ 3739014 w 10828239"/>
              <a:gd name="connsiteY242" fmla="*/ 3494639 h 3559383"/>
              <a:gd name="connsiteX243" fmla="*/ 3701170 w 10828239"/>
              <a:gd name="connsiteY243" fmla="*/ 3408761 h 3559383"/>
              <a:gd name="connsiteX244" fmla="*/ 3641700 w 10828239"/>
              <a:gd name="connsiteY244" fmla="*/ 3479484 h 3559383"/>
              <a:gd name="connsiteX245" fmla="*/ 3609262 w 10828239"/>
              <a:gd name="connsiteY245" fmla="*/ 3499691 h 3559383"/>
              <a:gd name="connsiteX246" fmla="*/ 3593043 w 10828239"/>
              <a:gd name="connsiteY246" fmla="*/ 3469381 h 3559383"/>
              <a:gd name="connsiteX247" fmla="*/ 3560606 w 10828239"/>
              <a:gd name="connsiteY247" fmla="*/ 3363296 h 3559383"/>
              <a:gd name="connsiteX248" fmla="*/ 3501136 w 10828239"/>
              <a:gd name="connsiteY248" fmla="*/ 3393606 h 3559383"/>
              <a:gd name="connsiteX249" fmla="*/ 3506542 w 10828239"/>
              <a:gd name="connsiteY249" fmla="*/ 3302676 h 3559383"/>
              <a:gd name="connsiteX250" fmla="*/ 3376791 w 10828239"/>
              <a:gd name="connsiteY250" fmla="*/ 3383502 h 3559383"/>
              <a:gd name="connsiteX251" fmla="*/ 3322729 w 10828239"/>
              <a:gd name="connsiteY251" fmla="*/ 3383502 h 3559383"/>
              <a:gd name="connsiteX252" fmla="*/ 3306509 w 10828239"/>
              <a:gd name="connsiteY252" fmla="*/ 3327934 h 3559383"/>
              <a:gd name="connsiteX253" fmla="*/ 3274072 w 10828239"/>
              <a:gd name="connsiteY253" fmla="*/ 3231953 h 3559383"/>
              <a:gd name="connsiteX254" fmla="*/ 3274072 w 10828239"/>
              <a:gd name="connsiteY254" fmla="*/ 3302676 h 3559383"/>
              <a:gd name="connsiteX255" fmla="*/ 3247040 w 10828239"/>
              <a:gd name="connsiteY255" fmla="*/ 3292573 h 3559383"/>
              <a:gd name="connsiteX256" fmla="*/ 3203789 w 10828239"/>
              <a:gd name="connsiteY256" fmla="*/ 3302676 h 3559383"/>
              <a:gd name="connsiteX257" fmla="*/ 3106475 w 10828239"/>
              <a:gd name="connsiteY257" fmla="*/ 3398657 h 3559383"/>
              <a:gd name="connsiteX258" fmla="*/ 3063226 w 10828239"/>
              <a:gd name="connsiteY258" fmla="*/ 3459277 h 3559383"/>
              <a:gd name="connsiteX259" fmla="*/ 3003756 w 10828239"/>
              <a:gd name="connsiteY259" fmla="*/ 3535052 h 3559383"/>
              <a:gd name="connsiteX260" fmla="*/ 2944286 w 10828239"/>
              <a:gd name="connsiteY260" fmla="*/ 3555259 h 3559383"/>
              <a:gd name="connsiteX261" fmla="*/ 2868597 w 10828239"/>
              <a:gd name="connsiteY261" fmla="*/ 3540104 h 3559383"/>
              <a:gd name="connsiteX262" fmla="*/ 2749658 w 10828239"/>
              <a:gd name="connsiteY262" fmla="*/ 3454226 h 3559383"/>
              <a:gd name="connsiteX263" fmla="*/ 2706409 w 10828239"/>
              <a:gd name="connsiteY263" fmla="*/ 3408761 h 3559383"/>
              <a:gd name="connsiteX264" fmla="*/ 2609094 w 10828239"/>
              <a:gd name="connsiteY264" fmla="*/ 3373399 h 3559383"/>
              <a:gd name="connsiteX265" fmla="*/ 2598282 w 10828239"/>
              <a:gd name="connsiteY265" fmla="*/ 3368347 h 3559383"/>
              <a:gd name="connsiteX266" fmla="*/ 2419874 w 10828239"/>
              <a:gd name="connsiteY266" fmla="*/ 3343089 h 3559383"/>
              <a:gd name="connsiteX267" fmla="*/ 2333372 w 10828239"/>
              <a:gd name="connsiteY267" fmla="*/ 3363296 h 3559383"/>
              <a:gd name="connsiteX268" fmla="*/ 2241464 w 10828239"/>
              <a:gd name="connsiteY268" fmla="*/ 3428967 h 3559383"/>
              <a:gd name="connsiteX269" fmla="*/ 2122525 w 10828239"/>
              <a:gd name="connsiteY269" fmla="*/ 3434019 h 3559383"/>
              <a:gd name="connsiteX270" fmla="*/ 2079274 w 10828239"/>
              <a:gd name="connsiteY270" fmla="*/ 3312779 h 3559383"/>
              <a:gd name="connsiteX271" fmla="*/ 2073868 w 10828239"/>
              <a:gd name="connsiteY271" fmla="*/ 3292573 h 3559383"/>
              <a:gd name="connsiteX272" fmla="*/ 2046837 w 10828239"/>
              <a:gd name="connsiteY272" fmla="*/ 3226901 h 3559383"/>
              <a:gd name="connsiteX273" fmla="*/ 1954929 w 10828239"/>
              <a:gd name="connsiteY273" fmla="*/ 3221849 h 3559383"/>
              <a:gd name="connsiteX274" fmla="*/ 1911680 w 10828239"/>
              <a:gd name="connsiteY274" fmla="*/ 3302676 h 3559383"/>
              <a:gd name="connsiteX275" fmla="*/ 1884647 w 10828239"/>
              <a:gd name="connsiteY275" fmla="*/ 3464329 h 3559383"/>
              <a:gd name="connsiteX276" fmla="*/ 1798147 w 10828239"/>
              <a:gd name="connsiteY276" fmla="*/ 3343089 h 3559383"/>
              <a:gd name="connsiteX277" fmla="*/ 1700833 w 10828239"/>
              <a:gd name="connsiteY277" fmla="*/ 3413812 h 3559383"/>
              <a:gd name="connsiteX278" fmla="*/ 1700833 w 10828239"/>
              <a:gd name="connsiteY278" fmla="*/ 3312779 h 3559383"/>
              <a:gd name="connsiteX279" fmla="*/ 1738678 w 10828239"/>
              <a:gd name="connsiteY279" fmla="*/ 3100610 h 3559383"/>
              <a:gd name="connsiteX280" fmla="*/ 1592706 w 10828239"/>
              <a:gd name="connsiteY280" fmla="*/ 3125868 h 3559383"/>
              <a:gd name="connsiteX281" fmla="*/ 1544049 w 10828239"/>
              <a:gd name="connsiteY281" fmla="*/ 3110713 h 3559383"/>
              <a:gd name="connsiteX282" fmla="*/ 1527831 w 10828239"/>
              <a:gd name="connsiteY282" fmla="*/ 3151126 h 3559383"/>
              <a:gd name="connsiteX283" fmla="*/ 1517017 w 10828239"/>
              <a:gd name="connsiteY283" fmla="*/ 3312779 h 3559383"/>
              <a:gd name="connsiteX284" fmla="*/ 1500800 w 10828239"/>
              <a:gd name="connsiteY284" fmla="*/ 3211746 h 3559383"/>
              <a:gd name="connsiteX285" fmla="*/ 1360234 w 10828239"/>
              <a:gd name="connsiteY285" fmla="*/ 3322883 h 3559383"/>
              <a:gd name="connsiteX286" fmla="*/ 1344015 w 10828239"/>
              <a:gd name="connsiteY286" fmla="*/ 3322883 h 3559383"/>
              <a:gd name="connsiteX287" fmla="*/ 1284546 w 10828239"/>
              <a:gd name="connsiteY287" fmla="*/ 3282469 h 3559383"/>
              <a:gd name="connsiteX288" fmla="*/ 1176419 w 10828239"/>
              <a:gd name="connsiteY288" fmla="*/ 3307728 h 3559383"/>
              <a:gd name="connsiteX289" fmla="*/ 1143981 w 10828239"/>
              <a:gd name="connsiteY289" fmla="*/ 3353192 h 3559383"/>
              <a:gd name="connsiteX290" fmla="*/ 1127762 w 10828239"/>
              <a:gd name="connsiteY290" fmla="*/ 3373399 h 3559383"/>
              <a:gd name="connsiteX291" fmla="*/ 1089918 w 10828239"/>
              <a:gd name="connsiteY291" fmla="*/ 3459277 h 3559383"/>
              <a:gd name="connsiteX292" fmla="*/ 1052074 w 10828239"/>
              <a:gd name="connsiteY292" fmla="*/ 3242056 h 3559383"/>
              <a:gd name="connsiteX293" fmla="*/ 1025043 w 10828239"/>
              <a:gd name="connsiteY293" fmla="*/ 3201643 h 3559383"/>
              <a:gd name="connsiteX294" fmla="*/ 1008824 w 10828239"/>
              <a:gd name="connsiteY294" fmla="*/ 3226901 h 3559383"/>
              <a:gd name="connsiteX295" fmla="*/ 981792 w 10828239"/>
              <a:gd name="connsiteY295" fmla="*/ 3282469 h 3559383"/>
              <a:gd name="connsiteX296" fmla="*/ 965573 w 10828239"/>
              <a:gd name="connsiteY296" fmla="*/ 3338038 h 3559383"/>
              <a:gd name="connsiteX297" fmla="*/ 954760 w 10828239"/>
              <a:gd name="connsiteY297" fmla="*/ 3292573 h 3559383"/>
              <a:gd name="connsiteX298" fmla="*/ 852040 w 10828239"/>
              <a:gd name="connsiteY298" fmla="*/ 3206694 h 3559383"/>
              <a:gd name="connsiteX299" fmla="*/ 727695 w 10828239"/>
              <a:gd name="connsiteY299" fmla="*/ 3110713 h 3559383"/>
              <a:gd name="connsiteX300" fmla="*/ 760133 w 10828239"/>
              <a:gd name="connsiteY300" fmla="*/ 3196591 h 3559383"/>
              <a:gd name="connsiteX301" fmla="*/ 781758 w 10828239"/>
              <a:gd name="connsiteY301" fmla="*/ 3262263 h 3559383"/>
              <a:gd name="connsiteX302" fmla="*/ 738508 w 10828239"/>
              <a:gd name="connsiteY302" fmla="*/ 3221849 h 3559383"/>
              <a:gd name="connsiteX303" fmla="*/ 733101 w 10828239"/>
              <a:gd name="connsiteY303" fmla="*/ 3216798 h 3559383"/>
              <a:gd name="connsiteX304" fmla="*/ 733101 w 10828239"/>
              <a:gd name="connsiteY304" fmla="*/ 3221849 h 3559383"/>
              <a:gd name="connsiteX305" fmla="*/ 738508 w 10828239"/>
              <a:gd name="connsiteY305" fmla="*/ 3221849 h 3559383"/>
              <a:gd name="connsiteX306" fmla="*/ 733101 w 10828239"/>
              <a:gd name="connsiteY306" fmla="*/ 3312779 h 3559383"/>
              <a:gd name="connsiteX307" fmla="*/ 387097 w 10828239"/>
              <a:gd name="connsiteY307" fmla="*/ 3247108 h 3559383"/>
              <a:gd name="connsiteX308" fmla="*/ 376284 w 10828239"/>
              <a:gd name="connsiteY308" fmla="*/ 3176384 h 3559383"/>
              <a:gd name="connsiteX309" fmla="*/ 349253 w 10828239"/>
              <a:gd name="connsiteY309" fmla="*/ 3211746 h 3559383"/>
              <a:gd name="connsiteX310" fmla="*/ 343846 w 10828239"/>
              <a:gd name="connsiteY310" fmla="*/ 3166281 h 3559383"/>
              <a:gd name="connsiteX311" fmla="*/ 327627 w 10828239"/>
              <a:gd name="connsiteY311" fmla="*/ 3186488 h 3559383"/>
              <a:gd name="connsiteX312" fmla="*/ 251939 w 10828239"/>
              <a:gd name="connsiteY312" fmla="*/ 3191539 h 3559383"/>
              <a:gd name="connsiteX313" fmla="*/ 214095 w 10828239"/>
              <a:gd name="connsiteY313" fmla="*/ 3130919 h 3559383"/>
              <a:gd name="connsiteX314" fmla="*/ 160032 w 10828239"/>
              <a:gd name="connsiteY314" fmla="*/ 3095558 h 3559383"/>
              <a:gd name="connsiteX315" fmla="*/ 143813 w 10828239"/>
              <a:gd name="connsiteY315" fmla="*/ 3080403 h 3559383"/>
              <a:gd name="connsiteX316" fmla="*/ 73531 w 10828239"/>
              <a:gd name="connsiteY316" fmla="*/ 2585340 h 3559383"/>
              <a:gd name="connsiteX317" fmla="*/ 64537 w 10828239"/>
              <a:gd name="connsiteY317" fmla="*/ 2545682 h 3559383"/>
              <a:gd name="connsiteX318" fmla="*/ 64249 w 10828239"/>
              <a:gd name="connsiteY318" fmla="*/ 2546756 h 3559383"/>
              <a:gd name="connsiteX319" fmla="*/ 64400 w 10828239"/>
              <a:gd name="connsiteY319" fmla="*/ 2542678 h 3559383"/>
              <a:gd name="connsiteX320" fmla="*/ 80104 w 10828239"/>
              <a:gd name="connsiteY320" fmla="*/ 2284418 h 3559383"/>
              <a:gd name="connsiteX321" fmla="*/ 21453 w 10828239"/>
              <a:gd name="connsiteY321" fmla="*/ 1766103 h 3559383"/>
              <a:gd name="connsiteX322" fmla="*/ 39721 w 10828239"/>
              <a:gd name="connsiteY322" fmla="*/ 1649369 h 3559383"/>
              <a:gd name="connsiteX323" fmla="*/ 37672 w 10828239"/>
              <a:gd name="connsiteY323" fmla="*/ 1554546 h 3559383"/>
              <a:gd name="connsiteX324" fmla="*/ 37558 w 10828239"/>
              <a:gd name="connsiteY324" fmla="*/ 1424653 h 3559383"/>
              <a:gd name="connsiteX325" fmla="*/ 26860 w 10828239"/>
              <a:gd name="connsiteY325" fmla="*/ 1120853 h 3559383"/>
              <a:gd name="connsiteX326" fmla="*/ 12605 w 10828239"/>
              <a:gd name="connsiteY326" fmla="*/ 1048496 h 3559383"/>
              <a:gd name="connsiteX327" fmla="*/ 20102 w 10828239"/>
              <a:gd name="connsiteY327" fmla="*/ 930451 h 3559383"/>
              <a:gd name="connsiteX328" fmla="*/ 20887 w 10828239"/>
              <a:gd name="connsiteY328" fmla="*/ 819896 h 3559383"/>
              <a:gd name="connsiteX329" fmla="*/ 27142 w 10828239"/>
              <a:gd name="connsiteY329" fmla="*/ 783007 h 3559383"/>
              <a:gd name="connsiteX330" fmla="*/ 21736 w 10828239"/>
              <a:gd name="connsiteY330" fmla="*/ 601147 h 3559383"/>
              <a:gd name="connsiteX331" fmla="*/ 5516 w 10828239"/>
              <a:gd name="connsiteY331" fmla="*/ 545579 h 3559383"/>
              <a:gd name="connsiteX332" fmla="*/ 43361 w 10828239"/>
              <a:gd name="connsiteY332" fmla="*/ 490011 h 3559383"/>
              <a:gd name="connsiteX333" fmla="*/ 113643 w 10828239"/>
              <a:gd name="connsiteY333" fmla="*/ 409184 h 3559383"/>
              <a:gd name="connsiteX334" fmla="*/ 210957 w 10828239"/>
              <a:gd name="connsiteY334" fmla="*/ 535476 h 3559383"/>
              <a:gd name="connsiteX335" fmla="*/ 254207 w 10828239"/>
              <a:gd name="connsiteY335" fmla="*/ 338461 h 3559383"/>
              <a:gd name="connsiteX336" fmla="*/ 665087 w 10828239"/>
              <a:gd name="connsiteY336" fmla="*/ 439494 h 3559383"/>
              <a:gd name="connsiteX337" fmla="*/ 951622 w 10828239"/>
              <a:gd name="connsiteY337" fmla="*/ 469804 h 3559383"/>
              <a:gd name="connsiteX338" fmla="*/ 962435 w 10828239"/>
              <a:gd name="connsiteY338" fmla="*/ 419287 h 3559383"/>
              <a:gd name="connsiteX339" fmla="*/ 994873 w 10828239"/>
              <a:gd name="connsiteY339" fmla="*/ 373822 h 3559383"/>
              <a:gd name="connsiteX340" fmla="*/ 1011092 w 10828239"/>
              <a:gd name="connsiteY340" fmla="*/ 287944 h 3559383"/>
              <a:gd name="connsiteX341" fmla="*/ 1054342 w 10828239"/>
              <a:gd name="connsiteY341" fmla="*/ 378874 h 3559383"/>
              <a:gd name="connsiteX342" fmla="*/ 1092186 w 10828239"/>
              <a:gd name="connsiteY342" fmla="*/ 474856 h 3559383"/>
              <a:gd name="connsiteX343" fmla="*/ 1092186 w 10828239"/>
              <a:gd name="connsiteY343" fmla="*/ 353616 h 3559383"/>
              <a:gd name="connsiteX344" fmla="*/ 1135437 w 10828239"/>
              <a:gd name="connsiteY344" fmla="*/ 313203 h 3559383"/>
              <a:gd name="connsiteX345" fmla="*/ 1259782 w 10828239"/>
              <a:gd name="connsiteY345" fmla="*/ 353616 h 3559383"/>
              <a:gd name="connsiteX346" fmla="*/ 1421972 w 10828239"/>
              <a:gd name="connsiteY346" fmla="*/ 348564 h 3559383"/>
              <a:gd name="connsiteX347" fmla="*/ 1557130 w 10828239"/>
              <a:gd name="connsiteY347" fmla="*/ 333409 h 3559383"/>
              <a:gd name="connsiteX348" fmla="*/ 1659850 w 10828239"/>
              <a:gd name="connsiteY348" fmla="*/ 469804 h 3559383"/>
              <a:gd name="connsiteX349" fmla="*/ 1676069 w 10828239"/>
              <a:gd name="connsiteY349" fmla="*/ 636509 h 3559383"/>
              <a:gd name="connsiteX350" fmla="*/ 1708507 w 10828239"/>
              <a:gd name="connsiteY350" fmla="*/ 555682 h 3559383"/>
              <a:gd name="connsiteX351" fmla="*/ 1767976 w 10828239"/>
              <a:gd name="connsiteY351" fmla="*/ 474856 h 3559383"/>
              <a:gd name="connsiteX352" fmla="*/ 1816633 w 10828239"/>
              <a:gd name="connsiteY352" fmla="*/ 449597 h 3559383"/>
              <a:gd name="connsiteX353" fmla="*/ 1865290 w 10828239"/>
              <a:gd name="connsiteY353" fmla="*/ 399081 h 3559383"/>
              <a:gd name="connsiteX354" fmla="*/ 2124793 w 10828239"/>
              <a:gd name="connsiteY354" fmla="*/ 464752 h 3559383"/>
              <a:gd name="connsiteX355" fmla="*/ 2168044 w 10828239"/>
              <a:gd name="connsiteY355" fmla="*/ 257634 h 3559383"/>
              <a:gd name="connsiteX356" fmla="*/ 2276170 w 10828239"/>
              <a:gd name="connsiteY356" fmla="*/ 353616 h 3559383"/>
              <a:gd name="connsiteX357" fmla="*/ 2303202 w 10828239"/>
              <a:gd name="connsiteY357" fmla="*/ 383926 h 3559383"/>
              <a:gd name="connsiteX358" fmla="*/ 2335640 w 10828239"/>
              <a:gd name="connsiteY358" fmla="*/ 363719 h 3559383"/>
              <a:gd name="connsiteX359" fmla="*/ 2351859 w 10828239"/>
              <a:gd name="connsiteY359" fmla="*/ 323306 h 3559383"/>
              <a:gd name="connsiteX360" fmla="*/ 2357265 w 10828239"/>
              <a:gd name="connsiteY360" fmla="*/ 323306 h 3559383"/>
              <a:gd name="connsiteX361" fmla="*/ 2362671 w 10828239"/>
              <a:gd name="connsiteY361" fmla="*/ 323306 h 3559383"/>
              <a:gd name="connsiteX362" fmla="*/ 2378890 w 10828239"/>
              <a:gd name="connsiteY362" fmla="*/ 404132 h 3559383"/>
              <a:gd name="connsiteX363" fmla="*/ 2411328 w 10828239"/>
              <a:gd name="connsiteY363" fmla="*/ 348564 h 3559383"/>
              <a:gd name="connsiteX364" fmla="*/ 2432954 w 10828239"/>
              <a:gd name="connsiteY364" fmla="*/ 348564 h 3559383"/>
              <a:gd name="connsiteX365" fmla="*/ 2438360 w 10828239"/>
              <a:gd name="connsiteY365" fmla="*/ 409184 h 3559383"/>
              <a:gd name="connsiteX366" fmla="*/ 2481610 w 10828239"/>
              <a:gd name="connsiteY366" fmla="*/ 439494 h 3559383"/>
              <a:gd name="connsiteX367" fmla="*/ 2497829 w 10828239"/>
              <a:gd name="connsiteY367" fmla="*/ 404132 h 3559383"/>
              <a:gd name="connsiteX368" fmla="*/ 2492423 w 10828239"/>
              <a:gd name="connsiteY368" fmla="*/ 348564 h 3559383"/>
              <a:gd name="connsiteX369" fmla="*/ 2568111 w 10828239"/>
              <a:gd name="connsiteY369" fmla="*/ 287944 h 3559383"/>
              <a:gd name="connsiteX370" fmla="*/ 2908709 w 10828239"/>
              <a:gd name="connsiteY370" fmla="*/ 373822 h 3559383"/>
              <a:gd name="connsiteX371" fmla="*/ 2962773 w 10828239"/>
              <a:gd name="connsiteY371" fmla="*/ 378874 h 3559383"/>
              <a:gd name="connsiteX372" fmla="*/ 3022242 w 10828239"/>
              <a:gd name="connsiteY372" fmla="*/ 424339 h 3559383"/>
              <a:gd name="connsiteX373" fmla="*/ 3097931 w 10828239"/>
              <a:gd name="connsiteY373" fmla="*/ 474856 h 3559383"/>
              <a:gd name="connsiteX374" fmla="*/ 3087118 w 10828239"/>
              <a:gd name="connsiteY374" fmla="*/ 227324 h 3559383"/>
              <a:gd name="connsiteX375" fmla="*/ 3146587 w 10828239"/>
              <a:gd name="connsiteY375" fmla="*/ 363719 h 3559383"/>
              <a:gd name="connsiteX376" fmla="*/ 3200651 w 10828239"/>
              <a:gd name="connsiteY376" fmla="*/ 358668 h 3559383"/>
              <a:gd name="connsiteX377" fmla="*/ 3233089 w 10828239"/>
              <a:gd name="connsiteY377" fmla="*/ 287944 h 3559383"/>
              <a:gd name="connsiteX378" fmla="*/ 3368247 w 10828239"/>
              <a:gd name="connsiteY378" fmla="*/ 237428 h 3559383"/>
              <a:gd name="connsiteX379" fmla="*/ 3411497 w 10828239"/>
              <a:gd name="connsiteY379" fmla="*/ 95981 h 3559383"/>
              <a:gd name="connsiteX380" fmla="*/ 3514217 w 10828239"/>
              <a:gd name="connsiteY380" fmla="*/ 141446 h 3559383"/>
              <a:gd name="connsiteX381" fmla="*/ 3481779 w 10828239"/>
              <a:gd name="connsiteY381" fmla="*/ 242479 h 3559383"/>
              <a:gd name="connsiteX382" fmla="*/ 3622343 w 10828239"/>
              <a:gd name="connsiteY382" fmla="*/ 298048 h 3559383"/>
              <a:gd name="connsiteX383" fmla="*/ 3654782 w 10828239"/>
              <a:gd name="connsiteY383" fmla="*/ 161653 h 3559383"/>
              <a:gd name="connsiteX384" fmla="*/ 3676406 w 10828239"/>
              <a:gd name="connsiteY384" fmla="*/ 166704 h 3559383"/>
              <a:gd name="connsiteX385" fmla="*/ 3671000 w 10828239"/>
              <a:gd name="connsiteY385" fmla="*/ 298048 h 3559383"/>
              <a:gd name="connsiteX386" fmla="*/ 3730470 w 10828239"/>
              <a:gd name="connsiteY386" fmla="*/ 383926 h 3559383"/>
              <a:gd name="connsiteX387" fmla="*/ 3741283 w 10828239"/>
              <a:gd name="connsiteY387" fmla="*/ 313203 h 3559383"/>
              <a:gd name="connsiteX388" fmla="*/ 3968348 w 10828239"/>
              <a:gd name="connsiteY388" fmla="*/ 373822 h 3559383"/>
              <a:gd name="connsiteX389" fmla="*/ 4065661 w 10828239"/>
              <a:gd name="connsiteY389" fmla="*/ 298048 h 3559383"/>
              <a:gd name="connsiteX390" fmla="*/ 4157569 w 10828239"/>
              <a:gd name="connsiteY390" fmla="*/ 328358 h 3559383"/>
              <a:gd name="connsiteX391" fmla="*/ 4173788 w 10828239"/>
              <a:gd name="connsiteY391" fmla="*/ 424339 h 3559383"/>
              <a:gd name="connsiteX392" fmla="*/ 4206226 w 10828239"/>
              <a:gd name="connsiteY392" fmla="*/ 368771 h 3559383"/>
              <a:gd name="connsiteX393" fmla="*/ 4206226 w 10828239"/>
              <a:gd name="connsiteY393" fmla="*/ 434442 h 3559383"/>
              <a:gd name="connsiteX394" fmla="*/ 4287321 w 10828239"/>
              <a:gd name="connsiteY394" fmla="*/ 363719 h 3559383"/>
              <a:gd name="connsiteX395" fmla="*/ 4352196 w 10828239"/>
              <a:gd name="connsiteY395" fmla="*/ 368771 h 3559383"/>
              <a:gd name="connsiteX396" fmla="*/ 4438697 w 10828239"/>
              <a:gd name="connsiteY396" fmla="*/ 368771 h 3559383"/>
              <a:gd name="connsiteX397" fmla="*/ 4503573 w 10828239"/>
              <a:gd name="connsiteY397" fmla="*/ 318254 h 3559383"/>
              <a:gd name="connsiteX398" fmla="*/ 4611700 w 10828239"/>
              <a:gd name="connsiteY398" fmla="*/ 323306 h 3559383"/>
              <a:gd name="connsiteX399" fmla="*/ 4665763 w 10828239"/>
              <a:gd name="connsiteY399" fmla="*/ 378874 h 3559383"/>
              <a:gd name="connsiteX400" fmla="*/ 4676575 w 10828239"/>
              <a:gd name="connsiteY400" fmla="*/ 333409 h 3559383"/>
              <a:gd name="connsiteX401" fmla="*/ 4736045 w 10828239"/>
              <a:gd name="connsiteY401" fmla="*/ 252583 h 3559383"/>
              <a:gd name="connsiteX402" fmla="*/ 4773890 w 10828239"/>
              <a:gd name="connsiteY402" fmla="*/ 217221 h 3559383"/>
              <a:gd name="connsiteX403" fmla="*/ 4854984 w 10828239"/>
              <a:gd name="connsiteY403" fmla="*/ 106085 h 3559383"/>
              <a:gd name="connsiteX404" fmla="*/ 4887422 w 10828239"/>
              <a:gd name="connsiteY404" fmla="*/ 207118 h 3559383"/>
              <a:gd name="connsiteX405" fmla="*/ 4892828 w 10828239"/>
              <a:gd name="connsiteY405" fmla="*/ 318254 h 3559383"/>
              <a:gd name="connsiteX406" fmla="*/ 4925267 w 10828239"/>
              <a:gd name="connsiteY406" fmla="*/ 126291 h 3559383"/>
              <a:gd name="connsiteX407" fmla="*/ 4957704 w 10828239"/>
              <a:gd name="connsiteY407" fmla="*/ 156601 h 3559383"/>
              <a:gd name="connsiteX408" fmla="*/ 5022580 w 10828239"/>
              <a:gd name="connsiteY408" fmla="*/ 368771 h 3559383"/>
              <a:gd name="connsiteX409" fmla="*/ 5027986 w 10828239"/>
              <a:gd name="connsiteY409" fmla="*/ 383926 h 3559383"/>
              <a:gd name="connsiteX410" fmla="*/ 5114487 w 10828239"/>
              <a:gd name="connsiteY410" fmla="*/ 530424 h 3559383"/>
              <a:gd name="connsiteX411" fmla="*/ 5119894 w 10828239"/>
              <a:gd name="connsiteY411" fmla="*/ 434442 h 3559383"/>
              <a:gd name="connsiteX412" fmla="*/ 5168551 w 10828239"/>
              <a:gd name="connsiteY412" fmla="*/ 484959 h 3559383"/>
              <a:gd name="connsiteX413" fmla="*/ 5292896 w 10828239"/>
              <a:gd name="connsiteY413" fmla="*/ 247531 h 3559383"/>
              <a:gd name="connsiteX414" fmla="*/ 5292896 w 10828239"/>
              <a:gd name="connsiteY414" fmla="*/ 363719 h 3559383"/>
              <a:gd name="connsiteX415" fmla="*/ 5373990 w 10828239"/>
              <a:gd name="connsiteY415" fmla="*/ 373822 h 3559383"/>
              <a:gd name="connsiteX416" fmla="*/ 5395616 w 10828239"/>
              <a:gd name="connsiteY416" fmla="*/ 424339 h 3559383"/>
              <a:gd name="connsiteX417" fmla="*/ 5428054 w 10828239"/>
              <a:gd name="connsiteY417" fmla="*/ 454649 h 3559383"/>
              <a:gd name="connsiteX418" fmla="*/ 5460492 w 10828239"/>
              <a:gd name="connsiteY418" fmla="*/ 419287 h 3559383"/>
              <a:gd name="connsiteX419" fmla="*/ 5476711 w 10828239"/>
              <a:gd name="connsiteY419" fmla="*/ 318254 h 3559383"/>
              <a:gd name="connsiteX420" fmla="*/ 5519961 w 10828239"/>
              <a:gd name="connsiteY420" fmla="*/ 292996 h 3559383"/>
              <a:gd name="connsiteX421" fmla="*/ 5574024 w 10828239"/>
              <a:gd name="connsiteY421" fmla="*/ 272789 h 3559383"/>
              <a:gd name="connsiteX422" fmla="*/ 5622681 w 10828239"/>
              <a:gd name="connsiteY422" fmla="*/ 217221 h 3559383"/>
              <a:gd name="connsiteX423" fmla="*/ 5665932 w 10828239"/>
              <a:gd name="connsiteY423" fmla="*/ 202066 h 3559383"/>
              <a:gd name="connsiteX424" fmla="*/ 5730807 w 10828239"/>
              <a:gd name="connsiteY424" fmla="*/ 146498 h 3559383"/>
              <a:gd name="connsiteX425" fmla="*/ 5714589 w 10828239"/>
              <a:gd name="connsiteY425" fmla="*/ 55568 h 3559383"/>
              <a:gd name="connsiteX426" fmla="*/ 5730807 w 10828239"/>
              <a:gd name="connsiteY426" fmla="*/ 10103 h 3559383"/>
              <a:gd name="connsiteX427" fmla="*/ 5747026 w 10828239"/>
              <a:gd name="connsiteY427" fmla="*/ 121240 h 3559383"/>
              <a:gd name="connsiteX428" fmla="*/ 5790277 w 10828239"/>
              <a:gd name="connsiteY428" fmla="*/ 232376 h 3559383"/>
              <a:gd name="connsiteX429" fmla="*/ 5849746 w 10828239"/>
              <a:gd name="connsiteY429" fmla="*/ 65671 h 3559383"/>
              <a:gd name="connsiteX430" fmla="*/ 5860559 w 10828239"/>
              <a:gd name="connsiteY430" fmla="*/ 166704 h 3559383"/>
              <a:gd name="connsiteX431" fmla="*/ 5930841 w 10828239"/>
              <a:gd name="connsiteY431" fmla="*/ 217221 h 3559383"/>
              <a:gd name="connsiteX432" fmla="*/ 6109250 w 10828239"/>
              <a:gd name="connsiteY432" fmla="*/ 136395 h 3559383"/>
              <a:gd name="connsiteX433" fmla="*/ 6103843 w 10828239"/>
              <a:gd name="connsiteY433" fmla="*/ 282893 h 3559383"/>
              <a:gd name="connsiteX434" fmla="*/ 6098437 w 10828239"/>
              <a:gd name="connsiteY434" fmla="*/ 378874 h 3559383"/>
              <a:gd name="connsiteX435" fmla="*/ 6109250 w 10828239"/>
              <a:gd name="connsiteY435" fmla="*/ 313203 h 3559383"/>
              <a:gd name="connsiteX436" fmla="*/ 6168719 w 10828239"/>
              <a:gd name="connsiteY436" fmla="*/ 298048 h 3559383"/>
              <a:gd name="connsiteX437" fmla="*/ 6249814 w 10828239"/>
              <a:gd name="connsiteY437" fmla="*/ 237428 h 3559383"/>
              <a:gd name="connsiteX438" fmla="*/ 6266033 w 10828239"/>
              <a:gd name="connsiteY438" fmla="*/ 282893 h 3559383"/>
              <a:gd name="connsiteX439" fmla="*/ 6303877 w 10828239"/>
              <a:gd name="connsiteY439" fmla="*/ 227324 h 3559383"/>
              <a:gd name="connsiteX440" fmla="*/ 6314690 w 10828239"/>
              <a:gd name="connsiteY440" fmla="*/ 232376 h 3559383"/>
              <a:gd name="connsiteX441" fmla="*/ 6357940 w 10828239"/>
              <a:gd name="connsiteY441" fmla="*/ 313203 h 3559383"/>
              <a:gd name="connsiteX442" fmla="*/ 6401191 w 10828239"/>
              <a:gd name="connsiteY442" fmla="*/ 232376 h 3559383"/>
              <a:gd name="connsiteX443" fmla="*/ 6439035 w 10828239"/>
              <a:gd name="connsiteY443" fmla="*/ 90930 h 3559383"/>
              <a:gd name="connsiteX444" fmla="*/ 6471473 w 10828239"/>
              <a:gd name="connsiteY444" fmla="*/ 181859 h 3559383"/>
              <a:gd name="connsiteX445" fmla="*/ 6482286 w 10828239"/>
              <a:gd name="connsiteY445" fmla="*/ 166704 h 3559383"/>
              <a:gd name="connsiteX446" fmla="*/ 6601225 w 10828239"/>
              <a:gd name="connsiteY446" fmla="*/ 25258 h 3559383"/>
              <a:gd name="connsiteX447" fmla="*/ 6633663 w 10828239"/>
              <a:gd name="connsiteY447" fmla="*/ 10103 h 3559383"/>
              <a:gd name="connsiteX448" fmla="*/ 6639069 w 10828239"/>
              <a:gd name="connsiteY448" fmla="*/ 15155 h 3559383"/>
              <a:gd name="connsiteX449" fmla="*/ 6639069 w 10828239"/>
              <a:gd name="connsiteY449" fmla="*/ 151549 h 3559383"/>
              <a:gd name="connsiteX450" fmla="*/ 6628256 w 10828239"/>
              <a:gd name="connsiteY450" fmla="*/ 181859 h 3559383"/>
              <a:gd name="connsiteX451" fmla="*/ 6606631 w 10828239"/>
              <a:gd name="connsiteY451" fmla="*/ 207118 h 3559383"/>
              <a:gd name="connsiteX452" fmla="*/ 6639069 w 10828239"/>
              <a:gd name="connsiteY452" fmla="*/ 237428 h 3559383"/>
              <a:gd name="connsiteX453" fmla="*/ 6676913 w 10828239"/>
              <a:gd name="connsiteY453" fmla="*/ 222273 h 3559383"/>
              <a:gd name="connsiteX454" fmla="*/ 6758008 w 10828239"/>
              <a:gd name="connsiteY454" fmla="*/ 95981 h 3559383"/>
              <a:gd name="connsiteX455" fmla="*/ 6758008 w 10828239"/>
              <a:gd name="connsiteY455" fmla="*/ 186911 h 3559383"/>
              <a:gd name="connsiteX456" fmla="*/ 6774227 w 10828239"/>
              <a:gd name="connsiteY456" fmla="*/ 277841 h 3559383"/>
              <a:gd name="connsiteX457" fmla="*/ 6822884 w 10828239"/>
              <a:gd name="connsiteY457" fmla="*/ 0 h 355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</a:cxnLst>
            <a:rect l="l" t="t" r="r" b="b"/>
            <a:pathLst>
              <a:path w="10828239" h="3559383">
                <a:moveTo>
                  <a:pt x="9870595" y="3188488"/>
                </a:moveTo>
                <a:lnTo>
                  <a:pt x="9875185" y="3191539"/>
                </a:lnTo>
                <a:lnTo>
                  <a:pt x="9869779" y="3191539"/>
                </a:lnTo>
                <a:close/>
                <a:moveTo>
                  <a:pt x="64249" y="2546756"/>
                </a:moveTo>
                <a:lnTo>
                  <a:pt x="63935" y="2555235"/>
                </a:lnTo>
                <a:cubicBezTo>
                  <a:pt x="63451" y="2562194"/>
                  <a:pt x="63018" y="2554314"/>
                  <a:pt x="63592" y="2549209"/>
                </a:cubicBezTo>
                <a:close/>
                <a:moveTo>
                  <a:pt x="6822884" y="0"/>
                </a:moveTo>
                <a:cubicBezTo>
                  <a:pt x="6855322" y="55568"/>
                  <a:pt x="6855322" y="106085"/>
                  <a:pt x="6871541" y="156601"/>
                </a:cubicBezTo>
                <a:cubicBezTo>
                  <a:pt x="6882353" y="141446"/>
                  <a:pt x="6893166" y="131343"/>
                  <a:pt x="6903978" y="121240"/>
                </a:cubicBezTo>
                <a:cubicBezTo>
                  <a:pt x="6925604" y="85878"/>
                  <a:pt x="6952635" y="90930"/>
                  <a:pt x="6979667" y="116188"/>
                </a:cubicBezTo>
                <a:cubicBezTo>
                  <a:pt x="7001292" y="136395"/>
                  <a:pt x="7028324" y="171756"/>
                  <a:pt x="7055355" y="156601"/>
                </a:cubicBezTo>
                <a:cubicBezTo>
                  <a:pt x="7082387" y="141446"/>
                  <a:pt x="7136450" y="121240"/>
                  <a:pt x="7098606" y="60620"/>
                </a:cubicBezTo>
                <a:cubicBezTo>
                  <a:pt x="7136450" y="111136"/>
                  <a:pt x="7158075" y="95981"/>
                  <a:pt x="7179701" y="60620"/>
                </a:cubicBezTo>
                <a:cubicBezTo>
                  <a:pt x="7185107" y="50516"/>
                  <a:pt x="7195920" y="35361"/>
                  <a:pt x="7206732" y="25258"/>
                </a:cubicBezTo>
                <a:cubicBezTo>
                  <a:pt x="7228358" y="5051"/>
                  <a:pt x="7249983" y="-5052"/>
                  <a:pt x="7255389" y="40413"/>
                </a:cubicBezTo>
                <a:cubicBezTo>
                  <a:pt x="7260795" y="75775"/>
                  <a:pt x="7277014" y="111136"/>
                  <a:pt x="7287827" y="146498"/>
                </a:cubicBezTo>
                <a:cubicBezTo>
                  <a:pt x="7320265" y="141446"/>
                  <a:pt x="7314859" y="106085"/>
                  <a:pt x="7347297" y="95981"/>
                </a:cubicBezTo>
                <a:cubicBezTo>
                  <a:pt x="7341890" y="156601"/>
                  <a:pt x="7336484" y="217221"/>
                  <a:pt x="7331078" y="272789"/>
                </a:cubicBezTo>
                <a:cubicBezTo>
                  <a:pt x="7358109" y="237428"/>
                  <a:pt x="7390547" y="207118"/>
                  <a:pt x="7444610" y="197014"/>
                </a:cubicBezTo>
                <a:cubicBezTo>
                  <a:pt x="7455423" y="191963"/>
                  <a:pt x="7471642" y="176808"/>
                  <a:pt x="7460829" y="161653"/>
                </a:cubicBezTo>
                <a:cubicBezTo>
                  <a:pt x="7444610" y="121240"/>
                  <a:pt x="7482455" y="131343"/>
                  <a:pt x="7498673" y="121240"/>
                </a:cubicBezTo>
                <a:cubicBezTo>
                  <a:pt x="7509486" y="106085"/>
                  <a:pt x="7525705" y="126291"/>
                  <a:pt x="7531111" y="136395"/>
                </a:cubicBezTo>
                <a:cubicBezTo>
                  <a:pt x="7563549" y="166704"/>
                  <a:pt x="7536518" y="202066"/>
                  <a:pt x="7531111" y="232376"/>
                </a:cubicBezTo>
                <a:cubicBezTo>
                  <a:pt x="7514892" y="222273"/>
                  <a:pt x="7498673" y="207118"/>
                  <a:pt x="7487861" y="242479"/>
                </a:cubicBezTo>
                <a:cubicBezTo>
                  <a:pt x="7471642" y="303099"/>
                  <a:pt x="7531111" y="303099"/>
                  <a:pt x="7568956" y="338461"/>
                </a:cubicBezTo>
                <a:cubicBezTo>
                  <a:pt x="7568956" y="287944"/>
                  <a:pt x="7568956" y="252583"/>
                  <a:pt x="7574362" y="207118"/>
                </a:cubicBezTo>
                <a:cubicBezTo>
                  <a:pt x="7606800" y="222273"/>
                  <a:pt x="7644644" y="242479"/>
                  <a:pt x="7671675" y="197014"/>
                </a:cubicBezTo>
                <a:cubicBezTo>
                  <a:pt x="7671675" y="197014"/>
                  <a:pt x="7714926" y="181859"/>
                  <a:pt x="7736551" y="181859"/>
                </a:cubicBezTo>
                <a:cubicBezTo>
                  <a:pt x="7779802" y="171756"/>
                  <a:pt x="7790615" y="151549"/>
                  <a:pt x="7785208" y="116188"/>
                </a:cubicBezTo>
                <a:cubicBezTo>
                  <a:pt x="7779802" y="80826"/>
                  <a:pt x="7790615" y="50516"/>
                  <a:pt x="7839271" y="50516"/>
                </a:cubicBezTo>
                <a:cubicBezTo>
                  <a:pt x="7850084" y="50516"/>
                  <a:pt x="7866303" y="45465"/>
                  <a:pt x="7877115" y="40413"/>
                </a:cubicBezTo>
                <a:cubicBezTo>
                  <a:pt x="7958211" y="15155"/>
                  <a:pt x="7990648" y="30310"/>
                  <a:pt x="8012273" y="106085"/>
                </a:cubicBezTo>
                <a:cubicBezTo>
                  <a:pt x="8017680" y="131343"/>
                  <a:pt x="8017680" y="141446"/>
                  <a:pt x="8044711" y="121240"/>
                </a:cubicBezTo>
                <a:cubicBezTo>
                  <a:pt x="8050117" y="121240"/>
                  <a:pt x="8066337" y="126291"/>
                  <a:pt x="8077149" y="126291"/>
                </a:cubicBezTo>
                <a:cubicBezTo>
                  <a:pt x="8120400" y="136395"/>
                  <a:pt x="8196089" y="207118"/>
                  <a:pt x="8201495" y="242479"/>
                </a:cubicBezTo>
                <a:cubicBezTo>
                  <a:pt x="8223120" y="247531"/>
                  <a:pt x="8233933" y="222273"/>
                  <a:pt x="8255558" y="217221"/>
                </a:cubicBezTo>
                <a:cubicBezTo>
                  <a:pt x="8266371" y="237428"/>
                  <a:pt x="8271777" y="257634"/>
                  <a:pt x="8287995" y="272789"/>
                </a:cubicBezTo>
                <a:cubicBezTo>
                  <a:pt x="8298809" y="287944"/>
                  <a:pt x="8309621" y="303099"/>
                  <a:pt x="8331246" y="298048"/>
                </a:cubicBezTo>
                <a:cubicBezTo>
                  <a:pt x="8352871" y="287944"/>
                  <a:pt x="8342059" y="262686"/>
                  <a:pt x="8336653" y="247531"/>
                </a:cubicBezTo>
                <a:cubicBezTo>
                  <a:pt x="8331246" y="237428"/>
                  <a:pt x="8325840" y="232376"/>
                  <a:pt x="8320433" y="222273"/>
                </a:cubicBezTo>
                <a:cubicBezTo>
                  <a:pt x="8369091" y="217221"/>
                  <a:pt x="8363684" y="252583"/>
                  <a:pt x="8374497" y="277841"/>
                </a:cubicBezTo>
                <a:cubicBezTo>
                  <a:pt x="8401528" y="222273"/>
                  <a:pt x="8466404" y="232376"/>
                  <a:pt x="8498842" y="237428"/>
                </a:cubicBezTo>
                <a:cubicBezTo>
                  <a:pt x="8552905" y="242479"/>
                  <a:pt x="8579937" y="212169"/>
                  <a:pt x="8606968" y="186911"/>
                </a:cubicBezTo>
                <a:cubicBezTo>
                  <a:pt x="8661032" y="136395"/>
                  <a:pt x="8671844" y="136395"/>
                  <a:pt x="8725907" y="186911"/>
                </a:cubicBezTo>
                <a:cubicBezTo>
                  <a:pt x="8736720" y="197014"/>
                  <a:pt x="8742126" y="207118"/>
                  <a:pt x="8758345" y="207118"/>
                </a:cubicBezTo>
                <a:cubicBezTo>
                  <a:pt x="8774564" y="207118"/>
                  <a:pt x="8779971" y="212169"/>
                  <a:pt x="8774564" y="232376"/>
                </a:cubicBezTo>
                <a:cubicBezTo>
                  <a:pt x="8758345" y="277841"/>
                  <a:pt x="8763752" y="282893"/>
                  <a:pt x="8779971" y="333409"/>
                </a:cubicBezTo>
                <a:cubicBezTo>
                  <a:pt x="8850253" y="308151"/>
                  <a:pt x="8877284" y="323306"/>
                  <a:pt x="8882691" y="388977"/>
                </a:cubicBezTo>
                <a:cubicBezTo>
                  <a:pt x="8882691" y="394029"/>
                  <a:pt x="8877284" y="399081"/>
                  <a:pt x="8882691" y="399081"/>
                </a:cubicBezTo>
                <a:cubicBezTo>
                  <a:pt x="8888097" y="404132"/>
                  <a:pt x="8888097" y="399081"/>
                  <a:pt x="8888097" y="394029"/>
                </a:cubicBezTo>
                <a:cubicBezTo>
                  <a:pt x="8925941" y="373822"/>
                  <a:pt x="8942160" y="343513"/>
                  <a:pt x="8942160" y="303099"/>
                </a:cubicBezTo>
                <a:cubicBezTo>
                  <a:pt x="8936754" y="257634"/>
                  <a:pt x="8893503" y="202066"/>
                  <a:pt x="8969192" y="171756"/>
                </a:cubicBezTo>
                <a:cubicBezTo>
                  <a:pt x="8985411" y="212169"/>
                  <a:pt x="9039474" y="242479"/>
                  <a:pt x="9050287" y="313203"/>
                </a:cubicBezTo>
                <a:cubicBezTo>
                  <a:pt x="9066506" y="247531"/>
                  <a:pt x="9125975" y="267738"/>
                  <a:pt x="9153007" y="237428"/>
                </a:cubicBezTo>
                <a:cubicBezTo>
                  <a:pt x="9158413" y="227324"/>
                  <a:pt x="9180038" y="247531"/>
                  <a:pt x="9180038" y="257634"/>
                </a:cubicBezTo>
                <a:cubicBezTo>
                  <a:pt x="9174632" y="272789"/>
                  <a:pt x="9207070" y="298048"/>
                  <a:pt x="9169226" y="313203"/>
                </a:cubicBezTo>
                <a:cubicBezTo>
                  <a:pt x="9125975" y="328358"/>
                  <a:pt x="9098943" y="368771"/>
                  <a:pt x="9098943" y="414236"/>
                </a:cubicBezTo>
                <a:cubicBezTo>
                  <a:pt x="9098943" y="429391"/>
                  <a:pt x="9082724" y="454649"/>
                  <a:pt x="9109756" y="459701"/>
                </a:cubicBezTo>
                <a:cubicBezTo>
                  <a:pt x="9131381" y="464752"/>
                  <a:pt x="9147600" y="444546"/>
                  <a:pt x="9153007" y="424339"/>
                </a:cubicBezTo>
                <a:cubicBezTo>
                  <a:pt x="9169226" y="378874"/>
                  <a:pt x="9201663" y="388977"/>
                  <a:pt x="9234101" y="404132"/>
                </a:cubicBezTo>
                <a:cubicBezTo>
                  <a:pt x="9239508" y="409184"/>
                  <a:pt x="9244914" y="419287"/>
                  <a:pt x="9250320" y="424339"/>
                </a:cubicBezTo>
                <a:cubicBezTo>
                  <a:pt x="9255727" y="434442"/>
                  <a:pt x="9266539" y="449597"/>
                  <a:pt x="9293571" y="449597"/>
                </a:cubicBezTo>
                <a:cubicBezTo>
                  <a:pt x="9277352" y="409184"/>
                  <a:pt x="9315196" y="378874"/>
                  <a:pt x="9320602" y="343513"/>
                </a:cubicBezTo>
                <a:cubicBezTo>
                  <a:pt x="9331415" y="318254"/>
                  <a:pt x="9336821" y="363719"/>
                  <a:pt x="9353040" y="348564"/>
                </a:cubicBezTo>
                <a:cubicBezTo>
                  <a:pt x="9374666" y="333409"/>
                  <a:pt x="9390885" y="318254"/>
                  <a:pt x="9417916" y="313203"/>
                </a:cubicBezTo>
                <a:cubicBezTo>
                  <a:pt x="9423323" y="313203"/>
                  <a:pt x="9428729" y="313203"/>
                  <a:pt x="9428729" y="308151"/>
                </a:cubicBezTo>
                <a:cubicBezTo>
                  <a:pt x="9428729" y="277841"/>
                  <a:pt x="9455760" y="262686"/>
                  <a:pt x="9477386" y="247531"/>
                </a:cubicBezTo>
                <a:cubicBezTo>
                  <a:pt x="9493605" y="237428"/>
                  <a:pt x="9509824" y="237428"/>
                  <a:pt x="9515230" y="247531"/>
                </a:cubicBezTo>
                <a:cubicBezTo>
                  <a:pt x="9542262" y="313203"/>
                  <a:pt x="9558480" y="267738"/>
                  <a:pt x="9580106" y="242479"/>
                </a:cubicBezTo>
                <a:lnTo>
                  <a:pt x="9596325" y="227324"/>
                </a:lnTo>
                <a:cubicBezTo>
                  <a:pt x="9628763" y="242479"/>
                  <a:pt x="9590918" y="282893"/>
                  <a:pt x="9623356" y="287944"/>
                </a:cubicBezTo>
                <a:cubicBezTo>
                  <a:pt x="9650388" y="292996"/>
                  <a:pt x="9682826" y="287944"/>
                  <a:pt x="9709857" y="282893"/>
                </a:cubicBezTo>
                <a:cubicBezTo>
                  <a:pt x="9731483" y="272789"/>
                  <a:pt x="9736889" y="262686"/>
                  <a:pt x="9720670" y="247531"/>
                </a:cubicBezTo>
                <a:cubicBezTo>
                  <a:pt x="9709857" y="237428"/>
                  <a:pt x="9693638" y="227324"/>
                  <a:pt x="9726076" y="212169"/>
                </a:cubicBezTo>
                <a:cubicBezTo>
                  <a:pt x="9747702" y="202066"/>
                  <a:pt x="9769327" y="181859"/>
                  <a:pt x="9801765" y="202066"/>
                </a:cubicBezTo>
                <a:cubicBezTo>
                  <a:pt x="9823390" y="217221"/>
                  <a:pt x="9801765" y="227324"/>
                  <a:pt x="9796358" y="242479"/>
                </a:cubicBezTo>
                <a:cubicBezTo>
                  <a:pt x="9774733" y="287944"/>
                  <a:pt x="9796358" y="328358"/>
                  <a:pt x="9812577" y="378874"/>
                </a:cubicBezTo>
                <a:cubicBezTo>
                  <a:pt x="9839609" y="328358"/>
                  <a:pt x="9855828" y="343513"/>
                  <a:pt x="9861234" y="383926"/>
                </a:cubicBezTo>
                <a:cubicBezTo>
                  <a:pt x="9899079" y="338461"/>
                  <a:pt x="9834203" y="282893"/>
                  <a:pt x="9877453" y="242479"/>
                </a:cubicBezTo>
                <a:cubicBezTo>
                  <a:pt x="9920704" y="383926"/>
                  <a:pt x="9980173" y="429391"/>
                  <a:pt x="10088300" y="424339"/>
                </a:cubicBezTo>
                <a:cubicBezTo>
                  <a:pt x="10055862" y="404132"/>
                  <a:pt x="10072081" y="378874"/>
                  <a:pt x="10072081" y="353616"/>
                </a:cubicBezTo>
                <a:cubicBezTo>
                  <a:pt x="10099112" y="358668"/>
                  <a:pt x="10093706" y="388977"/>
                  <a:pt x="10115331" y="399081"/>
                </a:cubicBezTo>
                <a:cubicBezTo>
                  <a:pt x="10126144" y="383926"/>
                  <a:pt x="10115331" y="363719"/>
                  <a:pt x="10120738" y="348564"/>
                </a:cubicBezTo>
                <a:lnTo>
                  <a:pt x="10120738" y="328358"/>
                </a:lnTo>
                <a:cubicBezTo>
                  <a:pt x="10115331" y="292996"/>
                  <a:pt x="10163988" y="343513"/>
                  <a:pt x="10158582" y="308151"/>
                </a:cubicBezTo>
                <a:cubicBezTo>
                  <a:pt x="10153175" y="287944"/>
                  <a:pt x="10142363" y="272789"/>
                  <a:pt x="10142363" y="252583"/>
                </a:cubicBezTo>
                <a:cubicBezTo>
                  <a:pt x="10142363" y="237428"/>
                  <a:pt x="10158582" y="242479"/>
                  <a:pt x="10169394" y="247531"/>
                </a:cubicBezTo>
                <a:cubicBezTo>
                  <a:pt x="10185613" y="257634"/>
                  <a:pt x="10185613" y="277841"/>
                  <a:pt x="10185613" y="292996"/>
                </a:cubicBezTo>
                <a:cubicBezTo>
                  <a:pt x="10169394" y="343513"/>
                  <a:pt x="10207239" y="358668"/>
                  <a:pt x="10239677" y="383926"/>
                </a:cubicBezTo>
                <a:cubicBezTo>
                  <a:pt x="10299146" y="429391"/>
                  <a:pt x="10353209" y="464752"/>
                  <a:pt x="10428898" y="464752"/>
                </a:cubicBezTo>
                <a:cubicBezTo>
                  <a:pt x="10445117" y="464752"/>
                  <a:pt x="10482961" y="429391"/>
                  <a:pt x="10472148" y="484959"/>
                </a:cubicBezTo>
                <a:cubicBezTo>
                  <a:pt x="10493774" y="484959"/>
                  <a:pt x="10515399" y="510217"/>
                  <a:pt x="10531618" y="479907"/>
                </a:cubicBezTo>
                <a:cubicBezTo>
                  <a:pt x="10553243" y="439494"/>
                  <a:pt x="10580275" y="449597"/>
                  <a:pt x="10601900" y="479907"/>
                </a:cubicBezTo>
                <a:cubicBezTo>
                  <a:pt x="10618119" y="505166"/>
                  <a:pt x="10628931" y="535476"/>
                  <a:pt x="10650557" y="560734"/>
                </a:cubicBezTo>
                <a:cubicBezTo>
                  <a:pt x="10673196" y="620512"/>
                  <a:pt x="10733960" y="683300"/>
                  <a:pt x="10737734" y="838575"/>
                </a:cubicBezTo>
                <a:lnTo>
                  <a:pt x="10726467" y="1048496"/>
                </a:lnTo>
                <a:lnTo>
                  <a:pt x="10737452" y="1237210"/>
                </a:lnTo>
                <a:cubicBezTo>
                  <a:pt x="10750292" y="1395878"/>
                  <a:pt x="10763807" y="1554546"/>
                  <a:pt x="10769214" y="1713214"/>
                </a:cubicBezTo>
                <a:cubicBezTo>
                  <a:pt x="10769214" y="1776682"/>
                  <a:pt x="10736776" y="1850726"/>
                  <a:pt x="10780026" y="1924771"/>
                </a:cubicBezTo>
                <a:cubicBezTo>
                  <a:pt x="10790839" y="1935350"/>
                  <a:pt x="10780026" y="2019971"/>
                  <a:pt x="10758401" y="2030551"/>
                </a:cubicBezTo>
                <a:cubicBezTo>
                  <a:pt x="10715151" y="2041128"/>
                  <a:pt x="10744230" y="2157419"/>
                  <a:pt x="10749636" y="2210309"/>
                </a:cubicBezTo>
                <a:cubicBezTo>
                  <a:pt x="10757745" y="2337243"/>
                  <a:pt x="10747588" y="2390198"/>
                  <a:pt x="10756374" y="2518454"/>
                </a:cubicBezTo>
                <a:cubicBezTo>
                  <a:pt x="10756416" y="2526529"/>
                  <a:pt x="10756457" y="2534603"/>
                  <a:pt x="10756499" y="2542678"/>
                </a:cubicBezTo>
                <a:lnTo>
                  <a:pt x="10790674" y="2622645"/>
                </a:lnTo>
                <a:cubicBezTo>
                  <a:pt x="10801487" y="2627697"/>
                  <a:pt x="10808429" y="2671069"/>
                  <a:pt x="10789763" y="2735305"/>
                </a:cubicBezTo>
                <a:cubicBezTo>
                  <a:pt x="10779064" y="2772907"/>
                  <a:pt x="10787430" y="2807912"/>
                  <a:pt x="10792836" y="2833170"/>
                </a:cubicBezTo>
                <a:cubicBezTo>
                  <a:pt x="10809055" y="2954410"/>
                  <a:pt x="10832103" y="3004628"/>
                  <a:pt x="10810478" y="3130919"/>
                </a:cubicBezTo>
                <a:cubicBezTo>
                  <a:pt x="10810478" y="3141023"/>
                  <a:pt x="10810478" y="3146074"/>
                  <a:pt x="10815884" y="3156178"/>
                </a:cubicBezTo>
                <a:cubicBezTo>
                  <a:pt x="10837510" y="3191539"/>
                  <a:pt x="10832103" y="3206694"/>
                  <a:pt x="10788853" y="3211746"/>
                </a:cubicBezTo>
                <a:cubicBezTo>
                  <a:pt x="10745602" y="3211746"/>
                  <a:pt x="10723977" y="3231953"/>
                  <a:pt x="10723977" y="3277418"/>
                </a:cubicBezTo>
                <a:cubicBezTo>
                  <a:pt x="10680726" y="3237004"/>
                  <a:pt x="10664508" y="3191539"/>
                  <a:pt x="10626663" y="3151126"/>
                </a:cubicBezTo>
                <a:cubicBezTo>
                  <a:pt x="10605038" y="3211746"/>
                  <a:pt x="10632070" y="3282469"/>
                  <a:pt x="10578006" y="3332986"/>
                </a:cubicBezTo>
                <a:cubicBezTo>
                  <a:pt x="10550975" y="3317831"/>
                  <a:pt x="10550975" y="3282469"/>
                  <a:pt x="10529350" y="3262263"/>
                </a:cubicBezTo>
                <a:cubicBezTo>
                  <a:pt x="10453661" y="3191539"/>
                  <a:pt x="10361754" y="3171333"/>
                  <a:pt x="10259034" y="3181436"/>
                </a:cubicBezTo>
                <a:cubicBezTo>
                  <a:pt x="10199564" y="3186488"/>
                  <a:pt x="10140095" y="3196591"/>
                  <a:pt x="10080625" y="3196591"/>
                </a:cubicBezTo>
                <a:cubicBezTo>
                  <a:pt x="10004937" y="3196591"/>
                  <a:pt x="9940061" y="3181436"/>
                  <a:pt x="9891404" y="3125868"/>
                </a:cubicBezTo>
                <a:cubicBezTo>
                  <a:pt x="9880592" y="3135971"/>
                  <a:pt x="9879240" y="3147337"/>
                  <a:pt x="9878564" y="3158704"/>
                </a:cubicBezTo>
                <a:lnTo>
                  <a:pt x="9870595" y="3188488"/>
                </a:lnTo>
                <a:lnTo>
                  <a:pt x="9862599" y="3183173"/>
                </a:lnTo>
                <a:cubicBezTo>
                  <a:pt x="9853222" y="3180805"/>
                  <a:pt x="9852208" y="3194065"/>
                  <a:pt x="9848153" y="3201643"/>
                </a:cubicBezTo>
                <a:cubicBezTo>
                  <a:pt x="9842747" y="3237004"/>
                  <a:pt x="9831935" y="3272366"/>
                  <a:pt x="9821122" y="3317831"/>
                </a:cubicBezTo>
                <a:cubicBezTo>
                  <a:pt x="9799497" y="3247108"/>
                  <a:pt x="9783278" y="3186488"/>
                  <a:pt x="9761652" y="3115765"/>
                </a:cubicBezTo>
                <a:cubicBezTo>
                  <a:pt x="9740027" y="3156178"/>
                  <a:pt x="9740027" y="3191539"/>
                  <a:pt x="9750840" y="3221849"/>
                </a:cubicBezTo>
                <a:cubicBezTo>
                  <a:pt x="9756246" y="3267314"/>
                  <a:pt x="9734621" y="3277418"/>
                  <a:pt x="9696777" y="3267314"/>
                </a:cubicBezTo>
                <a:cubicBezTo>
                  <a:pt x="9653526" y="3262263"/>
                  <a:pt x="9621088" y="3237004"/>
                  <a:pt x="9583244" y="3221849"/>
                </a:cubicBezTo>
                <a:cubicBezTo>
                  <a:pt x="9534587" y="3196591"/>
                  <a:pt x="9491336" y="3176384"/>
                  <a:pt x="9426461" y="3206694"/>
                </a:cubicBezTo>
                <a:cubicBezTo>
                  <a:pt x="9399429" y="3221849"/>
                  <a:pt x="9404835" y="3176384"/>
                  <a:pt x="9388616" y="3151126"/>
                </a:cubicBezTo>
                <a:cubicBezTo>
                  <a:pt x="9361585" y="3186488"/>
                  <a:pt x="9307522" y="3186488"/>
                  <a:pt x="9291303" y="3221849"/>
                </a:cubicBezTo>
                <a:cubicBezTo>
                  <a:pt x="9215614" y="3135971"/>
                  <a:pt x="9134519" y="3050093"/>
                  <a:pt x="9166957" y="2913698"/>
                </a:cubicBezTo>
                <a:cubicBezTo>
                  <a:pt x="9118301" y="2944008"/>
                  <a:pt x="9134519" y="2984421"/>
                  <a:pt x="9134519" y="3019783"/>
                </a:cubicBezTo>
                <a:cubicBezTo>
                  <a:pt x="9139926" y="3055145"/>
                  <a:pt x="9139926" y="3080403"/>
                  <a:pt x="9091269" y="3070300"/>
                </a:cubicBezTo>
                <a:cubicBezTo>
                  <a:pt x="9075050" y="3070300"/>
                  <a:pt x="9058831" y="3085455"/>
                  <a:pt x="9042612" y="3085455"/>
                </a:cubicBezTo>
                <a:cubicBezTo>
                  <a:pt x="9004768" y="3085455"/>
                  <a:pt x="9031799" y="3166281"/>
                  <a:pt x="8961517" y="3130919"/>
                </a:cubicBezTo>
                <a:cubicBezTo>
                  <a:pt x="8929079" y="3115765"/>
                  <a:pt x="8880423" y="3130919"/>
                  <a:pt x="8837172" y="3130919"/>
                </a:cubicBezTo>
                <a:cubicBezTo>
                  <a:pt x="8788515" y="3130919"/>
                  <a:pt x="8750671" y="3115765"/>
                  <a:pt x="8723639" y="3080403"/>
                </a:cubicBezTo>
                <a:cubicBezTo>
                  <a:pt x="8712827" y="3075351"/>
                  <a:pt x="8702014" y="3065248"/>
                  <a:pt x="8696608" y="3080403"/>
                </a:cubicBezTo>
                <a:cubicBezTo>
                  <a:pt x="8691201" y="3110713"/>
                  <a:pt x="8637138" y="3115765"/>
                  <a:pt x="8647951" y="3156178"/>
                </a:cubicBezTo>
                <a:cubicBezTo>
                  <a:pt x="8658763" y="3191539"/>
                  <a:pt x="8664170" y="3226901"/>
                  <a:pt x="8674982" y="3262263"/>
                </a:cubicBezTo>
                <a:cubicBezTo>
                  <a:pt x="8610107" y="3262263"/>
                  <a:pt x="8561450" y="3262263"/>
                  <a:pt x="8572262" y="3186488"/>
                </a:cubicBezTo>
                <a:cubicBezTo>
                  <a:pt x="8572262" y="3166281"/>
                  <a:pt x="8556043" y="3151126"/>
                  <a:pt x="8545231" y="3135971"/>
                </a:cubicBezTo>
                <a:cubicBezTo>
                  <a:pt x="8512793" y="3156178"/>
                  <a:pt x="8501980" y="3186488"/>
                  <a:pt x="8485761" y="3211746"/>
                </a:cubicBezTo>
                <a:cubicBezTo>
                  <a:pt x="8480355" y="3176384"/>
                  <a:pt x="8485761" y="3135971"/>
                  <a:pt x="8453323" y="3105661"/>
                </a:cubicBezTo>
                <a:cubicBezTo>
                  <a:pt x="8442511" y="3146074"/>
                  <a:pt x="8442511" y="3181436"/>
                  <a:pt x="8415479" y="3221849"/>
                </a:cubicBezTo>
                <a:cubicBezTo>
                  <a:pt x="8399260" y="3166281"/>
                  <a:pt x="8442511" y="3095558"/>
                  <a:pt x="8345197" y="3090506"/>
                </a:cubicBezTo>
                <a:cubicBezTo>
                  <a:pt x="8345197" y="3125868"/>
                  <a:pt x="8345197" y="3166281"/>
                  <a:pt x="8356010" y="3201643"/>
                </a:cubicBezTo>
                <a:cubicBezTo>
                  <a:pt x="8366822" y="3252159"/>
                  <a:pt x="8345197" y="3257211"/>
                  <a:pt x="8301946" y="3242056"/>
                </a:cubicBezTo>
                <a:cubicBezTo>
                  <a:pt x="8193820" y="3216798"/>
                  <a:pt x="8085694" y="3181436"/>
                  <a:pt x="7977568" y="3151126"/>
                </a:cubicBezTo>
                <a:cubicBezTo>
                  <a:pt x="7918098" y="3135971"/>
                  <a:pt x="7918098" y="3135971"/>
                  <a:pt x="7891066" y="3191539"/>
                </a:cubicBezTo>
                <a:cubicBezTo>
                  <a:pt x="7896472" y="3135971"/>
                  <a:pt x="7820784" y="3125868"/>
                  <a:pt x="7815378" y="3070300"/>
                </a:cubicBezTo>
                <a:cubicBezTo>
                  <a:pt x="7815378" y="3050093"/>
                  <a:pt x="7772128" y="3045041"/>
                  <a:pt x="7745096" y="3039990"/>
                </a:cubicBezTo>
                <a:cubicBezTo>
                  <a:pt x="7739690" y="3141023"/>
                  <a:pt x="7750502" y="3247108"/>
                  <a:pt x="7761314" y="3363296"/>
                </a:cubicBezTo>
                <a:cubicBezTo>
                  <a:pt x="7723470" y="3307728"/>
                  <a:pt x="7728876" y="3257211"/>
                  <a:pt x="7701845" y="3216798"/>
                </a:cubicBezTo>
                <a:cubicBezTo>
                  <a:pt x="7691033" y="3206694"/>
                  <a:pt x="7691033" y="3191539"/>
                  <a:pt x="7674814" y="3186488"/>
                </a:cubicBezTo>
                <a:cubicBezTo>
                  <a:pt x="7653189" y="3186488"/>
                  <a:pt x="7647782" y="3206694"/>
                  <a:pt x="7642376" y="3216798"/>
                </a:cubicBezTo>
                <a:cubicBezTo>
                  <a:pt x="7631563" y="3237004"/>
                  <a:pt x="7620751" y="3257211"/>
                  <a:pt x="7604532" y="3277418"/>
                </a:cubicBezTo>
                <a:cubicBezTo>
                  <a:pt x="7572094" y="3327934"/>
                  <a:pt x="7545062" y="3327934"/>
                  <a:pt x="7496405" y="3282469"/>
                </a:cubicBezTo>
                <a:cubicBezTo>
                  <a:pt x="7463967" y="3343089"/>
                  <a:pt x="7426123" y="3398657"/>
                  <a:pt x="7436936" y="3469381"/>
                </a:cubicBezTo>
                <a:cubicBezTo>
                  <a:pt x="7404498" y="3469381"/>
                  <a:pt x="7382873" y="3459277"/>
                  <a:pt x="7361247" y="3444122"/>
                </a:cubicBezTo>
                <a:cubicBezTo>
                  <a:pt x="7345028" y="3439071"/>
                  <a:pt x="7323403" y="3423916"/>
                  <a:pt x="7350435" y="3393606"/>
                </a:cubicBezTo>
                <a:cubicBezTo>
                  <a:pt x="7366654" y="3373399"/>
                  <a:pt x="7388279" y="3332986"/>
                  <a:pt x="7334216" y="3307728"/>
                </a:cubicBezTo>
                <a:cubicBezTo>
                  <a:pt x="7328809" y="3307728"/>
                  <a:pt x="7328809" y="3292573"/>
                  <a:pt x="7328809" y="3282469"/>
                </a:cubicBezTo>
                <a:cubicBezTo>
                  <a:pt x="7317997" y="3242056"/>
                  <a:pt x="7307184" y="3211746"/>
                  <a:pt x="7247715" y="3206694"/>
                </a:cubicBezTo>
                <a:cubicBezTo>
                  <a:pt x="7199058" y="3206694"/>
                  <a:pt x="7166620" y="3166281"/>
                  <a:pt x="7128776" y="3120816"/>
                </a:cubicBezTo>
                <a:cubicBezTo>
                  <a:pt x="7134182" y="3171333"/>
                  <a:pt x="7053087" y="3186488"/>
                  <a:pt x="7112557" y="3242056"/>
                </a:cubicBezTo>
                <a:cubicBezTo>
                  <a:pt x="7058494" y="3242056"/>
                  <a:pt x="7009837" y="3257211"/>
                  <a:pt x="7009837" y="3191539"/>
                </a:cubicBezTo>
                <a:cubicBezTo>
                  <a:pt x="7009837" y="3176384"/>
                  <a:pt x="6999024" y="3176384"/>
                  <a:pt x="6982805" y="3176384"/>
                </a:cubicBezTo>
                <a:cubicBezTo>
                  <a:pt x="6961180" y="3176384"/>
                  <a:pt x="6934148" y="3186488"/>
                  <a:pt x="6923336" y="3156178"/>
                </a:cubicBezTo>
                <a:cubicBezTo>
                  <a:pt x="6923336" y="3156178"/>
                  <a:pt x="6917929" y="3151126"/>
                  <a:pt x="6912523" y="3156178"/>
                </a:cubicBezTo>
                <a:cubicBezTo>
                  <a:pt x="6885491" y="3176384"/>
                  <a:pt x="6836834" y="3176384"/>
                  <a:pt x="6820616" y="3221849"/>
                </a:cubicBezTo>
                <a:cubicBezTo>
                  <a:pt x="6804397" y="3267314"/>
                  <a:pt x="6788178" y="3272366"/>
                  <a:pt x="6750333" y="3231953"/>
                </a:cubicBezTo>
                <a:cubicBezTo>
                  <a:pt x="6723302" y="3206694"/>
                  <a:pt x="6723302" y="3206694"/>
                  <a:pt x="6690864" y="3242056"/>
                </a:cubicBezTo>
                <a:cubicBezTo>
                  <a:pt x="6685458" y="3196591"/>
                  <a:pt x="6680051" y="3146074"/>
                  <a:pt x="6674645" y="3095558"/>
                </a:cubicBezTo>
                <a:lnTo>
                  <a:pt x="6669239" y="3095558"/>
                </a:lnTo>
                <a:lnTo>
                  <a:pt x="6658426" y="3105661"/>
                </a:lnTo>
                <a:lnTo>
                  <a:pt x="6647613" y="3105661"/>
                </a:lnTo>
                <a:cubicBezTo>
                  <a:pt x="6636801" y="3095558"/>
                  <a:pt x="6658426" y="3055145"/>
                  <a:pt x="6615175" y="3085455"/>
                </a:cubicBezTo>
                <a:lnTo>
                  <a:pt x="6598956" y="3100610"/>
                </a:lnTo>
                <a:cubicBezTo>
                  <a:pt x="6566519" y="3161229"/>
                  <a:pt x="6512455" y="3171333"/>
                  <a:pt x="6447580" y="3156178"/>
                </a:cubicBezTo>
                <a:cubicBezTo>
                  <a:pt x="6388110" y="3135971"/>
                  <a:pt x="6355672" y="3186488"/>
                  <a:pt x="6317828" y="3206694"/>
                </a:cubicBezTo>
                <a:cubicBezTo>
                  <a:pt x="6279984" y="3226901"/>
                  <a:pt x="6252952" y="3231953"/>
                  <a:pt x="6231327" y="3196591"/>
                </a:cubicBezTo>
                <a:cubicBezTo>
                  <a:pt x="6220514" y="3171333"/>
                  <a:pt x="6204295" y="3151126"/>
                  <a:pt x="6188076" y="3120816"/>
                </a:cubicBezTo>
                <a:cubicBezTo>
                  <a:pt x="6166452" y="3156178"/>
                  <a:pt x="6166452" y="3191539"/>
                  <a:pt x="6166452" y="3221849"/>
                </a:cubicBezTo>
                <a:cubicBezTo>
                  <a:pt x="6166452" y="3237004"/>
                  <a:pt x="6171858" y="3262263"/>
                  <a:pt x="6155638" y="3257211"/>
                </a:cubicBezTo>
                <a:cubicBezTo>
                  <a:pt x="6085357" y="3231953"/>
                  <a:pt x="6079950" y="3292573"/>
                  <a:pt x="6052918" y="3322883"/>
                </a:cubicBezTo>
                <a:cubicBezTo>
                  <a:pt x="6031293" y="3348141"/>
                  <a:pt x="6025887" y="3403709"/>
                  <a:pt x="5988043" y="3393606"/>
                </a:cubicBezTo>
                <a:cubicBezTo>
                  <a:pt x="5944792" y="3383502"/>
                  <a:pt x="5961011" y="3332986"/>
                  <a:pt x="5961011" y="3297624"/>
                </a:cubicBezTo>
                <a:cubicBezTo>
                  <a:pt x="5955605" y="3262263"/>
                  <a:pt x="5961011" y="3231953"/>
                  <a:pt x="5961011" y="3191539"/>
                </a:cubicBezTo>
                <a:cubicBezTo>
                  <a:pt x="5906948" y="3257211"/>
                  <a:pt x="5939386" y="3327934"/>
                  <a:pt x="5906948" y="3393606"/>
                </a:cubicBezTo>
                <a:cubicBezTo>
                  <a:pt x="5917760" y="3237004"/>
                  <a:pt x="5804228" y="3125868"/>
                  <a:pt x="5733946" y="2984421"/>
                </a:cubicBezTo>
                <a:cubicBezTo>
                  <a:pt x="5717727" y="3029886"/>
                  <a:pt x="5723133" y="3060196"/>
                  <a:pt x="5723133" y="3095558"/>
                </a:cubicBezTo>
                <a:cubicBezTo>
                  <a:pt x="5701508" y="3085455"/>
                  <a:pt x="5701508" y="3060196"/>
                  <a:pt x="5679882" y="3050093"/>
                </a:cubicBezTo>
                <a:cubicBezTo>
                  <a:pt x="5642038" y="3120816"/>
                  <a:pt x="5620413" y="3201643"/>
                  <a:pt x="5555537" y="3267314"/>
                </a:cubicBezTo>
                <a:cubicBezTo>
                  <a:pt x="5539319" y="3231953"/>
                  <a:pt x="5560943" y="3201643"/>
                  <a:pt x="5550131" y="3166281"/>
                </a:cubicBezTo>
                <a:cubicBezTo>
                  <a:pt x="5512287" y="3211746"/>
                  <a:pt x="5490661" y="3181436"/>
                  <a:pt x="5474442" y="3146074"/>
                </a:cubicBezTo>
                <a:cubicBezTo>
                  <a:pt x="5458224" y="3120816"/>
                  <a:pt x="5452818" y="3070300"/>
                  <a:pt x="5420379" y="3075351"/>
                </a:cubicBezTo>
                <a:cubicBezTo>
                  <a:pt x="5371723" y="3080403"/>
                  <a:pt x="5377129" y="3130919"/>
                  <a:pt x="5371723" y="3171333"/>
                </a:cubicBezTo>
                <a:cubicBezTo>
                  <a:pt x="5366316" y="3191539"/>
                  <a:pt x="5377129" y="3211746"/>
                  <a:pt x="5355503" y="3231953"/>
                </a:cubicBezTo>
                <a:cubicBezTo>
                  <a:pt x="5323065" y="3257211"/>
                  <a:pt x="5317659" y="3226901"/>
                  <a:pt x="5306846" y="3201643"/>
                </a:cubicBezTo>
                <a:cubicBezTo>
                  <a:pt x="5279815" y="3237004"/>
                  <a:pt x="5252783" y="3262263"/>
                  <a:pt x="5231158" y="3292573"/>
                </a:cubicBezTo>
                <a:cubicBezTo>
                  <a:pt x="5214940" y="3312779"/>
                  <a:pt x="5193314" y="3322883"/>
                  <a:pt x="5171689" y="3312779"/>
                </a:cubicBezTo>
                <a:cubicBezTo>
                  <a:pt x="5101406" y="3287521"/>
                  <a:pt x="5112220" y="3338038"/>
                  <a:pt x="5112220" y="3368347"/>
                </a:cubicBezTo>
                <a:cubicBezTo>
                  <a:pt x="5112220" y="3403709"/>
                  <a:pt x="5123032" y="3434019"/>
                  <a:pt x="5128438" y="3469381"/>
                </a:cubicBezTo>
                <a:cubicBezTo>
                  <a:pt x="5133845" y="3484536"/>
                  <a:pt x="5133845" y="3494639"/>
                  <a:pt x="5112220" y="3509794"/>
                </a:cubicBezTo>
                <a:cubicBezTo>
                  <a:pt x="5090594" y="3434019"/>
                  <a:pt x="5106813" y="3348141"/>
                  <a:pt x="5052750" y="3277418"/>
                </a:cubicBezTo>
                <a:cubicBezTo>
                  <a:pt x="5025718" y="3332986"/>
                  <a:pt x="5025718" y="3398657"/>
                  <a:pt x="4998686" y="3454226"/>
                </a:cubicBezTo>
                <a:cubicBezTo>
                  <a:pt x="4982468" y="3423916"/>
                  <a:pt x="4982468" y="3398657"/>
                  <a:pt x="4987874" y="3368347"/>
                </a:cubicBezTo>
                <a:cubicBezTo>
                  <a:pt x="4998686" y="3327934"/>
                  <a:pt x="4950029" y="3322883"/>
                  <a:pt x="4928404" y="3317831"/>
                </a:cubicBezTo>
                <a:cubicBezTo>
                  <a:pt x="4912185" y="3307728"/>
                  <a:pt x="4890560" y="3307728"/>
                  <a:pt x="4874341" y="3297624"/>
                </a:cubicBezTo>
                <a:cubicBezTo>
                  <a:pt x="4874341" y="3262263"/>
                  <a:pt x="4820279" y="3287521"/>
                  <a:pt x="4814872" y="3257211"/>
                </a:cubicBezTo>
                <a:lnTo>
                  <a:pt x="4814872" y="3312779"/>
                </a:lnTo>
                <a:cubicBezTo>
                  <a:pt x="4771622" y="3307728"/>
                  <a:pt x="4766215" y="3348141"/>
                  <a:pt x="4733777" y="3383502"/>
                </a:cubicBezTo>
                <a:cubicBezTo>
                  <a:pt x="4722964" y="3332986"/>
                  <a:pt x="4695933" y="3292573"/>
                  <a:pt x="4728370" y="3247108"/>
                </a:cubicBezTo>
                <a:cubicBezTo>
                  <a:pt x="4744590" y="3221849"/>
                  <a:pt x="4717558" y="3211746"/>
                  <a:pt x="4701339" y="3206694"/>
                </a:cubicBezTo>
                <a:cubicBezTo>
                  <a:pt x="4679714" y="3191539"/>
                  <a:pt x="4679714" y="3211746"/>
                  <a:pt x="4674307" y="3221849"/>
                </a:cubicBezTo>
                <a:cubicBezTo>
                  <a:pt x="4652682" y="3267314"/>
                  <a:pt x="4631057" y="3267314"/>
                  <a:pt x="4587807" y="3242056"/>
                </a:cubicBezTo>
                <a:cubicBezTo>
                  <a:pt x="4555368" y="3221849"/>
                  <a:pt x="4560775" y="3267314"/>
                  <a:pt x="4533743" y="3272366"/>
                </a:cubicBezTo>
                <a:lnTo>
                  <a:pt x="4533743" y="3267314"/>
                </a:lnTo>
                <a:cubicBezTo>
                  <a:pt x="4522930" y="3242056"/>
                  <a:pt x="4522930" y="3196591"/>
                  <a:pt x="4485086" y="3201643"/>
                </a:cubicBezTo>
                <a:cubicBezTo>
                  <a:pt x="4447242" y="3201643"/>
                  <a:pt x="4447242" y="3242056"/>
                  <a:pt x="4441836" y="3267314"/>
                </a:cubicBezTo>
                <a:cubicBezTo>
                  <a:pt x="4436429" y="3302676"/>
                  <a:pt x="4431024" y="3338038"/>
                  <a:pt x="4420211" y="3373399"/>
                </a:cubicBezTo>
                <a:cubicBezTo>
                  <a:pt x="4420211" y="3388554"/>
                  <a:pt x="4420211" y="3408761"/>
                  <a:pt x="4398585" y="3403709"/>
                </a:cubicBezTo>
                <a:cubicBezTo>
                  <a:pt x="4382366" y="3403709"/>
                  <a:pt x="4382366" y="3383502"/>
                  <a:pt x="4387772" y="3368347"/>
                </a:cubicBezTo>
                <a:cubicBezTo>
                  <a:pt x="4398585" y="3353192"/>
                  <a:pt x="4382366" y="3343089"/>
                  <a:pt x="4376960" y="3317831"/>
                </a:cubicBezTo>
                <a:cubicBezTo>
                  <a:pt x="4366147" y="3338038"/>
                  <a:pt x="4366147" y="3348141"/>
                  <a:pt x="4360741" y="3358244"/>
                </a:cubicBezTo>
                <a:cubicBezTo>
                  <a:pt x="4355334" y="3423916"/>
                  <a:pt x="4333709" y="3479484"/>
                  <a:pt x="4247208" y="3484536"/>
                </a:cubicBezTo>
                <a:cubicBezTo>
                  <a:pt x="4236395" y="3484536"/>
                  <a:pt x="4230989" y="3494639"/>
                  <a:pt x="4220176" y="3499691"/>
                </a:cubicBezTo>
                <a:lnTo>
                  <a:pt x="4209364" y="3499691"/>
                </a:lnTo>
                <a:cubicBezTo>
                  <a:pt x="4230989" y="3449174"/>
                  <a:pt x="4247208" y="3403709"/>
                  <a:pt x="4203957" y="3358244"/>
                </a:cubicBezTo>
                <a:cubicBezTo>
                  <a:pt x="4198551" y="3348141"/>
                  <a:pt x="4193146" y="3332986"/>
                  <a:pt x="4214770" y="3332986"/>
                </a:cubicBezTo>
                <a:cubicBezTo>
                  <a:pt x="4236395" y="3332986"/>
                  <a:pt x="4241802" y="3322883"/>
                  <a:pt x="4236395" y="3302676"/>
                </a:cubicBezTo>
                <a:cubicBezTo>
                  <a:pt x="4230989" y="3282469"/>
                  <a:pt x="4225583" y="3267314"/>
                  <a:pt x="4203957" y="3262263"/>
                </a:cubicBezTo>
                <a:cubicBezTo>
                  <a:pt x="4182333" y="3257211"/>
                  <a:pt x="4171520" y="3272366"/>
                  <a:pt x="4160707" y="3287521"/>
                </a:cubicBezTo>
                <a:cubicBezTo>
                  <a:pt x="4144488" y="3327934"/>
                  <a:pt x="4122863" y="3368347"/>
                  <a:pt x="4101238" y="3413812"/>
                </a:cubicBezTo>
                <a:cubicBezTo>
                  <a:pt x="4079612" y="3363296"/>
                  <a:pt x="4095831" y="3322883"/>
                  <a:pt x="4090426" y="3277418"/>
                </a:cubicBezTo>
                <a:cubicBezTo>
                  <a:pt x="4085019" y="3262263"/>
                  <a:pt x="4090426" y="3242056"/>
                  <a:pt x="4074206" y="3237004"/>
                </a:cubicBezTo>
                <a:cubicBezTo>
                  <a:pt x="4052581" y="3231953"/>
                  <a:pt x="4036362" y="3252159"/>
                  <a:pt x="4030956" y="3267314"/>
                </a:cubicBezTo>
                <a:cubicBezTo>
                  <a:pt x="4009330" y="3302676"/>
                  <a:pt x="4009330" y="3343089"/>
                  <a:pt x="4020143" y="3383502"/>
                </a:cubicBezTo>
                <a:cubicBezTo>
                  <a:pt x="4025550" y="3423916"/>
                  <a:pt x="4030956" y="3464329"/>
                  <a:pt x="4025550" y="3509794"/>
                </a:cubicBezTo>
                <a:cubicBezTo>
                  <a:pt x="3987705" y="3464329"/>
                  <a:pt x="3998517" y="3408761"/>
                  <a:pt x="3971486" y="3358244"/>
                </a:cubicBezTo>
                <a:cubicBezTo>
                  <a:pt x="3928235" y="3428967"/>
                  <a:pt x="3879578" y="3408761"/>
                  <a:pt x="3830921" y="3368347"/>
                </a:cubicBezTo>
                <a:cubicBezTo>
                  <a:pt x="3820109" y="3358244"/>
                  <a:pt x="3798485" y="3338038"/>
                  <a:pt x="3793078" y="3353192"/>
                </a:cubicBezTo>
                <a:cubicBezTo>
                  <a:pt x="3782265" y="3378451"/>
                  <a:pt x="3728201" y="3373399"/>
                  <a:pt x="3739014" y="3413812"/>
                </a:cubicBezTo>
                <a:cubicBezTo>
                  <a:pt x="3744421" y="3439071"/>
                  <a:pt x="3739014" y="3464329"/>
                  <a:pt x="3739014" y="3494639"/>
                </a:cubicBezTo>
                <a:cubicBezTo>
                  <a:pt x="3711983" y="3474432"/>
                  <a:pt x="3722796" y="3434019"/>
                  <a:pt x="3701170" y="3408761"/>
                </a:cubicBezTo>
                <a:cubicBezTo>
                  <a:pt x="3668732" y="3423916"/>
                  <a:pt x="3668732" y="3464329"/>
                  <a:pt x="3641700" y="3479484"/>
                </a:cubicBezTo>
                <a:cubicBezTo>
                  <a:pt x="3630888" y="3489587"/>
                  <a:pt x="3625482" y="3504742"/>
                  <a:pt x="3609262" y="3499691"/>
                </a:cubicBezTo>
                <a:cubicBezTo>
                  <a:pt x="3587637" y="3499691"/>
                  <a:pt x="3598450" y="3479484"/>
                  <a:pt x="3593043" y="3469381"/>
                </a:cubicBezTo>
                <a:lnTo>
                  <a:pt x="3560606" y="3363296"/>
                </a:lnTo>
                <a:cubicBezTo>
                  <a:pt x="3533574" y="3368347"/>
                  <a:pt x="3533574" y="3403709"/>
                  <a:pt x="3501136" y="3393606"/>
                </a:cubicBezTo>
                <a:cubicBezTo>
                  <a:pt x="3506542" y="3368347"/>
                  <a:pt x="3511950" y="3338038"/>
                  <a:pt x="3506542" y="3302676"/>
                </a:cubicBezTo>
                <a:cubicBezTo>
                  <a:pt x="3468699" y="3343089"/>
                  <a:pt x="3430854" y="3373399"/>
                  <a:pt x="3376791" y="3383502"/>
                </a:cubicBezTo>
                <a:cubicBezTo>
                  <a:pt x="3360573" y="3388554"/>
                  <a:pt x="3338948" y="3398657"/>
                  <a:pt x="3322729" y="3383502"/>
                </a:cubicBezTo>
                <a:cubicBezTo>
                  <a:pt x="3301103" y="3368347"/>
                  <a:pt x="3301103" y="3353192"/>
                  <a:pt x="3306509" y="3327934"/>
                </a:cubicBezTo>
                <a:cubicBezTo>
                  <a:pt x="3311916" y="3297624"/>
                  <a:pt x="3333540" y="3257211"/>
                  <a:pt x="3274072" y="3231953"/>
                </a:cubicBezTo>
                <a:lnTo>
                  <a:pt x="3274072" y="3302676"/>
                </a:lnTo>
                <a:cubicBezTo>
                  <a:pt x="3257852" y="3307728"/>
                  <a:pt x="3252446" y="3297624"/>
                  <a:pt x="3247040" y="3292573"/>
                </a:cubicBezTo>
                <a:cubicBezTo>
                  <a:pt x="3225415" y="3272366"/>
                  <a:pt x="3203789" y="3267314"/>
                  <a:pt x="3203789" y="3302676"/>
                </a:cubicBezTo>
                <a:cubicBezTo>
                  <a:pt x="3203789" y="3363296"/>
                  <a:pt x="3149726" y="3383502"/>
                  <a:pt x="3106475" y="3398657"/>
                </a:cubicBezTo>
                <a:cubicBezTo>
                  <a:pt x="3068632" y="3413812"/>
                  <a:pt x="3063226" y="3428967"/>
                  <a:pt x="3063226" y="3459277"/>
                </a:cubicBezTo>
                <a:cubicBezTo>
                  <a:pt x="3074038" y="3504742"/>
                  <a:pt x="3057818" y="3530001"/>
                  <a:pt x="3003756" y="3535052"/>
                </a:cubicBezTo>
                <a:cubicBezTo>
                  <a:pt x="2982131" y="3535052"/>
                  <a:pt x="2965911" y="3550207"/>
                  <a:pt x="2944286" y="3555259"/>
                </a:cubicBezTo>
                <a:cubicBezTo>
                  <a:pt x="2917254" y="3560311"/>
                  <a:pt x="2879411" y="3565362"/>
                  <a:pt x="2868597" y="3540104"/>
                </a:cubicBezTo>
                <a:cubicBezTo>
                  <a:pt x="2852378" y="3484536"/>
                  <a:pt x="2803721" y="3469381"/>
                  <a:pt x="2749658" y="3454226"/>
                </a:cubicBezTo>
                <a:cubicBezTo>
                  <a:pt x="2728034" y="3444122"/>
                  <a:pt x="2711815" y="3439071"/>
                  <a:pt x="2706409" y="3408761"/>
                </a:cubicBezTo>
                <a:cubicBezTo>
                  <a:pt x="2695595" y="3332986"/>
                  <a:pt x="2679376" y="3327934"/>
                  <a:pt x="2609094" y="3373399"/>
                </a:cubicBezTo>
                <a:cubicBezTo>
                  <a:pt x="2603688" y="3373399"/>
                  <a:pt x="2598282" y="3373399"/>
                  <a:pt x="2598282" y="3368347"/>
                </a:cubicBezTo>
                <a:cubicBezTo>
                  <a:pt x="2527999" y="3292573"/>
                  <a:pt x="2511780" y="3292573"/>
                  <a:pt x="2419874" y="3343089"/>
                </a:cubicBezTo>
                <a:cubicBezTo>
                  <a:pt x="2392842" y="3358244"/>
                  <a:pt x="2371217" y="3378451"/>
                  <a:pt x="2333372" y="3363296"/>
                </a:cubicBezTo>
                <a:cubicBezTo>
                  <a:pt x="2306341" y="3353192"/>
                  <a:pt x="2263090" y="3393606"/>
                  <a:pt x="2241464" y="3428967"/>
                </a:cubicBezTo>
                <a:cubicBezTo>
                  <a:pt x="2192807" y="3489587"/>
                  <a:pt x="2181995" y="3474432"/>
                  <a:pt x="2122525" y="3434019"/>
                </a:cubicBezTo>
                <a:cubicBezTo>
                  <a:pt x="2068462" y="3393606"/>
                  <a:pt x="2090087" y="3353192"/>
                  <a:pt x="2079274" y="3312779"/>
                </a:cubicBezTo>
                <a:cubicBezTo>
                  <a:pt x="2079274" y="3307728"/>
                  <a:pt x="2079274" y="3297624"/>
                  <a:pt x="2073868" y="3292573"/>
                </a:cubicBezTo>
                <a:cubicBezTo>
                  <a:pt x="2063057" y="3267314"/>
                  <a:pt x="2063057" y="3211746"/>
                  <a:pt x="2046837" y="3226901"/>
                </a:cubicBezTo>
                <a:cubicBezTo>
                  <a:pt x="2003586" y="3252159"/>
                  <a:pt x="1987368" y="3176384"/>
                  <a:pt x="1954929" y="3221849"/>
                </a:cubicBezTo>
                <a:cubicBezTo>
                  <a:pt x="1933304" y="3247108"/>
                  <a:pt x="1911680" y="3272366"/>
                  <a:pt x="1911680" y="3302676"/>
                </a:cubicBezTo>
                <a:cubicBezTo>
                  <a:pt x="1906272" y="3358244"/>
                  <a:pt x="1954929" y="3418864"/>
                  <a:pt x="1884647" y="3464329"/>
                </a:cubicBezTo>
                <a:cubicBezTo>
                  <a:pt x="1873835" y="3418864"/>
                  <a:pt x="1825178" y="3388554"/>
                  <a:pt x="1798147" y="3343089"/>
                </a:cubicBezTo>
                <a:cubicBezTo>
                  <a:pt x="1781927" y="3388554"/>
                  <a:pt x="1700833" y="3343089"/>
                  <a:pt x="1700833" y="3413812"/>
                </a:cubicBezTo>
                <a:cubicBezTo>
                  <a:pt x="1668394" y="3373399"/>
                  <a:pt x="1652176" y="3353192"/>
                  <a:pt x="1700833" y="3312779"/>
                </a:cubicBezTo>
                <a:cubicBezTo>
                  <a:pt x="1765709" y="3262263"/>
                  <a:pt x="1781927" y="3176384"/>
                  <a:pt x="1738678" y="3100610"/>
                </a:cubicBezTo>
                <a:cubicBezTo>
                  <a:pt x="1706239" y="3181436"/>
                  <a:pt x="1662988" y="3191539"/>
                  <a:pt x="1592706" y="3125868"/>
                </a:cubicBezTo>
                <a:cubicBezTo>
                  <a:pt x="1576488" y="3110713"/>
                  <a:pt x="1565674" y="3100610"/>
                  <a:pt x="1544049" y="3110713"/>
                </a:cubicBezTo>
                <a:cubicBezTo>
                  <a:pt x="1522425" y="3120816"/>
                  <a:pt x="1517017" y="3135971"/>
                  <a:pt x="1527831" y="3151126"/>
                </a:cubicBezTo>
                <a:cubicBezTo>
                  <a:pt x="1581894" y="3206694"/>
                  <a:pt x="1538643" y="3257211"/>
                  <a:pt x="1517017" y="3312779"/>
                </a:cubicBezTo>
                <a:cubicBezTo>
                  <a:pt x="1511611" y="3282469"/>
                  <a:pt x="1506206" y="3252159"/>
                  <a:pt x="1500800" y="3211746"/>
                </a:cubicBezTo>
                <a:cubicBezTo>
                  <a:pt x="1462954" y="3267314"/>
                  <a:pt x="1365640" y="3242056"/>
                  <a:pt x="1360234" y="3322883"/>
                </a:cubicBezTo>
                <a:lnTo>
                  <a:pt x="1344015" y="3322883"/>
                </a:lnTo>
                <a:cubicBezTo>
                  <a:pt x="1344015" y="3282469"/>
                  <a:pt x="1322390" y="3277418"/>
                  <a:pt x="1284546" y="3282469"/>
                </a:cubicBezTo>
                <a:cubicBezTo>
                  <a:pt x="1246702" y="3287521"/>
                  <a:pt x="1214264" y="3302676"/>
                  <a:pt x="1176419" y="3307728"/>
                </a:cubicBezTo>
                <a:cubicBezTo>
                  <a:pt x="1165607" y="3307728"/>
                  <a:pt x="1100731" y="3297624"/>
                  <a:pt x="1143981" y="3353192"/>
                </a:cubicBezTo>
                <a:cubicBezTo>
                  <a:pt x="1149388" y="3358244"/>
                  <a:pt x="1138575" y="3368347"/>
                  <a:pt x="1127762" y="3373399"/>
                </a:cubicBezTo>
                <a:cubicBezTo>
                  <a:pt x="1095325" y="3388554"/>
                  <a:pt x="1068293" y="3403709"/>
                  <a:pt x="1089918" y="3459277"/>
                </a:cubicBezTo>
                <a:cubicBezTo>
                  <a:pt x="1030449" y="3383502"/>
                  <a:pt x="1079106" y="3307728"/>
                  <a:pt x="1052074" y="3242056"/>
                </a:cubicBezTo>
                <a:cubicBezTo>
                  <a:pt x="1046668" y="3226901"/>
                  <a:pt x="1041262" y="3206694"/>
                  <a:pt x="1025043" y="3201643"/>
                </a:cubicBezTo>
                <a:cubicBezTo>
                  <a:pt x="1003417" y="3191539"/>
                  <a:pt x="1014230" y="3216798"/>
                  <a:pt x="1008824" y="3226901"/>
                </a:cubicBezTo>
                <a:cubicBezTo>
                  <a:pt x="981792" y="3257211"/>
                  <a:pt x="981792" y="3252159"/>
                  <a:pt x="981792" y="3282469"/>
                </a:cubicBezTo>
                <a:cubicBezTo>
                  <a:pt x="981792" y="3302676"/>
                  <a:pt x="992604" y="3317831"/>
                  <a:pt x="965573" y="3338038"/>
                </a:cubicBezTo>
                <a:cubicBezTo>
                  <a:pt x="965573" y="3322883"/>
                  <a:pt x="960167" y="3307728"/>
                  <a:pt x="954760" y="3292573"/>
                </a:cubicBezTo>
                <a:cubicBezTo>
                  <a:pt x="949354" y="3237004"/>
                  <a:pt x="911510" y="3201643"/>
                  <a:pt x="852040" y="3206694"/>
                </a:cubicBezTo>
                <a:cubicBezTo>
                  <a:pt x="781758" y="3206694"/>
                  <a:pt x="738508" y="3181436"/>
                  <a:pt x="727695" y="3110713"/>
                </a:cubicBezTo>
                <a:cubicBezTo>
                  <a:pt x="722289" y="3151126"/>
                  <a:pt x="711476" y="3181436"/>
                  <a:pt x="760133" y="3196591"/>
                </a:cubicBezTo>
                <a:cubicBezTo>
                  <a:pt x="803384" y="3206694"/>
                  <a:pt x="787165" y="3237004"/>
                  <a:pt x="781758" y="3262263"/>
                </a:cubicBezTo>
                <a:cubicBezTo>
                  <a:pt x="754726" y="3257211"/>
                  <a:pt x="765539" y="3221849"/>
                  <a:pt x="738508" y="3221849"/>
                </a:cubicBezTo>
                <a:lnTo>
                  <a:pt x="733101" y="3216798"/>
                </a:lnTo>
                <a:cubicBezTo>
                  <a:pt x="733101" y="3216798"/>
                  <a:pt x="727695" y="3216798"/>
                  <a:pt x="733101" y="3221849"/>
                </a:cubicBezTo>
                <a:cubicBezTo>
                  <a:pt x="733101" y="3226901"/>
                  <a:pt x="733101" y="3226901"/>
                  <a:pt x="738508" y="3221849"/>
                </a:cubicBezTo>
                <a:cubicBezTo>
                  <a:pt x="722289" y="3252159"/>
                  <a:pt x="749320" y="3282469"/>
                  <a:pt x="733101" y="3312779"/>
                </a:cubicBezTo>
                <a:cubicBezTo>
                  <a:pt x="619569" y="3277418"/>
                  <a:pt x="533068" y="3120816"/>
                  <a:pt x="387097" y="3247108"/>
                </a:cubicBezTo>
                <a:cubicBezTo>
                  <a:pt x="370878" y="3221849"/>
                  <a:pt x="387097" y="3196591"/>
                  <a:pt x="376284" y="3176384"/>
                </a:cubicBezTo>
                <a:cubicBezTo>
                  <a:pt x="360065" y="3176384"/>
                  <a:pt x="360065" y="3196591"/>
                  <a:pt x="349253" y="3211746"/>
                </a:cubicBezTo>
                <a:cubicBezTo>
                  <a:pt x="333034" y="3196591"/>
                  <a:pt x="360065" y="3181436"/>
                  <a:pt x="343846" y="3166281"/>
                </a:cubicBezTo>
                <a:cubicBezTo>
                  <a:pt x="327627" y="3171333"/>
                  <a:pt x="333034" y="3181436"/>
                  <a:pt x="327627" y="3186488"/>
                </a:cubicBezTo>
                <a:cubicBezTo>
                  <a:pt x="300596" y="3231953"/>
                  <a:pt x="284377" y="3237004"/>
                  <a:pt x="251939" y="3191539"/>
                </a:cubicBezTo>
                <a:cubicBezTo>
                  <a:pt x="235720" y="3171333"/>
                  <a:pt x="224907" y="3151126"/>
                  <a:pt x="214095" y="3130919"/>
                </a:cubicBezTo>
                <a:cubicBezTo>
                  <a:pt x="203282" y="3115765"/>
                  <a:pt x="197876" y="3075351"/>
                  <a:pt x="160032" y="3095558"/>
                </a:cubicBezTo>
                <a:cubicBezTo>
                  <a:pt x="138406" y="3100610"/>
                  <a:pt x="143813" y="3085455"/>
                  <a:pt x="143813" y="3080403"/>
                </a:cubicBezTo>
                <a:cubicBezTo>
                  <a:pt x="133000" y="2913698"/>
                  <a:pt x="68124" y="2752045"/>
                  <a:pt x="73531" y="2585340"/>
                </a:cubicBezTo>
                <a:cubicBezTo>
                  <a:pt x="68568" y="2551732"/>
                  <a:pt x="65889" y="2544384"/>
                  <a:pt x="64537" y="2545682"/>
                </a:cubicBezTo>
                <a:lnTo>
                  <a:pt x="64249" y="2546756"/>
                </a:lnTo>
                <a:lnTo>
                  <a:pt x="64400" y="2542678"/>
                </a:lnTo>
                <a:lnTo>
                  <a:pt x="80104" y="2284418"/>
                </a:lnTo>
                <a:cubicBezTo>
                  <a:pt x="63210" y="2112528"/>
                  <a:pt x="18750" y="1940637"/>
                  <a:pt x="21453" y="1766103"/>
                </a:cubicBezTo>
                <a:cubicBezTo>
                  <a:pt x="21453" y="1744948"/>
                  <a:pt x="50534" y="1670526"/>
                  <a:pt x="39721" y="1649369"/>
                </a:cubicBezTo>
                <a:cubicBezTo>
                  <a:pt x="7283" y="1575325"/>
                  <a:pt x="5234" y="1575701"/>
                  <a:pt x="37672" y="1554546"/>
                </a:cubicBezTo>
                <a:cubicBezTo>
                  <a:pt x="80923" y="1533390"/>
                  <a:pt x="42965" y="1488120"/>
                  <a:pt x="37558" y="1424653"/>
                </a:cubicBezTo>
                <a:cubicBezTo>
                  <a:pt x="21339" y="1318875"/>
                  <a:pt x="32266" y="1216054"/>
                  <a:pt x="26860" y="1120853"/>
                </a:cubicBezTo>
                <a:lnTo>
                  <a:pt x="12605" y="1048496"/>
                </a:lnTo>
                <a:lnTo>
                  <a:pt x="20102" y="930451"/>
                </a:lnTo>
                <a:cubicBezTo>
                  <a:pt x="20364" y="893599"/>
                  <a:pt x="20625" y="856748"/>
                  <a:pt x="20887" y="819896"/>
                </a:cubicBezTo>
                <a:lnTo>
                  <a:pt x="27142" y="783007"/>
                </a:lnTo>
                <a:cubicBezTo>
                  <a:pt x="27142" y="722387"/>
                  <a:pt x="10923" y="661767"/>
                  <a:pt x="21736" y="601147"/>
                </a:cubicBezTo>
                <a:cubicBezTo>
                  <a:pt x="21736" y="585992"/>
                  <a:pt x="32548" y="565786"/>
                  <a:pt x="5516" y="545579"/>
                </a:cubicBezTo>
                <a:cubicBezTo>
                  <a:pt x="-10703" y="535476"/>
                  <a:pt x="10923" y="500114"/>
                  <a:pt x="43361" y="490011"/>
                </a:cubicBezTo>
                <a:cubicBezTo>
                  <a:pt x="102830" y="469804"/>
                  <a:pt x="102830" y="469804"/>
                  <a:pt x="113643" y="409184"/>
                </a:cubicBezTo>
                <a:cubicBezTo>
                  <a:pt x="146081" y="449597"/>
                  <a:pt x="178519" y="490011"/>
                  <a:pt x="210957" y="535476"/>
                </a:cubicBezTo>
                <a:cubicBezTo>
                  <a:pt x="227175" y="464752"/>
                  <a:pt x="200144" y="394029"/>
                  <a:pt x="254207" y="338461"/>
                </a:cubicBezTo>
                <a:cubicBezTo>
                  <a:pt x="351521" y="490011"/>
                  <a:pt x="502898" y="474856"/>
                  <a:pt x="665087" y="439494"/>
                </a:cubicBezTo>
                <a:cubicBezTo>
                  <a:pt x="800245" y="409184"/>
                  <a:pt x="843496" y="419287"/>
                  <a:pt x="951622" y="469804"/>
                </a:cubicBezTo>
                <a:cubicBezTo>
                  <a:pt x="967841" y="454649"/>
                  <a:pt x="951622" y="419287"/>
                  <a:pt x="962435" y="419287"/>
                </a:cubicBezTo>
                <a:cubicBezTo>
                  <a:pt x="989467" y="409184"/>
                  <a:pt x="989467" y="394029"/>
                  <a:pt x="994873" y="373822"/>
                </a:cubicBezTo>
                <a:cubicBezTo>
                  <a:pt x="1000279" y="348564"/>
                  <a:pt x="1005685" y="323306"/>
                  <a:pt x="1011092" y="287944"/>
                </a:cubicBezTo>
                <a:cubicBezTo>
                  <a:pt x="1038123" y="318254"/>
                  <a:pt x="1038123" y="353616"/>
                  <a:pt x="1054342" y="378874"/>
                </a:cubicBezTo>
                <a:cubicBezTo>
                  <a:pt x="1065155" y="404132"/>
                  <a:pt x="1059749" y="439494"/>
                  <a:pt x="1092186" y="474856"/>
                </a:cubicBezTo>
                <a:cubicBezTo>
                  <a:pt x="1092186" y="424339"/>
                  <a:pt x="1097593" y="388977"/>
                  <a:pt x="1092186" y="353616"/>
                </a:cubicBezTo>
                <a:cubicBezTo>
                  <a:pt x="1086780" y="318254"/>
                  <a:pt x="1102999" y="308151"/>
                  <a:pt x="1135437" y="313203"/>
                </a:cubicBezTo>
                <a:cubicBezTo>
                  <a:pt x="1184094" y="313203"/>
                  <a:pt x="1221938" y="338461"/>
                  <a:pt x="1259782" y="353616"/>
                </a:cubicBezTo>
                <a:cubicBezTo>
                  <a:pt x="1319252" y="378874"/>
                  <a:pt x="1373315" y="399081"/>
                  <a:pt x="1421972" y="348564"/>
                </a:cubicBezTo>
                <a:cubicBezTo>
                  <a:pt x="1449004" y="419287"/>
                  <a:pt x="1481441" y="414236"/>
                  <a:pt x="1557130" y="333409"/>
                </a:cubicBezTo>
                <a:cubicBezTo>
                  <a:pt x="1573349" y="388977"/>
                  <a:pt x="1632818" y="419287"/>
                  <a:pt x="1659850" y="469804"/>
                </a:cubicBezTo>
                <a:cubicBezTo>
                  <a:pt x="1686882" y="520321"/>
                  <a:pt x="1670663" y="575889"/>
                  <a:pt x="1676069" y="636509"/>
                </a:cubicBezTo>
                <a:cubicBezTo>
                  <a:pt x="1724726" y="621354"/>
                  <a:pt x="1708507" y="580941"/>
                  <a:pt x="1708507" y="555682"/>
                </a:cubicBezTo>
                <a:cubicBezTo>
                  <a:pt x="1708507" y="510217"/>
                  <a:pt x="1697694" y="469804"/>
                  <a:pt x="1767976" y="474856"/>
                </a:cubicBezTo>
                <a:cubicBezTo>
                  <a:pt x="1789601" y="479907"/>
                  <a:pt x="1800414" y="459701"/>
                  <a:pt x="1816633" y="449597"/>
                </a:cubicBezTo>
                <a:cubicBezTo>
                  <a:pt x="1838258" y="439494"/>
                  <a:pt x="1822039" y="388977"/>
                  <a:pt x="1865290" y="399081"/>
                </a:cubicBezTo>
                <a:cubicBezTo>
                  <a:pt x="1951791" y="419287"/>
                  <a:pt x="2070730" y="353616"/>
                  <a:pt x="2124793" y="464752"/>
                </a:cubicBezTo>
                <a:cubicBezTo>
                  <a:pt x="2238326" y="414236"/>
                  <a:pt x="2173450" y="333409"/>
                  <a:pt x="2168044" y="257634"/>
                </a:cubicBezTo>
                <a:cubicBezTo>
                  <a:pt x="2227513" y="272789"/>
                  <a:pt x="2286983" y="277841"/>
                  <a:pt x="2276170" y="353616"/>
                </a:cubicBezTo>
                <a:cubicBezTo>
                  <a:pt x="2270764" y="363719"/>
                  <a:pt x="2281577" y="383926"/>
                  <a:pt x="2303202" y="383926"/>
                </a:cubicBezTo>
                <a:cubicBezTo>
                  <a:pt x="2319421" y="383926"/>
                  <a:pt x="2330233" y="373822"/>
                  <a:pt x="2335640" y="363719"/>
                </a:cubicBezTo>
                <a:cubicBezTo>
                  <a:pt x="2341046" y="348564"/>
                  <a:pt x="2346452" y="338461"/>
                  <a:pt x="2351859" y="323306"/>
                </a:cubicBezTo>
                <a:lnTo>
                  <a:pt x="2357265" y="323306"/>
                </a:lnTo>
                <a:lnTo>
                  <a:pt x="2362671" y="323306"/>
                </a:lnTo>
                <a:cubicBezTo>
                  <a:pt x="2362671" y="348564"/>
                  <a:pt x="2357265" y="378874"/>
                  <a:pt x="2378890" y="404132"/>
                </a:cubicBezTo>
                <a:cubicBezTo>
                  <a:pt x="2405922" y="394029"/>
                  <a:pt x="2400516" y="363719"/>
                  <a:pt x="2411328" y="348564"/>
                </a:cubicBezTo>
                <a:lnTo>
                  <a:pt x="2432954" y="348564"/>
                </a:lnTo>
                <a:cubicBezTo>
                  <a:pt x="2432954" y="368771"/>
                  <a:pt x="2438360" y="388977"/>
                  <a:pt x="2438360" y="409184"/>
                </a:cubicBezTo>
                <a:cubicBezTo>
                  <a:pt x="2438360" y="439494"/>
                  <a:pt x="2459985" y="439494"/>
                  <a:pt x="2481610" y="439494"/>
                </a:cubicBezTo>
                <a:cubicBezTo>
                  <a:pt x="2508642" y="439494"/>
                  <a:pt x="2497829" y="419287"/>
                  <a:pt x="2497829" y="404132"/>
                </a:cubicBezTo>
                <a:cubicBezTo>
                  <a:pt x="2497829" y="388977"/>
                  <a:pt x="2497829" y="368771"/>
                  <a:pt x="2492423" y="348564"/>
                </a:cubicBezTo>
                <a:cubicBezTo>
                  <a:pt x="2481610" y="272789"/>
                  <a:pt x="2481610" y="272789"/>
                  <a:pt x="2568111" y="287944"/>
                </a:cubicBezTo>
                <a:cubicBezTo>
                  <a:pt x="2681644" y="308151"/>
                  <a:pt x="2789770" y="358668"/>
                  <a:pt x="2908709" y="373822"/>
                </a:cubicBezTo>
                <a:cubicBezTo>
                  <a:pt x="2924928" y="378874"/>
                  <a:pt x="2946554" y="383926"/>
                  <a:pt x="2962773" y="378874"/>
                </a:cubicBezTo>
                <a:cubicBezTo>
                  <a:pt x="3000617" y="378874"/>
                  <a:pt x="3016836" y="383926"/>
                  <a:pt x="3022242" y="424339"/>
                </a:cubicBezTo>
                <a:cubicBezTo>
                  <a:pt x="3022242" y="464752"/>
                  <a:pt x="3060086" y="474856"/>
                  <a:pt x="3097931" y="474856"/>
                </a:cubicBezTo>
                <a:cubicBezTo>
                  <a:pt x="3103337" y="394029"/>
                  <a:pt x="3081712" y="313203"/>
                  <a:pt x="3087118" y="227324"/>
                </a:cubicBezTo>
                <a:cubicBezTo>
                  <a:pt x="3114150" y="272789"/>
                  <a:pt x="3119556" y="318254"/>
                  <a:pt x="3146587" y="363719"/>
                </a:cubicBezTo>
                <a:cubicBezTo>
                  <a:pt x="3168213" y="399081"/>
                  <a:pt x="3184432" y="394029"/>
                  <a:pt x="3200651" y="358668"/>
                </a:cubicBezTo>
                <a:cubicBezTo>
                  <a:pt x="3211463" y="338461"/>
                  <a:pt x="3227682" y="313203"/>
                  <a:pt x="3233089" y="287944"/>
                </a:cubicBezTo>
                <a:cubicBezTo>
                  <a:pt x="3260120" y="181859"/>
                  <a:pt x="3270933" y="176808"/>
                  <a:pt x="3368247" y="237428"/>
                </a:cubicBezTo>
                <a:cubicBezTo>
                  <a:pt x="3400684" y="191963"/>
                  <a:pt x="3406091" y="186911"/>
                  <a:pt x="3411497" y="95981"/>
                </a:cubicBezTo>
                <a:cubicBezTo>
                  <a:pt x="3454747" y="95981"/>
                  <a:pt x="3476373" y="136395"/>
                  <a:pt x="3514217" y="141446"/>
                </a:cubicBezTo>
                <a:cubicBezTo>
                  <a:pt x="3487185" y="171756"/>
                  <a:pt x="3465560" y="207118"/>
                  <a:pt x="3481779" y="242479"/>
                </a:cubicBezTo>
                <a:cubicBezTo>
                  <a:pt x="3514217" y="287944"/>
                  <a:pt x="3562874" y="313203"/>
                  <a:pt x="3622343" y="298048"/>
                </a:cubicBezTo>
                <a:cubicBezTo>
                  <a:pt x="3600718" y="247531"/>
                  <a:pt x="3654782" y="207118"/>
                  <a:pt x="3654782" y="161653"/>
                </a:cubicBezTo>
                <a:cubicBezTo>
                  <a:pt x="3654782" y="146498"/>
                  <a:pt x="3676406" y="151549"/>
                  <a:pt x="3676406" y="166704"/>
                </a:cubicBezTo>
                <a:cubicBezTo>
                  <a:pt x="3681813" y="212169"/>
                  <a:pt x="3692625" y="252583"/>
                  <a:pt x="3671000" y="298048"/>
                </a:cubicBezTo>
                <a:cubicBezTo>
                  <a:pt x="3660188" y="328358"/>
                  <a:pt x="3692625" y="383926"/>
                  <a:pt x="3730470" y="383926"/>
                </a:cubicBezTo>
                <a:cubicBezTo>
                  <a:pt x="3789940" y="373822"/>
                  <a:pt x="3741283" y="343513"/>
                  <a:pt x="3741283" y="313203"/>
                </a:cubicBezTo>
                <a:cubicBezTo>
                  <a:pt x="3822379" y="313203"/>
                  <a:pt x="3898066" y="343513"/>
                  <a:pt x="3968348" y="373822"/>
                </a:cubicBezTo>
                <a:cubicBezTo>
                  <a:pt x="3984567" y="333409"/>
                  <a:pt x="4011598" y="292996"/>
                  <a:pt x="4065661" y="298048"/>
                </a:cubicBezTo>
                <a:cubicBezTo>
                  <a:pt x="4092693" y="298048"/>
                  <a:pt x="4119725" y="338461"/>
                  <a:pt x="4157569" y="328358"/>
                </a:cubicBezTo>
                <a:cubicBezTo>
                  <a:pt x="4162975" y="358668"/>
                  <a:pt x="4168381" y="388977"/>
                  <a:pt x="4173788" y="424339"/>
                </a:cubicBezTo>
                <a:cubicBezTo>
                  <a:pt x="4200819" y="414236"/>
                  <a:pt x="4190007" y="388977"/>
                  <a:pt x="4206226" y="368771"/>
                </a:cubicBezTo>
                <a:lnTo>
                  <a:pt x="4206226" y="434442"/>
                </a:lnTo>
                <a:cubicBezTo>
                  <a:pt x="4233257" y="409184"/>
                  <a:pt x="4260289" y="383926"/>
                  <a:pt x="4287321" y="363719"/>
                </a:cubicBezTo>
                <a:cubicBezTo>
                  <a:pt x="4308946" y="348564"/>
                  <a:pt x="4330571" y="338461"/>
                  <a:pt x="4352196" y="368771"/>
                </a:cubicBezTo>
                <a:cubicBezTo>
                  <a:pt x="4379228" y="399081"/>
                  <a:pt x="4411666" y="388977"/>
                  <a:pt x="4438697" y="368771"/>
                </a:cubicBezTo>
                <a:cubicBezTo>
                  <a:pt x="4460323" y="353616"/>
                  <a:pt x="4481948" y="338461"/>
                  <a:pt x="4503573" y="318254"/>
                </a:cubicBezTo>
                <a:cubicBezTo>
                  <a:pt x="4563043" y="272789"/>
                  <a:pt x="4563043" y="272789"/>
                  <a:pt x="4611700" y="323306"/>
                </a:cubicBezTo>
                <a:cubicBezTo>
                  <a:pt x="4627919" y="343513"/>
                  <a:pt x="4638731" y="368771"/>
                  <a:pt x="4665763" y="378874"/>
                </a:cubicBezTo>
                <a:cubicBezTo>
                  <a:pt x="4681982" y="368771"/>
                  <a:pt x="4671169" y="348564"/>
                  <a:pt x="4676575" y="333409"/>
                </a:cubicBezTo>
                <a:cubicBezTo>
                  <a:pt x="4681982" y="298048"/>
                  <a:pt x="4665763" y="247531"/>
                  <a:pt x="4736045" y="252583"/>
                </a:cubicBezTo>
                <a:cubicBezTo>
                  <a:pt x="4746858" y="252583"/>
                  <a:pt x="4763077" y="232376"/>
                  <a:pt x="4773890" y="217221"/>
                </a:cubicBezTo>
                <a:cubicBezTo>
                  <a:pt x="4800921" y="181859"/>
                  <a:pt x="4827952" y="146498"/>
                  <a:pt x="4854984" y="106085"/>
                </a:cubicBezTo>
                <a:cubicBezTo>
                  <a:pt x="4887422" y="136395"/>
                  <a:pt x="4887422" y="171756"/>
                  <a:pt x="4887422" y="207118"/>
                </a:cubicBezTo>
                <a:cubicBezTo>
                  <a:pt x="4887422" y="247531"/>
                  <a:pt x="4887422" y="282893"/>
                  <a:pt x="4892828" y="318254"/>
                </a:cubicBezTo>
                <a:cubicBezTo>
                  <a:pt x="4936079" y="257634"/>
                  <a:pt x="4909047" y="186911"/>
                  <a:pt x="4925267" y="126291"/>
                </a:cubicBezTo>
                <a:cubicBezTo>
                  <a:pt x="4946891" y="126291"/>
                  <a:pt x="4963110" y="141446"/>
                  <a:pt x="4957704" y="156601"/>
                </a:cubicBezTo>
                <a:cubicBezTo>
                  <a:pt x="4946891" y="237428"/>
                  <a:pt x="4963110" y="308151"/>
                  <a:pt x="5022580" y="368771"/>
                </a:cubicBezTo>
                <a:cubicBezTo>
                  <a:pt x="5027986" y="373822"/>
                  <a:pt x="5027986" y="378874"/>
                  <a:pt x="5027986" y="383926"/>
                </a:cubicBezTo>
                <a:cubicBezTo>
                  <a:pt x="5027986" y="444546"/>
                  <a:pt x="5076643" y="479907"/>
                  <a:pt x="5114487" y="530424"/>
                </a:cubicBezTo>
                <a:cubicBezTo>
                  <a:pt x="5125300" y="495062"/>
                  <a:pt x="5119894" y="464752"/>
                  <a:pt x="5119894" y="434442"/>
                </a:cubicBezTo>
                <a:cubicBezTo>
                  <a:pt x="5146925" y="444546"/>
                  <a:pt x="5146925" y="469804"/>
                  <a:pt x="5168551" y="484959"/>
                </a:cubicBezTo>
                <a:cubicBezTo>
                  <a:pt x="5195582" y="399081"/>
                  <a:pt x="5233426" y="323306"/>
                  <a:pt x="5292896" y="247531"/>
                </a:cubicBezTo>
                <a:lnTo>
                  <a:pt x="5292896" y="363719"/>
                </a:lnTo>
                <a:cubicBezTo>
                  <a:pt x="5336146" y="308151"/>
                  <a:pt x="5352365" y="343513"/>
                  <a:pt x="5373990" y="373822"/>
                </a:cubicBezTo>
                <a:cubicBezTo>
                  <a:pt x="5384803" y="388977"/>
                  <a:pt x="5384803" y="409184"/>
                  <a:pt x="5395616" y="424339"/>
                </a:cubicBezTo>
                <a:cubicBezTo>
                  <a:pt x="5401023" y="434442"/>
                  <a:pt x="5406429" y="454649"/>
                  <a:pt x="5428054" y="454649"/>
                </a:cubicBezTo>
                <a:cubicBezTo>
                  <a:pt x="5444273" y="449597"/>
                  <a:pt x="5455085" y="434442"/>
                  <a:pt x="5460492" y="419287"/>
                </a:cubicBezTo>
                <a:cubicBezTo>
                  <a:pt x="5471304" y="388977"/>
                  <a:pt x="5482117" y="353616"/>
                  <a:pt x="5476711" y="318254"/>
                </a:cubicBezTo>
                <a:cubicBezTo>
                  <a:pt x="5476711" y="287944"/>
                  <a:pt x="5509148" y="282893"/>
                  <a:pt x="5519961" y="292996"/>
                </a:cubicBezTo>
                <a:cubicBezTo>
                  <a:pt x="5557806" y="338461"/>
                  <a:pt x="5568618" y="287944"/>
                  <a:pt x="5574024" y="272789"/>
                </a:cubicBezTo>
                <a:cubicBezTo>
                  <a:pt x="5584837" y="252583"/>
                  <a:pt x="5601056" y="232376"/>
                  <a:pt x="5622681" y="217221"/>
                </a:cubicBezTo>
                <a:cubicBezTo>
                  <a:pt x="5633494" y="207118"/>
                  <a:pt x="5649713" y="202066"/>
                  <a:pt x="5665932" y="202066"/>
                </a:cubicBezTo>
                <a:cubicBezTo>
                  <a:pt x="5725402" y="212169"/>
                  <a:pt x="5736214" y="202066"/>
                  <a:pt x="5730807" y="146498"/>
                </a:cubicBezTo>
                <a:lnTo>
                  <a:pt x="5714589" y="55568"/>
                </a:lnTo>
                <a:cubicBezTo>
                  <a:pt x="5714589" y="40413"/>
                  <a:pt x="5703776" y="25258"/>
                  <a:pt x="5730807" y="10103"/>
                </a:cubicBezTo>
                <a:cubicBezTo>
                  <a:pt x="5736214" y="50516"/>
                  <a:pt x="5741620" y="85878"/>
                  <a:pt x="5747026" y="121240"/>
                </a:cubicBezTo>
                <a:cubicBezTo>
                  <a:pt x="5752433" y="161653"/>
                  <a:pt x="5757839" y="202066"/>
                  <a:pt x="5790277" y="232376"/>
                </a:cubicBezTo>
                <a:cubicBezTo>
                  <a:pt x="5828121" y="181859"/>
                  <a:pt x="5806496" y="116188"/>
                  <a:pt x="5849746" y="65671"/>
                </a:cubicBezTo>
                <a:cubicBezTo>
                  <a:pt x="5860559" y="101033"/>
                  <a:pt x="5871372" y="131343"/>
                  <a:pt x="5860559" y="166704"/>
                </a:cubicBezTo>
                <a:cubicBezTo>
                  <a:pt x="5849746" y="207118"/>
                  <a:pt x="5909216" y="207118"/>
                  <a:pt x="5930841" y="217221"/>
                </a:cubicBezTo>
                <a:cubicBezTo>
                  <a:pt x="6022749" y="247531"/>
                  <a:pt x="6033562" y="242479"/>
                  <a:pt x="6109250" y="136395"/>
                </a:cubicBezTo>
                <a:cubicBezTo>
                  <a:pt x="6130875" y="191963"/>
                  <a:pt x="6147094" y="232376"/>
                  <a:pt x="6103843" y="282893"/>
                </a:cubicBezTo>
                <a:cubicBezTo>
                  <a:pt x="6082218" y="308151"/>
                  <a:pt x="6065999" y="343513"/>
                  <a:pt x="6098437" y="378874"/>
                </a:cubicBezTo>
                <a:cubicBezTo>
                  <a:pt x="6120063" y="358668"/>
                  <a:pt x="6109250" y="338461"/>
                  <a:pt x="6109250" y="313203"/>
                </a:cubicBezTo>
                <a:cubicBezTo>
                  <a:pt x="6130875" y="323306"/>
                  <a:pt x="6163313" y="348564"/>
                  <a:pt x="6168719" y="298048"/>
                </a:cubicBezTo>
                <a:cubicBezTo>
                  <a:pt x="6168719" y="252583"/>
                  <a:pt x="6201157" y="237428"/>
                  <a:pt x="6249814" y="237428"/>
                </a:cubicBezTo>
                <a:cubicBezTo>
                  <a:pt x="6266033" y="247531"/>
                  <a:pt x="6244408" y="267738"/>
                  <a:pt x="6266033" y="282893"/>
                </a:cubicBezTo>
                <a:cubicBezTo>
                  <a:pt x="6276846" y="262686"/>
                  <a:pt x="6293065" y="247531"/>
                  <a:pt x="6303877" y="227324"/>
                </a:cubicBezTo>
                <a:cubicBezTo>
                  <a:pt x="6309283" y="232376"/>
                  <a:pt x="6314690" y="232376"/>
                  <a:pt x="6314690" y="232376"/>
                </a:cubicBezTo>
                <a:cubicBezTo>
                  <a:pt x="6325502" y="262686"/>
                  <a:pt x="6320096" y="313203"/>
                  <a:pt x="6357940" y="313203"/>
                </a:cubicBezTo>
                <a:cubicBezTo>
                  <a:pt x="6406597" y="313203"/>
                  <a:pt x="6395785" y="262686"/>
                  <a:pt x="6401191" y="232376"/>
                </a:cubicBezTo>
                <a:cubicBezTo>
                  <a:pt x="6417410" y="186911"/>
                  <a:pt x="6417410" y="136395"/>
                  <a:pt x="6439035" y="90930"/>
                </a:cubicBezTo>
                <a:cubicBezTo>
                  <a:pt x="6487692" y="111136"/>
                  <a:pt x="6428222" y="161653"/>
                  <a:pt x="6471473" y="181859"/>
                </a:cubicBezTo>
                <a:cubicBezTo>
                  <a:pt x="6482286" y="181859"/>
                  <a:pt x="6482286" y="171756"/>
                  <a:pt x="6482286" y="166704"/>
                </a:cubicBezTo>
                <a:cubicBezTo>
                  <a:pt x="6482286" y="90930"/>
                  <a:pt x="6509317" y="35361"/>
                  <a:pt x="6601225" y="25258"/>
                </a:cubicBezTo>
                <a:cubicBezTo>
                  <a:pt x="6612037" y="25258"/>
                  <a:pt x="6622850" y="15155"/>
                  <a:pt x="6633663" y="10103"/>
                </a:cubicBezTo>
                <a:cubicBezTo>
                  <a:pt x="6633663" y="15155"/>
                  <a:pt x="6633663" y="15155"/>
                  <a:pt x="6639069" y="15155"/>
                </a:cubicBezTo>
                <a:cubicBezTo>
                  <a:pt x="6606631" y="60620"/>
                  <a:pt x="6612037" y="106085"/>
                  <a:pt x="6639069" y="151549"/>
                </a:cubicBezTo>
                <a:cubicBezTo>
                  <a:pt x="6649882" y="166704"/>
                  <a:pt x="6655288" y="181859"/>
                  <a:pt x="6628256" y="181859"/>
                </a:cubicBezTo>
                <a:cubicBezTo>
                  <a:pt x="6612037" y="181859"/>
                  <a:pt x="6601225" y="186911"/>
                  <a:pt x="6606631" y="207118"/>
                </a:cubicBezTo>
                <a:cubicBezTo>
                  <a:pt x="6612037" y="222273"/>
                  <a:pt x="6622850" y="232376"/>
                  <a:pt x="6639069" y="237428"/>
                </a:cubicBezTo>
                <a:cubicBezTo>
                  <a:pt x="6655288" y="242479"/>
                  <a:pt x="6666100" y="232376"/>
                  <a:pt x="6676913" y="222273"/>
                </a:cubicBezTo>
                <a:cubicBezTo>
                  <a:pt x="6709351" y="186911"/>
                  <a:pt x="6725570" y="136395"/>
                  <a:pt x="6758008" y="95981"/>
                </a:cubicBezTo>
                <a:lnTo>
                  <a:pt x="6758008" y="186911"/>
                </a:lnTo>
                <a:cubicBezTo>
                  <a:pt x="6758008" y="217221"/>
                  <a:pt x="6752602" y="247531"/>
                  <a:pt x="6774227" y="277841"/>
                </a:cubicBezTo>
                <a:cubicBezTo>
                  <a:pt x="6882353" y="202066"/>
                  <a:pt x="6795852" y="95981"/>
                  <a:pt x="682288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xmlns="" id="{EC8133D6-9114-4E6F-A7F1-8A064674CFB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85515" y="512994"/>
            <a:ext cx="6184980" cy="5832012"/>
          </a:xfrm>
          <a:custGeom>
            <a:avLst/>
            <a:gdLst>
              <a:gd name="connsiteX0" fmla="*/ 1363754 w 6184980"/>
              <a:gd name="connsiteY0" fmla="*/ 4120518 h 5832012"/>
              <a:gd name="connsiteX1" fmla="*/ 1376279 w 6184980"/>
              <a:gd name="connsiteY1" fmla="*/ 4121206 h 5832012"/>
              <a:gd name="connsiteX2" fmla="*/ 1411107 w 6184980"/>
              <a:gd name="connsiteY2" fmla="*/ 4127316 h 5832012"/>
              <a:gd name="connsiteX3" fmla="*/ 1419050 w 6184980"/>
              <a:gd name="connsiteY3" fmla="*/ 4134037 h 5832012"/>
              <a:gd name="connsiteX4" fmla="*/ 1426993 w 6184980"/>
              <a:gd name="connsiteY4" fmla="*/ 4156644 h 5832012"/>
              <a:gd name="connsiteX5" fmla="*/ 1380556 w 6184980"/>
              <a:gd name="connsiteY5" fmla="*/ 4220800 h 5832012"/>
              <a:gd name="connsiteX6" fmla="*/ 1321900 w 6184980"/>
              <a:gd name="connsiteY6" fmla="*/ 4214079 h 5832012"/>
              <a:gd name="connsiteX7" fmla="*/ 1301737 w 6184980"/>
              <a:gd name="connsiteY7" fmla="*/ 4211024 h 5832012"/>
              <a:gd name="connsiteX8" fmla="*/ 1308458 w 6184980"/>
              <a:gd name="connsiteY8" fmla="*/ 4195748 h 5832012"/>
              <a:gd name="connsiteX9" fmla="*/ 1296238 w 6184980"/>
              <a:gd name="connsiteY9" fmla="*/ 4192082 h 5832012"/>
              <a:gd name="connsiteX10" fmla="*/ 1312124 w 6184980"/>
              <a:gd name="connsiteY10" fmla="*/ 4152367 h 5832012"/>
              <a:gd name="connsiteX11" fmla="*/ 1328621 w 6184980"/>
              <a:gd name="connsiteY11" fmla="*/ 4130371 h 5832012"/>
              <a:gd name="connsiteX12" fmla="*/ 1334731 w 6184980"/>
              <a:gd name="connsiteY12" fmla="*/ 4133426 h 5832012"/>
              <a:gd name="connsiteX13" fmla="*/ 1353061 w 6184980"/>
              <a:gd name="connsiteY13" fmla="*/ 4126705 h 5832012"/>
              <a:gd name="connsiteX14" fmla="*/ 1363754 w 6184980"/>
              <a:gd name="connsiteY14" fmla="*/ 4120518 h 5832012"/>
              <a:gd name="connsiteX15" fmla="*/ 1759260 w 6184980"/>
              <a:gd name="connsiteY15" fmla="*/ 4036940 h 5832012"/>
              <a:gd name="connsiteX16" fmla="*/ 1771074 w 6184980"/>
              <a:gd name="connsiteY16" fmla="*/ 4050032 h 5832012"/>
              <a:gd name="connsiteX17" fmla="*/ 1772003 w 6184980"/>
              <a:gd name="connsiteY17" fmla="*/ 4076990 h 5832012"/>
              <a:gd name="connsiteX18" fmla="*/ 1769524 w 6184980"/>
              <a:gd name="connsiteY18" fmla="*/ 4089074 h 5832012"/>
              <a:gd name="connsiteX19" fmla="*/ 1768595 w 6184980"/>
              <a:gd name="connsiteY19" fmla="*/ 4095272 h 5832012"/>
              <a:gd name="connsiteX20" fmla="*/ 1773243 w 6184980"/>
              <a:gd name="connsiteY20" fmla="*/ 4090934 h 5832012"/>
              <a:gd name="connsiteX21" fmla="*/ 1776651 w 6184980"/>
              <a:gd name="connsiteY21" fmla="*/ 4087215 h 5832012"/>
              <a:gd name="connsiteX22" fmla="*/ 1780370 w 6184980"/>
              <a:gd name="connsiteY22" fmla="*/ 4081948 h 5832012"/>
              <a:gd name="connsiteX23" fmla="*/ 1787187 w 6184980"/>
              <a:gd name="connsiteY23" fmla="*/ 4074511 h 5832012"/>
              <a:gd name="connsiteX24" fmla="*/ 1830258 w 6184980"/>
              <a:gd name="connsiteY24" fmla="*/ 4059018 h 5832012"/>
              <a:gd name="connsiteX25" fmla="*/ 1842962 w 6184980"/>
              <a:gd name="connsiteY25" fmla="*/ 4078539 h 5832012"/>
              <a:gd name="connsiteX26" fmla="*/ 1829018 w 6184980"/>
              <a:gd name="connsiteY26" fmla="*/ 4103948 h 5832012"/>
              <a:gd name="connsiteX27" fmla="*/ 1792144 w 6184980"/>
              <a:gd name="connsiteY27" fmla="*/ 4121610 h 5832012"/>
              <a:gd name="connsiteX28" fmla="*/ 1786877 w 6184980"/>
              <a:gd name="connsiteY28" fmla="*/ 4121920 h 5832012"/>
              <a:gd name="connsiteX29" fmla="*/ 1811046 w 6184980"/>
              <a:gd name="connsiteY29" fmla="*/ 4124708 h 5832012"/>
              <a:gd name="connsiteX30" fmla="*/ 1841103 w 6184980"/>
              <a:gd name="connsiteY30" fmla="*/ 4145779 h 5832012"/>
              <a:gd name="connsiteX31" fmla="*/ 1841103 w 6184980"/>
              <a:gd name="connsiteY31" fmla="*/ 4154765 h 5832012"/>
              <a:gd name="connsiteX32" fmla="*/ 1840483 w 6184980"/>
              <a:gd name="connsiteY32" fmla="*/ 4159103 h 5832012"/>
              <a:gd name="connsiteX33" fmla="*/ 1798342 w 6184980"/>
              <a:gd name="connsiteY33" fmla="*/ 4173357 h 5832012"/>
              <a:gd name="connsiteX34" fmla="*/ 1780680 w 6184980"/>
              <a:gd name="connsiteY34" fmla="*/ 4162202 h 5832012"/>
              <a:gd name="connsiteX35" fmla="*/ 1780370 w 6184980"/>
              <a:gd name="connsiteY35" fmla="*/ 4160962 h 5832012"/>
              <a:gd name="connsiteX36" fmla="*/ 1768285 w 6184980"/>
              <a:gd name="connsiteY36" fmla="*/ 4149498 h 5832012"/>
              <a:gd name="connsiteX37" fmla="*/ 1766116 w 6184980"/>
              <a:gd name="connsiteY37" fmla="*/ 4145779 h 5832012"/>
              <a:gd name="connsiteX38" fmla="*/ 1770144 w 6184980"/>
              <a:gd name="connsiteY38" fmla="*/ 4152906 h 5832012"/>
              <a:gd name="connsiteX39" fmla="*/ 1773243 w 6184980"/>
              <a:gd name="connsiteY39" fmla="*/ 4175216 h 5832012"/>
              <a:gd name="connsiteX40" fmla="*/ 1773243 w 6184980"/>
              <a:gd name="connsiteY40" fmla="*/ 4176455 h 5832012"/>
              <a:gd name="connsiteX41" fmla="*/ 1772003 w 6184980"/>
              <a:gd name="connsiteY41" fmla="*/ 4178624 h 5832012"/>
              <a:gd name="connsiteX42" fmla="*/ 1753412 w 6184980"/>
              <a:gd name="connsiteY42" fmla="*/ 4197216 h 5832012"/>
              <a:gd name="connsiteX43" fmla="*/ 1727383 w 6184980"/>
              <a:gd name="connsiteY43" fmla="*/ 4172737 h 5832012"/>
              <a:gd name="connsiteX44" fmla="*/ 1738228 w 6184980"/>
              <a:gd name="connsiteY44" fmla="*/ 4142990 h 5832012"/>
              <a:gd name="connsiteX45" fmla="*/ 1741327 w 6184980"/>
              <a:gd name="connsiteY45" fmla="*/ 4137413 h 5832012"/>
              <a:gd name="connsiteX46" fmla="*/ 1736369 w 6184980"/>
              <a:gd name="connsiteY46" fmla="*/ 4139272 h 5832012"/>
              <a:gd name="connsiteX47" fmla="*/ 1700735 w 6184980"/>
              <a:gd name="connsiteY47" fmla="*/ 4139272 h 5832012"/>
              <a:gd name="connsiteX48" fmla="*/ 1692369 w 6184980"/>
              <a:gd name="connsiteY48" fmla="*/ 4110145 h 5832012"/>
              <a:gd name="connsiteX49" fmla="*/ 1712820 w 6184980"/>
              <a:gd name="connsiteY49" fmla="*/ 4095272 h 5832012"/>
              <a:gd name="connsiteX50" fmla="*/ 1721806 w 6184980"/>
              <a:gd name="connsiteY50" fmla="*/ 4098370 h 5832012"/>
              <a:gd name="connsiteX51" fmla="*/ 1723665 w 6184980"/>
              <a:gd name="connsiteY51" fmla="*/ 4098680 h 5832012"/>
              <a:gd name="connsiteX52" fmla="*/ 1739778 w 6184980"/>
              <a:gd name="connsiteY52" fmla="*/ 4108286 h 5832012"/>
              <a:gd name="connsiteX53" fmla="*/ 1741637 w 6184980"/>
              <a:gd name="connsiteY53" fmla="*/ 4109835 h 5832012"/>
              <a:gd name="connsiteX54" fmla="*/ 1740397 w 6184980"/>
              <a:gd name="connsiteY54" fmla="*/ 4108596 h 5832012"/>
              <a:gd name="connsiteX55" fmla="*/ 1731102 w 6184980"/>
              <a:gd name="connsiteY55" fmla="*/ 4090624 h 5832012"/>
              <a:gd name="connsiteX56" fmla="*/ 1728932 w 6184980"/>
              <a:gd name="connsiteY56" fmla="*/ 4058708 h 5832012"/>
              <a:gd name="connsiteX57" fmla="*/ 1741637 w 6184980"/>
              <a:gd name="connsiteY57" fmla="*/ 4040116 h 5832012"/>
              <a:gd name="connsiteX58" fmla="*/ 1759260 w 6184980"/>
              <a:gd name="connsiteY58" fmla="*/ 4036940 h 5832012"/>
              <a:gd name="connsiteX59" fmla="*/ 1587630 w 6184980"/>
              <a:gd name="connsiteY59" fmla="*/ 3591293 h 5832012"/>
              <a:gd name="connsiteX60" fmla="*/ 1610438 w 6184980"/>
              <a:gd name="connsiteY60" fmla="*/ 3591948 h 5832012"/>
              <a:gd name="connsiteX61" fmla="*/ 1651336 w 6184980"/>
              <a:gd name="connsiteY61" fmla="*/ 3619213 h 5832012"/>
              <a:gd name="connsiteX62" fmla="*/ 1674932 w 6184980"/>
              <a:gd name="connsiteY62" fmla="*/ 3656441 h 5832012"/>
              <a:gd name="connsiteX63" fmla="*/ 1694856 w 6184980"/>
              <a:gd name="connsiteY63" fmla="*/ 3605057 h 5832012"/>
              <a:gd name="connsiteX64" fmla="*/ 1729987 w 6184980"/>
              <a:gd name="connsiteY64" fmla="*/ 3601386 h 5832012"/>
              <a:gd name="connsiteX65" fmla="*/ 1761447 w 6184980"/>
              <a:gd name="connsiteY65" fmla="*/ 3646479 h 5832012"/>
              <a:gd name="connsiteX66" fmla="*/ 1729462 w 6184980"/>
              <a:gd name="connsiteY66" fmla="*/ 3693145 h 5832012"/>
              <a:gd name="connsiteX67" fmla="*/ 1716354 w 6184980"/>
              <a:gd name="connsiteY67" fmla="*/ 3697864 h 5832012"/>
              <a:gd name="connsiteX68" fmla="*/ 1786091 w 6184980"/>
              <a:gd name="connsiteY68" fmla="*/ 3767076 h 5832012"/>
              <a:gd name="connsiteX69" fmla="*/ 1728938 w 6184980"/>
              <a:gd name="connsiteY69" fmla="*/ 3784903 h 5832012"/>
              <a:gd name="connsiteX70" fmla="*/ 1698002 w 6184980"/>
              <a:gd name="connsiteY70" fmla="*/ 3747675 h 5832012"/>
              <a:gd name="connsiteX71" fmla="*/ 1696429 w 6184980"/>
              <a:gd name="connsiteY71" fmla="*/ 3814790 h 5832012"/>
              <a:gd name="connsiteX72" fmla="*/ 1645569 w 6184980"/>
              <a:gd name="connsiteY72" fmla="*/ 3856213 h 5832012"/>
              <a:gd name="connsiteX73" fmla="*/ 1627217 w 6184980"/>
              <a:gd name="connsiteY73" fmla="*/ 3844677 h 5832012"/>
              <a:gd name="connsiteX74" fmla="*/ 1613584 w 6184980"/>
              <a:gd name="connsiteY74" fmla="*/ 3798536 h 5832012"/>
              <a:gd name="connsiteX75" fmla="*/ 1618828 w 6184980"/>
              <a:gd name="connsiteY75" fmla="*/ 3778612 h 5832012"/>
              <a:gd name="connsiteX76" fmla="*/ 1646617 w 6184980"/>
              <a:gd name="connsiteY76" fmla="*/ 3739286 h 5832012"/>
              <a:gd name="connsiteX77" fmla="*/ 1651336 w 6184980"/>
              <a:gd name="connsiteY77" fmla="*/ 3732994 h 5832012"/>
              <a:gd name="connsiteX78" fmla="*/ 1646617 w 6184980"/>
              <a:gd name="connsiteY78" fmla="*/ 3734567 h 5832012"/>
              <a:gd name="connsiteX79" fmla="*/ 1637704 w 6184980"/>
              <a:gd name="connsiteY79" fmla="*/ 3739811 h 5832012"/>
              <a:gd name="connsiteX80" fmla="*/ 1554334 w 6184980"/>
              <a:gd name="connsiteY80" fmla="*/ 3770746 h 5832012"/>
              <a:gd name="connsiteX81" fmla="*/ 1514485 w 6184980"/>
              <a:gd name="connsiteY81" fmla="*/ 3739286 h 5832012"/>
              <a:gd name="connsiteX82" fmla="*/ 1544372 w 6184980"/>
              <a:gd name="connsiteY82" fmla="*/ 3696291 h 5832012"/>
              <a:gd name="connsiteX83" fmla="*/ 1616206 w 6184980"/>
              <a:gd name="connsiteY83" fmla="*/ 3688950 h 5832012"/>
              <a:gd name="connsiteX84" fmla="*/ 1637704 w 6184980"/>
              <a:gd name="connsiteY84" fmla="*/ 3691572 h 5832012"/>
              <a:gd name="connsiteX85" fmla="*/ 1584746 w 6184980"/>
              <a:gd name="connsiteY85" fmla="*/ 3661685 h 5832012"/>
              <a:gd name="connsiteX86" fmla="*/ 1576881 w 6184980"/>
              <a:gd name="connsiteY86" fmla="*/ 3654868 h 5832012"/>
              <a:gd name="connsiteX87" fmla="*/ 1571113 w 6184980"/>
              <a:gd name="connsiteY87" fmla="*/ 3649101 h 5832012"/>
              <a:gd name="connsiteX88" fmla="*/ 1564821 w 6184980"/>
              <a:gd name="connsiteY88" fmla="*/ 3639663 h 5832012"/>
              <a:gd name="connsiteX89" fmla="*/ 1567967 w 6184980"/>
              <a:gd name="connsiteY89" fmla="*/ 3602435 h 5832012"/>
              <a:gd name="connsiteX90" fmla="*/ 1587630 w 6184980"/>
              <a:gd name="connsiteY90" fmla="*/ 3591293 h 5832012"/>
              <a:gd name="connsiteX91" fmla="*/ 344787 w 6184980"/>
              <a:gd name="connsiteY91" fmla="*/ 3486156 h 5832012"/>
              <a:gd name="connsiteX92" fmla="*/ 354683 w 6184980"/>
              <a:gd name="connsiteY92" fmla="*/ 3490682 h 5832012"/>
              <a:gd name="connsiteX93" fmla="*/ 360476 w 6184980"/>
              <a:gd name="connsiteY93" fmla="*/ 3498406 h 5832012"/>
              <a:gd name="connsiteX94" fmla="*/ 370614 w 6184980"/>
              <a:gd name="connsiteY94" fmla="*/ 3508544 h 5832012"/>
              <a:gd name="connsiteX95" fmla="*/ 383166 w 6184980"/>
              <a:gd name="connsiteY95" fmla="*/ 3517716 h 5832012"/>
              <a:gd name="connsiteX96" fmla="*/ 385580 w 6184980"/>
              <a:gd name="connsiteY96" fmla="*/ 3521095 h 5832012"/>
              <a:gd name="connsiteX97" fmla="*/ 409235 w 6184980"/>
              <a:gd name="connsiteY97" fmla="*/ 3577579 h 5832012"/>
              <a:gd name="connsiteX98" fmla="*/ 410201 w 6184980"/>
              <a:gd name="connsiteY98" fmla="*/ 3586268 h 5832012"/>
              <a:gd name="connsiteX99" fmla="*/ 404890 w 6184980"/>
              <a:gd name="connsiteY99" fmla="*/ 3646130 h 5832012"/>
              <a:gd name="connsiteX100" fmla="*/ 386063 w 6184980"/>
              <a:gd name="connsiteY100" fmla="*/ 3692958 h 5832012"/>
              <a:gd name="connsiteX101" fmla="*/ 386545 w 6184980"/>
              <a:gd name="connsiteY101" fmla="*/ 3695372 h 5832012"/>
              <a:gd name="connsiteX102" fmla="*/ 387994 w 6184980"/>
              <a:gd name="connsiteY102" fmla="*/ 3695372 h 5832012"/>
              <a:gd name="connsiteX103" fmla="*/ 405373 w 6184980"/>
              <a:gd name="connsiteY103" fmla="*/ 3697303 h 5832012"/>
              <a:gd name="connsiteX104" fmla="*/ 399580 w 6184980"/>
              <a:gd name="connsiteY104" fmla="*/ 3704544 h 5832012"/>
              <a:gd name="connsiteX105" fmla="*/ 397166 w 6184980"/>
              <a:gd name="connsiteY105" fmla="*/ 3708889 h 5832012"/>
              <a:gd name="connsiteX106" fmla="*/ 401511 w 6184980"/>
              <a:gd name="connsiteY106" fmla="*/ 3709371 h 5832012"/>
              <a:gd name="connsiteX107" fmla="*/ 412614 w 6184980"/>
              <a:gd name="connsiteY107" fmla="*/ 3699233 h 5832012"/>
              <a:gd name="connsiteX108" fmla="*/ 464270 w 6184980"/>
              <a:gd name="connsiteY108" fmla="*/ 3684751 h 5832012"/>
              <a:gd name="connsiteX109" fmla="*/ 488890 w 6184980"/>
              <a:gd name="connsiteY109" fmla="*/ 3682337 h 5832012"/>
              <a:gd name="connsiteX110" fmla="*/ 512545 w 6184980"/>
              <a:gd name="connsiteY110" fmla="*/ 3686199 h 5832012"/>
              <a:gd name="connsiteX111" fmla="*/ 596063 w 6184980"/>
              <a:gd name="connsiteY111" fmla="*/ 3738820 h 5832012"/>
              <a:gd name="connsiteX112" fmla="*/ 603787 w 6184980"/>
              <a:gd name="connsiteY112" fmla="*/ 3750406 h 5832012"/>
              <a:gd name="connsiteX113" fmla="*/ 592200 w 6184980"/>
              <a:gd name="connsiteY113" fmla="*/ 3764889 h 5832012"/>
              <a:gd name="connsiteX114" fmla="*/ 570477 w 6184980"/>
              <a:gd name="connsiteY114" fmla="*/ 3785647 h 5832012"/>
              <a:gd name="connsiteX115" fmla="*/ 556959 w 6184980"/>
              <a:gd name="connsiteY115" fmla="*/ 3822337 h 5832012"/>
              <a:gd name="connsiteX116" fmla="*/ 548270 w 6184980"/>
              <a:gd name="connsiteY116" fmla="*/ 3857096 h 5832012"/>
              <a:gd name="connsiteX117" fmla="*/ 543925 w 6184980"/>
              <a:gd name="connsiteY117" fmla="*/ 3864820 h 5832012"/>
              <a:gd name="connsiteX118" fmla="*/ 493235 w 6184980"/>
              <a:gd name="connsiteY118" fmla="*/ 3886061 h 5832012"/>
              <a:gd name="connsiteX119" fmla="*/ 477304 w 6184980"/>
              <a:gd name="connsiteY119" fmla="*/ 3887992 h 5832012"/>
              <a:gd name="connsiteX120" fmla="*/ 475373 w 6184980"/>
              <a:gd name="connsiteY120" fmla="*/ 3905372 h 5832012"/>
              <a:gd name="connsiteX121" fmla="*/ 471994 w 6184980"/>
              <a:gd name="connsiteY121" fmla="*/ 3942061 h 5832012"/>
              <a:gd name="connsiteX122" fmla="*/ 463304 w 6184980"/>
              <a:gd name="connsiteY122" fmla="*/ 3958475 h 5832012"/>
              <a:gd name="connsiteX123" fmla="*/ 456063 w 6184980"/>
              <a:gd name="connsiteY123" fmla="*/ 3966682 h 5832012"/>
              <a:gd name="connsiteX124" fmla="*/ 452200 w 6184980"/>
              <a:gd name="connsiteY124" fmla="*/ 3970544 h 5832012"/>
              <a:gd name="connsiteX125" fmla="*/ 445924 w 6184980"/>
              <a:gd name="connsiteY125" fmla="*/ 3980682 h 5832012"/>
              <a:gd name="connsiteX126" fmla="*/ 431442 w 6184980"/>
              <a:gd name="connsiteY126" fmla="*/ 3998544 h 5832012"/>
              <a:gd name="connsiteX127" fmla="*/ 368200 w 6184980"/>
              <a:gd name="connsiteY127" fmla="*/ 4068544 h 5832012"/>
              <a:gd name="connsiteX128" fmla="*/ 355166 w 6184980"/>
              <a:gd name="connsiteY128" fmla="*/ 4085924 h 5832012"/>
              <a:gd name="connsiteX129" fmla="*/ 319442 w 6184980"/>
              <a:gd name="connsiteY129" fmla="*/ 4080613 h 5832012"/>
              <a:gd name="connsiteX130" fmla="*/ 307373 w 6184980"/>
              <a:gd name="connsiteY130" fmla="*/ 4052130 h 5832012"/>
              <a:gd name="connsiteX131" fmla="*/ 293373 w 6184980"/>
              <a:gd name="connsiteY131" fmla="*/ 3994682 h 5832012"/>
              <a:gd name="connsiteX132" fmla="*/ 291442 w 6184980"/>
              <a:gd name="connsiteY132" fmla="*/ 3979716 h 5832012"/>
              <a:gd name="connsiteX133" fmla="*/ 290476 w 6184980"/>
              <a:gd name="connsiteY133" fmla="*/ 3971027 h 5832012"/>
              <a:gd name="connsiteX134" fmla="*/ 301580 w 6184980"/>
              <a:gd name="connsiteY134" fmla="*/ 3815579 h 5832012"/>
              <a:gd name="connsiteX135" fmla="*/ 279855 w 6184980"/>
              <a:gd name="connsiteY135" fmla="*/ 3833923 h 5832012"/>
              <a:gd name="connsiteX136" fmla="*/ 274545 w 6184980"/>
              <a:gd name="connsiteY136" fmla="*/ 3834889 h 5832012"/>
              <a:gd name="connsiteX137" fmla="*/ 272131 w 6184980"/>
              <a:gd name="connsiteY137" fmla="*/ 3840199 h 5832012"/>
              <a:gd name="connsiteX138" fmla="*/ 266821 w 6184980"/>
              <a:gd name="connsiteY138" fmla="*/ 3891855 h 5832012"/>
              <a:gd name="connsiteX139" fmla="*/ 254269 w 6184980"/>
              <a:gd name="connsiteY139" fmla="*/ 3927096 h 5832012"/>
              <a:gd name="connsiteX140" fmla="*/ 268752 w 6184980"/>
              <a:gd name="connsiteY140" fmla="*/ 3834406 h 5832012"/>
              <a:gd name="connsiteX141" fmla="*/ 257648 w 6184980"/>
              <a:gd name="connsiteY141" fmla="*/ 3826199 h 5832012"/>
              <a:gd name="connsiteX142" fmla="*/ 226269 w 6184980"/>
              <a:gd name="connsiteY142" fmla="*/ 3827648 h 5832012"/>
              <a:gd name="connsiteX143" fmla="*/ 161580 w 6184980"/>
              <a:gd name="connsiteY143" fmla="*/ 3836820 h 5832012"/>
              <a:gd name="connsiteX144" fmla="*/ 169304 w 6184980"/>
              <a:gd name="connsiteY144" fmla="*/ 3828613 h 5832012"/>
              <a:gd name="connsiteX145" fmla="*/ 254269 w 6184980"/>
              <a:gd name="connsiteY145" fmla="*/ 3820406 h 5832012"/>
              <a:gd name="connsiteX146" fmla="*/ 255235 w 6184980"/>
              <a:gd name="connsiteY146" fmla="*/ 3817509 h 5832012"/>
              <a:gd name="connsiteX147" fmla="*/ 259096 w 6184980"/>
              <a:gd name="connsiteY147" fmla="*/ 3803510 h 5832012"/>
              <a:gd name="connsiteX148" fmla="*/ 269235 w 6184980"/>
              <a:gd name="connsiteY148" fmla="*/ 3794820 h 5832012"/>
              <a:gd name="connsiteX149" fmla="*/ 279855 w 6184980"/>
              <a:gd name="connsiteY149" fmla="*/ 3793854 h 5832012"/>
              <a:gd name="connsiteX150" fmla="*/ 284200 w 6184980"/>
              <a:gd name="connsiteY150" fmla="*/ 3785647 h 5832012"/>
              <a:gd name="connsiteX151" fmla="*/ 278407 w 6184980"/>
              <a:gd name="connsiteY151" fmla="*/ 3779854 h 5832012"/>
              <a:gd name="connsiteX152" fmla="*/ 234476 w 6184980"/>
              <a:gd name="connsiteY152" fmla="*/ 3789027 h 5832012"/>
              <a:gd name="connsiteX153" fmla="*/ 214683 w 6184980"/>
              <a:gd name="connsiteY153" fmla="*/ 3792889 h 5832012"/>
              <a:gd name="connsiteX154" fmla="*/ 143717 w 6184980"/>
              <a:gd name="connsiteY154" fmla="*/ 3793854 h 5832012"/>
              <a:gd name="connsiteX155" fmla="*/ 100752 w 6184980"/>
              <a:gd name="connsiteY155" fmla="*/ 3787096 h 5832012"/>
              <a:gd name="connsiteX156" fmla="*/ 42337 w 6184980"/>
              <a:gd name="connsiteY156" fmla="*/ 3774062 h 5832012"/>
              <a:gd name="connsiteX157" fmla="*/ 17717 w 6184980"/>
              <a:gd name="connsiteY157" fmla="*/ 3764406 h 5832012"/>
              <a:gd name="connsiteX158" fmla="*/ 12407 w 6184980"/>
              <a:gd name="connsiteY158" fmla="*/ 3759096 h 5832012"/>
              <a:gd name="connsiteX159" fmla="*/ 1303 w 6184980"/>
              <a:gd name="connsiteY159" fmla="*/ 3747509 h 5832012"/>
              <a:gd name="connsiteX160" fmla="*/ 16752 w 6184980"/>
              <a:gd name="connsiteY160" fmla="*/ 3721923 h 5832012"/>
              <a:gd name="connsiteX161" fmla="*/ 62614 w 6184980"/>
              <a:gd name="connsiteY161" fmla="*/ 3685233 h 5832012"/>
              <a:gd name="connsiteX162" fmla="*/ 73234 w 6184980"/>
              <a:gd name="connsiteY162" fmla="*/ 3675096 h 5832012"/>
              <a:gd name="connsiteX163" fmla="*/ 79510 w 6184980"/>
              <a:gd name="connsiteY163" fmla="*/ 3670268 h 5832012"/>
              <a:gd name="connsiteX164" fmla="*/ 123442 w 6184980"/>
              <a:gd name="connsiteY164" fmla="*/ 3631647 h 5832012"/>
              <a:gd name="connsiteX165" fmla="*/ 141303 w 6184980"/>
              <a:gd name="connsiteY165" fmla="*/ 3618613 h 5832012"/>
              <a:gd name="connsiteX166" fmla="*/ 168821 w 6184980"/>
              <a:gd name="connsiteY166" fmla="*/ 3610889 h 5832012"/>
              <a:gd name="connsiteX167" fmla="*/ 194890 w 6184980"/>
              <a:gd name="connsiteY167" fmla="*/ 3610889 h 5832012"/>
              <a:gd name="connsiteX168" fmla="*/ 210338 w 6184980"/>
              <a:gd name="connsiteY168" fmla="*/ 3595441 h 5832012"/>
              <a:gd name="connsiteX169" fmla="*/ 213234 w 6184980"/>
              <a:gd name="connsiteY169" fmla="*/ 3568406 h 5832012"/>
              <a:gd name="connsiteX170" fmla="*/ 220476 w 6184980"/>
              <a:gd name="connsiteY170" fmla="*/ 3550061 h 5832012"/>
              <a:gd name="connsiteX171" fmla="*/ 231097 w 6184980"/>
              <a:gd name="connsiteY171" fmla="*/ 3544751 h 5832012"/>
              <a:gd name="connsiteX172" fmla="*/ 243165 w 6184980"/>
              <a:gd name="connsiteY172" fmla="*/ 3541854 h 5832012"/>
              <a:gd name="connsiteX173" fmla="*/ 246545 w 6184980"/>
              <a:gd name="connsiteY173" fmla="*/ 3540406 h 5832012"/>
              <a:gd name="connsiteX174" fmla="*/ 264407 w 6184980"/>
              <a:gd name="connsiteY174" fmla="*/ 3534613 h 5832012"/>
              <a:gd name="connsiteX175" fmla="*/ 267303 w 6184980"/>
              <a:gd name="connsiteY175" fmla="*/ 3532199 h 5832012"/>
              <a:gd name="connsiteX176" fmla="*/ 294821 w 6184980"/>
              <a:gd name="connsiteY176" fmla="*/ 3526889 h 5832012"/>
              <a:gd name="connsiteX177" fmla="*/ 319924 w 6184980"/>
              <a:gd name="connsiteY177" fmla="*/ 3513371 h 5832012"/>
              <a:gd name="connsiteX178" fmla="*/ 336338 w 6184980"/>
              <a:gd name="connsiteY178" fmla="*/ 3493579 h 5832012"/>
              <a:gd name="connsiteX179" fmla="*/ 344787 w 6184980"/>
              <a:gd name="connsiteY179" fmla="*/ 3486156 h 5832012"/>
              <a:gd name="connsiteX180" fmla="*/ 868876 w 6184980"/>
              <a:gd name="connsiteY180" fmla="*/ 3142884 h 5832012"/>
              <a:gd name="connsiteX181" fmla="*/ 895455 w 6184980"/>
              <a:gd name="connsiteY181" fmla="*/ 3143647 h 5832012"/>
              <a:gd name="connsiteX182" fmla="*/ 943113 w 6184980"/>
              <a:gd name="connsiteY182" fmla="*/ 3175419 h 5832012"/>
              <a:gd name="connsiteX183" fmla="*/ 970609 w 6184980"/>
              <a:gd name="connsiteY183" fmla="*/ 3218801 h 5832012"/>
              <a:gd name="connsiteX184" fmla="*/ 993826 w 6184980"/>
              <a:gd name="connsiteY184" fmla="*/ 3158923 h 5832012"/>
              <a:gd name="connsiteX185" fmla="*/ 1034764 w 6184980"/>
              <a:gd name="connsiteY185" fmla="*/ 3154646 h 5832012"/>
              <a:gd name="connsiteX186" fmla="*/ 1071424 w 6184980"/>
              <a:gd name="connsiteY186" fmla="*/ 3207192 h 5832012"/>
              <a:gd name="connsiteX187" fmla="*/ 1034153 w 6184980"/>
              <a:gd name="connsiteY187" fmla="*/ 3261572 h 5832012"/>
              <a:gd name="connsiteX188" fmla="*/ 1018878 w 6184980"/>
              <a:gd name="connsiteY188" fmla="*/ 3267070 h 5832012"/>
              <a:gd name="connsiteX189" fmla="*/ 1100142 w 6184980"/>
              <a:gd name="connsiteY189" fmla="*/ 3347723 h 5832012"/>
              <a:gd name="connsiteX190" fmla="*/ 1033541 w 6184980"/>
              <a:gd name="connsiteY190" fmla="*/ 3368497 h 5832012"/>
              <a:gd name="connsiteX191" fmla="*/ 997492 w 6184980"/>
              <a:gd name="connsiteY191" fmla="*/ 3325116 h 5832012"/>
              <a:gd name="connsiteX192" fmla="*/ 995659 w 6184980"/>
              <a:gd name="connsiteY192" fmla="*/ 3403324 h 5832012"/>
              <a:gd name="connsiteX193" fmla="*/ 936392 w 6184980"/>
              <a:gd name="connsiteY193" fmla="*/ 3451594 h 5832012"/>
              <a:gd name="connsiteX194" fmla="*/ 915007 w 6184980"/>
              <a:gd name="connsiteY194" fmla="*/ 3438152 h 5832012"/>
              <a:gd name="connsiteX195" fmla="*/ 899121 w 6184980"/>
              <a:gd name="connsiteY195" fmla="*/ 3384383 h 5832012"/>
              <a:gd name="connsiteX196" fmla="*/ 905231 w 6184980"/>
              <a:gd name="connsiteY196" fmla="*/ 3361166 h 5832012"/>
              <a:gd name="connsiteX197" fmla="*/ 937614 w 6184980"/>
              <a:gd name="connsiteY197" fmla="*/ 3315340 h 5832012"/>
              <a:gd name="connsiteX198" fmla="*/ 943113 w 6184980"/>
              <a:gd name="connsiteY198" fmla="*/ 3308008 h 5832012"/>
              <a:gd name="connsiteX199" fmla="*/ 937614 w 6184980"/>
              <a:gd name="connsiteY199" fmla="*/ 3309841 h 5832012"/>
              <a:gd name="connsiteX200" fmla="*/ 927227 w 6184980"/>
              <a:gd name="connsiteY200" fmla="*/ 3315951 h 5832012"/>
              <a:gd name="connsiteX201" fmla="*/ 830077 w 6184980"/>
              <a:gd name="connsiteY201" fmla="*/ 3352000 h 5832012"/>
              <a:gd name="connsiteX202" fmla="*/ 783641 w 6184980"/>
              <a:gd name="connsiteY202" fmla="*/ 3315340 h 5832012"/>
              <a:gd name="connsiteX203" fmla="*/ 818468 w 6184980"/>
              <a:gd name="connsiteY203" fmla="*/ 3265237 h 5832012"/>
              <a:gd name="connsiteX204" fmla="*/ 902175 w 6184980"/>
              <a:gd name="connsiteY204" fmla="*/ 3256683 h 5832012"/>
              <a:gd name="connsiteX205" fmla="*/ 927227 w 6184980"/>
              <a:gd name="connsiteY205" fmla="*/ 3259739 h 5832012"/>
              <a:gd name="connsiteX206" fmla="*/ 865516 w 6184980"/>
              <a:gd name="connsiteY206" fmla="*/ 3224911 h 5832012"/>
              <a:gd name="connsiteX207" fmla="*/ 856350 w 6184980"/>
              <a:gd name="connsiteY207" fmla="*/ 3216968 h 5832012"/>
              <a:gd name="connsiteX208" fmla="*/ 849630 w 6184980"/>
              <a:gd name="connsiteY208" fmla="*/ 3210247 h 5832012"/>
              <a:gd name="connsiteX209" fmla="*/ 842297 w 6184980"/>
              <a:gd name="connsiteY209" fmla="*/ 3199249 h 5832012"/>
              <a:gd name="connsiteX210" fmla="*/ 845963 w 6184980"/>
              <a:gd name="connsiteY210" fmla="*/ 3155867 h 5832012"/>
              <a:gd name="connsiteX211" fmla="*/ 868876 w 6184980"/>
              <a:gd name="connsiteY211" fmla="*/ 3142884 h 5832012"/>
              <a:gd name="connsiteX212" fmla="*/ 589305 w 6184980"/>
              <a:gd name="connsiteY212" fmla="*/ 3109380 h 5832012"/>
              <a:gd name="connsiteX213" fmla="*/ 600303 w 6184980"/>
              <a:gd name="connsiteY213" fmla="*/ 3128322 h 5832012"/>
              <a:gd name="connsiteX214" fmla="*/ 602747 w 6184980"/>
              <a:gd name="connsiteY214" fmla="*/ 3131988 h 5832012"/>
              <a:gd name="connsiteX215" fmla="*/ 607024 w 6184980"/>
              <a:gd name="connsiteY215" fmla="*/ 3158261 h 5832012"/>
              <a:gd name="connsiteX216" fmla="*/ 605802 w 6184980"/>
              <a:gd name="connsiteY216" fmla="*/ 3174758 h 5832012"/>
              <a:gd name="connsiteX217" fmla="*/ 603358 w 6184980"/>
              <a:gd name="connsiteY217" fmla="*/ 3192477 h 5832012"/>
              <a:gd name="connsiteX218" fmla="*/ 593582 w 6184980"/>
              <a:gd name="connsiteY218" fmla="*/ 3217528 h 5832012"/>
              <a:gd name="connsiteX219" fmla="*/ 570364 w 6184980"/>
              <a:gd name="connsiteY219" fmla="*/ 3230359 h 5832012"/>
              <a:gd name="connsiteX220" fmla="*/ 523927 w 6184980"/>
              <a:gd name="connsiteY220" fmla="*/ 3244412 h 5832012"/>
              <a:gd name="connsiteX221" fmla="*/ 495821 w 6184980"/>
              <a:gd name="connsiteY221" fmla="*/ 3237081 h 5832012"/>
              <a:gd name="connsiteX222" fmla="*/ 492155 w 6184980"/>
              <a:gd name="connsiteY222" fmla="*/ 3231581 h 5832012"/>
              <a:gd name="connsiteX223" fmla="*/ 482990 w 6184980"/>
              <a:gd name="connsiteY223" fmla="*/ 3225471 h 5832012"/>
              <a:gd name="connsiteX224" fmla="*/ 468937 w 6184980"/>
              <a:gd name="connsiteY224" fmla="*/ 3196143 h 5832012"/>
              <a:gd name="connsiteX225" fmla="*/ 472603 w 6184980"/>
              <a:gd name="connsiteY225" fmla="*/ 3169870 h 5832012"/>
              <a:gd name="connsiteX226" fmla="*/ 477491 w 6184980"/>
              <a:gd name="connsiteY226" fmla="*/ 3153372 h 5832012"/>
              <a:gd name="connsiteX227" fmla="*/ 503764 w 6184980"/>
              <a:gd name="connsiteY227" fmla="*/ 3119767 h 5832012"/>
              <a:gd name="connsiteX228" fmla="*/ 534925 w 6184980"/>
              <a:gd name="connsiteY228" fmla="*/ 3111824 h 5832012"/>
              <a:gd name="connsiteX229" fmla="*/ 574030 w 6184980"/>
              <a:gd name="connsiteY229" fmla="*/ 3114268 h 5832012"/>
              <a:gd name="connsiteX230" fmla="*/ 589305 w 6184980"/>
              <a:gd name="connsiteY230" fmla="*/ 3109380 h 5832012"/>
              <a:gd name="connsiteX231" fmla="*/ 316129 w 6184980"/>
              <a:gd name="connsiteY231" fmla="*/ 2433796 h 5832012"/>
              <a:gd name="connsiteX232" fmla="*/ 331184 w 6184980"/>
              <a:gd name="connsiteY232" fmla="*/ 2438878 h 5832012"/>
              <a:gd name="connsiteX233" fmla="*/ 398299 w 6184980"/>
              <a:gd name="connsiteY233" fmla="*/ 2454899 h 5832012"/>
              <a:gd name="connsiteX234" fmla="*/ 414428 w 6184980"/>
              <a:gd name="connsiteY234" fmla="*/ 2459673 h 5832012"/>
              <a:gd name="connsiteX235" fmla="*/ 422410 w 6184980"/>
              <a:gd name="connsiteY235" fmla="*/ 2463187 h 5832012"/>
              <a:gd name="connsiteX236" fmla="*/ 426337 w 6184980"/>
              <a:gd name="connsiteY236" fmla="*/ 2463917 h 5832012"/>
              <a:gd name="connsiteX237" fmla="*/ 434101 w 6184980"/>
              <a:gd name="connsiteY237" fmla="*/ 2465867 h 5832012"/>
              <a:gd name="connsiteX238" fmla="*/ 446137 w 6184980"/>
              <a:gd name="connsiteY238" fmla="*/ 2472165 h 5832012"/>
              <a:gd name="connsiteX239" fmla="*/ 463366 w 6184980"/>
              <a:gd name="connsiteY239" fmla="*/ 2492888 h 5832012"/>
              <a:gd name="connsiteX240" fmla="*/ 471726 w 6184980"/>
              <a:gd name="connsiteY240" fmla="*/ 2502568 h 5832012"/>
              <a:gd name="connsiteX241" fmla="*/ 482132 w 6184980"/>
              <a:gd name="connsiteY241" fmla="*/ 2497136 h 5832012"/>
              <a:gd name="connsiteX242" fmla="*/ 521490 w 6184980"/>
              <a:gd name="connsiteY242" fmla="*/ 2488955 h 5832012"/>
              <a:gd name="connsiteX243" fmla="*/ 527308 w 6184980"/>
              <a:gd name="connsiteY243" fmla="*/ 2491814 h 5832012"/>
              <a:gd name="connsiteX244" fmla="*/ 546939 w 6184980"/>
              <a:gd name="connsiteY244" fmla="*/ 2509173 h 5832012"/>
              <a:gd name="connsiteX245" fmla="*/ 570281 w 6184980"/>
              <a:gd name="connsiteY245" fmla="*/ 2525698 h 5832012"/>
              <a:gd name="connsiteX246" fmla="*/ 591975 w 6184980"/>
              <a:gd name="connsiteY246" fmla="*/ 2529220 h 5832012"/>
              <a:gd name="connsiteX247" fmla="*/ 604958 w 6184980"/>
              <a:gd name="connsiteY247" fmla="*/ 2533155 h 5832012"/>
              <a:gd name="connsiteX248" fmla="*/ 605098 w 6184980"/>
              <a:gd name="connsiteY248" fmla="*/ 2543339 h 5832012"/>
              <a:gd name="connsiteX249" fmla="*/ 576528 w 6184980"/>
              <a:gd name="connsiteY249" fmla="*/ 2609647 h 5832012"/>
              <a:gd name="connsiteX250" fmla="*/ 563865 w 6184980"/>
              <a:gd name="connsiteY250" fmla="*/ 2621771 h 5832012"/>
              <a:gd name="connsiteX251" fmla="*/ 548020 w 6184980"/>
              <a:gd name="connsiteY251" fmla="*/ 2630509 h 5832012"/>
              <a:gd name="connsiteX252" fmla="*/ 510878 w 6184980"/>
              <a:gd name="connsiteY252" fmla="*/ 2643165 h 5832012"/>
              <a:gd name="connsiteX253" fmla="*/ 499985 w 6184980"/>
              <a:gd name="connsiteY253" fmla="*/ 2641650 h 5832012"/>
              <a:gd name="connsiteX254" fmla="*/ 497566 w 6184980"/>
              <a:gd name="connsiteY254" fmla="*/ 2643740 h 5832012"/>
              <a:gd name="connsiteX255" fmla="*/ 500820 w 6184980"/>
              <a:gd name="connsiteY255" fmla="*/ 2645361 h 5832012"/>
              <a:gd name="connsiteX256" fmla="*/ 507311 w 6184980"/>
              <a:gd name="connsiteY256" fmla="*/ 2647328 h 5832012"/>
              <a:gd name="connsiteX257" fmla="*/ 497632 w 6184980"/>
              <a:gd name="connsiteY257" fmla="*/ 2655688 h 5832012"/>
              <a:gd name="connsiteX258" fmla="*/ 496758 w 6184980"/>
              <a:gd name="connsiteY258" fmla="*/ 2656288 h 5832012"/>
              <a:gd name="connsiteX259" fmla="*/ 497467 w 6184980"/>
              <a:gd name="connsiteY259" fmla="*/ 2657943 h 5832012"/>
              <a:gd name="connsiteX260" fmla="*/ 528208 w 6184980"/>
              <a:gd name="connsiteY260" fmla="*/ 2678382 h 5832012"/>
              <a:gd name="connsiteX261" fmla="*/ 556197 w 6184980"/>
              <a:gd name="connsiteY261" fmla="*/ 2712277 h 5832012"/>
              <a:gd name="connsiteX262" fmla="*/ 559212 w 6184980"/>
              <a:gd name="connsiteY262" fmla="*/ 2717917 h 5832012"/>
              <a:gd name="connsiteX263" fmla="*/ 568336 w 6184980"/>
              <a:gd name="connsiteY263" fmla="*/ 2761768 h 5832012"/>
              <a:gd name="connsiteX264" fmla="*/ 568280 w 6184980"/>
              <a:gd name="connsiteY264" fmla="*/ 2764805 h 5832012"/>
              <a:gd name="connsiteX265" fmla="*/ 564509 w 6184980"/>
              <a:gd name="connsiteY265" fmla="*/ 2775532 h 5832012"/>
              <a:gd name="connsiteX266" fmla="*/ 562595 w 6184980"/>
              <a:gd name="connsiteY266" fmla="*/ 2785843 h 5832012"/>
              <a:gd name="connsiteX267" fmla="*/ 562299 w 6184980"/>
              <a:gd name="connsiteY267" fmla="*/ 2792898 h 5832012"/>
              <a:gd name="connsiteX268" fmla="*/ 550039 w 6184980"/>
              <a:gd name="connsiteY268" fmla="*/ 2798748 h 5832012"/>
              <a:gd name="connsiteX269" fmla="*/ 531947 w 6184980"/>
              <a:gd name="connsiteY269" fmla="*/ 2793610 h 5832012"/>
              <a:gd name="connsiteX270" fmla="*/ 511214 w 6184980"/>
              <a:gd name="connsiteY270" fmla="*/ 2795853 h 5832012"/>
              <a:gd name="connsiteX271" fmla="*/ 492424 w 6184980"/>
              <a:gd name="connsiteY271" fmla="*/ 2804046 h 5832012"/>
              <a:gd name="connsiteX272" fmla="*/ 489678 w 6184980"/>
              <a:gd name="connsiteY272" fmla="*/ 2803789 h 5832012"/>
              <a:gd name="connsiteX273" fmla="*/ 476509 w 6184980"/>
              <a:gd name="connsiteY273" fmla="*/ 2807692 h 5832012"/>
              <a:gd name="connsiteX274" fmla="*/ 473872 w 6184980"/>
              <a:gd name="connsiteY274" fmla="*/ 2808218 h 5832012"/>
              <a:gd name="connsiteX275" fmla="*/ 465396 w 6184980"/>
              <a:gd name="connsiteY275" fmla="*/ 2811469 h 5832012"/>
              <a:gd name="connsiteX276" fmla="*/ 456793 w 6184980"/>
              <a:gd name="connsiteY276" fmla="*/ 2812664 h 5832012"/>
              <a:gd name="connsiteX277" fmla="*/ 444831 w 6184980"/>
              <a:gd name="connsiteY277" fmla="*/ 2804602 h 5832012"/>
              <a:gd name="connsiteX278" fmla="*/ 431891 w 6184980"/>
              <a:gd name="connsiteY278" fmla="*/ 2789500 h 5832012"/>
              <a:gd name="connsiteX279" fmla="*/ 416180 w 6184980"/>
              <a:gd name="connsiteY279" fmla="*/ 2786582 h 5832012"/>
              <a:gd name="connsiteX280" fmla="*/ 400462 w 6184980"/>
              <a:gd name="connsiteY280" fmla="*/ 2797376 h 5832012"/>
              <a:gd name="connsiteX281" fmla="*/ 380672 w 6184980"/>
              <a:gd name="connsiteY281" fmla="*/ 2804113 h 5832012"/>
              <a:gd name="connsiteX282" fmla="*/ 364505 w 6184980"/>
              <a:gd name="connsiteY282" fmla="*/ 2803649 h 5832012"/>
              <a:gd name="connsiteX283" fmla="*/ 322025 w 6184980"/>
              <a:gd name="connsiteY283" fmla="*/ 2798552 h 5832012"/>
              <a:gd name="connsiteX284" fmla="*/ 316243 w 6184980"/>
              <a:gd name="connsiteY284" fmla="*/ 2798240 h 5832012"/>
              <a:gd name="connsiteX285" fmla="*/ 305641 w 6184980"/>
              <a:gd name="connsiteY285" fmla="*/ 2796525 h 5832012"/>
              <a:gd name="connsiteX286" fmla="*/ 262797 w 6184980"/>
              <a:gd name="connsiteY286" fmla="*/ 2793392 h 5832012"/>
              <a:gd name="connsiteX287" fmla="*/ 242888 w 6184980"/>
              <a:gd name="connsiteY287" fmla="*/ 2784362 h 5832012"/>
              <a:gd name="connsiteX288" fmla="*/ 244786 w 6184980"/>
              <a:gd name="connsiteY288" fmla="*/ 2772778 h 5832012"/>
              <a:gd name="connsiteX289" fmla="*/ 245789 w 6184980"/>
              <a:gd name="connsiteY289" fmla="*/ 2767378 h 5832012"/>
              <a:gd name="connsiteX290" fmla="*/ 256636 w 6184980"/>
              <a:gd name="connsiteY290" fmla="*/ 2751362 h 5832012"/>
              <a:gd name="connsiteX291" fmla="*/ 286460 w 6184980"/>
              <a:gd name="connsiteY291" fmla="*/ 2719316 h 5832012"/>
              <a:gd name="connsiteX292" fmla="*/ 309568 w 6184980"/>
              <a:gd name="connsiteY292" fmla="*/ 2697451 h 5832012"/>
              <a:gd name="connsiteX293" fmla="*/ 352756 w 6184980"/>
              <a:gd name="connsiteY293" fmla="*/ 2668649 h 5832012"/>
              <a:gd name="connsiteX294" fmla="*/ 366290 w 6184980"/>
              <a:gd name="connsiteY294" fmla="*/ 2662783 h 5832012"/>
              <a:gd name="connsiteX295" fmla="*/ 396576 w 6184980"/>
              <a:gd name="connsiteY295" fmla="*/ 2650124 h 5832012"/>
              <a:gd name="connsiteX296" fmla="*/ 397671 w 6184980"/>
              <a:gd name="connsiteY296" fmla="*/ 2644232 h 5832012"/>
              <a:gd name="connsiteX297" fmla="*/ 391653 w 6184980"/>
              <a:gd name="connsiteY297" fmla="*/ 2641083 h 5832012"/>
              <a:gd name="connsiteX298" fmla="*/ 384849 w 6184980"/>
              <a:gd name="connsiteY298" fmla="*/ 2644898 h 5832012"/>
              <a:gd name="connsiteX299" fmla="*/ 375138 w 6184980"/>
              <a:gd name="connsiteY299" fmla="*/ 2643856 h 5832012"/>
              <a:gd name="connsiteX300" fmla="*/ 367013 w 6184980"/>
              <a:gd name="connsiteY300" fmla="*/ 2637014 h 5832012"/>
              <a:gd name="connsiteX301" fmla="*/ 365232 w 6184980"/>
              <a:gd name="connsiteY301" fmla="*/ 2635667 h 5832012"/>
              <a:gd name="connsiteX302" fmla="*/ 310604 w 6184980"/>
              <a:gd name="connsiteY302" fmla="*/ 2665899 h 5832012"/>
              <a:gd name="connsiteX303" fmla="*/ 302548 w 6184980"/>
              <a:gd name="connsiteY303" fmla="*/ 2664149 h 5832012"/>
              <a:gd name="connsiteX304" fmla="*/ 345351 w 6184980"/>
              <a:gd name="connsiteY304" fmla="*/ 2642894 h 5832012"/>
              <a:gd name="connsiteX305" fmla="*/ 364870 w 6184980"/>
              <a:gd name="connsiteY305" fmla="*/ 2630775 h 5832012"/>
              <a:gd name="connsiteX306" fmla="*/ 368167 w 6184980"/>
              <a:gd name="connsiteY306" fmla="*/ 2621229 h 5832012"/>
              <a:gd name="connsiteX307" fmla="*/ 321056 w 6184980"/>
              <a:gd name="connsiteY307" fmla="*/ 2571338 h 5832012"/>
              <a:gd name="connsiteX308" fmla="*/ 343216 w 6184980"/>
              <a:gd name="connsiteY308" fmla="*/ 2587390 h 5832012"/>
              <a:gd name="connsiteX309" fmla="*/ 367806 w 6184980"/>
              <a:gd name="connsiteY309" fmla="*/ 2616337 h 5832012"/>
              <a:gd name="connsiteX310" fmla="*/ 371461 w 6184980"/>
              <a:gd name="connsiteY310" fmla="*/ 2618539 h 5832012"/>
              <a:gd name="connsiteX311" fmla="*/ 375062 w 6184980"/>
              <a:gd name="connsiteY311" fmla="*/ 2616923 h 5832012"/>
              <a:gd name="connsiteX312" fmla="*/ 395756 w 6184980"/>
              <a:gd name="connsiteY312" fmla="*/ 2618989 h 5832012"/>
              <a:gd name="connsiteX313" fmla="*/ 324698 w 6184980"/>
              <a:gd name="connsiteY313" fmla="*/ 2529859 h 5832012"/>
              <a:gd name="connsiteX314" fmla="*/ 321682 w 6184980"/>
              <a:gd name="connsiteY314" fmla="*/ 2524219 h 5832012"/>
              <a:gd name="connsiteX315" fmla="*/ 316650 w 6184980"/>
              <a:gd name="connsiteY315" fmla="*/ 2514396 h 5832012"/>
              <a:gd name="connsiteX316" fmla="*/ 301304 w 6184980"/>
              <a:gd name="connsiteY316" fmla="*/ 2473961 h 5832012"/>
              <a:gd name="connsiteX317" fmla="*/ 296788 w 6184980"/>
              <a:gd name="connsiteY317" fmla="*/ 2451790 h 5832012"/>
              <a:gd name="connsiteX318" fmla="*/ 316129 w 6184980"/>
              <a:gd name="connsiteY318" fmla="*/ 2433796 h 5832012"/>
              <a:gd name="connsiteX319" fmla="*/ 826118 w 6184980"/>
              <a:gd name="connsiteY319" fmla="*/ 2184513 h 5832012"/>
              <a:gd name="connsiteX320" fmla="*/ 843727 w 6184980"/>
              <a:gd name="connsiteY320" fmla="*/ 2185019 h 5832012"/>
              <a:gd name="connsiteX321" fmla="*/ 875302 w 6184980"/>
              <a:gd name="connsiteY321" fmla="*/ 2206068 h 5832012"/>
              <a:gd name="connsiteX322" fmla="*/ 893518 w 6184980"/>
              <a:gd name="connsiteY322" fmla="*/ 2234809 h 5832012"/>
              <a:gd name="connsiteX323" fmla="*/ 908900 w 6184980"/>
              <a:gd name="connsiteY323" fmla="*/ 2195139 h 5832012"/>
              <a:gd name="connsiteX324" fmla="*/ 936022 w 6184980"/>
              <a:gd name="connsiteY324" fmla="*/ 2192306 h 5832012"/>
              <a:gd name="connsiteX325" fmla="*/ 960311 w 6184980"/>
              <a:gd name="connsiteY325" fmla="*/ 2227118 h 5832012"/>
              <a:gd name="connsiteX326" fmla="*/ 935617 w 6184980"/>
              <a:gd name="connsiteY326" fmla="*/ 2263146 h 5832012"/>
              <a:gd name="connsiteX327" fmla="*/ 925498 w 6184980"/>
              <a:gd name="connsiteY327" fmla="*/ 2266789 h 5832012"/>
              <a:gd name="connsiteX328" fmla="*/ 979336 w 6184980"/>
              <a:gd name="connsiteY328" fmla="*/ 2320223 h 5832012"/>
              <a:gd name="connsiteX329" fmla="*/ 935212 w 6184980"/>
              <a:gd name="connsiteY329" fmla="*/ 2333986 h 5832012"/>
              <a:gd name="connsiteX330" fmla="*/ 911329 w 6184980"/>
              <a:gd name="connsiteY330" fmla="*/ 2305245 h 5832012"/>
              <a:gd name="connsiteX331" fmla="*/ 910115 w 6184980"/>
              <a:gd name="connsiteY331" fmla="*/ 2357060 h 5832012"/>
              <a:gd name="connsiteX332" fmla="*/ 870849 w 6184980"/>
              <a:gd name="connsiteY332" fmla="*/ 2389039 h 5832012"/>
              <a:gd name="connsiteX333" fmla="*/ 856681 w 6184980"/>
              <a:gd name="connsiteY333" fmla="*/ 2380133 h 5832012"/>
              <a:gd name="connsiteX334" fmla="*/ 846156 w 6184980"/>
              <a:gd name="connsiteY334" fmla="*/ 2344511 h 5832012"/>
              <a:gd name="connsiteX335" fmla="*/ 850204 w 6184980"/>
              <a:gd name="connsiteY335" fmla="*/ 2329129 h 5832012"/>
              <a:gd name="connsiteX336" fmla="*/ 871659 w 6184980"/>
              <a:gd name="connsiteY336" fmla="*/ 2298768 h 5832012"/>
              <a:gd name="connsiteX337" fmla="*/ 875302 w 6184980"/>
              <a:gd name="connsiteY337" fmla="*/ 2293911 h 5832012"/>
              <a:gd name="connsiteX338" fmla="*/ 871659 w 6184980"/>
              <a:gd name="connsiteY338" fmla="*/ 2295125 h 5832012"/>
              <a:gd name="connsiteX339" fmla="*/ 864777 w 6184980"/>
              <a:gd name="connsiteY339" fmla="*/ 2299173 h 5832012"/>
              <a:gd name="connsiteX340" fmla="*/ 800413 w 6184980"/>
              <a:gd name="connsiteY340" fmla="*/ 2323057 h 5832012"/>
              <a:gd name="connsiteX341" fmla="*/ 769648 w 6184980"/>
              <a:gd name="connsiteY341" fmla="*/ 2298768 h 5832012"/>
              <a:gd name="connsiteX342" fmla="*/ 792722 w 6184980"/>
              <a:gd name="connsiteY342" fmla="*/ 2265575 h 5832012"/>
              <a:gd name="connsiteX343" fmla="*/ 848180 w 6184980"/>
              <a:gd name="connsiteY343" fmla="*/ 2259908 h 5832012"/>
              <a:gd name="connsiteX344" fmla="*/ 864777 w 6184980"/>
              <a:gd name="connsiteY344" fmla="*/ 2261932 h 5832012"/>
              <a:gd name="connsiteX345" fmla="*/ 823892 w 6184980"/>
              <a:gd name="connsiteY345" fmla="*/ 2238858 h 5832012"/>
              <a:gd name="connsiteX346" fmla="*/ 817820 w 6184980"/>
              <a:gd name="connsiteY346" fmla="*/ 2233595 h 5832012"/>
              <a:gd name="connsiteX347" fmla="*/ 813367 w 6184980"/>
              <a:gd name="connsiteY347" fmla="*/ 2229142 h 5832012"/>
              <a:gd name="connsiteX348" fmla="*/ 808509 w 6184980"/>
              <a:gd name="connsiteY348" fmla="*/ 2221856 h 5832012"/>
              <a:gd name="connsiteX349" fmla="*/ 810938 w 6184980"/>
              <a:gd name="connsiteY349" fmla="*/ 2193115 h 5832012"/>
              <a:gd name="connsiteX350" fmla="*/ 826118 w 6184980"/>
              <a:gd name="connsiteY350" fmla="*/ 2184513 h 5832012"/>
              <a:gd name="connsiteX351" fmla="*/ 1898757 w 6184980"/>
              <a:gd name="connsiteY351" fmla="*/ 2097951 h 5832012"/>
              <a:gd name="connsiteX352" fmla="*/ 1881438 w 6184980"/>
              <a:gd name="connsiteY352" fmla="*/ 2100695 h 5832012"/>
              <a:gd name="connsiteX353" fmla="*/ 1823557 w 6184980"/>
              <a:gd name="connsiteY353" fmla="*/ 2112066 h 5832012"/>
              <a:gd name="connsiteX354" fmla="*/ 1853877 w 6184980"/>
              <a:gd name="connsiteY354" fmla="*/ 2117142 h 5832012"/>
              <a:gd name="connsiteX355" fmla="*/ 1895697 w 6184980"/>
              <a:gd name="connsiteY355" fmla="*/ 2103053 h 5832012"/>
              <a:gd name="connsiteX356" fmla="*/ 605954 w 6184980"/>
              <a:gd name="connsiteY356" fmla="*/ 1643007 h 5832012"/>
              <a:gd name="connsiteX357" fmla="*/ 618479 w 6184980"/>
              <a:gd name="connsiteY357" fmla="*/ 1643695 h 5832012"/>
              <a:gd name="connsiteX358" fmla="*/ 653307 w 6184980"/>
              <a:gd name="connsiteY358" fmla="*/ 1649805 h 5832012"/>
              <a:gd name="connsiteX359" fmla="*/ 661250 w 6184980"/>
              <a:gd name="connsiteY359" fmla="*/ 1656526 h 5832012"/>
              <a:gd name="connsiteX360" fmla="*/ 669193 w 6184980"/>
              <a:gd name="connsiteY360" fmla="*/ 1679133 h 5832012"/>
              <a:gd name="connsiteX361" fmla="*/ 622756 w 6184980"/>
              <a:gd name="connsiteY361" fmla="*/ 1743289 h 5832012"/>
              <a:gd name="connsiteX362" fmla="*/ 564100 w 6184980"/>
              <a:gd name="connsiteY362" fmla="*/ 1736568 h 5832012"/>
              <a:gd name="connsiteX363" fmla="*/ 543937 w 6184980"/>
              <a:gd name="connsiteY363" fmla="*/ 1733513 h 5832012"/>
              <a:gd name="connsiteX364" fmla="*/ 550658 w 6184980"/>
              <a:gd name="connsiteY364" fmla="*/ 1718237 h 5832012"/>
              <a:gd name="connsiteX365" fmla="*/ 538438 w 6184980"/>
              <a:gd name="connsiteY365" fmla="*/ 1714571 h 5832012"/>
              <a:gd name="connsiteX366" fmla="*/ 554324 w 6184980"/>
              <a:gd name="connsiteY366" fmla="*/ 1674856 h 5832012"/>
              <a:gd name="connsiteX367" fmla="*/ 570821 w 6184980"/>
              <a:gd name="connsiteY367" fmla="*/ 1652860 h 5832012"/>
              <a:gd name="connsiteX368" fmla="*/ 576931 w 6184980"/>
              <a:gd name="connsiteY368" fmla="*/ 1655915 h 5832012"/>
              <a:gd name="connsiteX369" fmla="*/ 595261 w 6184980"/>
              <a:gd name="connsiteY369" fmla="*/ 1649194 h 5832012"/>
              <a:gd name="connsiteX370" fmla="*/ 605954 w 6184980"/>
              <a:gd name="connsiteY370" fmla="*/ 1643007 h 5832012"/>
              <a:gd name="connsiteX371" fmla="*/ 1001460 w 6184980"/>
              <a:gd name="connsiteY371" fmla="*/ 1559429 h 5832012"/>
              <a:gd name="connsiteX372" fmla="*/ 1013274 w 6184980"/>
              <a:gd name="connsiteY372" fmla="*/ 1572521 h 5832012"/>
              <a:gd name="connsiteX373" fmla="*/ 1014203 w 6184980"/>
              <a:gd name="connsiteY373" fmla="*/ 1599479 h 5832012"/>
              <a:gd name="connsiteX374" fmla="*/ 1011724 w 6184980"/>
              <a:gd name="connsiteY374" fmla="*/ 1611564 h 5832012"/>
              <a:gd name="connsiteX375" fmla="*/ 1010795 w 6184980"/>
              <a:gd name="connsiteY375" fmla="*/ 1617761 h 5832012"/>
              <a:gd name="connsiteX376" fmla="*/ 1015443 w 6184980"/>
              <a:gd name="connsiteY376" fmla="*/ 1613422 h 5832012"/>
              <a:gd name="connsiteX377" fmla="*/ 1018851 w 6184980"/>
              <a:gd name="connsiteY377" fmla="*/ 1609704 h 5832012"/>
              <a:gd name="connsiteX378" fmla="*/ 1022570 w 6184980"/>
              <a:gd name="connsiteY378" fmla="*/ 1604437 h 5832012"/>
              <a:gd name="connsiteX379" fmla="*/ 1029387 w 6184980"/>
              <a:gd name="connsiteY379" fmla="*/ 1597000 h 5832012"/>
              <a:gd name="connsiteX380" fmla="*/ 1072458 w 6184980"/>
              <a:gd name="connsiteY380" fmla="*/ 1581507 h 5832012"/>
              <a:gd name="connsiteX381" fmla="*/ 1085162 w 6184980"/>
              <a:gd name="connsiteY381" fmla="*/ 1601028 h 5832012"/>
              <a:gd name="connsiteX382" fmla="*/ 1071218 w 6184980"/>
              <a:gd name="connsiteY382" fmla="*/ 1626437 h 5832012"/>
              <a:gd name="connsiteX383" fmla="*/ 1034344 w 6184980"/>
              <a:gd name="connsiteY383" fmla="*/ 1644099 h 5832012"/>
              <a:gd name="connsiteX384" fmla="*/ 1029077 w 6184980"/>
              <a:gd name="connsiteY384" fmla="*/ 1644409 h 5832012"/>
              <a:gd name="connsiteX385" fmla="*/ 1053246 w 6184980"/>
              <a:gd name="connsiteY385" fmla="*/ 1647198 h 5832012"/>
              <a:gd name="connsiteX386" fmla="*/ 1083303 w 6184980"/>
              <a:gd name="connsiteY386" fmla="*/ 1668268 h 5832012"/>
              <a:gd name="connsiteX387" fmla="*/ 1083303 w 6184980"/>
              <a:gd name="connsiteY387" fmla="*/ 1677254 h 5832012"/>
              <a:gd name="connsiteX388" fmla="*/ 1082683 w 6184980"/>
              <a:gd name="connsiteY388" fmla="*/ 1681592 h 5832012"/>
              <a:gd name="connsiteX389" fmla="*/ 1040542 w 6184980"/>
              <a:gd name="connsiteY389" fmla="*/ 1695846 h 5832012"/>
              <a:gd name="connsiteX390" fmla="*/ 1022880 w 6184980"/>
              <a:gd name="connsiteY390" fmla="*/ 1684691 h 5832012"/>
              <a:gd name="connsiteX391" fmla="*/ 1022570 w 6184980"/>
              <a:gd name="connsiteY391" fmla="*/ 1683451 h 5832012"/>
              <a:gd name="connsiteX392" fmla="*/ 1010485 w 6184980"/>
              <a:gd name="connsiteY392" fmla="*/ 1671987 h 5832012"/>
              <a:gd name="connsiteX393" fmla="*/ 1008316 w 6184980"/>
              <a:gd name="connsiteY393" fmla="*/ 1668268 h 5832012"/>
              <a:gd name="connsiteX394" fmla="*/ 1012344 w 6184980"/>
              <a:gd name="connsiteY394" fmla="*/ 1675395 h 5832012"/>
              <a:gd name="connsiteX395" fmla="*/ 1015443 w 6184980"/>
              <a:gd name="connsiteY395" fmla="*/ 1697705 h 5832012"/>
              <a:gd name="connsiteX396" fmla="*/ 1015443 w 6184980"/>
              <a:gd name="connsiteY396" fmla="*/ 1698944 h 5832012"/>
              <a:gd name="connsiteX397" fmla="*/ 1014203 w 6184980"/>
              <a:gd name="connsiteY397" fmla="*/ 1701113 h 5832012"/>
              <a:gd name="connsiteX398" fmla="*/ 995612 w 6184980"/>
              <a:gd name="connsiteY398" fmla="*/ 1719705 h 5832012"/>
              <a:gd name="connsiteX399" fmla="*/ 969583 w 6184980"/>
              <a:gd name="connsiteY399" fmla="*/ 1695226 h 5832012"/>
              <a:gd name="connsiteX400" fmla="*/ 980428 w 6184980"/>
              <a:gd name="connsiteY400" fmla="*/ 1665479 h 5832012"/>
              <a:gd name="connsiteX401" fmla="*/ 983527 w 6184980"/>
              <a:gd name="connsiteY401" fmla="*/ 1659902 h 5832012"/>
              <a:gd name="connsiteX402" fmla="*/ 978569 w 6184980"/>
              <a:gd name="connsiteY402" fmla="*/ 1661761 h 5832012"/>
              <a:gd name="connsiteX403" fmla="*/ 942935 w 6184980"/>
              <a:gd name="connsiteY403" fmla="*/ 1661761 h 5832012"/>
              <a:gd name="connsiteX404" fmla="*/ 934569 w 6184980"/>
              <a:gd name="connsiteY404" fmla="*/ 1632634 h 5832012"/>
              <a:gd name="connsiteX405" fmla="*/ 955020 w 6184980"/>
              <a:gd name="connsiteY405" fmla="*/ 1617761 h 5832012"/>
              <a:gd name="connsiteX406" fmla="*/ 964006 w 6184980"/>
              <a:gd name="connsiteY406" fmla="*/ 1620859 h 5832012"/>
              <a:gd name="connsiteX407" fmla="*/ 965865 w 6184980"/>
              <a:gd name="connsiteY407" fmla="*/ 1621169 h 5832012"/>
              <a:gd name="connsiteX408" fmla="*/ 981978 w 6184980"/>
              <a:gd name="connsiteY408" fmla="*/ 1630775 h 5832012"/>
              <a:gd name="connsiteX409" fmla="*/ 983837 w 6184980"/>
              <a:gd name="connsiteY409" fmla="*/ 1632324 h 5832012"/>
              <a:gd name="connsiteX410" fmla="*/ 982597 w 6184980"/>
              <a:gd name="connsiteY410" fmla="*/ 1631085 h 5832012"/>
              <a:gd name="connsiteX411" fmla="*/ 973302 w 6184980"/>
              <a:gd name="connsiteY411" fmla="*/ 1613112 h 5832012"/>
              <a:gd name="connsiteX412" fmla="*/ 971132 w 6184980"/>
              <a:gd name="connsiteY412" fmla="*/ 1581197 h 5832012"/>
              <a:gd name="connsiteX413" fmla="*/ 983837 w 6184980"/>
              <a:gd name="connsiteY413" fmla="*/ 1562605 h 5832012"/>
              <a:gd name="connsiteX414" fmla="*/ 1001460 w 6184980"/>
              <a:gd name="connsiteY414" fmla="*/ 1559429 h 5832012"/>
              <a:gd name="connsiteX415" fmla="*/ 473596 w 6184980"/>
              <a:gd name="connsiteY415" fmla="*/ 1387187 h 5832012"/>
              <a:gd name="connsiteX416" fmla="*/ 498266 w 6184980"/>
              <a:gd name="connsiteY416" fmla="*/ 1390013 h 5832012"/>
              <a:gd name="connsiteX417" fmla="*/ 517818 w 6184980"/>
              <a:gd name="connsiteY417" fmla="*/ 1408954 h 5832012"/>
              <a:gd name="connsiteX418" fmla="*/ 526983 w 6184980"/>
              <a:gd name="connsiteY418" fmla="*/ 1416286 h 5832012"/>
              <a:gd name="connsiteX419" fmla="*/ 528663 w 6184980"/>
              <a:gd name="connsiteY419" fmla="*/ 1432249 h 5832012"/>
              <a:gd name="connsiteX420" fmla="*/ 533703 w 6184980"/>
              <a:gd name="connsiteY420" fmla="*/ 1443989 h 5832012"/>
              <a:gd name="connsiteX421" fmla="*/ 533703 w 6184980"/>
              <a:gd name="connsiteY421" fmla="*/ 1441337 h 5832012"/>
              <a:gd name="connsiteX422" fmla="*/ 551422 w 6184980"/>
              <a:gd name="connsiteY422" fmla="*/ 1434005 h 5832012"/>
              <a:gd name="connsiteX423" fmla="*/ 564865 w 6184980"/>
              <a:gd name="connsiteY423" fmla="*/ 1427284 h 5832012"/>
              <a:gd name="connsiteX424" fmla="*/ 592971 w 6184980"/>
              <a:gd name="connsiteY424" fmla="*/ 1432783 h 5832012"/>
              <a:gd name="connsiteX425" fmla="*/ 624132 w 6184980"/>
              <a:gd name="connsiteY425" fmla="*/ 1507937 h 5832012"/>
              <a:gd name="connsiteX426" fmla="*/ 572197 w 6184980"/>
              <a:gd name="connsiteY426" fmla="*/ 1531766 h 5832012"/>
              <a:gd name="connsiteX427" fmla="*/ 515373 w 6184980"/>
              <a:gd name="connsiteY427" fmla="*/ 1490828 h 5832012"/>
              <a:gd name="connsiteX428" fmla="*/ 512929 w 6184980"/>
              <a:gd name="connsiteY428" fmla="*/ 1484718 h 5832012"/>
              <a:gd name="connsiteX429" fmla="*/ 511960 w 6184980"/>
              <a:gd name="connsiteY429" fmla="*/ 1480844 h 5832012"/>
              <a:gd name="connsiteX430" fmla="*/ 511708 w 6184980"/>
              <a:gd name="connsiteY430" fmla="*/ 1481664 h 5832012"/>
              <a:gd name="connsiteX431" fmla="*/ 509875 w 6184980"/>
              <a:gd name="connsiteY431" fmla="*/ 1482886 h 5832012"/>
              <a:gd name="connsiteX432" fmla="*/ 474436 w 6184980"/>
              <a:gd name="connsiteY432" fmla="*/ 1493884 h 5832012"/>
              <a:gd name="connsiteX433" fmla="*/ 427389 w 6184980"/>
              <a:gd name="connsiteY433" fmla="*/ 1480442 h 5832012"/>
              <a:gd name="connsiteX434" fmla="*/ 415169 w 6184980"/>
              <a:gd name="connsiteY434" fmla="*/ 1432173 h 5832012"/>
              <a:gd name="connsiteX435" fmla="*/ 449385 w 6184980"/>
              <a:gd name="connsiteY435" fmla="*/ 1387569 h 5832012"/>
              <a:gd name="connsiteX436" fmla="*/ 473596 w 6184980"/>
              <a:gd name="connsiteY436" fmla="*/ 1387187 h 5832012"/>
              <a:gd name="connsiteX437" fmla="*/ 829830 w 6184980"/>
              <a:gd name="connsiteY437" fmla="*/ 1113782 h 5832012"/>
              <a:gd name="connsiteX438" fmla="*/ 852638 w 6184980"/>
              <a:gd name="connsiteY438" fmla="*/ 1114437 h 5832012"/>
              <a:gd name="connsiteX439" fmla="*/ 893536 w 6184980"/>
              <a:gd name="connsiteY439" fmla="*/ 1141703 h 5832012"/>
              <a:gd name="connsiteX440" fmla="*/ 917132 w 6184980"/>
              <a:gd name="connsiteY440" fmla="*/ 1178931 h 5832012"/>
              <a:gd name="connsiteX441" fmla="*/ 937056 w 6184980"/>
              <a:gd name="connsiteY441" fmla="*/ 1127546 h 5832012"/>
              <a:gd name="connsiteX442" fmla="*/ 972187 w 6184980"/>
              <a:gd name="connsiteY442" fmla="*/ 1123876 h 5832012"/>
              <a:gd name="connsiteX443" fmla="*/ 1003647 w 6184980"/>
              <a:gd name="connsiteY443" fmla="*/ 1168968 h 5832012"/>
              <a:gd name="connsiteX444" fmla="*/ 971662 w 6184980"/>
              <a:gd name="connsiteY444" fmla="*/ 1215634 h 5832012"/>
              <a:gd name="connsiteX445" fmla="*/ 958554 w 6184980"/>
              <a:gd name="connsiteY445" fmla="*/ 1220353 h 5832012"/>
              <a:gd name="connsiteX446" fmla="*/ 1028291 w 6184980"/>
              <a:gd name="connsiteY446" fmla="*/ 1289565 h 5832012"/>
              <a:gd name="connsiteX447" fmla="*/ 971138 w 6184980"/>
              <a:gd name="connsiteY447" fmla="*/ 1307392 h 5832012"/>
              <a:gd name="connsiteX448" fmla="*/ 940202 w 6184980"/>
              <a:gd name="connsiteY448" fmla="*/ 1270165 h 5832012"/>
              <a:gd name="connsiteX449" fmla="*/ 938629 w 6184980"/>
              <a:gd name="connsiteY449" fmla="*/ 1337279 h 5832012"/>
              <a:gd name="connsiteX450" fmla="*/ 887769 w 6184980"/>
              <a:gd name="connsiteY450" fmla="*/ 1378702 h 5832012"/>
              <a:gd name="connsiteX451" fmla="*/ 869417 w 6184980"/>
              <a:gd name="connsiteY451" fmla="*/ 1367167 h 5832012"/>
              <a:gd name="connsiteX452" fmla="*/ 855784 w 6184980"/>
              <a:gd name="connsiteY452" fmla="*/ 1321025 h 5832012"/>
              <a:gd name="connsiteX453" fmla="*/ 861028 w 6184980"/>
              <a:gd name="connsiteY453" fmla="*/ 1301101 h 5832012"/>
              <a:gd name="connsiteX454" fmla="*/ 888817 w 6184980"/>
              <a:gd name="connsiteY454" fmla="*/ 1261775 h 5832012"/>
              <a:gd name="connsiteX455" fmla="*/ 893536 w 6184980"/>
              <a:gd name="connsiteY455" fmla="*/ 1255484 h 5832012"/>
              <a:gd name="connsiteX456" fmla="*/ 888817 w 6184980"/>
              <a:gd name="connsiteY456" fmla="*/ 1257057 h 5832012"/>
              <a:gd name="connsiteX457" fmla="*/ 879904 w 6184980"/>
              <a:gd name="connsiteY457" fmla="*/ 1262300 h 5832012"/>
              <a:gd name="connsiteX458" fmla="*/ 796534 w 6184980"/>
              <a:gd name="connsiteY458" fmla="*/ 1293236 h 5832012"/>
              <a:gd name="connsiteX459" fmla="*/ 756685 w 6184980"/>
              <a:gd name="connsiteY459" fmla="*/ 1261775 h 5832012"/>
              <a:gd name="connsiteX460" fmla="*/ 786572 w 6184980"/>
              <a:gd name="connsiteY460" fmla="*/ 1218780 h 5832012"/>
              <a:gd name="connsiteX461" fmla="*/ 858406 w 6184980"/>
              <a:gd name="connsiteY461" fmla="*/ 1211439 h 5832012"/>
              <a:gd name="connsiteX462" fmla="*/ 879904 w 6184980"/>
              <a:gd name="connsiteY462" fmla="*/ 1214061 h 5832012"/>
              <a:gd name="connsiteX463" fmla="*/ 826946 w 6184980"/>
              <a:gd name="connsiteY463" fmla="*/ 1184174 h 5832012"/>
              <a:gd name="connsiteX464" fmla="*/ 819081 w 6184980"/>
              <a:gd name="connsiteY464" fmla="*/ 1177358 h 5832012"/>
              <a:gd name="connsiteX465" fmla="*/ 813313 w 6184980"/>
              <a:gd name="connsiteY465" fmla="*/ 1171590 h 5832012"/>
              <a:gd name="connsiteX466" fmla="*/ 807021 w 6184980"/>
              <a:gd name="connsiteY466" fmla="*/ 1162152 h 5832012"/>
              <a:gd name="connsiteX467" fmla="*/ 810167 w 6184980"/>
              <a:gd name="connsiteY467" fmla="*/ 1124924 h 5832012"/>
              <a:gd name="connsiteX468" fmla="*/ 829830 w 6184980"/>
              <a:gd name="connsiteY468" fmla="*/ 1113782 h 5832012"/>
              <a:gd name="connsiteX469" fmla="*/ 111076 w 6184980"/>
              <a:gd name="connsiteY469" fmla="*/ 665373 h 5832012"/>
              <a:gd name="connsiteX470" fmla="*/ 137655 w 6184980"/>
              <a:gd name="connsiteY470" fmla="*/ 666137 h 5832012"/>
              <a:gd name="connsiteX471" fmla="*/ 185313 w 6184980"/>
              <a:gd name="connsiteY471" fmla="*/ 697909 h 5832012"/>
              <a:gd name="connsiteX472" fmla="*/ 212809 w 6184980"/>
              <a:gd name="connsiteY472" fmla="*/ 741290 h 5832012"/>
              <a:gd name="connsiteX473" fmla="*/ 236026 w 6184980"/>
              <a:gd name="connsiteY473" fmla="*/ 681412 h 5832012"/>
              <a:gd name="connsiteX474" fmla="*/ 276964 w 6184980"/>
              <a:gd name="connsiteY474" fmla="*/ 677135 h 5832012"/>
              <a:gd name="connsiteX475" fmla="*/ 313624 w 6184980"/>
              <a:gd name="connsiteY475" fmla="*/ 729681 h 5832012"/>
              <a:gd name="connsiteX476" fmla="*/ 276353 w 6184980"/>
              <a:gd name="connsiteY476" fmla="*/ 784061 h 5832012"/>
              <a:gd name="connsiteX477" fmla="*/ 261078 w 6184980"/>
              <a:gd name="connsiteY477" fmla="*/ 789560 h 5832012"/>
              <a:gd name="connsiteX478" fmla="*/ 342342 w 6184980"/>
              <a:gd name="connsiteY478" fmla="*/ 870212 h 5832012"/>
              <a:gd name="connsiteX479" fmla="*/ 275741 w 6184980"/>
              <a:gd name="connsiteY479" fmla="*/ 890986 h 5832012"/>
              <a:gd name="connsiteX480" fmla="*/ 239692 w 6184980"/>
              <a:gd name="connsiteY480" fmla="*/ 847605 h 5832012"/>
              <a:gd name="connsiteX481" fmla="*/ 237859 w 6184980"/>
              <a:gd name="connsiteY481" fmla="*/ 925813 h 5832012"/>
              <a:gd name="connsiteX482" fmla="*/ 178592 w 6184980"/>
              <a:gd name="connsiteY482" fmla="*/ 974084 h 5832012"/>
              <a:gd name="connsiteX483" fmla="*/ 157207 w 6184980"/>
              <a:gd name="connsiteY483" fmla="*/ 960641 h 5832012"/>
              <a:gd name="connsiteX484" fmla="*/ 141321 w 6184980"/>
              <a:gd name="connsiteY484" fmla="*/ 906873 h 5832012"/>
              <a:gd name="connsiteX485" fmla="*/ 147431 w 6184980"/>
              <a:gd name="connsiteY485" fmla="*/ 883655 h 5832012"/>
              <a:gd name="connsiteX486" fmla="*/ 179814 w 6184980"/>
              <a:gd name="connsiteY486" fmla="*/ 837829 h 5832012"/>
              <a:gd name="connsiteX487" fmla="*/ 185313 w 6184980"/>
              <a:gd name="connsiteY487" fmla="*/ 830497 h 5832012"/>
              <a:gd name="connsiteX488" fmla="*/ 179814 w 6184980"/>
              <a:gd name="connsiteY488" fmla="*/ 832330 h 5832012"/>
              <a:gd name="connsiteX489" fmla="*/ 169427 w 6184980"/>
              <a:gd name="connsiteY489" fmla="*/ 838440 h 5832012"/>
              <a:gd name="connsiteX490" fmla="*/ 72277 w 6184980"/>
              <a:gd name="connsiteY490" fmla="*/ 874489 h 5832012"/>
              <a:gd name="connsiteX491" fmla="*/ 25841 w 6184980"/>
              <a:gd name="connsiteY491" fmla="*/ 837829 h 5832012"/>
              <a:gd name="connsiteX492" fmla="*/ 60668 w 6184980"/>
              <a:gd name="connsiteY492" fmla="*/ 787727 h 5832012"/>
              <a:gd name="connsiteX493" fmla="*/ 144375 w 6184980"/>
              <a:gd name="connsiteY493" fmla="*/ 779172 h 5832012"/>
              <a:gd name="connsiteX494" fmla="*/ 169427 w 6184980"/>
              <a:gd name="connsiteY494" fmla="*/ 782228 h 5832012"/>
              <a:gd name="connsiteX495" fmla="*/ 107716 w 6184980"/>
              <a:gd name="connsiteY495" fmla="*/ 747400 h 5832012"/>
              <a:gd name="connsiteX496" fmla="*/ 98550 w 6184980"/>
              <a:gd name="connsiteY496" fmla="*/ 739457 h 5832012"/>
              <a:gd name="connsiteX497" fmla="*/ 91830 w 6184980"/>
              <a:gd name="connsiteY497" fmla="*/ 732736 h 5832012"/>
              <a:gd name="connsiteX498" fmla="*/ 84497 w 6184980"/>
              <a:gd name="connsiteY498" fmla="*/ 721738 h 5832012"/>
              <a:gd name="connsiteX499" fmla="*/ 88163 w 6184980"/>
              <a:gd name="connsiteY499" fmla="*/ 678357 h 5832012"/>
              <a:gd name="connsiteX500" fmla="*/ 111076 w 6184980"/>
              <a:gd name="connsiteY500" fmla="*/ 665373 h 5832012"/>
              <a:gd name="connsiteX501" fmla="*/ 1029226 w 6184980"/>
              <a:gd name="connsiteY501" fmla="*/ 524410 h 5832012"/>
              <a:gd name="connsiteX502" fmla="*/ 1048129 w 6184980"/>
              <a:gd name="connsiteY502" fmla="*/ 538760 h 5832012"/>
              <a:gd name="connsiteX503" fmla="*/ 1059738 w 6184980"/>
              <a:gd name="connsiteY503" fmla="*/ 544258 h 5832012"/>
              <a:gd name="connsiteX504" fmla="*/ 1133060 w 6184980"/>
              <a:gd name="connsiteY504" fmla="*/ 607192 h 5832012"/>
              <a:gd name="connsiteX505" fmla="*/ 1162388 w 6184980"/>
              <a:gd name="connsiteY505" fmla="*/ 634687 h 5832012"/>
              <a:gd name="connsiteX506" fmla="*/ 1257705 w 6184980"/>
              <a:gd name="connsiteY506" fmla="*/ 714729 h 5832012"/>
              <a:gd name="connsiteX507" fmla="*/ 1264425 w 6184980"/>
              <a:gd name="connsiteY507" fmla="*/ 727560 h 5832012"/>
              <a:gd name="connsiteX508" fmla="*/ 1270535 w 6184980"/>
              <a:gd name="connsiteY508" fmla="*/ 731837 h 5832012"/>
              <a:gd name="connsiteX509" fmla="*/ 1278479 w 6184980"/>
              <a:gd name="connsiteY509" fmla="*/ 736114 h 5832012"/>
              <a:gd name="connsiteX510" fmla="*/ 1320639 w 6184980"/>
              <a:gd name="connsiteY510" fmla="*/ 762999 h 5832012"/>
              <a:gd name="connsiteX511" fmla="*/ 1328582 w 6184980"/>
              <a:gd name="connsiteY511" fmla="*/ 764220 h 5832012"/>
              <a:gd name="connsiteX512" fmla="*/ 1382961 w 6184980"/>
              <a:gd name="connsiteY512" fmla="*/ 825932 h 5832012"/>
              <a:gd name="connsiteX513" fmla="*/ 1392126 w 6184980"/>
              <a:gd name="connsiteY513" fmla="*/ 838153 h 5832012"/>
              <a:gd name="connsiteX514" fmla="*/ 1312695 w 6184980"/>
              <a:gd name="connsiteY514" fmla="*/ 808213 h 5832012"/>
              <a:gd name="connsiteX515" fmla="*/ 1267481 w 6184980"/>
              <a:gd name="connsiteY515" fmla="*/ 763610 h 5832012"/>
              <a:gd name="connsiteX516" fmla="*/ 1161777 w 6184980"/>
              <a:gd name="connsiteY516" fmla="*/ 704953 h 5832012"/>
              <a:gd name="connsiteX517" fmla="*/ 1101287 w 6184980"/>
              <a:gd name="connsiteY517" fmla="*/ 677457 h 5832012"/>
              <a:gd name="connsiteX518" fmla="*/ 1047518 w 6184980"/>
              <a:gd name="connsiteY518" fmla="*/ 655462 h 5832012"/>
              <a:gd name="connsiteX519" fmla="*/ 977864 w 6184980"/>
              <a:gd name="connsiteY519" fmla="*/ 595583 h 5832012"/>
              <a:gd name="connsiteX520" fmla="*/ 991916 w 6184980"/>
              <a:gd name="connsiteY520" fmla="*/ 588251 h 5832012"/>
              <a:gd name="connsiteX521" fmla="*/ 1033465 w 6184980"/>
              <a:gd name="connsiteY521" fmla="*/ 598638 h 5832012"/>
              <a:gd name="connsiteX522" fmla="*/ 1052406 w 6184980"/>
              <a:gd name="connsiteY522" fmla="*/ 592528 h 5832012"/>
              <a:gd name="connsiteX523" fmla="*/ 1048129 w 6184980"/>
              <a:gd name="connsiteY523" fmla="*/ 576642 h 5832012"/>
              <a:gd name="connsiteX524" fmla="*/ 1033465 w 6184980"/>
              <a:gd name="connsiteY524" fmla="*/ 553424 h 5832012"/>
              <a:gd name="connsiteX525" fmla="*/ 1024911 w 6184980"/>
              <a:gd name="connsiteY525" fmla="*/ 543037 h 5832012"/>
              <a:gd name="connsiteX526" fmla="*/ 1020023 w 6184980"/>
              <a:gd name="connsiteY526" fmla="*/ 525928 h 5832012"/>
              <a:gd name="connsiteX527" fmla="*/ 1029226 w 6184980"/>
              <a:gd name="connsiteY527" fmla="*/ 524410 h 5832012"/>
              <a:gd name="connsiteX528" fmla="*/ 772336 w 6184980"/>
              <a:gd name="connsiteY528" fmla="*/ 460628 h 5832012"/>
              <a:gd name="connsiteX529" fmla="*/ 781730 w 6184980"/>
              <a:gd name="connsiteY529" fmla="*/ 461774 h 5832012"/>
              <a:gd name="connsiteX530" fmla="*/ 870937 w 6184980"/>
              <a:gd name="connsiteY530" fmla="*/ 493546 h 5832012"/>
              <a:gd name="connsiteX531" fmla="*/ 921651 w 6184980"/>
              <a:gd name="connsiteY531" fmla="*/ 530818 h 5832012"/>
              <a:gd name="connsiteX532" fmla="*/ 913096 w 6184980"/>
              <a:gd name="connsiteY532" fmla="*/ 539372 h 5832012"/>
              <a:gd name="connsiteX533" fmla="*/ 872770 w 6184980"/>
              <a:gd name="connsiteY533" fmla="*/ 524097 h 5832012"/>
              <a:gd name="connsiteX534" fmla="*/ 844053 w 6184980"/>
              <a:gd name="connsiteY534" fmla="*/ 511265 h 5832012"/>
              <a:gd name="connsiteX535" fmla="*/ 776231 w 6184980"/>
              <a:gd name="connsiteY535" fmla="*/ 477048 h 5832012"/>
              <a:gd name="connsiteX536" fmla="*/ 765233 w 6184980"/>
              <a:gd name="connsiteY536" fmla="*/ 465439 h 5832012"/>
              <a:gd name="connsiteX537" fmla="*/ 772336 w 6184980"/>
              <a:gd name="connsiteY537" fmla="*/ 460628 h 5832012"/>
              <a:gd name="connsiteX538" fmla="*/ 1440605 w 6184980"/>
              <a:gd name="connsiteY538" fmla="*/ 352967 h 5832012"/>
              <a:gd name="connsiteX539" fmla="*/ 1490097 w 6184980"/>
              <a:gd name="connsiteY539" fmla="*/ 384739 h 5832012"/>
              <a:gd name="connsiteX540" fmla="*/ 1496819 w 6184980"/>
              <a:gd name="connsiteY540" fmla="*/ 398792 h 5832012"/>
              <a:gd name="connsiteX541" fmla="*/ 1501706 w 6184980"/>
              <a:gd name="connsiteY541" fmla="*/ 436063 h 5832012"/>
              <a:gd name="connsiteX542" fmla="*/ 1495596 w 6184980"/>
              <a:gd name="connsiteY542" fmla="*/ 451949 h 5832012"/>
              <a:gd name="connsiteX543" fmla="*/ 1499873 w 6184980"/>
              <a:gd name="connsiteY543" fmla="*/ 466002 h 5832012"/>
              <a:gd name="connsiteX544" fmla="*/ 1471767 w 6184980"/>
              <a:gd name="connsiteY544" fmla="*/ 496552 h 5832012"/>
              <a:gd name="connsiteX545" fmla="*/ 1520037 w 6184980"/>
              <a:gd name="connsiteY545" fmla="*/ 472723 h 5832012"/>
              <a:gd name="connsiteX546" fmla="*/ 1568917 w 6184980"/>
              <a:gd name="connsiteY546" fmla="*/ 513660 h 5832012"/>
              <a:gd name="connsiteX547" fmla="*/ 1487042 w 6184980"/>
              <a:gd name="connsiteY547" fmla="*/ 560097 h 5832012"/>
              <a:gd name="connsiteX548" fmla="*/ 1468101 w 6184980"/>
              <a:gd name="connsiteY548" fmla="*/ 552154 h 5832012"/>
              <a:gd name="connsiteX549" fmla="*/ 1498652 w 6184980"/>
              <a:gd name="connsiteY549" fmla="*/ 608977 h 5832012"/>
              <a:gd name="connsiteX550" fmla="*/ 1518204 w 6184980"/>
              <a:gd name="connsiteY550" fmla="*/ 620586 h 5832012"/>
              <a:gd name="connsiteX551" fmla="*/ 1497429 w 6184980"/>
              <a:gd name="connsiteY551" fmla="*/ 640749 h 5832012"/>
              <a:gd name="connsiteX552" fmla="*/ 1468712 w 6184980"/>
              <a:gd name="connsiteY552" fmla="*/ 668856 h 5832012"/>
              <a:gd name="connsiteX553" fmla="*/ 1427775 w 6184980"/>
              <a:gd name="connsiteY553" fmla="*/ 665801 h 5832012"/>
              <a:gd name="connsiteX554" fmla="*/ 1410666 w 6184980"/>
              <a:gd name="connsiteY554" fmla="*/ 614476 h 5832012"/>
              <a:gd name="connsiteX555" fmla="*/ 1413722 w 6184980"/>
              <a:gd name="connsiteY555" fmla="*/ 595535 h 5832012"/>
              <a:gd name="connsiteX556" fmla="*/ 1416089 w 6184980"/>
              <a:gd name="connsiteY556" fmla="*/ 582169 h 5832012"/>
              <a:gd name="connsiteX557" fmla="*/ 1419813 w 6184980"/>
              <a:gd name="connsiteY557" fmla="*/ 571150 h 5832012"/>
              <a:gd name="connsiteX558" fmla="*/ 1420442 w 6184980"/>
              <a:gd name="connsiteY558" fmla="*/ 570484 h 5832012"/>
              <a:gd name="connsiteX559" fmla="*/ 1420442 w 6184980"/>
              <a:gd name="connsiteY559" fmla="*/ 568651 h 5832012"/>
              <a:gd name="connsiteX560" fmla="*/ 1419832 w 6184980"/>
              <a:gd name="connsiteY560" fmla="*/ 571094 h 5832012"/>
              <a:gd name="connsiteX561" fmla="*/ 1419813 w 6184980"/>
              <a:gd name="connsiteY561" fmla="*/ 571150 h 5832012"/>
              <a:gd name="connsiteX562" fmla="*/ 1410056 w 6184980"/>
              <a:gd name="connsiteY562" fmla="*/ 581482 h 5832012"/>
              <a:gd name="connsiteX563" fmla="*/ 1343456 w 6184980"/>
              <a:gd name="connsiteY563" fmla="*/ 626085 h 5832012"/>
              <a:gd name="connsiteX564" fmla="*/ 1309240 w 6184980"/>
              <a:gd name="connsiteY564" fmla="*/ 624252 h 5832012"/>
              <a:gd name="connsiteX565" fmla="*/ 1275022 w 6184980"/>
              <a:gd name="connsiteY565" fmla="*/ 585759 h 5832012"/>
              <a:gd name="connsiteX566" fmla="*/ 1300074 w 6184980"/>
              <a:gd name="connsiteY566" fmla="*/ 544821 h 5832012"/>
              <a:gd name="connsiteX567" fmla="*/ 1371562 w 6184980"/>
              <a:gd name="connsiteY567" fmla="*/ 525269 h 5832012"/>
              <a:gd name="connsiteX568" fmla="*/ 1389893 w 6184980"/>
              <a:gd name="connsiteY568" fmla="*/ 522825 h 5832012"/>
              <a:gd name="connsiteX569" fmla="*/ 1370951 w 6184980"/>
              <a:gd name="connsiteY569" fmla="*/ 518548 h 5832012"/>
              <a:gd name="connsiteX570" fmla="*/ 1294575 w 6184980"/>
              <a:gd name="connsiteY570" fmla="*/ 479444 h 5832012"/>
              <a:gd name="connsiteX571" fmla="*/ 1279911 w 6184980"/>
              <a:gd name="connsiteY571" fmla="*/ 412845 h 5832012"/>
              <a:gd name="connsiteX572" fmla="*/ 1344066 w 6184980"/>
              <a:gd name="connsiteY572" fmla="*/ 402458 h 5832012"/>
              <a:gd name="connsiteX573" fmla="*/ 1353843 w 6184980"/>
              <a:gd name="connsiteY573" fmla="*/ 406123 h 5832012"/>
              <a:gd name="connsiteX574" fmla="*/ 1364230 w 6184980"/>
              <a:gd name="connsiteY574" fmla="*/ 413456 h 5832012"/>
              <a:gd name="connsiteX575" fmla="*/ 1407000 w 6184980"/>
              <a:gd name="connsiteY575" fmla="*/ 461725 h 5832012"/>
              <a:gd name="connsiteX576" fmla="*/ 1419832 w 6184980"/>
              <a:gd name="connsiteY576" fmla="*/ 478222 h 5832012"/>
              <a:gd name="connsiteX577" fmla="*/ 1422886 w 6184980"/>
              <a:gd name="connsiteY577" fmla="*/ 484333 h 5832012"/>
              <a:gd name="connsiteX578" fmla="*/ 1418609 w 6184980"/>
              <a:gd name="connsiteY578" fmla="*/ 475167 h 5832012"/>
              <a:gd name="connsiteX579" fmla="*/ 1413722 w 6184980"/>
              <a:gd name="connsiteY579" fmla="*/ 454393 h 5832012"/>
              <a:gd name="connsiteX580" fmla="*/ 1408833 w 6184980"/>
              <a:gd name="connsiteY580" fmla="*/ 393903 h 5832012"/>
              <a:gd name="connsiteX581" fmla="*/ 1440605 w 6184980"/>
              <a:gd name="connsiteY581" fmla="*/ 352967 h 5832012"/>
              <a:gd name="connsiteX582" fmla="*/ 2472275 w 6184980"/>
              <a:gd name="connsiteY582" fmla="*/ 212706 h 5832012"/>
              <a:gd name="connsiteX583" fmla="*/ 2512296 w 6184980"/>
              <a:gd name="connsiteY583" fmla="*/ 221566 h 5832012"/>
              <a:gd name="connsiteX584" fmla="*/ 2549568 w 6184980"/>
              <a:gd name="connsiteY584" fmla="*/ 260060 h 5832012"/>
              <a:gd name="connsiteX585" fmla="*/ 2549568 w 6184980"/>
              <a:gd name="connsiteY585" fmla="*/ 298553 h 5832012"/>
              <a:gd name="connsiteX586" fmla="*/ 2546512 w 6184980"/>
              <a:gd name="connsiteY586" fmla="*/ 313217 h 5832012"/>
              <a:gd name="connsiteX587" fmla="*/ 2532459 w 6184980"/>
              <a:gd name="connsiteY587" fmla="*/ 322382 h 5832012"/>
              <a:gd name="connsiteX588" fmla="*/ 2540402 w 6184980"/>
              <a:gd name="connsiteY588" fmla="*/ 340712 h 5832012"/>
              <a:gd name="connsiteX589" fmla="*/ 2489078 w 6184980"/>
              <a:gd name="connsiteY589" fmla="*/ 341323 h 5832012"/>
              <a:gd name="connsiteX590" fmla="*/ 2453639 w 6184980"/>
              <a:gd name="connsiteY590" fmla="*/ 336435 h 5832012"/>
              <a:gd name="connsiteX591" fmla="*/ 2446308 w 6184980"/>
              <a:gd name="connsiteY591" fmla="*/ 323604 h 5832012"/>
              <a:gd name="connsiteX592" fmla="*/ 2425533 w 6184980"/>
              <a:gd name="connsiteY592" fmla="*/ 305274 h 5832012"/>
              <a:gd name="connsiteX593" fmla="*/ 2419423 w 6184980"/>
              <a:gd name="connsiteY593" fmla="*/ 277779 h 5832012"/>
              <a:gd name="connsiteX594" fmla="*/ 2413924 w 6184980"/>
              <a:gd name="connsiteY594" fmla="*/ 260670 h 5832012"/>
              <a:gd name="connsiteX595" fmla="*/ 2435920 w 6184980"/>
              <a:gd name="connsiteY595" fmla="*/ 229509 h 5832012"/>
              <a:gd name="connsiteX596" fmla="*/ 2472275 w 6184980"/>
              <a:gd name="connsiteY596" fmla="*/ 212706 h 5832012"/>
              <a:gd name="connsiteX597" fmla="*/ 3611161 w 6184980"/>
              <a:gd name="connsiteY597" fmla="*/ 124959 h 5832012"/>
              <a:gd name="connsiteX598" fmla="*/ 3632393 w 6184980"/>
              <a:gd name="connsiteY598" fmla="*/ 125324 h 5832012"/>
              <a:gd name="connsiteX599" fmla="*/ 3709471 w 6184980"/>
              <a:gd name="connsiteY599" fmla="*/ 154924 h 5832012"/>
              <a:gd name="connsiteX600" fmla="*/ 3765367 w 6184980"/>
              <a:gd name="connsiteY600" fmla="*/ 216324 h 5832012"/>
              <a:gd name="connsiteX601" fmla="*/ 3763851 w 6184980"/>
              <a:gd name="connsiteY601" fmla="*/ 276691 h 5832012"/>
              <a:gd name="connsiteX602" fmla="*/ 3741748 w 6184980"/>
              <a:gd name="connsiteY602" fmla="*/ 382199 h 5832012"/>
              <a:gd name="connsiteX603" fmla="*/ 3754573 w 6184980"/>
              <a:gd name="connsiteY603" fmla="*/ 403124 h 5832012"/>
              <a:gd name="connsiteX604" fmla="*/ 3836051 w 6184980"/>
              <a:gd name="connsiteY604" fmla="*/ 454690 h 5832012"/>
              <a:gd name="connsiteX605" fmla="*/ 3865340 w 6184980"/>
              <a:gd name="connsiteY605" fmla="*/ 495510 h 5832012"/>
              <a:gd name="connsiteX606" fmla="*/ 3882795 w 6184980"/>
              <a:gd name="connsiteY606" fmla="*/ 546566 h 5832012"/>
              <a:gd name="connsiteX607" fmla="*/ 3931977 w 6184980"/>
              <a:gd name="connsiteY607" fmla="*/ 570938 h 5832012"/>
              <a:gd name="connsiteX608" fmla="*/ 3964396 w 6184980"/>
              <a:gd name="connsiteY608" fmla="*/ 580411 h 5832012"/>
              <a:gd name="connsiteX609" fmla="*/ 3968587 w 6184980"/>
              <a:gd name="connsiteY609" fmla="*/ 589848 h 5832012"/>
              <a:gd name="connsiteX610" fmla="*/ 6184980 w 6184980"/>
              <a:gd name="connsiteY610" fmla="*/ 589848 h 5832012"/>
              <a:gd name="connsiteX611" fmla="*/ 6184980 w 6184980"/>
              <a:gd name="connsiteY611" fmla="*/ 5832012 h 5832012"/>
              <a:gd name="connsiteX612" fmla="*/ 2409827 w 6184980"/>
              <a:gd name="connsiteY612" fmla="*/ 5832012 h 5832012"/>
              <a:gd name="connsiteX613" fmla="*/ 2409827 w 6184980"/>
              <a:gd name="connsiteY613" fmla="*/ 3475039 h 5832012"/>
              <a:gd name="connsiteX614" fmla="*/ 2369604 w 6184980"/>
              <a:gd name="connsiteY614" fmla="*/ 3503875 h 5832012"/>
              <a:gd name="connsiteX615" fmla="*/ 2339873 w 6184980"/>
              <a:gd name="connsiteY615" fmla="*/ 3499535 h 5832012"/>
              <a:gd name="connsiteX616" fmla="*/ 2346403 w 6184980"/>
              <a:gd name="connsiteY616" fmla="*/ 3474100 h 5832012"/>
              <a:gd name="connsiteX617" fmla="*/ 2324812 w 6184980"/>
              <a:gd name="connsiteY617" fmla="*/ 3408497 h 5832012"/>
              <a:gd name="connsiteX618" fmla="*/ 2272779 w 6184980"/>
              <a:gd name="connsiteY618" fmla="*/ 3381005 h 5832012"/>
              <a:gd name="connsiteX619" fmla="*/ 2251167 w 6184980"/>
              <a:gd name="connsiteY619" fmla="*/ 3329164 h 5832012"/>
              <a:gd name="connsiteX620" fmla="*/ 2170765 w 6184980"/>
              <a:gd name="connsiteY620" fmla="*/ 3253712 h 5832012"/>
              <a:gd name="connsiteX621" fmla="*/ 2148040 w 6184980"/>
              <a:gd name="connsiteY621" fmla="*/ 3253280 h 5832012"/>
              <a:gd name="connsiteX622" fmla="*/ 2144658 w 6184980"/>
              <a:gd name="connsiteY622" fmla="*/ 3168756 h 5832012"/>
              <a:gd name="connsiteX623" fmla="*/ 2111630 w 6184980"/>
              <a:gd name="connsiteY623" fmla="*/ 3142874 h 5832012"/>
              <a:gd name="connsiteX624" fmla="*/ 2082257 w 6184980"/>
              <a:gd name="connsiteY624" fmla="*/ 3132056 h 5832012"/>
              <a:gd name="connsiteX625" fmla="*/ 2079612 w 6184980"/>
              <a:gd name="connsiteY625" fmla="*/ 3133123 h 5832012"/>
              <a:gd name="connsiteX626" fmla="*/ 2051867 w 6184980"/>
              <a:gd name="connsiteY626" fmla="*/ 3212407 h 5832012"/>
              <a:gd name="connsiteX627" fmla="*/ 2052057 w 6184980"/>
              <a:gd name="connsiteY627" fmla="*/ 3238163 h 5832012"/>
              <a:gd name="connsiteX628" fmla="*/ 2157154 w 6184980"/>
              <a:gd name="connsiteY628" fmla="*/ 3308175 h 5832012"/>
              <a:gd name="connsiteX629" fmla="*/ 2203400 w 6184980"/>
              <a:gd name="connsiteY629" fmla="*/ 3367438 h 5832012"/>
              <a:gd name="connsiteX630" fmla="*/ 2193030 w 6184980"/>
              <a:gd name="connsiteY630" fmla="*/ 3388871 h 5832012"/>
              <a:gd name="connsiteX631" fmla="*/ 2120055 w 6184980"/>
              <a:gd name="connsiteY631" fmla="*/ 3487387 h 5832012"/>
              <a:gd name="connsiteX632" fmla="*/ 2114179 w 6184980"/>
              <a:gd name="connsiteY632" fmla="*/ 3489334 h 5832012"/>
              <a:gd name="connsiteX633" fmla="*/ 2088781 w 6184980"/>
              <a:gd name="connsiteY633" fmla="*/ 3417424 h 5832012"/>
              <a:gd name="connsiteX634" fmla="*/ 2091071 w 6184980"/>
              <a:gd name="connsiteY634" fmla="*/ 3405451 h 5832012"/>
              <a:gd name="connsiteX635" fmla="*/ 2076202 w 6184980"/>
              <a:gd name="connsiteY635" fmla="*/ 3357435 h 5832012"/>
              <a:gd name="connsiteX636" fmla="*/ 2035541 w 6184980"/>
              <a:gd name="connsiteY636" fmla="*/ 3329182 h 5832012"/>
              <a:gd name="connsiteX637" fmla="*/ 2004873 w 6184980"/>
              <a:gd name="connsiteY637" fmla="*/ 3316917 h 5832012"/>
              <a:gd name="connsiteX638" fmla="*/ 1971055 w 6184980"/>
              <a:gd name="connsiteY638" fmla="*/ 3361248 h 5832012"/>
              <a:gd name="connsiteX639" fmla="*/ 1934585 w 6184980"/>
              <a:gd name="connsiteY639" fmla="*/ 3400721 h 5832012"/>
              <a:gd name="connsiteX640" fmla="*/ 1895599 w 6184980"/>
              <a:gd name="connsiteY640" fmla="*/ 3445981 h 5832012"/>
              <a:gd name="connsiteX641" fmla="*/ 1844764 w 6184980"/>
              <a:gd name="connsiteY641" fmla="*/ 3553854 h 5832012"/>
              <a:gd name="connsiteX642" fmla="*/ 1781639 w 6184980"/>
              <a:gd name="connsiteY642" fmla="*/ 3568775 h 5832012"/>
              <a:gd name="connsiteX643" fmla="*/ 1755315 w 6184980"/>
              <a:gd name="connsiteY643" fmla="*/ 3580630 h 5832012"/>
              <a:gd name="connsiteX644" fmla="*/ 1734469 w 6184980"/>
              <a:gd name="connsiteY644" fmla="*/ 3593277 h 5832012"/>
              <a:gd name="connsiteX645" fmla="*/ 1600235 w 6184980"/>
              <a:gd name="connsiteY645" fmla="*/ 3484934 h 5832012"/>
              <a:gd name="connsiteX646" fmla="*/ 1607213 w 6184980"/>
              <a:gd name="connsiteY646" fmla="*/ 3479232 h 5832012"/>
              <a:gd name="connsiteX647" fmla="*/ 1701558 w 6184980"/>
              <a:gd name="connsiteY647" fmla="*/ 3519161 h 5832012"/>
              <a:gd name="connsiteX648" fmla="*/ 1784202 w 6184980"/>
              <a:gd name="connsiteY648" fmla="*/ 3489163 h 5832012"/>
              <a:gd name="connsiteX649" fmla="*/ 1805168 w 6184980"/>
              <a:gd name="connsiteY649" fmla="*/ 3452482 h 5832012"/>
              <a:gd name="connsiteX650" fmla="*/ 1809300 w 6184980"/>
              <a:gd name="connsiteY650" fmla="*/ 3416164 h 5832012"/>
              <a:gd name="connsiteX651" fmla="*/ 1814945 w 6184980"/>
              <a:gd name="connsiteY651" fmla="*/ 3319099 h 5832012"/>
              <a:gd name="connsiteX652" fmla="*/ 1805210 w 6184980"/>
              <a:gd name="connsiteY652" fmla="*/ 3289725 h 5832012"/>
              <a:gd name="connsiteX653" fmla="*/ 1768252 w 6184980"/>
              <a:gd name="connsiteY653" fmla="*/ 3247466 h 5832012"/>
              <a:gd name="connsiteX654" fmla="*/ 1729486 w 6184980"/>
              <a:gd name="connsiteY654" fmla="*/ 3209979 h 5832012"/>
              <a:gd name="connsiteX655" fmla="*/ 1736410 w 6184980"/>
              <a:gd name="connsiteY655" fmla="*/ 3189166 h 5832012"/>
              <a:gd name="connsiteX656" fmla="*/ 1737633 w 6184980"/>
              <a:gd name="connsiteY656" fmla="*/ 3161375 h 5832012"/>
              <a:gd name="connsiteX657" fmla="*/ 1730239 w 6184980"/>
              <a:gd name="connsiteY657" fmla="*/ 3135138 h 5832012"/>
              <a:gd name="connsiteX658" fmla="*/ 1731911 w 6184980"/>
              <a:gd name="connsiteY658" fmla="*/ 3119718 h 5832012"/>
              <a:gd name="connsiteX659" fmla="*/ 1709166 w 6184980"/>
              <a:gd name="connsiteY659" fmla="*/ 3052665 h 5832012"/>
              <a:gd name="connsiteX660" fmla="*/ 1709991 w 6184980"/>
              <a:gd name="connsiteY660" fmla="*/ 3027614 h 5832012"/>
              <a:gd name="connsiteX661" fmla="*/ 1682372 w 6184980"/>
              <a:gd name="connsiteY661" fmla="*/ 3017467 h 5832012"/>
              <a:gd name="connsiteX662" fmla="*/ 1660027 w 6184980"/>
              <a:gd name="connsiteY662" fmla="*/ 3036611 h 5832012"/>
              <a:gd name="connsiteX663" fmla="*/ 1630741 w 6184980"/>
              <a:gd name="connsiteY663" fmla="*/ 3041884 h 5832012"/>
              <a:gd name="connsiteX664" fmla="*/ 1608996 w 6184980"/>
              <a:gd name="connsiteY664" fmla="*/ 3029790 h 5832012"/>
              <a:gd name="connsiteX665" fmla="*/ 1597504 w 6184980"/>
              <a:gd name="connsiteY665" fmla="*/ 3020298 h 5832012"/>
              <a:gd name="connsiteX666" fmla="*/ 1613802 w 6184980"/>
              <a:gd name="connsiteY666" fmla="*/ 3012028 h 5832012"/>
              <a:gd name="connsiteX667" fmla="*/ 1649671 w 6184980"/>
              <a:gd name="connsiteY667" fmla="*/ 3003791 h 5832012"/>
              <a:gd name="connsiteX668" fmla="*/ 1690967 w 6184980"/>
              <a:gd name="connsiteY668" fmla="*/ 2981236 h 5832012"/>
              <a:gd name="connsiteX669" fmla="*/ 1691794 w 6184980"/>
              <a:gd name="connsiteY669" fmla="*/ 2956186 h 5832012"/>
              <a:gd name="connsiteX670" fmla="*/ 1672530 w 6184980"/>
              <a:gd name="connsiteY670" fmla="*/ 2957874 h 5832012"/>
              <a:gd name="connsiteX671" fmla="*/ 1603756 w 6184980"/>
              <a:gd name="connsiteY671" fmla="*/ 2980931 h 5832012"/>
              <a:gd name="connsiteX672" fmla="*/ 1559893 w 6184980"/>
              <a:gd name="connsiteY672" fmla="*/ 2994164 h 5832012"/>
              <a:gd name="connsiteX673" fmla="*/ 1548711 w 6184980"/>
              <a:gd name="connsiteY673" fmla="*/ 2986395 h 5832012"/>
              <a:gd name="connsiteX674" fmla="*/ 1585439 w 6184980"/>
              <a:gd name="connsiteY674" fmla="*/ 2933536 h 5832012"/>
              <a:gd name="connsiteX675" fmla="*/ 1583406 w 6184980"/>
              <a:gd name="connsiteY675" fmla="*/ 2932123 h 5832012"/>
              <a:gd name="connsiteX676" fmla="*/ 1528361 w 6184980"/>
              <a:gd name="connsiteY676" fmla="*/ 2937587 h 5832012"/>
              <a:gd name="connsiteX677" fmla="*/ 1529894 w 6184980"/>
              <a:gd name="connsiteY677" fmla="*/ 2911521 h 5832012"/>
              <a:gd name="connsiteX678" fmla="*/ 1565400 w 6184980"/>
              <a:gd name="connsiteY678" fmla="*/ 2886453 h 5832012"/>
              <a:gd name="connsiteX679" fmla="*/ 1651780 w 6184980"/>
              <a:gd name="connsiteY679" fmla="*/ 2822873 h 5832012"/>
              <a:gd name="connsiteX680" fmla="*/ 1667196 w 6184980"/>
              <a:gd name="connsiteY680" fmla="*/ 2735611 h 5832012"/>
              <a:gd name="connsiteX681" fmla="*/ 1650911 w 6184980"/>
              <a:gd name="connsiteY681" fmla="*/ 2689628 h 5832012"/>
              <a:gd name="connsiteX682" fmla="*/ 1603703 w 6184980"/>
              <a:gd name="connsiteY682" fmla="*/ 2644769 h 5832012"/>
              <a:gd name="connsiteX683" fmla="*/ 1573704 w 6184980"/>
              <a:gd name="connsiteY683" fmla="*/ 2562125 h 5832012"/>
              <a:gd name="connsiteX684" fmla="*/ 1601421 w 6184980"/>
              <a:gd name="connsiteY684" fmla="*/ 2513557 h 5832012"/>
              <a:gd name="connsiteX685" fmla="*/ 1602763 w 6184980"/>
              <a:gd name="connsiteY685" fmla="*/ 2461732 h 5832012"/>
              <a:gd name="connsiteX686" fmla="*/ 1601985 w 6184980"/>
              <a:gd name="connsiteY686" fmla="*/ 2412959 h 5832012"/>
              <a:gd name="connsiteX687" fmla="*/ 1555481 w 6184980"/>
              <a:gd name="connsiteY687" fmla="*/ 2367082 h 5832012"/>
              <a:gd name="connsiteX688" fmla="*/ 1430159 w 6184980"/>
              <a:gd name="connsiteY688" fmla="*/ 2313163 h 5832012"/>
              <a:gd name="connsiteX689" fmla="*/ 1406741 w 6184980"/>
              <a:gd name="connsiteY689" fmla="*/ 2227556 h 5832012"/>
              <a:gd name="connsiteX690" fmla="*/ 1437284 w 6184980"/>
              <a:gd name="connsiteY690" fmla="*/ 2174921 h 5832012"/>
              <a:gd name="connsiteX691" fmla="*/ 1490310 w 6184980"/>
              <a:gd name="connsiteY691" fmla="*/ 2113792 h 5832012"/>
              <a:gd name="connsiteX692" fmla="*/ 1516429 w 6184980"/>
              <a:gd name="connsiteY692" fmla="*/ 2130433 h 5832012"/>
              <a:gd name="connsiteX693" fmla="*/ 1511811 w 6184980"/>
              <a:gd name="connsiteY693" fmla="*/ 2085019 h 5832012"/>
              <a:gd name="connsiteX694" fmla="*/ 1760012 w 6184980"/>
              <a:gd name="connsiteY694" fmla="*/ 1927382 h 5832012"/>
              <a:gd name="connsiteX695" fmla="*/ 1768650 w 6184980"/>
              <a:gd name="connsiteY695" fmla="*/ 2049446 h 5832012"/>
              <a:gd name="connsiteX696" fmla="*/ 1784095 w 6184980"/>
              <a:gd name="connsiteY696" fmla="*/ 2069068 h 5832012"/>
              <a:gd name="connsiteX697" fmla="*/ 1800061 w 6184980"/>
              <a:gd name="connsiteY697" fmla="*/ 2058558 h 5832012"/>
              <a:gd name="connsiteX698" fmla="*/ 1826096 w 6184980"/>
              <a:gd name="connsiteY698" fmla="*/ 2026979 h 5832012"/>
              <a:gd name="connsiteX699" fmla="*/ 1853243 w 6184980"/>
              <a:gd name="connsiteY699" fmla="*/ 2022228 h 5832012"/>
              <a:gd name="connsiteX700" fmla="*/ 1895036 w 6184980"/>
              <a:gd name="connsiteY700" fmla="*/ 2037886 h 5832012"/>
              <a:gd name="connsiteX701" fmla="*/ 1920767 w 6184980"/>
              <a:gd name="connsiteY701" fmla="*/ 2024691 h 5832012"/>
              <a:gd name="connsiteX702" fmla="*/ 1910412 w 6184980"/>
              <a:gd name="connsiteY702" fmla="*/ 2002082 h 5832012"/>
              <a:gd name="connsiteX703" fmla="*/ 1796452 w 6184980"/>
              <a:gd name="connsiteY703" fmla="*/ 1874248 h 5832012"/>
              <a:gd name="connsiteX704" fmla="*/ 1738659 w 6184980"/>
              <a:gd name="connsiteY704" fmla="*/ 1788453 h 5832012"/>
              <a:gd name="connsiteX705" fmla="*/ 1764479 w 6184980"/>
              <a:gd name="connsiteY705" fmla="*/ 1626868 h 5832012"/>
              <a:gd name="connsiteX706" fmla="*/ 1799044 w 6184980"/>
              <a:gd name="connsiteY706" fmla="*/ 1523721 h 5832012"/>
              <a:gd name="connsiteX707" fmla="*/ 1868561 w 6184980"/>
              <a:gd name="connsiteY707" fmla="*/ 1495160 h 5832012"/>
              <a:gd name="connsiteX708" fmla="*/ 1935590 w 6184980"/>
              <a:gd name="connsiteY708" fmla="*/ 1482045 h 5832012"/>
              <a:gd name="connsiteX709" fmla="*/ 1986763 w 6184980"/>
              <a:gd name="connsiteY709" fmla="*/ 1475391 h 5832012"/>
              <a:gd name="connsiteX710" fmla="*/ 2003750 w 6184980"/>
              <a:gd name="connsiteY710" fmla="*/ 1403760 h 5832012"/>
              <a:gd name="connsiteX711" fmla="*/ 1970844 w 6184980"/>
              <a:gd name="connsiteY711" fmla="*/ 1350209 h 5832012"/>
              <a:gd name="connsiteX712" fmla="*/ 1911368 w 6184980"/>
              <a:gd name="connsiteY712" fmla="*/ 1261945 h 5832012"/>
              <a:gd name="connsiteX713" fmla="*/ 1878516 w 6184980"/>
              <a:gd name="connsiteY713" fmla="*/ 1260454 h 5832012"/>
              <a:gd name="connsiteX714" fmla="*/ 1804058 w 6184980"/>
              <a:gd name="connsiteY714" fmla="*/ 1292380 h 5832012"/>
              <a:gd name="connsiteX715" fmla="*/ 1735715 w 6184980"/>
              <a:gd name="connsiteY715" fmla="*/ 1228246 h 5832012"/>
              <a:gd name="connsiteX716" fmla="*/ 1755534 w 6184980"/>
              <a:gd name="connsiteY716" fmla="*/ 1173498 h 5832012"/>
              <a:gd name="connsiteX717" fmla="*/ 1757167 w 6184980"/>
              <a:gd name="connsiteY717" fmla="*/ 1123907 h 5832012"/>
              <a:gd name="connsiteX718" fmla="*/ 1754353 w 6184980"/>
              <a:gd name="connsiteY718" fmla="*/ 1093262 h 5832012"/>
              <a:gd name="connsiteX719" fmla="*/ 1778113 w 6184980"/>
              <a:gd name="connsiteY719" fmla="*/ 1097332 h 5832012"/>
              <a:gd name="connsiteX720" fmla="*/ 1939418 w 6184980"/>
              <a:gd name="connsiteY720" fmla="*/ 1228810 h 5832012"/>
              <a:gd name="connsiteX721" fmla="*/ 2034766 w 6184980"/>
              <a:gd name="connsiteY721" fmla="*/ 1363536 h 5832012"/>
              <a:gd name="connsiteX722" fmla="*/ 2032865 w 6184980"/>
              <a:gd name="connsiteY722" fmla="*/ 1356543 h 5832012"/>
              <a:gd name="connsiteX723" fmla="*/ 2039082 w 6184980"/>
              <a:gd name="connsiteY723" fmla="*/ 1343527 h 5832012"/>
              <a:gd name="connsiteX724" fmla="*/ 2063255 w 6184980"/>
              <a:gd name="connsiteY724" fmla="*/ 1354294 h 5832012"/>
              <a:gd name="connsiteX725" fmla="*/ 2111394 w 6184980"/>
              <a:gd name="connsiteY725" fmla="*/ 1404323 h 5832012"/>
              <a:gd name="connsiteX726" fmla="*/ 2111818 w 6184980"/>
              <a:gd name="connsiteY726" fmla="*/ 1405863 h 5832012"/>
              <a:gd name="connsiteX727" fmla="*/ 2144007 w 6184980"/>
              <a:gd name="connsiteY727" fmla="*/ 1399352 h 5832012"/>
              <a:gd name="connsiteX728" fmla="*/ 2231672 w 6184980"/>
              <a:gd name="connsiteY728" fmla="*/ 1393156 h 5832012"/>
              <a:gd name="connsiteX729" fmla="*/ 2250396 w 6184980"/>
              <a:gd name="connsiteY729" fmla="*/ 1376054 h 5832012"/>
              <a:gd name="connsiteX730" fmla="*/ 2232672 w 6184980"/>
              <a:gd name="connsiteY730" fmla="*/ 1330971 h 5832012"/>
              <a:gd name="connsiteX731" fmla="*/ 2164659 w 6184980"/>
              <a:gd name="connsiteY731" fmla="*/ 1219581 h 5832012"/>
              <a:gd name="connsiteX732" fmla="*/ 2118431 w 6184980"/>
              <a:gd name="connsiteY732" fmla="*/ 1129524 h 5832012"/>
              <a:gd name="connsiteX733" fmla="*/ 2076236 w 6184980"/>
              <a:gd name="connsiteY733" fmla="*/ 1122824 h 5832012"/>
              <a:gd name="connsiteX734" fmla="*/ 2045449 w 6184980"/>
              <a:gd name="connsiteY734" fmla="*/ 1128607 h 5832012"/>
              <a:gd name="connsiteX735" fmla="*/ 2039537 w 6184980"/>
              <a:gd name="connsiteY735" fmla="*/ 1087051 h 5832012"/>
              <a:gd name="connsiteX736" fmla="*/ 2057592 w 6184980"/>
              <a:gd name="connsiteY736" fmla="*/ 1084879 h 5832012"/>
              <a:gd name="connsiteX737" fmla="*/ 2117572 w 6184980"/>
              <a:gd name="connsiteY737" fmla="*/ 1095378 h 5832012"/>
              <a:gd name="connsiteX738" fmla="*/ 2136257 w 6184980"/>
              <a:gd name="connsiteY738" fmla="*/ 1105799 h 5832012"/>
              <a:gd name="connsiteX739" fmla="*/ 2258249 w 6184980"/>
              <a:gd name="connsiteY739" fmla="*/ 1334525 h 5832012"/>
              <a:gd name="connsiteX740" fmla="*/ 2326786 w 6184980"/>
              <a:gd name="connsiteY740" fmla="*/ 1354388 h 5832012"/>
              <a:gd name="connsiteX741" fmla="*/ 2370418 w 6184980"/>
              <a:gd name="connsiteY741" fmla="*/ 1355770 h 5832012"/>
              <a:gd name="connsiteX742" fmla="*/ 2397411 w 6184980"/>
              <a:gd name="connsiteY742" fmla="*/ 1367763 h 5832012"/>
              <a:gd name="connsiteX743" fmla="*/ 2409827 w 6184980"/>
              <a:gd name="connsiteY743" fmla="*/ 1366208 h 5832012"/>
              <a:gd name="connsiteX744" fmla="*/ 2409827 w 6184980"/>
              <a:gd name="connsiteY744" fmla="*/ 1292136 h 5832012"/>
              <a:gd name="connsiteX745" fmla="*/ 2401304 w 6184980"/>
              <a:gd name="connsiteY745" fmla="*/ 1281176 h 5832012"/>
              <a:gd name="connsiteX746" fmla="*/ 2377091 w 6184980"/>
              <a:gd name="connsiteY746" fmla="*/ 1234004 h 5832012"/>
              <a:gd name="connsiteX747" fmla="*/ 2382268 w 6184980"/>
              <a:gd name="connsiteY747" fmla="*/ 1207036 h 5832012"/>
              <a:gd name="connsiteX748" fmla="*/ 2378510 w 6184980"/>
              <a:gd name="connsiteY748" fmla="*/ 1196146 h 5832012"/>
              <a:gd name="connsiteX749" fmla="*/ 2396530 w 6184980"/>
              <a:gd name="connsiteY749" fmla="*/ 1165331 h 5832012"/>
              <a:gd name="connsiteX750" fmla="*/ 2409827 w 6184980"/>
              <a:gd name="connsiteY750" fmla="*/ 1152916 h 5832012"/>
              <a:gd name="connsiteX751" fmla="*/ 2409827 w 6184980"/>
              <a:gd name="connsiteY751" fmla="*/ 1036535 h 5832012"/>
              <a:gd name="connsiteX752" fmla="*/ 2384850 w 6184980"/>
              <a:gd name="connsiteY752" fmla="*/ 1014021 h 5832012"/>
              <a:gd name="connsiteX753" fmla="*/ 2357774 w 6184980"/>
              <a:gd name="connsiteY753" fmla="*/ 984657 h 5832012"/>
              <a:gd name="connsiteX754" fmla="*/ 2340077 w 6184980"/>
              <a:gd name="connsiteY754" fmla="*/ 940709 h 5832012"/>
              <a:gd name="connsiteX755" fmla="*/ 2373828 w 6184980"/>
              <a:gd name="connsiteY755" fmla="*/ 935522 h 5832012"/>
              <a:gd name="connsiteX756" fmla="*/ 2409827 w 6184980"/>
              <a:gd name="connsiteY756" fmla="*/ 950693 h 5832012"/>
              <a:gd name="connsiteX757" fmla="*/ 2409827 w 6184980"/>
              <a:gd name="connsiteY757" fmla="*/ 589848 h 5832012"/>
              <a:gd name="connsiteX758" fmla="*/ 2756722 w 6184980"/>
              <a:gd name="connsiteY758" fmla="*/ 589848 h 5832012"/>
              <a:gd name="connsiteX759" fmla="*/ 2767893 w 6184980"/>
              <a:gd name="connsiteY759" fmla="*/ 583690 h 5832012"/>
              <a:gd name="connsiteX760" fmla="*/ 2798673 w 6184980"/>
              <a:gd name="connsiteY760" fmla="*/ 576971 h 5832012"/>
              <a:gd name="connsiteX761" fmla="*/ 2821037 w 6184980"/>
              <a:gd name="connsiteY761" fmla="*/ 558837 h 5832012"/>
              <a:gd name="connsiteX762" fmla="*/ 2844339 w 6184980"/>
              <a:gd name="connsiteY762" fmla="*/ 519803 h 5832012"/>
              <a:gd name="connsiteX763" fmla="*/ 2841030 w 6184980"/>
              <a:gd name="connsiteY763" fmla="*/ 473580 h 5832012"/>
              <a:gd name="connsiteX764" fmla="*/ 2855816 w 6184980"/>
              <a:gd name="connsiteY764" fmla="*/ 397659 h 5832012"/>
              <a:gd name="connsiteX765" fmla="*/ 2879615 w 6184980"/>
              <a:gd name="connsiteY765" fmla="*/ 374205 h 5832012"/>
              <a:gd name="connsiteX766" fmla="*/ 2897823 w 6184980"/>
              <a:gd name="connsiteY766" fmla="*/ 355285 h 5832012"/>
              <a:gd name="connsiteX767" fmla="*/ 2922977 w 6184980"/>
              <a:gd name="connsiteY767" fmla="*/ 381557 h 5832012"/>
              <a:gd name="connsiteX768" fmla="*/ 2922918 w 6184980"/>
              <a:gd name="connsiteY768" fmla="*/ 422842 h 5832012"/>
              <a:gd name="connsiteX769" fmla="*/ 3007501 w 6184980"/>
              <a:gd name="connsiteY769" fmla="*/ 391974 h 5832012"/>
              <a:gd name="connsiteX770" fmla="*/ 3012750 w 6184980"/>
              <a:gd name="connsiteY770" fmla="*/ 355112 h 5832012"/>
              <a:gd name="connsiteX771" fmla="*/ 2998662 w 6184980"/>
              <a:gd name="connsiteY771" fmla="*/ 308997 h 5832012"/>
              <a:gd name="connsiteX772" fmla="*/ 3000811 w 6184980"/>
              <a:gd name="connsiteY772" fmla="*/ 261226 h 5832012"/>
              <a:gd name="connsiteX773" fmla="*/ 3036401 w 6184980"/>
              <a:gd name="connsiteY773" fmla="*/ 255061 h 5832012"/>
              <a:gd name="connsiteX774" fmla="*/ 3076931 w 6184980"/>
              <a:gd name="connsiteY774" fmla="*/ 245531 h 5832012"/>
              <a:gd name="connsiteX775" fmla="*/ 3103221 w 6184980"/>
              <a:gd name="connsiteY775" fmla="*/ 206632 h 5832012"/>
              <a:gd name="connsiteX776" fmla="*/ 3134979 w 6184980"/>
              <a:gd name="connsiteY776" fmla="*/ 245771 h 5832012"/>
              <a:gd name="connsiteX777" fmla="*/ 3143651 w 6184980"/>
              <a:gd name="connsiteY777" fmla="*/ 265910 h 5832012"/>
              <a:gd name="connsiteX778" fmla="*/ 3167657 w 6184980"/>
              <a:gd name="connsiteY778" fmla="*/ 277769 h 5832012"/>
              <a:gd name="connsiteX779" fmla="*/ 3179376 w 6184980"/>
              <a:gd name="connsiteY779" fmla="*/ 256761 h 5832012"/>
              <a:gd name="connsiteX780" fmla="*/ 3198121 w 6184980"/>
              <a:gd name="connsiteY780" fmla="*/ 225896 h 5832012"/>
              <a:gd name="connsiteX781" fmla="*/ 3230034 w 6184980"/>
              <a:gd name="connsiteY781" fmla="*/ 248288 h 5832012"/>
              <a:gd name="connsiteX782" fmla="*/ 3233269 w 6184980"/>
              <a:gd name="connsiteY782" fmla="*/ 256213 h 5832012"/>
              <a:gd name="connsiteX783" fmla="*/ 3291947 w 6184980"/>
              <a:gd name="connsiteY783" fmla="*/ 269047 h 5832012"/>
              <a:gd name="connsiteX784" fmla="*/ 3338450 w 6184980"/>
              <a:gd name="connsiteY784" fmla="*/ 259788 h 5832012"/>
              <a:gd name="connsiteX785" fmla="*/ 3349477 w 6184980"/>
              <a:gd name="connsiteY785" fmla="*/ 267468 h 5832012"/>
              <a:gd name="connsiteX786" fmla="*/ 3396881 w 6184980"/>
              <a:gd name="connsiteY786" fmla="*/ 264831 h 5832012"/>
              <a:gd name="connsiteX787" fmla="*/ 3434693 w 6184980"/>
              <a:gd name="connsiteY787" fmla="*/ 249193 h 5832012"/>
              <a:gd name="connsiteX788" fmla="*/ 3529808 w 6184980"/>
              <a:gd name="connsiteY788" fmla="*/ 210425 h 5832012"/>
              <a:gd name="connsiteX789" fmla="*/ 3593030 w 6184980"/>
              <a:gd name="connsiteY789" fmla="*/ 135506 h 5832012"/>
              <a:gd name="connsiteX790" fmla="*/ 3611161 w 6184980"/>
              <a:gd name="connsiteY790" fmla="*/ 124959 h 5832012"/>
              <a:gd name="connsiteX791" fmla="*/ 2126187 w 6184980"/>
              <a:gd name="connsiteY791" fmla="*/ 81 h 5832012"/>
              <a:gd name="connsiteX792" fmla="*/ 2134761 w 6184980"/>
              <a:gd name="connsiteY792" fmla="*/ 27061 h 5832012"/>
              <a:gd name="connsiteX793" fmla="*/ 2132249 w 6184980"/>
              <a:gd name="connsiteY793" fmla="*/ 82633 h 5832012"/>
              <a:gd name="connsiteX794" fmla="*/ 2132836 w 6184980"/>
              <a:gd name="connsiteY794" fmla="*/ 96527 h 5832012"/>
              <a:gd name="connsiteX795" fmla="*/ 2132355 w 6184980"/>
              <a:gd name="connsiteY795" fmla="*/ 104011 h 5832012"/>
              <a:gd name="connsiteX796" fmla="*/ 2132424 w 6184980"/>
              <a:gd name="connsiteY796" fmla="*/ 159415 h 5832012"/>
              <a:gd name="connsiteX797" fmla="*/ 2130552 w 6184980"/>
              <a:gd name="connsiteY797" fmla="*/ 180275 h 5832012"/>
              <a:gd name="connsiteX798" fmla="*/ 2118868 w 6184980"/>
              <a:gd name="connsiteY798" fmla="*/ 204695 h 5832012"/>
              <a:gd name="connsiteX799" fmla="*/ 2102589 w 6184980"/>
              <a:gd name="connsiteY799" fmla="*/ 223260 h 5832012"/>
              <a:gd name="connsiteX800" fmla="*/ 2103943 w 6184980"/>
              <a:gd name="connsiteY800" fmla="*/ 243909 h 5832012"/>
              <a:gd name="connsiteX801" fmla="*/ 2121386 w 6184980"/>
              <a:gd name="connsiteY801" fmla="*/ 262854 h 5832012"/>
              <a:gd name="connsiteX802" fmla="*/ 2129929 w 6184980"/>
              <a:gd name="connsiteY802" fmla="*/ 279467 h 5832012"/>
              <a:gd name="connsiteX803" fmla="*/ 2127078 w 6184980"/>
              <a:gd name="connsiteY803" fmla="*/ 290347 h 5832012"/>
              <a:gd name="connsiteX804" fmla="*/ 2121604 w 6184980"/>
              <a:gd name="connsiteY804" fmla="*/ 300751 h 5832012"/>
              <a:gd name="connsiteX805" fmla="*/ 2120525 w 6184980"/>
              <a:gd name="connsiteY805" fmla="*/ 304062 h 5832012"/>
              <a:gd name="connsiteX806" fmla="*/ 2113496 w 6184980"/>
              <a:gd name="connsiteY806" fmla="*/ 320400 h 5832012"/>
              <a:gd name="connsiteX807" fmla="*/ 2113406 w 6184980"/>
              <a:gd name="connsiteY807" fmla="*/ 323970 h 5832012"/>
              <a:gd name="connsiteX808" fmla="*/ 2100003 w 6184980"/>
              <a:gd name="connsiteY808" fmla="*/ 346882 h 5832012"/>
              <a:gd name="connsiteX809" fmla="*/ 2093953 w 6184980"/>
              <a:gd name="connsiteY809" fmla="*/ 373201 h 5832012"/>
              <a:gd name="connsiteX810" fmla="*/ 2097798 w 6184980"/>
              <a:gd name="connsiteY810" fmla="*/ 397251 h 5832012"/>
              <a:gd name="connsiteX811" fmla="*/ 2088405 w 6184980"/>
              <a:gd name="connsiteY811" fmla="*/ 412123 h 5832012"/>
              <a:gd name="connsiteX812" fmla="*/ 2079287 w 6184980"/>
              <a:gd name="connsiteY812" fmla="*/ 411426 h 5832012"/>
              <a:gd name="connsiteX813" fmla="*/ 2065736 w 6184980"/>
              <a:gd name="connsiteY813" fmla="*/ 412314 h 5832012"/>
              <a:gd name="connsiteX814" fmla="*/ 2051365 w 6184980"/>
              <a:gd name="connsiteY814" fmla="*/ 415526 h 5832012"/>
              <a:gd name="connsiteX815" fmla="*/ 2047452 w 6184980"/>
              <a:gd name="connsiteY815" fmla="*/ 415134 h 5832012"/>
              <a:gd name="connsiteX816" fmla="*/ 1992455 w 6184980"/>
              <a:gd name="connsiteY816" fmla="*/ 396707 h 5832012"/>
              <a:gd name="connsiteX817" fmla="*/ 1985664 w 6184980"/>
              <a:gd name="connsiteY817" fmla="*/ 391968 h 5832012"/>
              <a:gd name="connsiteX818" fmla="*/ 1946349 w 6184980"/>
              <a:gd name="connsiteY818" fmla="*/ 350803 h 5832012"/>
              <a:gd name="connsiteX819" fmla="*/ 1924759 w 6184980"/>
              <a:gd name="connsiteY819" fmla="*/ 308152 h 5832012"/>
              <a:gd name="connsiteX820" fmla="*/ 1922739 w 6184980"/>
              <a:gd name="connsiteY820" fmla="*/ 306988 h 5832012"/>
              <a:gd name="connsiteX821" fmla="*/ 1921834 w 6184980"/>
              <a:gd name="connsiteY821" fmla="*/ 308020 h 5832012"/>
              <a:gd name="connsiteX822" fmla="*/ 1909605 w 6184980"/>
              <a:gd name="connsiteY822" fmla="*/ 319191 h 5832012"/>
              <a:gd name="connsiteX823" fmla="*/ 1908067 w 6184980"/>
              <a:gd name="connsiteY823" fmla="*/ 310543 h 5832012"/>
              <a:gd name="connsiteX824" fmla="*/ 1906480 w 6184980"/>
              <a:gd name="connsiteY824" fmla="*/ 306111 h 5832012"/>
              <a:gd name="connsiteX825" fmla="*/ 1903423 w 6184980"/>
              <a:gd name="connsiteY825" fmla="*/ 308903 h 5832012"/>
              <a:gd name="connsiteX826" fmla="*/ 1903709 w 6184980"/>
              <a:gd name="connsiteY826" fmla="*/ 323142 h 5832012"/>
              <a:gd name="connsiteX827" fmla="*/ 1881764 w 6184980"/>
              <a:gd name="connsiteY827" fmla="*/ 368972 h 5832012"/>
              <a:gd name="connsiteX828" fmla="*/ 1868108 w 6184980"/>
              <a:gd name="connsiteY828" fmla="*/ 388013 h 5832012"/>
              <a:gd name="connsiteX829" fmla="*/ 1850585 w 6184980"/>
              <a:gd name="connsiteY829" fmla="*/ 402447 h 5832012"/>
              <a:gd name="connsiteX830" fmla="*/ 1760956 w 6184980"/>
              <a:gd name="connsiteY830" fmla="*/ 429063 h 5832012"/>
              <a:gd name="connsiteX831" fmla="*/ 1747882 w 6184980"/>
              <a:gd name="connsiteY831" fmla="*/ 427328 h 5832012"/>
              <a:gd name="connsiteX832" fmla="*/ 1744803 w 6184980"/>
              <a:gd name="connsiteY832" fmla="*/ 410033 h 5832012"/>
              <a:gd name="connsiteX833" fmla="*/ 1743586 w 6184980"/>
              <a:gd name="connsiteY833" fmla="*/ 381599 h 5832012"/>
              <a:gd name="connsiteX834" fmla="*/ 1725900 w 6184980"/>
              <a:gd name="connsiteY834" fmla="*/ 349060 h 5832012"/>
              <a:gd name="connsiteX835" fmla="*/ 1706573 w 6184980"/>
              <a:gd name="connsiteY835" fmla="*/ 321166 h 5832012"/>
              <a:gd name="connsiteX836" fmla="*/ 1703785 w 6184980"/>
              <a:gd name="connsiteY836" fmla="*/ 313248 h 5832012"/>
              <a:gd name="connsiteX837" fmla="*/ 1720313 w 6184980"/>
              <a:gd name="connsiteY837" fmla="*/ 263885 h 5832012"/>
              <a:gd name="connsiteX838" fmla="*/ 1728887 w 6184980"/>
              <a:gd name="connsiteY838" fmla="*/ 251333 h 5832012"/>
              <a:gd name="connsiteX839" fmla="*/ 1717716 w 6184980"/>
              <a:gd name="connsiteY839" fmla="*/ 239105 h 5832012"/>
              <a:gd name="connsiteX840" fmla="*/ 1693698 w 6184980"/>
              <a:gd name="connsiteY840" fmla="*/ 213786 h 5832012"/>
              <a:gd name="connsiteX841" fmla="*/ 1687436 w 6184980"/>
              <a:gd name="connsiteY841" fmla="*/ 197347 h 5832012"/>
              <a:gd name="connsiteX842" fmla="*/ 1686113 w 6184980"/>
              <a:gd name="connsiteY842" fmla="*/ 187065 h 5832012"/>
              <a:gd name="connsiteX843" fmla="*/ 1685775 w 6184980"/>
              <a:gd name="connsiteY843" fmla="*/ 181903 h 5832012"/>
              <a:gd name="connsiteX844" fmla="*/ 1682474 w 6184980"/>
              <a:gd name="connsiteY844" fmla="*/ 171103 h 5832012"/>
              <a:gd name="connsiteX845" fmla="*/ 1678798 w 6184980"/>
              <a:gd name="connsiteY845" fmla="*/ 149634 h 5832012"/>
              <a:gd name="connsiteX846" fmla="*/ 1668441 w 6184980"/>
              <a:gd name="connsiteY846" fmla="*/ 60883 h 5832012"/>
              <a:gd name="connsiteX847" fmla="*/ 1664204 w 6184980"/>
              <a:gd name="connsiteY847" fmla="*/ 40748 h 5832012"/>
              <a:gd name="connsiteX848" fmla="*/ 1690295 w 6184980"/>
              <a:gd name="connsiteY848" fmla="*/ 18623 h 5832012"/>
              <a:gd name="connsiteX849" fmla="*/ 1718116 w 6184980"/>
              <a:gd name="connsiteY849" fmla="*/ 27815 h 5832012"/>
              <a:gd name="connsiteX850" fmla="*/ 1767771 w 6184980"/>
              <a:gd name="connsiteY850" fmla="*/ 53721 h 5832012"/>
              <a:gd name="connsiteX851" fmla="*/ 1779634 w 6184980"/>
              <a:gd name="connsiteY851" fmla="*/ 61692 h 5832012"/>
              <a:gd name="connsiteX852" fmla="*/ 1786425 w 6184980"/>
              <a:gd name="connsiteY852" fmla="*/ 66431 h 5832012"/>
              <a:gd name="connsiteX853" fmla="*/ 1890193 w 6184980"/>
              <a:gd name="connsiteY853" fmla="*/ 171413 h 5832012"/>
              <a:gd name="connsiteX854" fmla="*/ 1890696 w 6184980"/>
              <a:gd name="connsiteY854" fmla="*/ 144486 h 5832012"/>
              <a:gd name="connsiteX855" fmla="*/ 1893324 w 6184980"/>
              <a:gd name="connsiteY855" fmla="*/ 140102 h 5832012"/>
              <a:gd name="connsiteX856" fmla="*/ 1891050 w 6184980"/>
              <a:gd name="connsiteY856" fmla="*/ 135066 h 5832012"/>
              <a:gd name="connsiteX857" fmla="*/ 1857580 w 6184980"/>
              <a:gd name="connsiteY857" fmla="*/ 99027 h 5832012"/>
              <a:gd name="connsiteX858" fmla="*/ 1840321 w 6184980"/>
              <a:gd name="connsiteY858" fmla="*/ 68080 h 5832012"/>
              <a:gd name="connsiteX859" fmla="*/ 1897286 w 6184980"/>
              <a:gd name="connsiteY859" fmla="*/ 136277 h 5832012"/>
              <a:gd name="connsiteX860" fmla="*/ 1910064 w 6184980"/>
              <a:gd name="connsiteY860" fmla="*/ 133495 h 5832012"/>
              <a:gd name="connsiteX861" fmla="*/ 1928629 w 6184980"/>
              <a:gd name="connsiteY861" fmla="*/ 110244 h 5832012"/>
              <a:gd name="connsiteX862" fmla="*/ 1962495 w 6184980"/>
              <a:gd name="connsiteY862" fmla="*/ 58448 h 5832012"/>
              <a:gd name="connsiteX863" fmla="*/ 1963516 w 6184980"/>
              <a:gd name="connsiteY863" fmla="*/ 69074 h 5832012"/>
              <a:gd name="connsiteX864" fmla="*/ 1916301 w 6184980"/>
              <a:gd name="connsiteY864" fmla="*/ 134706 h 5832012"/>
              <a:gd name="connsiteX865" fmla="*/ 1917760 w 6184980"/>
              <a:gd name="connsiteY865" fmla="*/ 137203 h 5832012"/>
              <a:gd name="connsiteX866" fmla="*/ 1925318 w 6184980"/>
              <a:gd name="connsiteY866" fmla="*/ 148696 h 5832012"/>
              <a:gd name="connsiteX867" fmla="*/ 1925175 w 6184980"/>
              <a:gd name="connsiteY867" fmla="*/ 161342 h 5832012"/>
              <a:gd name="connsiteX868" fmla="*/ 1919231 w 6184980"/>
              <a:gd name="connsiteY868" fmla="*/ 169509 h 5832012"/>
              <a:gd name="connsiteX869" fmla="*/ 1922362 w 6184980"/>
              <a:gd name="connsiteY869" fmla="*/ 177728 h 5832012"/>
              <a:gd name="connsiteX870" fmla="*/ 1930105 w 6184980"/>
              <a:gd name="connsiteY870" fmla="*/ 177220 h 5832012"/>
              <a:gd name="connsiteX871" fmla="*/ 1951007 w 6184980"/>
              <a:gd name="connsiteY871" fmla="*/ 140207 h 5832012"/>
              <a:gd name="connsiteX872" fmla="*/ 1960618 w 6184980"/>
              <a:gd name="connsiteY872" fmla="*/ 123699 h 5832012"/>
              <a:gd name="connsiteX873" fmla="*/ 2004247 w 6184980"/>
              <a:gd name="connsiteY873" fmla="*/ 72559 h 5832012"/>
              <a:gd name="connsiteX874" fmla="*/ 2035892 w 6184980"/>
              <a:gd name="connsiteY874" fmla="*/ 46182 h 5832012"/>
              <a:gd name="connsiteX875" fmla="*/ 2081653 w 6184980"/>
              <a:gd name="connsiteY875" fmla="*/ 12722 h 5832012"/>
              <a:gd name="connsiteX876" fmla="*/ 2103904 w 6184980"/>
              <a:gd name="connsiteY876" fmla="*/ 1218 h 5832012"/>
              <a:gd name="connsiteX877" fmla="*/ 2111002 w 6184980"/>
              <a:gd name="connsiteY877" fmla="*/ 752 h 5832012"/>
              <a:gd name="connsiteX878" fmla="*/ 2126187 w 6184980"/>
              <a:gd name="connsiteY878" fmla="*/ 81 h 583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</a:cxnLst>
            <a:rect l="l" t="t" r="r" b="b"/>
            <a:pathLst>
              <a:path w="6184980" h="5832012">
                <a:moveTo>
                  <a:pt x="1363754" y="4120518"/>
                </a:moveTo>
                <a:cubicBezTo>
                  <a:pt x="1368031" y="4121053"/>
                  <a:pt x="1372614" y="4122734"/>
                  <a:pt x="1376279" y="4121206"/>
                </a:cubicBezTo>
                <a:cubicBezTo>
                  <a:pt x="1386056" y="4133426"/>
                  <a:pt x="1398887" y="4129149"/>
                  <a:pt x="1411107" y="4127316"/>
                </a:cubicBezTo>
                <a:cubicBezTo>
                  <a:pt x="1413551" y="4129760"/>
                  <a:pt x="1415995" y="4132204"/>
                  <a:pt x="1419050" y="4134037"/>
                </a:cubicBezTo>
                <a:cubicBezTo>
                  <a:pt x="1427604" y="4139536"/>
                  <a:pt x="1431270" y="4150534"/>
                  <a:pt x="1426993" y="4156644"/>
                </a:cubicBezTo>
                <a:cubicBezTo>
                  <a:pt x="1411718" y="4178029"/>
                  <a:pt x="1411107" y="4209191"/>
                  <a:pt x="1380556" y="4220800"/>
                </a:cubicBezTo>
                <a:cubicBezTo>
                  <a:pt x="1363449" y="4227521"/>
                  <a:pt x="1333510" y="4228743"/>
                  <a:pt x="1321900" y="4214079"/>
                </a:cubicBezTo>
                <a:cubicBezTo>
                  <a:pt x="1315179" y="4206136"/>
                  <a:pt x="1310291" y="4206747"/>
                  <a:pt x="1301737" y="4211024"/>
                </a:cubicBezTo>
                <a:cubicBezTo>
                  <a:pt x="1302348" y="4203692"/>
                  <a:pt x="1311513" y="4201858"/>
                  <a:pt x="1308458" y="4195748"/>
                </a:cubicBezTo>
                <a:cubicBezTo>
                  <a:pt x="1306014" y="4190861"/>
                  <a:pt x="1299904" y="4193915"/>
                  <a:pt x="1296238" y="4192082"/>
                </a:cubicBezTo>
                <a:cubicBezTo>
                  <a:pt x="1301737" y="4178640"/>
                  <a:pt x="1307236" y="4165809"/>
                  <a:pt x="1312124" y="4152367"/>
                </a:cubicBezTo>
                <a:cubicBezTo>
                  <a:pt x="1315179" y="4143202"/>
                  <a:pt x="1327399" y="4140758"/>
                  <a:pt x="1328621" y="4130371"/>
                </a:cubicBezTo>
                <a:cubicBezTo>
                  <a:pt x="1330454" y="4131593"/>
                  <a:pt x="1332898" y="4132204"/>
                  <a:pt x="1334731" y="4133426"/>
                </a:cubicBezTo>
                <a:cubicBezTo>
                  <a:pt x="1340230" y="4130371"/>
                  <a:pt x="1346951" y="4129760"/>
                  <a:pt x="1353061" y="4126705"/>
                </a:cubicBezTo>
                <a:cubicBezTo>
                  <a:pt x="1355505" y="4120595"/>
                  <a:pt x="1359477" y="4119984"/>
                  <a:pt x="1363754" y="4120518"/>
                </a:cubicBezTo>
                <a:close/>
                <a:moveTo>
                  <a:pt x="1759260" y="4036940"/>
                </a:moveTo>
                <a:cubicBezTo>
                  <a:pt x="1764567" y="4038722"/>
                  <a:pt x="1768905" y="4043215"/>
                  <a:pt x="1771074" y="4050032"/>
                </a:cubicBezTo>
                <a:cubicBezTo>
                  <a:pt x="1773863" y="4059018"/>
                  <a:pt x="1774173" y="4068004"/>
                  <a:pt x="1772003" y="4076990"/>
                </a:cubicBezTo>
                <a:cubicBezTo>
                  <a:pt x="1771074" y="4081018"/>
                  <a:pt x="1770454" y="4085046"/>
                  <a:pt x="1769524" y="4089074"/>
                </a:cubicBezTo>
                <a:cubicBezTo>
                  <a:pt x="1768595" y="4090934"/>
                  <a:pt x="1770144" y="4093103"/>
                  <a:pt x="1768595" y="4095272"/>
                </a:cubicBezTo>
                <a:cubicBezTo>
                  <a:pt x="1770454" y="4094032"/>
                  <a:pt x="1771693" y="4092173"/>
                  <a:pt x="1773243" y="4090934"/>
                </a:cubicBezTo>
                <a:cubicBezTo>
                  <a:pt x="1774482" y="4089694"/>
                  <a:pt x="1775412" y="4088454"/>
                  <a:pt x="1776651" y="4087215"/>
                </a:cubicBezTo>
                <a:cubicBezTo>
                  <a:pt x="1778511" y="4085976"/>
                  <a:pt x="1778820" y="4083497"/>
                  <a:pt x="1780370" y="4081948"/>
                </a:cubicBezTo>
                <a:cubicBezTo>
                  <a:pt x="1783778" y="4080398"/>
                  <a:pt x="1786257" y="4077919"/>
                  <a:pt x="1787187" y="4074511"/>
                </a:cubicBezTo>
                <a:cubicBezTo>
                  <a:pt x="1798962" y="4062116"/>
                  <a:pt x="1811976" y="4053440"/>
                  <a:pt x="1830258" y="4059018"/>
                </a:cubicBezTo>
                <a:cubicBezTo>
                  <a:pt x="1839864" y="4062736"/>
                  <a:pt x="1843582" y="4068314"/>
                  <a:pt x="1842962" y="4078539"/>
                </a:cubicBezTo>
                <a:cubicBezTo>
                  <a:pt x="1842343" y="4089074"/>
                  <a:pt x="1837074" y="4097441"/>
                  <a:pt x="1829018" y="4103948"/>
                </a:cubicBezTo>
                <a:cubicBezTo>
                  <a:pt x="1818173" y="4112934"/>
                  <a:pt x="1805469" y="4117892"/>
                  <a:pt x="1792144" y="4121610"/>
                </a:cubicBezTo>
                <a:cubicBezTo>
                  <a:pt x="1790285" y="4121610"/>
                  <a:pt x="1788736" y="4120990"/>
                  <a:pt x="1786877" y="4121920"/>
                </a:cubicBezTo>
                <a:cubicBezTo>
                  <a:pt x="1795243" y="4120680"/>
                  <a:pt x="1802990" y="4124708"/>
                  <a:pt x="1811046" y="4124708"/>
                </a:cubicBezTo>
                <a:cubicBezTo>
                  <a:pt x="1824370" y="4126878"/>
                  <a:pt x="1835215" y="4132765"/>
                  <a:pt x="1841103" y="4145779"/>
                </a:cubicBezTo>
                <a:cubicBezTo>
                  <a:pt x="1842343" y="4148878"/>
                  <a:pt x="1843272" y="4151666"/>
                  <a:pt x="1841103" y="4154765"/>
                </a:cubicBezTo>
                <a:cubicBezTo>
                  <a:pt x="1840793" y="4156624"/>
                  <a:pt x="1840793" y="4157863"/>
                  <a:pt x="1840483" y="4159103"/>
                </a:cubicBezTo>
                <a:cubicBezTo>
                  <a:pt x="1830568" y="4176146"/>
                  <a:pt x="1815694" y="4178005"/>
                  <a:pt x="1798342" y="4173357"/>
                </a:cubicBezTo>
                <a:cubicBezTo>
                  <a:pt x="1791215" y="4171498"/>
                  <a:pt x="1785328" y="4167779"/>
                  <a:pt x="1780680" y="4162202"/>
                </a:cubicBezTo>
                <a:cubicBezTo>
                  <a:pt x="1780680" y="4161892"/>
                  <a:pt x="1780370" y="4161272"/>
                  <a:pt x="1780370" y="4160962"/>
                </a:cubicBezTo>
                <a:cubicBezTo>
                  <a:pt x="1774792" y="4158483"/>
                  <a:pt x="1771384" y="4154145"/>
                  <a:pt x="1768285" y="4149498"/>
                </a:cubicBezTo>
                <a:cubicBezTo>
                  <a:pt x="1767665" y="4148258"/>
                  <a:pt x="1767355" y="4146709"/>
                  <a:pt x="1766116" y="4145779"/>
                </a:cubicBezTo>
                <a:cubicBezTo>
                  <a:pt x="1767975" y="4147948"/>
                  <a:pt x="1768285" y="4150737"/>
                  <a:pt x="1770144" y="4152906"/>
                </a:cubicBezTo>
                <a:cubicBezTo>
                  <a:pt x="1773243" y="4160033"/>
                  <a:pt x="1771384" y="4168089"/>
                  <a:pt x="1773243" y="4175216"/>
                </a:cubicBezTo>
                <a:cubicBezTo>
                  <a:pt x="1772933" y="4175526"/>
                  <a:pt x="1772933" y="4176146"/>
                  <a:pt x="1773243" y="4176455"/>
                </a:cubicBezTo>
                <a:cubicBezTo>
                  <a:pt x="1772933" y="4177075"/>
                  <a:pt x="1772313" y="4178005"/>
                  <a:pt x="1772003" y="4178624"/>
                </a:cubicBezTo>
                <a:cubicBezTo>
                  <a:pt x="1768595" y="4191329"/>
                  <a:pt x="1762088" y="4197836"/>
                  <a:pt x="1753412" y="4197216"/>
                </a:cubicBezTo>
                <a:cubicBezTo>
                  <a:pt x="1740087" y="4196287"/>
                  <a:pt x="1728313" y="4185132"/>
                  <a:pt x="1727383" y="4172737"/>
                </a:cubicBezTo>
                <a:cubicBezTo>
                  <a:pt x="1726144" y="4160962"/>
                  <a:pt x="1731411" y="4151666"/>
                  <a:pt x="1738228" y="4142990"/>
                </a:cubicBezTo>
                <a:cubicBezTo>
                  <a:pt x="1739468" y="4141441"/>
                  <a:pt x="1739778" y="4139272"/>
                  <a:pt x="1741327" y="4137413"/>
                </a:cubicBezTo>
                <a:cubicBezTo>
                  <a:pt x="1739778" y="4138962"/>
                  <a:pt x="1737918" y="4138343"/>
                  <a:pt x="1736369" y="4139272"/>
                </a:cubicBezTo>
                <a:cubicBezTo>
                  <a:pt x="1724594" y="4145469"/>
                  <a:pt x="1712820" y="4148878"/>
                  <a:pt x="1700735" y="4139272"/>
                </a:cubicBezTo>
                <a:cubicBezTo>
                  <a:pt x="1693298" y="4133384"/>
                  <a:pt x="1689580" y="4119751"/>
                  <a:pt x="1692369" y="4110145"/>
                </a:cubicBezTo>
                <a:cubicBezTo>
                  <a:pt x="1695157" y="4100539"/>
                  <a:pt x="1701045" y="4096201"/>
                  <a:pt x="1712820" y="4095272"/>
                </a:cubicBezTo>
                <a:cubicBezTo>
                  <a:pt x="1715918" y="4096201"/>
                  <a:pt x="1719327" y="4096201"/>
                  <a:pt x="1721806" y="4098370"/>
                </a:cubicBezTo>
                <a:cubicBezTo>
                  <a:pt x="1722425" y="4098370"/>
                  <a:pt x="1723045" y="4098680"/>
                  <a:pt x="1723665" y="4098680"/>
                </a:cubicBezTo>
                <a:cubicBezTo>
                  <a:pt x="1730172" y="4099919"/>
                  <a:pt x="1735750" y="4103328"/>
                  <a:pt x="1739778" y="4108286"/>
                </a:cubicBezTo>
                <a:cubicBezTo>
                  <a:pt x="1740397" y="4108596"/>
                  <a:pt x="1740397" y="4109835"/>
                  <a:pt x="1741637" y="4109835"/>
                </a:cubicBezTo>
                <a:cubicBezTo>
                  <a:pt x="1741327" y="4109525"/>
                  <a:pt x="1740707" y="4109215"/>
                  <a:pt x="1740397" y="4108596"/>
                </a:cubicBezTo>
                <a:cubicBezTo>
                  <a:pt x="1735440" y="4103638"/>
                  <a:pt x="1732651" y="4097441"/>
                  <a:pt x="1731102" y="4090624"/>
                </a:cubicBezTo>
                <a:cubicBezTo>
                  <a:pt x="1728932" y="4080089"/>
                  <a:pt x="1725214" y="4069553"/>
                  <a:pt x="1728932" y="4058708"/>
                </a:cubicBezTo>
                <a:cubicBezTo>
                  <a:pt x="1731411" y="4051271"/>
                  <a:pt x="1734820" y="4044764"/>
                  <a:pt x="1741637" y="4040116"/>
                </a:cubicBezTo>
                <a:cubicBezTo>
                  <a:pt x="1747679" y="4036088"/>
                  <a:pt x="1753954" y="4035158"/>
                  <a:pt x="1759260" y="4036940"/>
                </a:cubicBezTo>
                <a:close/>
                <a:moveTo>
                  <a:pt x="1587630" y="3591293"/>
                </a:moveTo>
                <a:cubicBezTo>
                  <a:pt x="1594708" y="3589589"/>
                  <a:pt x="1602311" y="3589851"/>
                  <a:pt x="1610438" y="3591948"/>
                </a:cubicBezTo>
                <a:cubicBezTo>
                  <a:pt x="1627217" y="3596143"/>
                  <a:pt x="1640850" y="3605057"/>
                  <a:pt x="1651336" y="3619213"/>
                </a:cubicBezTo>
                <a:cubicBezTo>
                  <a:pt x="1668639" y="3626554"/>
                  <a:pt x="1668116" y="3644906"/>
                  <a:pt x="1674932" y="3656441"/>
                </a:cubicBezTo>
                <a:cubicBezTo>
                  <a:pt x="1671261" y="3636516"/>
                  <a:pt x="1680699" y="3619213"/>
                  <a:pt x="1694856" y="3605057"/>
                </a:cubicBezTo>
                <a:cubicBezTo>
                  <a:pt x="1704818" y="3595095"/>
                  <a:pt x="1717927" y="3596143"/>
                  <a:pt x="1729987" y="3601386"/>
                </a:cubicBezTo>
                <a:cubicBezTo>
                  <a:pt x="1748338" y="3608727"/>
                  <a:pt x="1761447" y="3627603"/>
                  <a:pt x="1761447" y="3646479"/>
                </a:cubicBezTo>
                <a:cubicBezTo>
                  <a:pt x="1761447" y="3665880"/>
                  <a:pt x="1748338" y="3684756"/>
                  <a:pt x="1729462" y="3693145"/>
                </a:cubicBezTo>
                <a:cubicBezTo>
                  <a:pt x="1725268" y="3694718"/>
                  <a:pt x="1721073" y="3695242"/>
                  <a:pt x="1716354" y="3697864"/>
                </a:cubicBezTo>
                <a:cubicBezTo>
                  <a:pt x="1765641" y="3690523"/>
                  <a:pt x="1797626" y="3726702"/>
                  <a:pt x="1786091" y="3767076"/>
                </a:cubicBezTo>
                <a:cubicBezTo>
                  <a:pt x="1775080" y="3794341"/>
                  <a:pt x="1752533" y="3801682"/>
                  <a:pt x="1728938" y="3784903"/>
                </a:cubicBezTo>
                <a:cubicBezTo>
                  <a:pt x="1714781" y="3775465"/>
                  <a:pt x="1703770" y="3763930"/>
                  <a:pt x="1698002" y="3747675"/>
                </a:cubicBezTo>
                <a:cubicBezTo>
                  <a:pt x="1705868" y="3770222"/>
                  <a:pt x="1704295" y="3792768"/>
                  <a:pt x="1696429" y="3814790"/>
                </a:cubicBezTo>
                <a:cubicBezTo>
                  <a:pt x="1688040" y="3838386"/>
                  <a:pt x="1670212" y="3851494"/>
                  <a:pt x="1645569" y="3856213"/>
                </a:cubicBezTo>
                <a:cubicBezTo>
                  <a:pt x="1639277" y="3853067"/>
                  <a:pt x="1630887" y="3853067"/>
                  <a:pt x="1627217" y="3844677"/>
                </a:cubicBezTo>
                <a:cubicBezTo>
                  <a:pt x="1608341" y="3833667"/>
                  <a:pt x="1612011" y="3815839"/>
                  <a:pt x="1613584" y="3798536"/>
                </a:cubicBezTo>
                <a:cubicBezTo>
                  <a:pt x="1614109" y="3791720"/>
                  <a:pt x="1616730" y="3785427"/>
                  <a:pt x="1618828" y="3778612"/>
                </a:cubicBezTo>
                <a:cubicBezTo>
                  <a:pt x="1628266" y="3765503"/>
                  <a:pt x="1637179" y="3752395"/>
                  <a:pt x="1646617" y="3739286"/>
                </a:cubicBezTo>
                <a:cubicBezTo>
                  <a:pt x="1647666" y="3736665"/>
                  <a:pt x="1648715" y="3734567"/>
                  <a:pt x="1651336" y="3732994"/>
                </a:cubicBezTo>
                <a:cubicBezTo>
                  <a:pt x="1649240" y="3732470"/>
                  <a:pt x="1648190" y="3734567"/>
                  <a:pt x="1646617" y="3734567"/>
                </a:cubicBezTo>
                <a:cubicBezTo>
                  <a:pt x="1642947" y="3735091"/>
                  <a:pt x="1639277" y="3736140"/>
                  <a:pt x="1637704" y="3739811"/>
                </a:cubicBezTo>
                <a:cubicBezTo>
                  <a:pt x="1613060" y="3758687"/>
                  <a:pt x="1586319" y="3772844"/>
                  <a:pt x="1554334" y="3770746"/>
                </a:cubicBezTo>
                <a:cubicBezTo>
                  <a:pt x="1531264" y="3769173"/>
                  <a:pt x="1517107" y="3757114"/>
                  <a:pt x="1514485" y="3739286"/>
                </a:cubicBezTo>
                <a:cubicBezTo>
                  <a:pt x="1511863" y="3722508"/>
                  <a:pt x="1524448" y="3704680"/>
                  <a:pt x="1544372" y="3696291"/>
                </a:cubicBezTo>
                <a:cubicBezTo>
                  <a:pt x="1567443" y="3686329"/>
                  <a:pt x="1592087" y="3686329"/>
                  <a:pt x="1616206" y="3688950"/>
                </a:cubicBezTo>
                <a:cubicBezTo>
                  <a:pt x="1621974" y="3689475"/>
                  <a:pt x="1627741" y="3689999"/>
                  <a:pt x="1637704" y="3691572"/>
                </a:cubicBezTo>
                <a:cubicBezTo>
                  <a:pt x="1618303" y="3678988"/>
                  <a:pt x="1599952" y="3673220"/>
                  <a:pt x="1584746" y="3661685"/>
                </a:cubicBezTo>
                <a:cubicBezTo>
                  <a:pt x="1583173" y="3658539"/>
                  <a:pt x="1577930" y="3658539"/>
                  <a:pt x="1576881" y="3654868"/>
                </a:cubicBezTo>
                <a:cubicBezTo>
                  <a:pt x="1574783" y="3652771"/>
                  <a:pt x="1573210" y="3651198"/>
                  <a:pt x="1571113" y="3649101"/>
                </a:cubicBezTo>
                <a:cubicBezTo>
                  <a:pt x="1566918" y="3647528"/>
                  <a:pt x="1566394" y="3643333"/>
                  <a:pt x="1564821" y="3639663"/>
                </a:cubicBezTo>
                <a:cubicBezTo>
                  <a:pt x="1560627" y="3626554"/>
                  <a:pt x="1556432" y="3613446"/>
                  <a:pt x="1567967" y="3602435"/>
                </a:cubicBezTo>
                <a:cubicBezTo>
                  <a:pt x="1573997" y="3596667"/>
                  <a:pt x="1580551" y="3592997"/>
                  <a:pt x="1587630" y="3591293"/>
                </a:cubicBezTo>
                <a:close/>
                <a:moveTo>
                  <a:pt x="344787" y="3486156"/>
                </a:moveTo>
                <a:cubicBezTo>
                  <a:pt x="347804" y="3485492"/>
                  <a:pt x="351062" y="3486820"/>
                  <a:pt x="354683" y="3490682"/>
                </a:cubicBezTo>
                <a:cubicBezTo>
                  <a:pt x="357097" y="3493096"/>
                  <a:pt x="359028" y="3495509"/>
                  <a:pt x="360476" y="3498406"/>
                </a:cubicBezTo>
                <a:cubicBezTo>
                  <a:pt x="361442" y="3504682"/>
                  <a:pt x="364338" y="3508061"/>
                  <a:pt x="370614" y="3508544"/>
                </a:cubicBezTo>
                <a:cubicBezTo>
                  <a:pt x="374959" y="3510958"/>
                  <a:pt x="379304" y="3513854"/>
                  <a:pt x="383166" y="3517716"/>
                </a:cubicBezTo>
                <a:cubicBezTo>
                  <a:pt x="384131" y="3518682"/>
                  <a:pt x="384614" y="3519647"/>
                  <a:pt x="385580" y="3521095"/>
                </a:cubicBezTo>
                <a:cubicBezTo>
                  <a:pt x="398131" y="3537992"/>
                  <a:pt x="406338" y="3556820"/>
                  <a:pt x="409235" y="3577579"/>
                </a:cubicBezTo>
                <a:cubicBezTo>
                  <a:pt x="409718" y="3580475"/>
                  <a:pt x="410201" y="3583371"/>
                  <a:pt x="410201" y="3586268"/>
                </a:cubicBezTo>
                <a:cubicBezTo>
                  <a:pt x="409718" y="3606544"/>
                  <a:pt x="412614" y="3626820"/>
                  <a:pt x="404890" y="3646130"/>
                </a:cubicBezTo>
                <a:cubicBezTo>
                  <a:pt x="401028" y="3662544"/>
                  <a:pt x="394270" y="3677992"/>
                  <a:pt x="386063" y="3692958"/>
                </a:cubicBezTo>
                <a:cubicBezTo>
                  <a:pt x="385580" y="3693923"/>
                  <a:pt x="386063" y="3695372"/>
                  <a:pt x="386545" y="3695372"/>
                </a:cubicBezTo>
                <a:cubicBezTo>
                  <a:pt x="388476" y="3694889"/>
                  <a:pt x="386063" y="3696337"/>
                  <a:pt x="387994" y="3695372"/>
                </a:cubicBezTo>
                <a:cubicBezTo>
                  <a:pt x="403442" y="3686199"/>
                  <a:pt x="403442" y="3686199"/>
                  <a:pt x="405373" y="3697303"/>
                </a:cubicBezTo>
                <a:cubicBezTo>
                  <a:pt x="403925" y="3700199"/>
                  <a:pt x="401994" y="3702613"/>
                  <a:pt x="399580" y="3704544"/>
                </a:cubicBezTo>
                <a:cubicBezTo>
                  <a:pt x="398614" y="3705992"/>
                  <a:pt x="396200" y="3706958"/>
                  <a:pt x="397166" y="3708889"/>
                </a:cubicBezTo>
                <a:cubicBezTo>
                  <a:pt x="398131" y="3710820"/>
                  <a:pt x="400062" y="3710337"/>
                  <a:pt x="401511" y="3709371"/>
                </a:cubicBezTo>
                <a:cubicBezTo>
                  <a:pt x="405373" y="3706475"/>
                  <a:pt x="408269" y="3702130"/>
                  <a:pt x="412614" y="3699233"/>
                </a:cubicBezTo>
                <a:cubicBezTo>
                  <a:pt x="428545" y="3690544"/>
                  <a:pt x="446890" y="3687648"/>
                  <a:pt x="464270" y="3684751"/>
                </a:cubicBezTo>
                <a:cubicBezTo>
                  <a:pt x="472477" y="3682820"/>
                  <a:pt x="480683" y="3681854"/>
                  <a:pt x="488890" y="3682337"/>
                </a:cubicBezTo>
                <a:cubicBezTo>
                  <a:pt x="497097" y="3681854"/>
                  <a:pt x="504821" y="3684268"/>
                  <a:pt x="512545" y="3686199"/>
                </a:cubicBezTo>
                <a:cubicBezTo>
                  <a:pt x="547787" y="3691509"/>
                  <a:pt x="574339" y="3711786"/>
                  <a:pt x="596063" y="3738820"/>
                </a:cubicBezTo>
                <a:cubicBezTo>
                  <a:pt x="598476" y="3742682"/>
                  <a:pt x="601856" y="3746061"/>
                  <a:pt x="603787" y="3750406"/>
                </a:cubicBezTo>
                <a:cubicBezTo>
                  <a:pt x="606201" y="3759096"/>
                  <a:pt x="596546" y="3759579"/>
                  <a:pt x="592200" y="3764889"/>
                </a:cubicBezTo>
                <a:cubicBezTo>
                  <a:pt x="583511" y="3770199"/>
                  <a:pt x="576269" y="3776958"/>
                  <a:pt x="570477" y="3785647"/>
                </a:cubicBezTo>
                <a:cubicBezTo>
                  <a:pt x="563235" y="3796751"/>
                  <a:pt x="558890" y="3809303"/>
                  <a:pt x="556959" y="3822337"/>
                </a:cubicBezTo>
                <a:cubicBezTo>
                  <a:pt x="554545" y="3833923"/>
                  <a:pt x="552132" y="3845510"/>
                  <a:pt x="548270" y="3857096"/>
                </a:cubicBezTo>
                <a:cubicBezTo>
                  <a:pt x="547304" y="3859993"/>
                  <a:pt x="545856" y="3862406"/>
                  <a:pt x="543925" y="3864820"/>
                </a:cubicBezTo>
                <a:cubicBezTo>
                  <a:pt x="531373" y="3882199"/>
                  <a:pt x="513028" y="3886544"/>
                  <a:pt x="493235" y="3886061"/>
                </a:cubicBezTo>
                <a:cubicBezTo>
                  <a:pt x="487925" y="3886544"/>
                  <a:pt x="482131" y="3884613"/>
                  <a:pt x="477304" y="3887992"/>
                </a:cubicBezTo>
                <a:cubicBezTo>
                  <a:pt x="473442" y="3893303"/>
                  <a:pt x="475373" y="3899579"/>
                  <a:pt x="475373" y="3905372"/>
                </a:cubicBezTo>
                <a:cubicBezTo>
                  <a:pt x="474890" y="3917441"/>
                  <a:pt x="476821" y="3929993"/>
                  <a:pt x="471994" y="3942061"/>
                </a:cubicBezTo>
                <a:cubicBezTo>
                  <a:pt x="469580" y="3947854"/>
                  <a:pt x="468131" y="3953648"/>
                  <a:pt x="463304" y="3958475"/>
                </a:cubicBezTo>
                <a:cubicBezTo>
                  <a:pt x="460407" y="3960406"/>
                  <a:pt x="457511" y="3963303"/>
                  <a:pt x="456063" y="3966682"/>
                </a:cubicBezTo>
                <a:cubicBezTo>
                  <a:pt x="455097" y="3968130"/>
                  <a:pt x="453649" y="3969579"/>
                  <a:pt x="452200" y="3970544"/>
                </a:cubicBezTo>
                <a:cubicBezTo>
                  <a:pt x="447856" y="3972475"/>
                  <a:pt x="446890" y="3976338"/>
                  <a:pt x="445924" y="3980682"/>
                </a:cubicBezTo>
                <a:cubicBezTo>
                  <a:pt x="443028" y="3988406"/>
                  <a:pt x="436269" y="3992751"/>
                  <a:pt x="431442" y="3998544"/>
                </a:cubicBezTo>
                <a:cubicBezTo>
                  <a:pt x="409718" y="4021234"/>
                  <a:pt x="387511" y="4043441"/>
                  <a:pt x="368200" y="4068544"/>
                </a:cubicBezTo>
                <a:cubicBezTo>
                  <a:pt x="363856" y="4074337"/>
                  <a:pt x="360476" y="4080613"/>
                  <a:pt x="355166" y="4085924"/>
                </a:cubicBezTo>
                <a:cubicBezTo>
                  <a:pt x="341649" y="4099924"/>
                  <a:pt x="329097" y="4098475"/>
                  <a:pt x="319442" y="4080613"/>
                </a:cubicBezTo>
                <a:cubicBezTo>
                  <a:pt x="318959" y="4069510"/>
                  <a:pt x="317511" y="4058889"/>
                  <a:pt x="307373" y="4052130"/>
                </a:cubicBezTo>
                <a:cubicBezTo>
                  <a:pt x="298683" y="4033786"/>
                  <a:pt x="297235" y="4013993"/>
                  <a:pt x="293373" y="3994682"/>
                </a:cubicBezTo>
                <a:cubicBezTo>
                  <a:pt x="293373" y="3989372"/>
                  <a:pt x="293373" y="3984544"/>
                  <a:pt x="291442" y="3979716"/>
                </a:cubicBezTo>
                <a:cubicBezTo>
                  <a:pt x="290959" y="3976820"/>
                  <a:pt x="290476" y="3973923"/>
                  <a:pt x="290476" y="3971027"/>
                </a:cubicBezTo>
                <a:cubicBezTo>
                  <a:pt x="290959" y="3919371"/>
                  <a:pt x="297235" y="3867717"/>
                  <a:pt x="301580" y="3815579"/>
                </a:cubicBezTo>
                <a:cubicBezTo>
                  <a:pt x="293373" y="3821372"/>
                  <a:pt x="291442" y="3832958"/>
                  <a:pt x="279855" y="3833923"/>
                </a:cubicBezTo>
                <a:cubicBezTo>
                  <a:pt x="277925" y="3833923"/>
                  <a:pt x="276476" y="3834406"/>
                  <a:pt x="274545" y="3834889"/>
                </a:cubicBezTo>
                <a:cubicBezTo>
                  <a:pt x="273097" y="3836337"/>
                  <a:pt x="272131" y="3837786"/>
                  <a:pt x="272131" y="3840199"/>
                </a:cubicBezTo>
                <a:cubicBezTo>
                  <a:pt x="272131" y="3857578"/>
                  <a:pt x="265855" y="3874475"/>
                  <a:pt x="266821" y="3891855"/>
                </a:cubicBezTo>
                <a:cubicBezTo>
                  <a:pt x="263924" y="3903923"/>
                  <a:pt x="264407" y="3917441"/>
                  <a:pt x="254269" y="3927096"/>
                </a:cubicBezTo>
                <a:cubicBezTo>
                  <a:pt x="259579" y="3896199"/>
                  <a:pt x="264890" y="3865303"/>
                  <a:pt x="268752" y="3834406"/>
                </a:cubicBezTo>
                <a:cubicBezTo>
                  <a:pt x="266338" y="3830061"/>
                  <a:pt x="257648" y="3833923"/>
                  <a:pt x="257648" y="3826199"/>
                </a:cubicBezTo>
                <a:cubicBezTo>
                  <a:pt x="247028" y="3824268"/>
                  <a:pt x="236890" y="3825716"/>
                  <a:pt x="226269" y="3827648"/>
                </a:cubicBezTo>
                <a:cubicBezTo>
                  <a:pt x="204545" y="3831027"/>
                  <a:pt x="182821" y="3833923"/>
                  <a:pt x="161580" y="3836820"/>
                </a:cubicBezTo>
                <a:cubicBezTo>
                  <a:pt x="161097" y="3831509"/>
                  <a:pt x="167372" y="3831992"/>
                  <a:pt x="169304" y="3828613"/>
                </a:cubicBezTo>
                <a:cubicBezTo>
                  <a:pt x="197786" y="3825716"/>
                  <a:pt x="225786" y="3822820"/>
                  <a:pt x="254269" y="3820406"/>
                </a:cubicBezTo>
                <a:cubicBezTo>
                  <a:pt x="254269" y="3819441"/>
                  <a:pt x="254752" y="3818475"/>
                  <a:pt x="255235" y="3817509"/>
                </a:cubicBezTo>
                <a:cubicBezTo>
                  <a:pt x="257648" y="3813165"/>
                  <a:pt x="257648" y="3808337"/>
                  <a:pt x="259096" y="3803510"/>
                </a:cubicBezTo>
                <a:cubicBezTo>
                  <a:pt x="261028" y="3798682"/>
                  <a:pt x="263924" y="3795785"/>
                  <a:pt x="269235" y="3794820"/>
                </a:cubicBezTo>
                <a:cubicBezTo>
                  <a:pt x="272614" y="3794337"/>
                  <a:pt x="276476" y="3794820"/>
                  <a:pt x="279855" y="3793854"/>
                </a:cubicBezTo>
                <a:cubicBezTo>
                  <a:pt x="285166" y="3792889"/>
                  <a:pt x="284200" y="3789027"/>
                  <a:pt x="284200" y="3785647"/>
                </a:cubicBezTo>
                <a:cubicBezTo>
                  <a:pt x="284200" y="3781786"/>
                  <a:pt x="282269" y="3778889"/>
                  <a:pt x="278407" y="3779854"/>
                </a:cubicBezTo>
                <a:cubicBezTo>
                  <a:pt x="263924" y="3783716"/>
                  <a:pt x="247993" y="3781786"/>
                  <a:pt x="234476" y="3789027"/>
                </a:cubicBezTo>
                <a:cubicBezTo>
                  <a:pt x="227717" y="3790475"/>
                  <a:pt x="220959" y="3791441"/>
                  <a:pt x="214683" y="3792889"/>
                </a:cubicBezTo>
                <a:cubicBezTo>
                  <a:pt x="191028" y="3791923"/>
                  <a:pt x="167372" y="3799165"/>
                  <a:pt x="143717" y="3793854"/>
                </a:cubicBezTo>
                <a:cubicBezTo>
                  <a:pt x="129717" y="3790475"/>
                  <a:pt x="115235" y="3789510"/>
                  <a:pt x="100752" y="3787096"/>
                </a:cubicBezTo>
                <a:cubicBezTo>
                  <a:pt x="80958" y="3785165"/>
                  <a:pt x="61648" y="3778406"/>
                  <a:pt x="42337" y="3774062"/>
                </a:cubicBezTo>
                <a:cubicBezTo>
                  <a:pt x="33165" y="3773096"/>
                  <a:pt x="23993" y="3772613"/>
                  <a:pt x="17717" y="3764406"/>
                </a:cubicBezTo>
                <a:cubicBezTo>
                  <a:pt x="15786" y="3762475"/>
                  <a:pt x="13855" y="3761027"/>
                  <a:pt x="12407" y="3759096"/>
                </a:cubicBezTo>
                <a:cubicBezTo>
                  <a:pt x="8545" y="3755233"/>
                  <a:pt x="4682" y="3751854"/>
                  <a:pt x="1303" y="3747509"/>
                </a:cubicBezTo>
                <a:cubicBezTo>
                  <a:pt x="-4007" y="3733027"/>
                  <a:pt x="8062" y="3727717"/>
                  <a:pt x="16752" y="3721923"/>
                </a:cubicBezTo>
                <a:cubicBezTo>
                  <a:pt x="33165" y="3710820"/>
                  <a:pt x="49096" y="3699233"/>
                  <a:pt x="62614" y="3685233"/>
                </a:cubicBezTo>
                <a:cubicBezTo>
                  <a:pt x="65993" y="3681854"/>
                  <a:pt x="69855" y="3678475"/>
                  <a:pt x="73234" y="3675096"/>
                </a:cubicBezTo>
                <a:cubicBezTo>
                  <a:pt x="74683" y="3672682"/>
                  <a:pt x="77097" y="3671234"/>
                  <a:pt x="79510" y="3670268"/>
                </a:cubicBezTo>
                <a:cubicBezTo>
                  <a:pt x="93993" y="3657234"/>
                  <a:pt x="108959" y="3644682"/>
                  <a:pt x="123442" y="3631647"/>
                </a:cubicBezTo>
                <a:cubicBezTo>
                  <a:pt x="126820" y="3623923"/>
                  <a:pt x="134545" y="3621509"/>
                  <a:pt x="141303" y="3618613"/>
                </a:cubicBezTo>
                <a:cubicBezTo>
                  <a:pt x="149510" y="3612820"/>
                  <a:pt x="158682" y="3611372"/>
                  <a:pt x="168821" y="3610889"/>
                </a:cubicBezTo>
                <a:cubicBezTo>
                  <a:pt x="177511" y="3610889"/>
                  <a:pt x="186200" y="3610889"/>
                  <a:pt x="194890" y="3610889"/>
                </a:cubicBezTo>
                <a:cubicBezTo>
                  <a:pt x="210338" y="3610889"/>
                  <a:pt x="210338" y="3610406"/>
                  <a:pt x="210338" y="3595441"/>
                </a:cubicBezTo>
                <a:cubicBezTo>
                  <a:pt x="210338" y="3586268"/>
                  <a:pt x="209855" y="3577096"/>
                  <a:pt x="213234" y="3568406"/>
                </a:cubicBezTo>
                <a:cubicBezTo>
                  <a:pt x="215166" y="3562130"/>
                  <a:pt x="218545" y="3556337"/>
                  <a:pt x="220476" y="3550061"/>
                </a:cubicBezTo>
                <a:cubicBezTo>
                  <a:pt x="222890" y="3545716"/>
                  <a:pt x="226752" y="3545233"/>
                  <a:pt x="231097" y="3544751"/>
                </a:cubicBezTo>
                <a:cubicBezTo>
                  <a:pt x="235441" y="3544751"/>
                  <a:pt x="239787" y="3544751"/>
                  <a:pt x="243165" y="3541854"/>
                </a:cubicBezTo>
                <a:cubicBezTo>
                  <a:pt x="244131" y="3541372"/>
                  <a:pt x="245580" y="3540889"/>
                  <a:pt x="246545" y="3540406"/>
                </a:cubicBezTo>
                <a:cubicBezTo>
                  <a:pt x="252338" y="3538475"/>
                  <a:pt x="260062" y="3541854"/>
                  <a:pt x="264407" y="3534613"/>
                </a:cubicBezTo>
                <a:cubicBezTo>
                  <a:pt x="265373" y="3533648"/>
                  <a:pt x="266338" y="3532682"/>
                  <a:pt x="267303" y="3532199"/>
                </a:cubicBezTo>
                <a:cubicBezTo>
                  <a:pt x="276476" y="3529785"/>
                  <a:pt x="286131" y="3530751"/>
                  <a:pt x="294821" y="3526889"/>
                </a:cubicBezTo>
                <a:cubicBezTo>
                  <a:pt x="304476" y="3524475"/>
                  <a:pt x="312683" y="3520130"/>
                  <a:pt x="319924" y="3513371"/>
                </a:cubicBezTo>
                <a:cubicBezTo>
                  <a:pt x="327166" y="3508061"/>
                  <a:pt x="331994" y="3500820"/>
                  <a:pt x="336338" y="3493579"/>
                </a:cubicBezTo>
                <a:cubicBezTo>
                  <a:pt x="338994" y="3489475"/>
                  <a:pt x="341769" y="3486820"/>
                  <a:pt x="344787" y="3486156"/>
                </a:cubicBezTo>
                <a:close/>
                <a:moveTo>
                  <a:pt x="868876" y="3142884"/>
                </a:moveTo>
                <a:cubicBezTo>
                  <a:pt x="877124" y="3140898"/>
                  <a:pt x="885984" y="3141203"/>
                  <a:pt x="895455" y="3143647"/>
                </a:cubicBezTo>
                <a:cubicBezTo>
                  <a:pt x="915007" y="3148536"/>
                  <a:pt x="930893" y="3158923"/>
                  <a:pt x="943113" y="3175419"/>
                </a:cubicBezTo>
                <a:cubicBezTo>
                  <a:pt x="963276" y="3183974"/>
                  <a:pt x="962666" y="3205359"/>
                  <a:pt x="970609" y="3218801"/>
                </a:cubicBezTo>
                <a:cubicBezTo>
                  <a:pt x="966331" y="3195582"/>
                  <a:pt x="977329" y="3175419"/>
                  <a:pt x="993826" y="3158923"/>
                </a:cubicBezTo>
                <a:cubicBezTo>
                  <a:pt x="1005435" y="3147314"/>
                  <a:pt x="1020711" y="3148536"/>
                  <a:pt x="1034764" y="3154646"/>
                </a:cubicBezTo>
                <a:cubicBezTo>
                  <a:pt x="1056149" y="3163199"/>
                  <a:pt x="1071424" y="3185195"/>
                  <a:pt x="1071424" y="3207192"/>
                </a:cubicBezTo>
                <a:cubicBezTo>
                  <a:pt x="1071424" y="3229799"/>
                  <a:pt x="1056149" y="3251796"/>
                  <a:pt x="1034153" y="3261572"/>
                </a:cubicBezTo>
                <a:cubicBezTo>
                  <a:pt x="1029265" y="3263404"/>
                  <a:pt x="1024377" y="3264015"/>
                  <a:pt x="1018878" y="3267070"/>
                </a:cubicBezTo>
                <a:cubicBezTo>
                  <a:pt x="1076312" y="3258516"/>
                  <a:pt x="1113584" y="3300675"/>
                  <a:pt x="1100142" y="3347723"/>
                </a:cubicBezTo>
                <a:cubicBezTo>
                  <a:pt x="1087310" y="3379495"/>
                  <a:pt x="1061037" y="3388049"/>
                  <a:pt x="1033541" y="3368497"/>
                </a:cubicBezTo>
                <a:cubicBezTo>
                  <a:pt x="1017045" y="3357499"/>
                  <a:pt x="1004214" y="3344057"/>
                  <a:pt x="997492" y="3325116"/>
                </a:cubicBezTo>
                <a:cubicBezTo>
                  <a:pt x="1006658" y="3351389"/>
                  <a:pt x="1004825" y="3377662"/>
                  <a:pt x="995659" y="3403324"/>
                </a:cubicBezTo>
                <a:cubicBezTo>
                  <a:pt x="985883" y="3430820"/>
                  <a:pt x="965109" y="3446095"/>
                  <a:pt x="936392" y="3451594"/>
                </a:cubicBezTo>
                <a:cubicBezTo>
                  <a:pt x="929060" y="3447928"/>
                  <a:pt x="919284" y="3447928"/>
                  <a:pt x="915007" y="3438152"/>
                </a:cubicBezTo>
                <a:cubicBezTo>
                  <a:pt x="893011" y="3425321"/>
                  <a:pt x="897288" y="3404547"/>
                  <a:pt x="899121" y="3384383"/>
                </a:cubicBezTo>
                <a:cubicBezTo>
                  <a:pt x="899732" y="3376440"/>
                  <a:pt x="902787" y="3369108"/>
                  <a:pt x="905231" y="3361166"/>
                </a:cubicBezTo>
                <a:cubicBezTo>
                  <a:pt x="916229" y="3345890"/>
                  <a:pt x="926616" y="3330615"/>
                  <a:pt x="937614" y="3315340"/>
                </a:cubicBezTo>
                <a:cubicBezTo>
                  <a:pt x="938836" y="3312285"/>
                  <a:pt x="940058" y="3309841"/>
                  <a:pt x="943113" y="3308008"/>
                </a:cubicBezTo>
                <a:cubicBezTo>
                  <a:pt x="940669" y="3307397"/>
                  <a:pt x="939447" y="3309841"/>
                  <a:pt x="937614" y="3309841"/>
                </a:cubicBezTo>
                <a:cubicBezTo>
                  <a:pt x="933337" y="3310451"/>
                  <a:pt x="929060" y="3311674"/>
                  <a:pt x="927227" y="3315951"/>
                </a:cubicBezTo>
                <a:cubicBezTo>
                  <a:pt x="898509" y="3337947"/>
                  <a:pt x="867349" y="3354444"/>
                  <a:pt x="830077" y="3352000"/>
                </a:cubicBezTo>
                <a:cubicBezTo>
                  <a:pt x="803193" y="3350167"/>
                  <a:pt x="786696" y="3336114"/>
                  <a:pt x="783641" y="3315340"/>
                </a:cubicBezTo>
                <a:cubicBezTo>
                  <a:pt x="780586" y="3295788"/>
                  <a:pt x="795250" y="3275013"/>
                  <a:pt x="818468" y="3265237"/>
                </a:cubicBezTo>
                <a:cubicBezTo>
                  <a:pt x="845353" y="3253629"/>
                  <a:pt x="874070" y="3253629"/>
                  <a:pt x="902175" y="3256683"/>
                </a:cubicBezTo>
                <a:cubicBezTo>
                  <a:pt x="908897" y="3257294"/>
                  <a:pt x="915618" y="3257906"/>
                  <a:pt x="927227" y="3259739"/>
                </a:cubicBezTo>
                <a:cubicBezTo>
                  <a:pt x="904620" y="3245074"/>
                  <a:pt x="883235" y="3238353"/>
                  <a:pt x="865516" y="3224911"/>
                </a:cubicBezTo>
                <a:cubicBezTo>
                  <a:pt x="863683" y="3221245"/>
                  <a:pt x="857573" y="3221245"/>
                  <a:pt x="856350" y="3216968"/>
                </a:cubicBezTo>
                <a:cubicBezTo>
                  <a:pt x="853906" y="3214524"/>
                  <a:pt x="852073" y="3212691"/>
                  <a:pt x="849630" y="3210247"/>
                </a:cubicBezTo>
                <a:cubicBezTo>
                  <a:pt x="844741" y="3208414"/>
                  <a:pt x="844130" y="3203525"/>
                  <a:pt x="842297" y="3199249"/>
                </a:cubicBezTo>
                <a:cubicBezTo>
                  <a:pt x="837410" y="3183974"/>
                  <a:pt x="832521" y="3168699"/>
                  <a:pt x="845963" y="3155867"/>
                </a:cubicBezTo>
                <a:cubicBezTo>
                  <a:pt x="852990" y="3149146"/>
                  <a:pt x="860627" y="3144870"/>
                  <a:pt x="868876" y="3142884"/>
                </a:cubicBezTo>
                <a:close/>
                <a:moveTo>
                  <a:pt x="589305" y="3109380"/>
                </a:moveTo>
                <a:cubicBezTo>
                  <a:pt x="595415" y="3114268"/>
                  <a:pt x="585028" y="3128932"/>
                  <a:pt x="600303" y="3128322"/>
                </a:cubicBezTo>
                <a:cubicBezTo>
                  <a:pt x="601525" y="3129543"/>
                  <a:pt x="602136" y="3130765"/>
                  <a:pt x="602747" y="3131988"/>
                </a:cubicBezTo>
                <a:cubicBezTo>
                  <a:pt x="602747" y="3141152"/>
                  <a:pt x="602136" y="3149707"/>
                  <a:pt x="607024" y="3158261"/>
                </a:cubicBezTo>
                <a:cubicBezTo>
                  <a:pt x="602136" y="3163148"/>
                  <a:pt x="602136" y="3169258"/>
                  <a:pt x="605802" y="3174758"/>
                </a:cubicBezTo>
                <a:cubicBezTo>
                  <a:pt x="603358" y="3180257"/>
                  <a:pt x="601525" y="3186367"/>
                  <a:pt x="603358" y="3192477"/>
                </a:cubicBezTo>
                <a:cubicBezTo>
                  <a:pt x="601525" y="3201643"/>
                  <a:pt x="595415" y="3208363"/>
                  <a:pt x="593582" y="3217528"/>
                </a:cubicBezTo>
                <a:cubicBezTo>
                  <a:pt x="583195" y="3216917"/>
                  <a:pt x="576474" y="3224860"/>
                  <a:pt x="570364" y="3230359"/>
                </a:cubicBezTo>
                <a:cubicBezTo>
                  <a:pt x="556921" y="3242579"/>
                  <a:pt x="540425" y="3245024"/>
                  <a:pt x="523927" y="3244412"/>
                </a:cubicBezTo>
                <a:cubicBezTo>
                  <a:pt x="514762" y="3244412"/>
                  <a:pt x="506819" y="3234025"/>
                  <a:pt x="495821" y="3237081"/>
                </a:cubicBezTo>
                <a:cubicBezTo>
                  <a:pt x="493988" y="3235858"/>
                  <a:pt x="492766" y="3234025"/>
                  <a:pt x="492155" y="3231581"/>
                </a:cubicBezTo>
                <a:cubicBezTo>
                  <a:pt x="490933" y="3227304"/>
                  <a:pt x="486045" y="3227304"/>
                  <a:pt x="482990" y="3225471"/>
                </a:cubicBezTo>
                <a:cubicBezTo>
                  <a:pt x="474436" y="3217528"/>
                  <a:pt x="471991" y="3206530"/>
                  <a:pt x="468937" y="3196143"/>
                </a:cubicBezTo>
                <a:cubicBezTo>
                  <a:pt x="475047" y="3188200"/>
                  <a:pt x="477491" y="3179646"/>
                  <a:pt x="472603" y="3169870"/>
                </a:cubicBezTo>
                <a:cubicBezTo>
                  <a:pt x="468937" y="3163148"/>
                  <a:pt x="474436" y="3157038"/>
                  <a:pt x="477491" y="3153372"/>
                </a:cubicBezTo>
                <a:cubicBezTo>
                  <a:pt x="486656" y="3142375"/>
                  <a:pt x="500709" y="3135653"/>
                  <a:pt x="503764" y="3119767"/>
                </a:cubicBezTo>
                <a:cubicBezTo>
                  <a:pt x="515984" y="3124044"/>
                  <a:pt x="523927" y="3111824"/>
                  <a:pt x="534925" y="3111824"/>
                </a:cubicBezTo>
                <a:cubicBezTo>
                  <a:pt x="547757" y="3112435"/>
                  <a:pt x="561198" y="3111824"/>
                  <a:pt x="574030" y="3114268"/>
                </a:cubicBezTo>
                <a:cubicBezTo>
                  <a:pt x="581362" y="3115490"/>
                  <a:pt x="584417" y="3111213"/>
                  <a:pt x="589305" y="3109380"/>
                </a:cubicBezTo>
                <a:close/>
                <a:moveTo>
                  <a:pt x="316129" y="2433796"/>
                </a:moveTo>
                <a:cubicBezTo>
                  <a:pt x="321530" y="2434799"/>
                  <a:pt x="326166" y="2437184"/>
                  <a:pt x="331184" y="2438878"/>
                </a:cubicBezTo>
                <a:cubicBezTo>
                  <a:pt x="353222" y="2446019"/>
                  <a:pt x="375806" y="2450214"/>
                  <a:pt x="398299" y="2454899"/>
                </a:cubicBezTo>
                <a:cubicBezTo>
                  <a:pt x="403609" y="2456394"/>
                  <a:pt x="409483" y="2456215"/>
                  <a:pt x="414428" y="2459673"/>
                </a:cubicBezTo>
                <a:cubicBezTo>
                  <a:pt x="416809" y="2461893"/>
                  <a:pt x="418990" y="2463822"/>
                  <a:pt x="422410" y="2463187"/>
                </a:cubicBezTo>
                <a:cubicBezTo>
                  <a:pt x="423682" y="2463170"/>
                  <a:pt x="425155" y="2463443"/>
                  <a:pt x="426337" y="2463917"/>
                </a:cubicBezTo>
                <a:cubicBezTo>
                  <a:pt x="428610" y="2465354"/>
                  <a:pt x="431555" y="2465901"/>
                  <a:pt x="434101" y="2465867"/>
                </a:cubicBezTo>
                <a:cubicBezTo>
                  <a:pt x="439011" y="2466779"/>
                  <a:pt x="442283" y="2469672"/>
                  <a:pt x="446137" y="2472165"/>
                </a:cubicBezTo>
                <a:cubicBezTo>
                  <a:pt x="454045" y="2477444"/>
                  <a:pt x="458078" y="2485811"/>
                  <a:pt x="463366" y="2492888"/>
                </a:cubicBezTo>
                <a:cubicBezTo>
                  <a:pt x="465765" y="2496381"/>
                  <a:pt x="467199" y="2500965"/>
                  <a:pt x="471726" y="2502568"/>
                </a:cubicBezTo>
                <a:cubicBezTo>
                  <a:pt x="476036" y="2502606"/>
                  <a:pt x="478730" y="2499043"/>
                  <a:pt x="482132" y="2497136"/>
                </a:cubicBezTo>
                <a:cubicBezTo>
                  <a:pt x="493866" y="2488649"/>
                  <a:pt x="506726" y="2483673"/>
                  <a:pt x="521490" y="2488955"/>
                </a:cubicBezTo>
                <a:cubicBezTo>
                  <a:pt x="523654" y="2489611"/>
                  <a:pt x="525527" y="2490466"/>
                  <a:pt x="527308" y="2491814"/>
                </a:cubicBezTo>
                <a:cubicBezTo>
                  <a:pt x="534434" y="2497200"/>
                  <a:pt x="540687" y="2503187"/>
                  <a:pt x="546939" y="2509173"/>
                </a:cubicBezTo>
                <a:cubicBezTo>
                  <a:pt x="553501" y="2516233"/>
                  <a:pt x="561318" y="2522002"/>
                  <a:pt x="570281" y="2525698"/>
                </a:cubicBezTo>
                <a:cubicBezTo>
                  <a:pt x="577372" y="2528539"/>
                  <a:pt x="584537" y="2529616"/>
                  <a:pt x="591975" y="2529220"/>
                </a:cubicBezTo>
                <a:cubicBezTo>
                  <a:pt x="596794" y="2530622"/>
                  <a:pt x="602815" y="2526916"/>
                  <a:pt x="604958" y="2533155"/>
                </a:cubicBezTo>
                <a:cubicBezTo>
                  <a:pt x="605592" y="2536575"/>
                  <a:pt x="604954" y="2540011"/>
                  <a:pt x="605098" y="2543339"/>
                </a:cubicBezTo>
                <a:cubicBezTo>
                  <a:pt x="603193" y="2568634"/>
                  <a:pt x="595579" y="2591854"/>
                  <a:pt x="576528" y="2609647"/>
                </a:cubicBezTo>
                <a:cubicBezTo>
                  <a:pt x="572671" y="2614010"/>
                  <a:pt x="569013" y="2618664"/>
                  <a:pt x="563865" y="2621771"/>
                </a:cubicBezTo>
                <a:cubicBezTo>
                  <a:pt x="559116" y="2625460"/>
                  <a:pt x="553768" y="2628276"/>
                  <a:pt x="548020" y="2630509"/>
                </a:cubicBezTo>
                <a:cubicBezTo>
                  <a:pt x="536342" y="2635959"/>
                  <a:pt x="524082" y="2641808"/>
                  <a:pt x="510878" y="2643165"/>
                </a:cubicBezTo>
                <a:cubicBezTo>
                  <a:pt x="507059" y="2643218"/>
                  <a:pt x="503514" y="2641797"/>
                  <a:pt x="499985" y="2641650"/>
                </a:cubicBezTo>
                <a:cubicBezTo>
                  <a:pt x="498712" y="2641667"/>
                  <a:pt x="497348" y="2642176"/>
                  <a:pt x="497566" y="2643740"/>
                </a:cubicBezTo>
                <a:cubicBezTo>
                  <a:pt x="497783" y="2645304"/>
                  <a:pt x="499638" y="2644887"/>
                  <a:pt x="500820" y="2645361"/>
                </a:cubicBezTo>
                <a:cubicBezTo>
                  <a:pt x="503075" y="2645525"/>
                  <a:pt x="505239" y="2646181"/>
                  <a:pt x="507311" y="2647328"/>
                </a:cubicBezTo>
                <a:cubicBezTo>
                  <a:pt x="510744" y="2654822"/>
                  <a:pt x="510744" y="2654822"/>
                  <a:pt x="497632" y="2655688"/>
                </a:cubicBezTo>
                <a:cubicBezTo>
                  <a:pt x="496068" y="2655905"/>
                  <a:pt x="498123" y="2655779"/>
                  <a:pt x="496758" y="2656288"/>
                </a:cubicBezTo>
                <a:cubicBezTo>
                  <a:pt x="496468" y="2656487"/>
                  <a:pt x="496776" y="2657561"/>
                  <a:pt x="497467" y="2657943"/>
                </a:cubicBezTo>
                <a:cubicBezTo>
                  <a:pt x="508612" y="2663568"/>
                  <a:pt x="519083" y="2670085"/>
                  <a:pt x="528208" y="2678382"/>
                </a:cubicBezTo>
                <a:cubicBezTo>
                  <a:pt x="540861" y="2686827"/>
                  <a:pt x="547510" y="2700252"/>
                  <a:pt x="556197" y="2712277"/>
                </a:cubicBezTo>
                <a:cubicBezTo>
                  <a:pt x="557396" y="2714024"/>
                  <a:pt x="558304" y="2715970"/>
                  <a:pt x="559212" y="2717917"/>
                </a:cubicBezTo>
                <a:cubicBezTo>
                  <a:pt x="566061" y="2731632"/>
                  <a:pt x="568908" y="2746383"/>
                  <a:pt x="568336" y="2761768"/>
                </a:cubicBezTo>
                <a:cubicBezTo>
                  <a:pt x="568354" y="2763041"/>
                  <a:pt x="568462" y="2763823"/>
                  <a:pt x="568280" y="2764805"/>
                </a:cubicBezTo>
                <a:cubicBezTo>
                  <a:pt x="567550" y="2768732"/>
                  <a:pt x="566130" y="2772278"/>
                  <a:pt x="564509" y="2775532"/>
                </a:cubicBezTo>
                <a:cubicBezTo>
                  <a:pt x="560925" y="2778422"/>
                  <a:pt x="560578" y="2781659"/>
                  <a:pt x="562595" y="2785843"/>
                </a:cubicBezTo>
                <a:cubicBezTo>
                  <a:pt x="562921" y="2788189"/>
                  <a:pt x="562756" y="2790444"/>
                  <a:pt x="562299" y="2792898"/>
                </a:cubicBezTo>
                <a:cubicBezTo>
                  <a:pt x="561132" y="2800554"/>
                  <a:pt x="556639" y="2801497"/>
                  <a:pt x="550039" y="2798748"/>
                </a:cubicBezTo>
                <a:cubicBezTo>
                  <a:pt x="544422" y="2796180"/>
                  <a:pt x="538512" y="2793813"/>
                  <a:pt x="531947" y="2793610"/>
                </a:cubicBezTo>
                <a:cubicBezTo>
                  <a:pt x="524783" y="2792533"/>
                  <a:pt x="518035" y="2793311"/>
                  <a:pt x="511214" y="2795853"/>
                </a:cubicBezTo>
                <a:cubicBezTo>
                  <a:pt x="504376" y="2797123"/>
                  <a:pt x="498954" y="2801703"/>
                  <a:pt x="492424" y="2804046"/>
                </a:cubicBezTo>
                <a:cubicBezTo>
                  <a:pt x="491642" y="2804154"/>
                  <a:pt x="490660" y="2803971"/>
                  <a:pt x="489678" y="2803789"/>
                </a:cubicBezTo>
                <a:cubicBezTo>
                  <a:pt x="484060" y="2801222"/>
                  <a:pt x="480802" y="2806458"/>
                  <a:pt x="476509" y="2807692"/>
                </a:cubicBezTo>
                <a:cubicBezTo>
                  <a:pt x="475727" y="2807801"/>
                  <a:pt x="474654" y="2808109"/>
                  <a:pt x="473872" y="2808218"/>
                </a:cubicBezTo>
                <a:cubicBezTo>
                  <a:pt x="470635" y="2807871"/>
                  <a:pt x="468015" y="2809670"/>
                  <a:pt x="465396" y="2811469"/>
                </a:cubicBezTo>
                <a:cubicBezTo>
                  <a:pt x="462576" y="2812977"/>
                  <a:pt x="460048" y="2814285"/>
                  <a:pt x="456793" y="2812664"/>
                </a:cubicBezTo>
                <a:cubicBezTo>
                  <a:pt x="453030" y="2809680"/>
                  <a:pt x="448594" y="2807586"/>
                  <a:pt x="444831" y="2804602"/>
                </a:cubicBezTo>
                <a:cubicBezTo>
                  <a:pt x="439196" y="2800762"/>
                  <a:pt x="435689" y="2795031"/>
                  <a:pt x="431891" y="2789500"/>
                </a:cubicBezTo>
                <a:cubicBezTo>
                  <a:pt x="425695" y="2780477"/>
                  <a:pt x="425495" y="2780186"/>
                  <a:pt x="416180" y="2786582"/>
                </a:cubicBezTo>
                <a:cubicBezTo>
                  <a:pt x="410941" y="2790180"/>
                  <a:pt x="405701" y="2793778"/>
                  <a:pt x="400462" y="2797376"/>
                </a:cubicBezTo>
                <a:cubicBezTo>
                  <a:pt x="394149" y="2801283"/>
                  <a:pt x="388019" y="2804207"/>
                  <a:pt x="380672" y="2804113"/>
                </a:cubicBezTo>
                <a:cubicBezTo>
                  <a:pt x="375398" y="2805164"/>
                  <a:pt x="369740" y="2806908"/>
                  <a:pt x="364505" y="2803649"/>
                </a:cubicBezTo>
                <a:cubicBezTo>
                  <a:pt x="350376" y="2801786"/>
                  <a:pt x="336155" y="2800415"/>
                  <a:pt x="322025" y="2798552"/>
                </a:cubicBezTo>
                <a:cubicBezTo>
                  <a:pt x="320171" y="2798970"/>
                  <a:pt x="318115" y="2799096"/>
                  <a:pt x="316243" y="2798240"/>
                </a:cubicBezTo>
                <a:cubicBezTo>
                  <a:pt x="312806" y="2797602"/>
                  <a:pt x="309078" y="2797164"/>
                  <a:pt x="305641" y="2796525"/>
                </a:cubicBezTo>
                <a:cubicBezTo>
                  <a:pt x="291694" y="2793681"/>
                  <a:pt x="277291" y="2793291"/>
                  <a:pt x="262797" y="2793392"/>
                </a:cubicBezTo>
                <a:cubicBezTo>
                  <a:pt x="255159" y="2793497"/>
                  <a:pt x="245683" y="2795293"/>
                  <a:pt x="242888" y="2784362"/>
                </a:cubicBezTo>
                <a:cubicBezTo>
                  <a:pt x="243127" y="2780343"/>
                  <a:pt x="244057" y="2776706"/>
                  <a:pt x="244786" y="2772778"/>
                </a:cubicBezTo>
                <a:cubicBezTo>
                  <a:pt x="244860" y="2771014"/>
                  <a:pt x="245424" y="2769341"/>
                  <a:pt x="245789" y="2767378"/>
                </a:cubicBezTo>
                <a:cubicBezTo>
                  <a:pt x="246175" y="2759830"/>
                  <a:pt x="251506" y="2755742"/>
                  <a:pt x="256636" y="2751362"/>
                </a:cubicBezTo>
                <a:cubicBezTo>
                  <a:pt x="266481" y="2740747"/>
                  <a:pt x="275325" y="2728676"/>
                  <a:pt x="286460" y="2719316"/>
                </a:cubicBezTo>
                <a:cubicBezTo>
                  <a:pt x="294193" y="2711864"/>
                  <a:pt x="302526" y="2705285"/>
                  <a:pt x="309568" y="2697451"/>
                </a:cubicBezTo>
                <a:cubicBezTo>
                  <a:pt x="321632" y="2684455"/>
                  <a:pt x="338894" y="2679026"/>
                  <a:pt x="352756" y="2668649"/>
                </a:cubicBezTo>
                <a:cubicBezTo>
                  <a:pt x="357140" y="2666924"/>
                  <a:pt x="361615" y="2664708"/>
                  <a:pt x="366290" y="2662783"/>
                </a:cubicBezTo>
                <a:cubicBezTo>
                  <a:pt x="377438" y="2661552"/>
                  <a:pt x="386245" y="2653792"/>
                  <a:pt x="396576" y="2650124"/>
                </a:cubicBezTo>
                <a:cubicBezTo>
                  <a:pt x="399305" y="2649107"/>
                  <a:pt x="399270" y="2646560"/>
                  <a:pt x="397671" y="2644232"/>
                </a:cubicBezTo>
                <a:cubicBezTo>
                  <a:pt x="396272" y="2642194"/>
                  <a:pt x="395254" y="2639466"/>
                  <a:pt x="391653" y="2641083"/>
                </a:cubicBezTo>
                <a:cubicBezTo>
                  <a:pt x="389215" y="2641899"/>
                  <a:pt x="387087" y="2643790"/>
                  <a:pt x="384849" y="2644898"/>
                </a:cubicBezTo>
                <a:cubicBezTo>
                  <a:pt x="381247" y="2646515"/>
                  <a:pt x="378302" y="2645967"/>
                  <a:pt x="375138" y="2643856"/>
                </a:cubicBezTo>
                <a:cubicBezTo>
                  <a:pt x="372266" y="2641545"/>
                  <a:pt x="370267" y="2638634"/>
                  <a:pt x="367013" y="2637014"/>
                </a:cubicBezTo>
                <a:cubicBezTo>
                  <a:pt x="366322" y="2636631"/>
                  <a:pt x="365631" y="2636249"/>
                  <a:pt x="365232" y="2635667"/>
                </a:cubicBezTo>
                <a:cubicBezTo>
                  <a:pt x="347058" y="2646005"/>
                  <a:pt x="328977" y="2655852"/>
                  <a:pt x="310604" y="2665899"/>
                </a:cubicBezTo>
                <a:cubicBezTo>
                  <a:pt x="308040" y="2664661"/>
                  <a:pt x="304456" y="2667551"/>
                  <a:pt x="302548" y="2664149"/>
                </a:cubicBezTo>
                <a:cubicBezTo>
                  <a:pt x="316555" y="2657101"/>
                  <a:pt x="330853" y="2649852"/>
                  <a:pt x="345351" y="2642894"/>
                </a:cubicBezTo>
                <a:cubicBezTo>
                  <a:pt x="352554" y="2639661"/>
                  <a:pt x="359266" y="2636337"/>
                  <a:pt x="364870" y="2630775"/>
                </a:cubicBezTo>
                <a:cubicBezTo>
                  <a:pt x="361672" y="2626118"/>
                  <a:pt x="368511" y="2624848"/>
                  <a:pt x="368167" y="2621229"/>
                </a:cubicBezTo>
                <a:cubicBezTo>
                  <a:pt x="353046" y="2604199"/>
                  <a:pt x="337051" y="2587769"/>
                  <a:pt x="321056" y="2571338"/>
                </a:cubicBezTo>
                <a:cubicBezTo>
                  <a:pt x="331167" y="2572962"/>
                  <a:pt x="336473" y="2581313"/>
                  <a:pt x="343216" y="2587390"/>
                </a:cubicBezTo>
                <a:cubicBezTo>
                  <a:pt x="349830" y="2598269"/>
                  <a:pt x="360610" y="2605858"/>
                  <a:pt x="367806" y="2616337"/>
                </a:cubicBezTo>
                <a:cubicBezTo>
                  <a:pt x="368805" y="2617792"/>
                  <a:pt x="369988" y="2618266"/>
                  <a:pt x="371461" y="2618539"/>
                </a:cubicBezTo>
                <a:cubicBezTo>
                  <a:pt x="372825" y="2618031"/>
                  <a:pt x="373898" y="2617722"/>
                  <a:pt x="375062" y="2616923"/>
                </a:cubicBezTo>
                <a:cubicBezTo>
                  <a:pt x="382448" y="2612708"/>
                  <a:pt x="388409" y="2618894"/>
                  <a:pt x="395756" y="2618989"/>
                </a:cubicBezTo>
                <a:cubicBezTo>
                  <a:pt x="371549" y="2589351"/>
                  <a:pt x="346377" y="2560804"/>
                  <a:pt x="324698" y="2529859"/>
                </a:cubicBezTo>
                <a:cubicBezTo>
                  <a:pt x="323498" y="2528112"/>
                  <a:pt x="322590" y="2526166"/>
                  <a:pt x="321682" y="2524219"/>
                </a:cubicBezTo>
                <a:cubicBezTo>
                  <a:pt x="320847" y="2520509"/>
                  <a:pt x="318849" y="2517598"/>
                  <a:pt x="316650" y="2514396"/>
                </a:cubicBezTo>
                <a:cubicBezTo>
                  <a:pt x="310983" y="2501154"/>
                  <a:pt x="303661" y="2488620"/>
                  <a:pt x="301304" y="2473961"/>
                </a:cubicBezTo>
                <a:cubicBezTo>
                  <a:pt x="304619" y="2465688"/>
                  <a:pt x="301094" y="2458685"/>
                  <a:pt x="296788" y="2451790"/>
                </a:cubicBezTo>
                <a:cubicBezTo>
                  <a:pt x="295214" y="2437022"/>
                  <a:pt x="302182" y="2430952"/>
                  <a:pt x="316129" y="2433796"/>
                </a:cubicBezTo>
                <a:close/>
                <a:moveTo>
                  <a:pt x="826118" y="2184513"/>
                </a:moveTo>
                <a:cubicBezTo>
                  <a:pt x="831583" y="2183198"/>
                  <a:pt x="837453" y="2183400"/>
                  <a:pt x="843727" y="2185019"/>
                </a:cubicBezTo>
                <a:cubicBezTo>
                  <a:pt x="856681" y="2188257"/>
                  <a:pt x="867206" y="2195139"/>
                  <a:pt x="875302" y="2206068"/>
                </a:cubicBezTo>
                <a:cubicBezTo>
                  <a:pt x="888660" y="2211736"/>
                  <a:pt x="888256" y="2225905"/>
                  <a:pt x="893518" y="2234809"/>
                </a:cubicBezTo>
                <a:cubicBezTo>
                  <a:pt x="890685" y="2219427"/>
                  <a:pt x="897971" y="2206068"/>
                  <a:pt x="908900" y="2195139"/>
                </a:cubicBezTo>
                <a:cubicBezTo>
                  <a:pt x="916592" y="2187448"/>
                  <a:pt x="926712" y="2188257"/>
                  <a:pt x="936022" y="2192306"/>
                </a:cubicBezTo>
                <a:cubicBezTo>
                  <a:pt x="950190" y="2197972"/>
                  <a:pt x="960311" y="2212545"/>
                  <a:pt x="960311" y="2227118"/>
                </a:cubicBezTo>
                <a:cubicBezTo>
                  <a:pt x="960311" y="2242096"/>
                  <a:pt x="950190" y="2256670"/>
                  <a:pt x="935617" y="2263146"/>
                </a:cubicBezTo>
                <a:cubicBezTo>
                  <a:pt x="932379" y="2264360"/>
                  <a:pt x="929141" y="2264765"/>
                  <a:pt x="925498" y="2266789"/>
                </a:cubicBezTo>
                <a:cubicBezTo>
                  <a:pt x="963549" y="2261121"/>
                  <a:pt x="988242" y="2289053"/>
                  <a:pt x="979336" y="2320223"/>
                </a:cubicBezTo>
                <a:cubicBezTo>
                  <a:pt x="970835" y="2341272"/>
                  <a:pt x="953429" y="2346940"/>
                  <a:pt x="935212" y="2333986"/>
                </a:cubicBezTo>
                <a:cubicBezTo>
                  <a:pt x="924283" y="2326700"/>
                  <a:pt x="915782" y="2317794"/>
                  <a:pt x="911329" y="2305245"/>
                </a:cubicBezTo>
                <a:cubicBezTo>
                  <a:pt x="917402" y="2322652"/>
                  <a:pt x="916187" y="2340058"/>
                  <a:pt x="910115" y="2357060"/>
                </a:cubicBezTo>
                <a:cubicBezTo>
                  <a:pt x="903638" y="2375276"/>
                  <a:pt x="889875" y="2385396"/>
                  <a:pt x="870849" y="2389039"/>
                </a:cubicBezTo>
                <a:cubicBezTo>
                  <a:pt x="865991" y="2386610"/>
                  <a:pt x="859515" y="2386610"/>
                  <a:pt x="856681" y="2380133"/>
                </a:cubicBezTo>
                <a:cubicBezTo>
                  <a:pt x="842108" y="2371633"/>
                  <a:pt x="844942" y="2357870"/>
                  <a:pt x="846156" y="2344511"/>
                </a:cubicBezTo>
                <a:cubicBezTo>
                  <a:pt x="846561" y="2339249"/>
                  <a:pt x="848585" y="2334391"/>
                  <a:pt x="850204" y="2329129"/>
                </a:cubicBezTo>
                <a:cubicBezTo>
                  <a:pt x="857491" y="2319008"/>
                  <a:pt x="864372" y="2308889"/>
                  <a:pt x="871659" y="2298768"/>
                </a:cubicBezTo>
                <a:cubicBezTo>
                  <a:pt x="872468" y="2296745"/>
                  <a:pt x="873278" y="2295125"/>
                  <a:pt x="875302" y="2293911"/>
                </a:cubicBezTo>
                <a:cubicBezTo>
                  <a:pt x="873683" y="2293506"/>
                  <a:pt x="872873" y="2295125"/>
                  <a:pt x="871659" y="2295125"/>
                </a:cubicBezTo>
                <a:cubicBezTo>
                  <a:pt x="868825" y="2295530"/>
                  <a:pt x="865991" y="2296340"/>
                  <a:pt x="864777" y="2299173"/>
                </a:cubicBezTo>
                <a:cubicBezTo>
                  <a:pt x="845751" y="2313746"/>
                  <a:pt x="825107" y="2324676"/>
                  <a:pt x="800413" y="2323057"/>
                </a:cubicBezTo>
                <a:cubicBezTo>
                  <a:pt x="782602" y="2321843"/>
                  <a:pt x="771673" y="2312532"/>
                  <a:pt x="769648" y="2298768"/>
                </a:cubicBezTo>
                <a:cubicBezTo>
                  <a:pt x="767625" y="2285815"/>
                  <a:pt x="777340" y="2272051"/>
                  <a:pt x="792722" y="2265575"/>
                </a:cubicBezTo>
                <a:cubicBezTo>
                  <a:pt x="810534" y="2257884"/>
                  <a:pt x="829560" y="2257884"/>
                  <a:pt x="848180" y="2259908"/>
                </a:cubicBezTo>
                <a:cubicBezTo>
                  <a:pt x="852633" y="2260312"/>
                  <a:pt x="857086" y="2260718"/>
                  <a:pt x="864777" y="2261932"/>
                </a:cubicBezTo>
                <a:cubicBezTo>
                  <a:pt x="849799" y="2252216"/>
                  <a:pt x="835631" y="2247763"/>
                  <a:pt x="823892" y="2238858"/>
                </a:cubicBezTo>
                <a:cubicBezTo>
                  <a:pt x="822678" y="2236429"/>
                  <a:pt x="818630" y="2236429"/>
                  <a:pt x="817820" y="2233595"/>
                </a:cubicBezTo>
                <a:cubicBezTo>
                  <a:pt x="816201" y="2231976"/>
                  <a:pt x="814986" y="2230762"/>
                  <a:pt x="813367" y="2229142"/>
                </a:cubicBezTo>
                <a:cubicBezTo>
                  <a:pt x="810129" y="2227928"/>
                  <a:pt x="809724" y="2224689"/>
                  <a:pt x="808509" y="2221856"/>
                </a:cubicBezTo>
                <a:cubicBezTo>
                  <a:pt x="805271" y="2211736"/>
                  <a:pt x="802033" y="2201616"/>
                  <a:pt x="810938" y="2193115"/>
                </a:cubicBezTo>
                <a:cubicBezTo>
                  <a:pt x="815594" y="2188662"/>
                  <a:pt x="820654" y="2185828"/>
                  <a:pt x="826118" y="2184513"/>
                </a:cubicBezTo>
                <a:close/>
                <a:moveTo>
                  <a:pt x="1898757" y="2097951"/>
                </a:moveTo>
                <a:lnTo>
                  <a:pt x="1881438" y="2100695"/>
                </a:lnTo>
                <a:lnTo>
                  <a:pt x="1823557" y="2112066"/>
                </a:lnTo>
                <a:lnTo>
                  <a:pt x="1853877" y="2117142"/>
                </a:lnTo>
                <a:cubicBezTo>
                  <a:pt x="1867120" y="2115980"/>
                  <a:pt x="1881199" y="2111444"/>
                  <a:pt x="1895697" y="2103053"/>
                </a:cubicBezTo>
                <a:close/>
                <a:moveTo>
                  <a:pt x="605954" y="1643007"/>
                </a:moveTo>
                <a:cubicBezTo>
                  <a:pt x="610231" y="1643542"/>
                  <a:pt x="614814" y="1645222"/>
                  <a:pt x="618479" y="1643695"/>
                </a:cubicBezTo>
                <a:cubicBezTo>
                  <a:pt x="628256" y="1655915"/>
                  <a:pt x="641087" y="1651638"/>
                  <a:pt x="653307" y="1649805"/>
                </a:cubicBezTo>
                <a:cubicBezTo>
                  <a:pt x="655751" y="1652248"/>
                  <a:pt x="658195" y="1654693"/>
                  <a:pt x="661250" y="1656526"/>
                </a:cubicBezTo>
                <a:cubicBezTo>
                  <a:pt x="669804" y="1662025"/>
                  <a:pt x="673470" y="1673023"/>
                  <a:pt x="669193" y="1679133"/>
                </a:cubicBezTo>
                <a:cubicBezTo>
                  <a:pt x="653918" y="1700518"/>
                  <a:pt x="653307" y="1731680"/>
                  <a:pt x="622756" y="1743289"/>
                </a:cubicBezTo>
                <a:cubicBezTo>
                  <a:pt x="605649" y="1750010"/>
                  <a:pt x="575710" y="1751232"/>
                  <a:pt x="564100" y="1736568"/>
                </a:cubicBezTo>
                <a:cubicBezTo>
                  <a:pt x="557379" y="1728624"/>
                  <a:pt x="552491" y="1729236"/>
                  <a:pt x="543937" y="1733513"/>
                </a:cubicBezTo>
                <a:cubicBezTo>
                  <a:pt x="544548" y="1726181"/>
                  <a:pt x="553713" y="1724347"/>
                  <a:pt x="550658" y="1718237"/>
                </a:cubicBezTo>
                <a:cubicBezTo>
                  <a:pt x="548214" y="1713350"/>
                  <a:pt x="542104" y="1716404"/>
                  <a:pt x="538438" y="1714571"/>
                </a:cubicBezTo>
                <a:cubicBezTo>
                  <a:pt x="543937" y="1701129"/>
                  <a:pt x="549436" y="1688298"/>
                  <a:pt x="554324" y="1674856"/>
                </a:cubicBezTo>
                <a:cubicBezTo>
                  <a:pt x="557379" y="1665691"/>
                  <a:pt x="569599" y="1663247"/>
                  <a:pt x="570821" y="1652860"/>
                </a:cubicBezTo>
                <a:cubicBezTo>
                  <a:pt x="572654" y="1654082"/>
                  <a:pt x="575098" y="1654693"/>
                  <a:pt x="576931" y="1655915"/>
                </a:cubicBezTo>
                <a:cubicBezTo>
                  <a:pt x="582430" y="1652860"/>
                  <a:pt x="589151" y="1652248"/>
                  <a:pt x="595261" y="1649194"/>
                </a:cubicBezTo>
                <a:cubicBezTo>
                  <a:pt x="597705" y="1643084"/>
                  <a:pt x="601677" y="1642473"/>
                  <a:pt x="605954" y="1643007"/>
                </a:cubicBezTo>
                <a:close/>
                <a:moveTo>
                  <a:pt x="1001460" y="1559429"/>
                </a:moveTo>
                <a:cubicBezTo>
                  <a:pt x="1006767" y="1561211"/>
                  <a:pt x="1011105" y="1565704"/>
                  <a:pt x="1013274" y="1572521"/>
                </a:cubicBezTo>
                <a:cubicBezTo>
                  <a:pt x="1016063" y="1581507"/>
                  <a:pt x="1016373" y="1590493"/>
                  <a:pt x="1014203" y="1599479"/>
                </a:cubicBezTo>
                <a:cubicBezTo>
                  <a:pt x="1013274" y="1603507"/>
                  <a:pt x="1012654" y="1607535"/>
                  <a:pt x="1011724" y="1611564"/>
                </a:cubicBezTo>
                <a:cubicBezTo>
                  <a:pt x="1010795" y="1613422"/>
                  <a:pt x="1012344" y="1615592"/>
                  <a:pt x="1010795" y="1617761"/>
                </a:cubicBezTo>
                <a:cubicBezTo>
                  <a:pt x="1012654" y="1616521"/>
                  <a:pt x="1013893" y="1614662"/>
                  <a:pt x="1015443" y="1613422"/>
                </a:cubicBezTo>
                <a:cubicBezTo>
                  <a:pt x="1016682" y="1612183"/>
                  <a:pt x="1017612" y="1610944"/>
                  <a:pt x="1018851" y="1609704"/>
                </a:cubicBezTo>
                <a:cubicBezTo>
                  <a:pt x="1020711" y="1608465"/>
                  <a:pt x="1021020" y="1605986"/>
                  <a:pt x="1022570" y="1604437"/>
                </a:cubicBezTo>
                <a:cubicBezTo>
                  <a:pt x="1025978" y="1602887"/>
                  <a:pt x="1028457" y="1600408"/>
                  <a:pt x="1029387" y="1597000"/>
                </a:cubicBezTo>
                <a:cubicBezTo>
                  <a:pt x="1041162" y="1584605"/>
                  <a:pt x="1054176" y="1575929"/>
                  <a:pt x="1072458" y="1581507"/>
                </a:cubicBezTo>
                <a:cubicBezTo>
                  <a:pt x="1082064" y="1585225"/>
                  <a:pt x="1085782" y="1590803"/>
                  <a:pt x="1085162" y="1601028"/>
                </a:cubicBezTo>
                <a:cubicBezTo>
                  <a:pt x="1084543" y="1611564"/>
                  <a:pt x="1079274" y="1619930"/>
                  <a:pt x="1071218" y="1626437"/>
                </a:cubicBezTo>
                <a:cubicBezTo>
                  <a:pt x="1060373" y="1635423"/>
                  <a:pt x="1047669" y="1640381"/>
                  <a:pt x="1034344" y="1644099"/>
                </a:cubicBezTo>
                <a:cubicBezTo>
                  <a:pt x="1032485" y="1644099"/>
                  <a:pt x="1030936" y="1643479"/>
                  <a:pt x="1029077" y="1644409"/>
                </a:cubicBezTo>
                <a:cubicBezTo>
                  <a:pt x="1037443" y="1643169"/>
                  <a:pt x="1045190" y="1647198"/>
                  <a:pt x="1053246" y="1647198"/>
                </a:cubicBezTo>
                <a:cubicBezTo>
                  <a:pt x="1066570" y="1649367"/>
                  <a:pt x="1077415" y="1655254"/>
                  <a:pt x="1083303" y="1668268"/>
                </a:cubicBezTo>
                <a:cubicBezTo>
                  <a:pt x="1084543" y="1671367"/>
                  <a:pt x="1085472" y="1674155"/>
                  <a:pt x="1083303" y="1677254"/>
                </a:cubicBezTo>
                <a:cubicBezTo>
                  <a:pt x="1082993" y="1679113"/>
                  <a:pt x="1082993" y="1680353"/>
                  <a:pt x="1082683" y="1681592"/>
                </a:cubicBezTo>
                <a:cubicBezTo>
                  <a:pt x="1072768" y="1698635"/>
                  <a:pt x="1057894" y="1700494"/>
                  <a:pt x="1040542" y="1695846"/>
                </a:cubicBezTo>
                <a:cubicBezTo>
                  <a:pt x="1033415" y="1693987"/>
                  <a:pt x="1027528" y="1690268"/>
                  <a:pt x="1022880" y="1684691"/>
                </a:cubicBezTo>
                <a:cubicBezTo>
                  <a:pt x="1022880" y="1684381"/>
                  <a:pt x="1022570" y="1683761"/>
                  <a:pt x="1022570" y="1683451"/>
                </a:cubicBezTo>
                <a:cubicBezTo>
                  <a:pt x="1016992" y="1680973"/>
                  <a:pt x="1013584" y="1676634"/>
                  <a:pt x="1010485" y="1671987"/>
                </a:cubicBezTo>
                <a:cubicBezTo>
                  <a:pt x="1009865" y="1670747"/>
                  <a:pt x="1009555" y="1669198"/>
                  <a:pt x="1008316" y="1668268"/>
                </a:cubicBezTo>
                <a:cubicBezTo>
                  <a:pt x="1010175" y="1670437"/>
                  <a:pt x="1010485" y="1673226"/>
                  <a:pt x="1012344" y="1675395"/>
                </a:cubicBezTo>
                <a:cubicBezTo>
                  <a:pt x="1015443" y="1682521"/>
                  <a:pt x="1013584" y="1690578"/>
                  <a:pt x="1015443" y="1697705"/>
                </a:cubicBezTo>
                <a:cubicBezTo>
                  <a:pt x="1015133" y="1698015"/>
                  <a:pt x="1015133" y="1698635"/>
                  <a:pt x="1015443" y="1698944"/>
                </a:cubicBezTo>
                <a:cubicBezTo>
                  <a:pt x="1015133" y="1699564"/>
                  <a:pt x="1014513" y="1700494"/>
                  <a:pt x="1014203" y="1701113"/>
                </a:cubicBezTo>
                <a:cubicBezTo>
                  <a:pt x="1010795" y="1713818"/>
                  <a:pt x="1004288" y="1720325"/>
                  <a:pt x="995612" y="1719705"/>
                </a:cubicBezTo>
                <a:cubicBezTo>
                  <a:pt x="982287" y="1718776"/>
                  <a:pt x="970513" y="1707621"/>
                  <a:pt x="969583" y="1695226"/>
                </a:cubicBezTo>
                <a:cubicBezTo>
                  <a:pt x="968344" y="1683451"/>
                  <a:pt x="973611" y="1674155"/>
                  <a:pt x="980428" y="1665479"/>
                </a:cubicBezTo>
                <a:cubicBezTo>
                  <a:pt x="981668" y="1663930"/>
                  <a:pt x="981978" y="1661761"/>
                  <a:pt x="983527" y="1659902"/>
                </a:cubicBezTo>
                <a:cubicBezTo>
                  <a:pt x="981978" y="1661451"/>
                  <a:pt x="980118" y="1660832"/>
                  <a:pt x="978569" y="1661761"/>
                </a:cubicBezTo>
                <a:cubicBezTo>
                  <a:pt x="966794" y="1667958"/>
                  <a:pt x="955020" y="1671367"/>
                  <a:pt x="942935" y="1661761"/>
                </a:cubicBezTo>
                <a:cubicBezTo>
                  <a:pt x="935498" y="1655873"/>
                  <a:pt x="931780" y="1642240"/>
                  <a:pt x="934569" y="1632634"/>
                </a:cubicBezTo>
                <a:cubicBezTo>
                  <a:pt x="937357" y="1623028"/>
                  <a:pt x="943245" y="1618690"/>
                  <a:pt x="955020" y="1617761"/>
                </a:cubicBezTo>
                <a:cubicBezTo>
                  <a:pt x="958118" y="1618690"/>
                  <a:pt x="961527" y="1618690"/>
                  <a:pt x="964006" y="1620859"/>
                </a:cubicBezTo>
                <a:cubicBezTo>
                  <a:pt x="964625" y="1620859"/>
                  <a:pt x="965245" y="1621169"/>
                  <a:pt x="965865" y="1621169"/>
                </a:cubicBezTo>
                <a:cubicBezTo>
                  <a:pt x="972372" y="1622408"/>
                  <a:pt x="977950" y="1625817"/>
                  <a:pt x="981978" y="1630775"/>
                </a:cubicBezTo>
                <a:cubicBezTo>
                  <a:pt x="982597" y="1631085"/>
                  <a:pt x="982597" y="1632324"/>
                  <a:pt x="983837" y="1632324"/>
                </a:cubicBezTo>
                <a:cubicBezTo>
                  <a:pt x="983527" y="1632014"/>
                  <a:pt x="982907" y="1631704"/>
                  <a:pt x="982597" y="1631085"/>
                </a:cubicBezTo>
                <a:cubicBezTo>
                  <a:pt x="977640" y="1626127"/>
                  <a:pt x="974851" y="1619930"/>
                  <a:pt x="973302" y="1613112"/>
                </a:cubicBezTo>
                <a:cubicBezTo>
                  <a:pt x="971132" y="1602577"/>
                  <a:pt x="967414" y="1592042"/>
                  <a:pt x="971132" y="1581197"/>
                </a:cubicBezTo>
                <a:cubicBezTo>
                  <a:pt x="973611" y="1573760"/>
                  <a:pt x="977020" y="1567253"/>
                  <a:pt x="983837" y="1562605"/>
                </a:cubicBezTo>
                <a:cubicBezTo>
                  <a:pt x="989879" y="1558577"/>
                  <a:pt x="996154" y="1557647"/>
                  <a:pt x="1001460" y="1559429"/>
                </a:cubicBezTo>
                <a:close/>
                <a:moveTo>
                  <a:pt x="473596" y="1387187"/>
                </a:moveTo>
                <a:cubicBezTo>
                  <a:pt x="481768" y="1386499"/>
                  <a:pt x="490017" y="1386347"/>
                  <a:pt x="498266" y="1390013"/>
                </a:cubicBezTo>
                <a:cubicBezTo>
                  <a:pt x="507431" y="1394290"/>
                  <a:pt x="520872" y="1393068"/>
                  <a:pt x="517818" y="1408954"/>
                </a:cubicBezTo>
                <a:cubicBezTo>
                  <a:pt x="520262" y="1412009"/>
                  <a:pt x="525761" y="1410787"/>
                  <a:pt x="526983" y="1416286"/>
                </a:cubicBezTo>
                <a:cubicBezTo>
                  <a:pt x="529121" y="1421175"/>
                  <a:pt x="528510" y="1426826"/>
                  <a:pt x="528663" y="1432249"/>
                </a:cubicBezTo>
                <a:lnTo>
                  <a:pt x="533703" y="1443989"/>
                </a:lnTo>
                <a:lnTo>
                  <a:pt x="533703" y="1441337"/>
                </a:lnTo>
                <a:cubicBezTo>
                  <a:pt x="539202" y="1437671"/>
                  <a:pt x="544090" y="1434005"/>
                  <a:pt x="551422" y="1434005"/>
                </a:cubicBezTo>
                <a:cubicBezTo>
                  <a:pt x="553866" y="1427895"/>
                  <a:pt x="561198" y="1430950"/>
                  <a:pt x="564865" y="1427284"/>
                </a:cubicBezTo>
                <a:cubicBezTo>
                  <a:pt x="574029" y="1429117"/>
                  <a:pt x="583805" y="1430950"/>
                  <a:pt x="592971" y="1432783"/>
                </a:cubicBezTo>
                <a:cubicBezTo>
                  <a:pt x="622299" y="1438893"/>
                  <a:pt x="643685" y="1487162"/>
                  <a:pt x="624132" y="1507937"/>
                </a:cubicBezTo>
                <a:cubicBezTo>
                  <a:pt x="611300" y="1521379"/>
                  <a:pt x="594804" y="1532988"/>
                  <a:pt x="572197" y="1531766"/>
                </a:cubicBezTo>
                <a:cubicBezTo>
                  <a:pt x="543479" y="1529933"/>
                  <a:pt x="528204" y="1512825"/>
                  <a:pt x="515373" y="1490828"/>
                </a:cubicBezTo>
                <a:cubicBezTo>
                  <a:pt x="514151" y="1488995"/>
                  <a:pt x="512929" y="1487162"/>
                  <a:pt x="512929" y="1484718"/>
                </a:cubicBezTo>
                <a:lnTo>
                  <a:pt x="511960" y="1480844"/>
                </a:lnTo>
                <a:lnTo>
                  <a:pt x="511708" y="1481664"/>
                </a:lnTo>
                <a:cubicBezTo>
                  <a:pt x="511096" y="1481664"/>
                  <a:pt x="510485" y="1482275"/>
                  <a:pt x="509875" y="1482886"/>
                </a:cubicBezTo>
                <a:cubicBezTo>
                  <a:pt x="496433" y="1479831"/>
                  <a:pt x="486046" y="1490218"/>
                  <a:pt x="474436" y="1493884"/>
                </a:cubicBezTo>
                <a:cubicBezTo>
                  <a:pt x="454273" y="1500605"/>
                  <a:pt x="437776" y="1491440"/>
                  <a:pt x="427389" y="1480442"/>
                </a:cubicBezTo>
                <a:cubicBezTo>
                  <a:pt x="416390" y="1469444"/>
                  <a:pt x="410892" y="1452947"/>
                  <a:pt x="415169" y="1432173"/>
                </a:cubicBezTo>
                <a:cubicBezTo>
                  <a:pt x="419446" y="1408343"/>
                  <a:pt x="442664" y="1405288"/>
                  <a:pt x="449385" y="1387569"/>
                </a:cubicBezTo>
                <a:cubicBezTo>
                  <a:pt x="457328" y="1389096"/>
                  <a:pt x="465424" y="1387874"/>
                  <a:pt x="473596" y="1387187"/>
                </a:cubicBezTo>
                <a:close/>
                <a:moveTo>
                  <a:pt x="829830" y="1113782"/>
                </a:moveTo>
                <a:cubicBezTo>
                  <a:pt x="836908" y="1112078"/>
                  <a:pt x="844511" y="1112340"/>
                  <a:pt x="852638" y="1114437"/>
                </a:cubicBezTo>
                <a:cubicBezTo>
                  <a:pt x="869417" y="1118632"/>
                  <a:pt x="883050" y="1127546"/>
                  <a:pt x="893536" y="1141703"/>
                </a:cubicBezTo>
                <a:cubicBezTo>
                  <a:pt x="910839" y="1149043"/>
                  <a:pt x="910316" y="1167395"/>
                  <a:pt x="917132" y="1178931"/>
                </a:cubicBezTo>
                <a:cubicBezTo>
                  <a:pt x="913461" y="1159006"/>
                  <a:pt x="922899" y="1141703"/>
                  <a:pt x="937056" y="1127546"/>
                </a:cubicBezTo>
                <a:cubicBezTo>
                  <a:pt x="947018" y="1117584"/>
                  <a:pt x="960127" y="1118632"/>
                  <a:pt x="972187" y="1123876"/>
                </a:cubicBezTo>
                <a:cubicBezTo>
                  <a:pt x="990538" y="1131216"/>
                  <a:pt x="1003647" y="1150092"/>
                  <a:pt x="1003647" y="1168968"/>
                </a:cubicBezTo>
                <a:cubicBezTo>
                  <a:pt x="1003647" y="1188369"/>
                  <a:pt x="990538" y="1207245"/>
                  <a:pt x="971662" y="1215634"/>
                </a:cubicBezTo>
                <a:cubicBezTo>
                  <a:pt x="967468" y="1217207"/>
                  <a:pt x="963273" y="1217731"/>
                  <a:pt x="958554" y="1220353"/>
                </a:cubicBezTo>
                <a:cubicBezTo>
                  <a:pt x="1007841" y="1213012"/>
                  <a:pt x="1039826" y="1249191"/>
                  <a:pt x="1028291" y="1289565"/>
                </a:cubicBezTo>
                <a:cubicBezTo>
                  <a:pt x="1017280" y="1316830"/>
                  <a:pt x="994733" y="1324171"/>
                  <a:pt x="971138" y="1307392"/>
                </a:cubicBezTo>
                <a:cubicBezTo>
                  <a:pt x="956981" y="1297955"/>
                  <a:pt x="945970" y="1286419"/>
                  <a:pt x="940202" y="1270165"/>
                </a:cubicBezTo>
                <a:cubicBezTo>
                  <a:pt x="948068" y="1292711"/>
                  <a:pt x="946495" y="1315257"/>
                  <a:pt x="938629" y="1337279"/>
                </a:cubicBezTo>
                <a:cubicBezTo>
                  <a:pt x="930240" y="1360875"/>
                  <a:pt x="912412" y="1373983"/>
                  <a:pt x="887769" y="1378702"/>
                </a:cubicBezTo>
                <a:cubicBezTo>
                  <a:pt x="881477" y="1375556"/>
                  <a:pt x="873087" y="1375556"/>
                  <a:pt x="869417" y="1367167"/>
                </a:cubicBezTo>
                <a:cubicBezTo>
                  <a:pt x="850541" y="1356156"/>
                  <a:pt x="854211" y="1338328"/>
                  <a:pt x="855784" y="1321025"/>
                </a:cubicBezTo>
                <a:cubicBezTo>
                  <a:pt x="856309" y="1314209"/>
                  <a:pt x="858930" y="1307917"/>
                  <a:pt x="861028" y="1301101"/>
                </a:cubicBezTo>
                <a:cubicBezTo>
                  <a:pt x="870466" y="1287992"/>
                  <a:pt x="879379" y="1274884"/>
                  <a:pt x="888817" y="1261775"/>
                </a:cubicBezTo>
                <a:cubicBezTo>
                  <a:pt x="889866" y="1259154"/>
                  <a:pt x="890915" y="1257057"/>
                  <a:pt x="893536" y="1255484"/>
                </a:cubicBezTo>
                <a:cubicBezTo>
                  <a:pt x="891440" y="1254959"/>
                  <a:pt x="890390" y="1257057"/>
                  <a:pt x="888817" y="1257057"/>
                </a:cubicBezTo>
                <a:cubicBezTo>
                  <a:pt x="885147" y="1257580"/>
                  <a:pt x="881477" y="1258629"/>
                  <a:pt x="879904" y="1262300"/>
                </a:cubicBezTo>
                <a:cubicBezTo>
                  <a:pt x="855260" y="1281176"/>
                  <a:pt x="828519" y="1295333"/>
                  <a:pt x="796534" y="1293236"/>
                </a:cubicBezTo>
                <a:cubicBezTo>
                  <a:pt x="773464" y="1291663"/>
                  <a:pt x="759307" y="1279603"/>
                  <a:pt x="756685" y="1261775"/>
                </a:cubicBezTo>
                <a:cubicBezTo>
                  <a:pt x="754063" y="1244997"/>
                  <a:pt x="766648" y="1227169"/>
                  <a:pt x="786572" y="1218780"/>
                </a:cubicBezTo>
                <a:cubicBezTo>
                  <a:pt x="809643" y="1208818"/>
                  <a:pt x="834287" y="1208818"/>
                  <a:pt x="858406" y="1211439"/>
                </a:cubicBezTo>
                <a:cubicBezTo>
                  <a:pt x="864174" y="1211964"/>
                  <a:pt x="869941" y="1212488"/>
                  <a:pt x="879904" y="1214061"/>
                </a:cubicBezTo>
                <a:cubicBezTo>
                  <a:pt x="860503" y="1201477"/>
                  <a:pt x="842152" y="1195709"/>
                  <a:pt x="826946" y="1184174"/>
                </a:cubicBezTo>
                <a:cubicBezTo>
                  <a:pt x="825373" y="1181028"/>
                  <a:pt x="820130" y="1181028"/>
                  <a:pt x="819081" y="1177358"/>
                </a:cubicBezTo>
                <a:cubicBezTo>
                  <a:pt x="816983" y="1175260"/>
                  <a:pt x="815410" y="1173687"/>
                  <a:pt x="813313" y="1171590"/>
                </a:cubicBezTo>
                <a:cubicBezTo>
                  <a:pt x="809118" y="1170017"/>
                  <a:pt x="808594" y="1165822"/>
                  <a:pt x="807021" y="1162152"/>
                </a:cubicBezTo>
                <a:cubicBezTo>
                  <a:pt x="802827" y="1149043"/>
                  <a:pt x="798632" y="1135935"/>
                  <a:pt x="810167" y="1124924"/>
                </a:cubicBezTo>
                <a:cubicBezTo>
                  <a:pt x="816197" y="1119156"/>
                  <a:pt x="822751" y="1115486"/>
                  <a:pt x="829830" y="1113782"/>
                </a:cubicBezTo>
                <a:close/>
                <a:moveTo>
                  <a:pt x="111076" y="665373"/>
                </a:moveTo>
                <a:cubicBezTo>
                  <a:pt x="119324" y="663387"/>
                  <a:pt x="128184" y="663693"/>
                  <a:pt x="137655" y="666137"/>
                </a:cubicBezTo>
                <a:cubicBezTo>
                  <a:pt x="157207" y="671025"/>
                  <a:pt x="173093" y="681412"/>
                  <a:pt x="185313" y="697909"/>
                </a:cubicBezTo>
                <a:cubicBezTo>
                  <a:pt x="205476" y="706463"/>
                  <a:pt x="204866" y="727848"/>
                  <a:pt x="212809" y="741290"/>
                </a:cubicBezTo>
                <a:cubicBezTo>
                  <a:pt x="208531" y="718072"/>
                  <a:pt x="219529" y="697909"/>
                  <a:pt x="236026" y="681412"/>
                </a:cubicBezTo>
                <a:cubicBezTo>
                  <a:pt x="247635" y="669803"/>
                  <a:pt x="262911" y="671025"/>
                  <a:pt x="276964" y="677135"/>
                </a:cubicBezTo>
                <a:cubicBezTo>
                  <a:pt x="298349" y="685688"/>
                  <a:pt x="313624" y="707684"/>
                  <a:pt x="313624" y="729681"/>
                </a:cubicBezTo>
                <a:cubicBezTo>
                  <a:pt x="313624" y="752289"/>
                  <a:pt x="298349" y="774285"/>
                  <a:pt x="276353" y="784061"/>
                </a:cubicBezTo>
                <a:cubicBezTo>
                  <a:pt x="271465" y="785894"/>
                  <a:pt x="266577" y="786504"/>
                  <a:pt x="261078" y="789560"/>
                </a:cubicBezTo>
                <a:cubicBezTo>
                  <a:pt x="318512" y="781005"/>
                  <a:pt x="355784" y="823165"/>
                  <a:pt x="342342" y="870212"/>
                </a:cubicBezTo>
                <a:cubicBezTo>
                  <a:pt x="329510" y="901984"/>
                  <a:pt x="303237" y="910539"/>
                  <a:pt x="275741" y="890986"/>
                </a:cubicBezTo>
                <a:cubicBezTo>
                  <a:pt x="259245" y="879988"/>
                  <a:pt x="246414" y="866546"/>
                  <a:pt x="239692" y="847605"/>
                </a:cubicBezTo>
                <a:cubicBezTo>
                  <a:pt x="248858" y="873878"/>
                  <a:pt x="247025" y="900151"/>
                  <a:pt x="237859" y="925813"/>
                </a:cubicBezTo>
                <a:cubicBezTo>
                  <a:pt x="228083" y="953309"/>
                  <a:pt x="207309" y="968584"/>
                  <a:pt x="178592" y="974084"/>
                </a:cubicBezTo>
                <a:cubicBezTo>
                  <a:pt x="171260" y="970417"/>
                  <a:pt x="161484" y="970417"/>
                  <a:pt x="157207" y="960641"/>
                </a:cubicBezTo>
                <a:cubicBezTo>
                  <a:pt x="135211" y="947810"/>
                  <a:pt x="139488" y="927036"/>
                  <a:pt x="141321" y="906873"/>
                </a:cubicBezTo>
                <a:cubicBezTo>
                  <a:pt x="141932" y="898930"/>
                  <a:pt x="144987" y="891597"/>
                  <a:pt x="147431" y="883655"/>
                </a:cubicBezTo>
                <a:cubicBezTo>
                  <a:pt x="158429" y="868379"/>
                  <a:pt x="168816" y="853105"/>
                  <a:pt x="179814" y="837829"/>
                </a:cubicBezTo>
                <a:cubicBezTo>
                  <a:pt x="181036" y="834774"/>
                  <a:pt x="182258" y="832330"/>
                  <a:pt x="185313" y="830497"/>
                </a:cubicBezTo>
                <a:cubicBezTo>
                  <a:pt x="182869" y="829886"/>
                  <a:pt x="181647" y="832330"/>
                  <a:pt x="179814" y="832330"/>
                </a:cubicBezTo>
                <a:cubicBezTo>
                  <a:pt x="175537" y="832941"/>
                  <a:pt x="171260" y="834163"/>
                  <a:pt x="169427" y="838440"/>
                </a:cubicBezTo>
                <a:cubicBezTo>
                  <a:pt x="140709" y="860436"/>
                  <a:pt x="109549" y="876934"/>
                  <a:pt x="72277" y="874489"/>
                </a:cubicBezTo>
                <a:cubicBezTo>
                  <a:pt x="45393" y="872657"/>
                  <a:pt x="28896" y="858603"/>
                  <a:pt x="25841" y="837829"/>
                </a:cubicBezTo>
                <a:cubicBezTo>
                  <a:pt x="22786" y="818277"/>
                  <a:pt x="37450" y="797503"/>
                  <a:pt x="60668" y="787727"/>
                </a:cubicBezTo>
                <a:cubicBezTo>
                  <a:pt x="87553" y="776118"/>
                  <a:pt x="116270" y="776118"/>
                  <a:pt x="144375" y="779172"/>
                </a:cubicBezTo>
                <a:cubicBezTo>
                  <a:pt x="151097" y="779784"/>
                  <a:pt x="157818" y="780395"/>
                  <a:pt x="169427" y="782228"/>
                </a:cubicBezTo>
                <a:cubicBezTo>
                  <a:pt x="146820" y="767563"/>
                  <a:pt x="125435" y="760842"/>
                  <a:pt x="107716" y="747400"/>
                </a:cubicBezTo>
                <a:cubicBezTo>
                  <a:pt x="105883" y="743734"/>
                  <a:pt x="99773" y="743734"/>
                  <a:pt x="98550" y="739457"/>
                </a:cubicBezTo>
                <a:cubicBezTo>
                  <a:pt x="96106" y="737013"/>
                  <a:pt x="94273" y="735180"/>
                  <a:pt x="91830" y="732736"/>
                </a:cubicBezTo>
                <a:cubicBezTo>
                  <a:pt x="86941" y="730903"/>
                  <a:pt x="86330" y="726015"/>
                  <a:pt x="84497" y="721738"/>
                </a:cubicBezTo>
                <a:cubicBezTo>
                  <a:pt x="79610" y="706463"/>
                  <a:pt x="74721" y="691188"/>
                  <a:pt x="88163" y="678357"/>
                </a:cubicBezTo>
                <a:cubicBezTo>
                  <a:pt x="95190" y="671636"/>
                  <a:pt x="102827" y="667359"/>
                  <a:pt x="111076" y="665373"/>
                </a:cubicBezTo>
                <a:close/>
                <a:moveTo>
                  <a:pt x="1029226" y="524410"/>
                </a:moveTo>
                <a:cubicBezTo>
                  <a:pt x="1037245" y="525584"/>
                  <a:pt x="1042172" y="533719"/>
                  <a:pt x="1048129" y="538760"/>
                </a:cubicBezTo>
                <a:cubicBezTo>
                  <a:pt x="1049962" y="544258"/>
                  <a:pt x="1055461" y="543037"/>
                  <a:pt x="1059738" y="544258"/>
                </a:cubicBezTo>
                <a:cubicBezTo>
                  <a:pt x="1085401" y="563811"/>
                  <a:pt x="1108620" y="586418"/>
                  <a:pt x="1133060" y="607192"/>
                </a:cubicBezTo>
                <a:cubicBezTo>
                  <a:pt x="1142836" y="616357"/>
                  <a:pt x="1151389" y="627355"/>
                  <a:pt x="1162388" y="634687"/>
                </a:cubicBezTo>
                <a:cubicBezTo>
                  <a:pt x="1193549" y="662183"/>
                  <a:pt x="1224099" y="690289"/>
                  <a:pt x="1257705" y="714729"/>
                </a:cubicBezTo>
                <a:cubicBezTo>
                  <a:pt x="1261982" y="717784"/>
                  <a:pt x="1266258" y="721450"/>
                  <a:pt x="1264425" y="727560"/>
                </a:cubicBezTo>
                <a:cubicBezTo>
                  <a:pt x="1265037" y="731227"/>
                  <a:pt x="1268092" y="731227"/>
                  <a:pt x="1270535" y="731837"/>
                </a:cubicBezTo>
                <a:cubicBezTo>
                  <a:pt x="1273591" y="732448"/>
                  <a:pt x="1276646" y="733059"/>
                  <a:pt x="1278479" y="736114"/>
                </a:cubicBezTo>
                <a:cubicBezTo>
                  <a:pt x="1290699" y="748334"/>
                  <a:pt x="1307196" y="753223"/>
                  <a:pt x="1320639" y="762999"/>
                </a:cubicBezTo>
                <a:cubicBezTo>
                  <a:pt x="1323693" y="761776"/>
                  <a:pt x="1326749" y="762387"/>
                  <a:pt x="1328582" y="764220"/>
                </a:cubicBezTo>
                <a:cubicBezTo>
                  <a:pt x="1348134" y="782551"/>
                  <a:pt x="1368297" y="802102"/>
                  <a:pt x="1382961" y="825932"/>
                </a:cubicBezTo>
                <a:cubicBezTo>
                  <a:pt x="1385404" y="829598"/>
                  <a:pt x="1388460" y="833265"/>
                  <a:pt x="1392126" y="838153"/>
                </a:cubicBezTo>
                <a:cubicBezTo>
                  <a:pt x="1362187" y="835097"/>
                  <a:pt x="1337135" y="822877"/>
                  <a:pt x="1312695" y="808213"/>
                </a:cubicBezTo>
                <a:cubicBezTo>
                  <a:pt x="1304752" y="786216"/>
                  <a:pt x="1288866" y="770942"/>
                  <a:pt x="1267481" y="763610"/>
                </a:cubicBezTo>
                <a:cubicBezTo>
                  <a:pt x="1228987" y="750167"/>
                  <a:pt x="1195382" y="726949"/>
                  <a:pt x="1161777" y="704953"/>
                </a:cubicBezTo>
                <a:cubicBezTo>
                  <a:pt x="1142836" y="692122"/>
                  <a:pt x="1124506" y="681123"/>
                  <a:pt x="1101287" y="677457"/>
                </a:cubicBezTo>
                <a:cubicBezTo>
                  <a:pt x="1082346" y="674403"/>
                  <a:pt x="1064626" y="665237"/>
                  <a:pt x="1047518" y="655462"/>
                </a:cubicBezTo>
                <a:cubicBezTo>
                  <a:pt x="1024300" y="635298"/>
                  <a:pt x="1001082" y="615135"/>
                  <a:pt x="977864" y="595583"/>
                </a:cubicBezTo>
                <a:cubicBezTo>
                  <a:pt x="976641" y="581530"/>
                  <a:pt x="985806" y="587640"/>
                  <a:pt x="991916" y="588251"/>
                </a:cubicBezTo>
                <a:cubicBezTo>
                  <a:pt x="1005970" y="591917"/>
                  <a:pt x="1019412" y="595583"/>
                  <a:pt x="1033465" y="598638"/>
                </a:cubicBezTo>
                <a:cubicBezTo>
                  <a:pt x="1040186" y="599860"/>
                  <a:pt x="1048129" y="599249"/>
                  <a:pt x="1052406" y="592528"/>
                </a:cubicBezTo>
                <a:cubicBezTo>
                  <a:pt x="1056072" y="587029"/>
                  <a:pt x="1050573" y="581530"/>
                  <a:pt x="1048129" y="576642"/>
                </a:cubicBezTo>
                <a:cubicBezTo>
                  <a:pt x="1043241" y="568699"/>
                  <a:pt x="1038353" y="561367"/>
                  <a:pt x="1033465" y="553424"/>
                </a:cubicBezTo>
                <a:cubicBezTo>
                  <a:pt x="1030410" y="550368"/>
                  <a:pt x="1028577" y="545481"/>
                  <a:pt x="1024911" y="543037"/>
                </a:cubicBezTo>
                <a:cubicBezTo>
                  <a:pt x="1022467" y="537538"/>
                  <a:pt x="1016356" y="532649"/>
                  <a:pt x="1020023" y="525928"/>
                </a:cubicBezTo>
                <a:cubicBezTo>
                  <a:pt x="1023537" y="524401"/>
                  <a:pt x="1026553" y="524019"/>
                  <a:pt x="1029226" y="524410"/>
                </a:cubicBezTo>
                <a:close/>
                <a:moveTo>
                  <a:pt x="772336" y="460628"/>
                </a:moveTo>
                <a:cubicBezTo>
                  <a:pt x="775468" y="460551"/>
                  <a:pt x="778981" y="461468"/>
                  <a:pt x="781730" y="461774"/>
                </a:cubicBezTo>
                <a:cubicBezTo>
                  <a:pt x="814113" y="464828"/>
                  <a:pt x="842220" y="479493"/>
                  <a:pt x="870937" y="493546"/>
                </a:cubicBezTo>
                <a:cubicBezTo>
                  <a:pt x="889879" y="502712"/>
                  <a:pt x="910042" y="511265"/>
                  <a:pt x="921651" y="530818"/>
                </a:cubicBezTo>
                <a:cubicBezTo>
                  <a:pt x="924095" y="538761"/>
                  <a:pt x="921039" y="541816"/>
                  <a:pt x="913096" y="539372"/>
                </a:cubicBezTo>
                <a:cubicBezTo>
                  <a:pt x="899655" y="534484"/>
                  <a:pt x="886213" y="529596"/>
                  <a:pt x="872770" y="524097"/>
                </a:cubicBezTo>
                <a:cubicBezTo>
                  <a:pt x="864216" y="519208"/>
                  <a:pt x="851996" y="519820"/>
                  <a:pt x="844053" y="511265"/>
                </a:cubicBezTo>
                <a:cubicBezTo>
                  <a:pt x="821446" y="499656"/>
                  <a:pt x="797006" y="491713"/>
                  <a:pt x="776231" y="477048"/>
                </a:cubicBezTo>
                <a:cubicBezTo>
                  <a:pt x="771343" y="473994"/>
                  <a:pt x="763400" y="470938"/>
                  <a:pt x="765233" y="465439"/>
                </a:cubicBezTo>
                <a:cubicBezTo>
                  <a:pt x="766455" y="461774"/>
                  <a:pt x="769204" y="460704"/>
                  <a:pt x="772336" y="460628"/>
                </a:cubicBezTo>
                <a:close/>
                <a:moveTo>
                  <a:pt x="1440605" y="352967"/>
                </a:moveTo>
                <a:cubicBezTo>
                  <a:pt x="1458936" y="350522"/>
                  <a:pt x="1480932" y="364575"/>
                  <a:pt x="1490097" y="384739"/>
                </a:cubicBezTo>
                <a:cubicBezTo>
                  <a:pt x="1492542" y="389626"/>
                  <a:pt x="1494375" y="393903"/>
                  <a:pt x="1496819" y="398792"/>
                </a:cubicBezTo>
                <a:cubicBezTo>
                  <a:pt x="1504762" y="410401"/>
                  <a:pt x="1499873" y="423842"/>
                  <a:pt x="1501706" y="436063"/>
                </a:cubicBezTo>
                <a:cubicBezTo>
                  <a:pt x="1500485" y="441562"/>
                  <a:pt x="1498041" y="447061"/>
                  <a:pt x="1495596" y="451949"/>
                </a:cubicBezTo>
                <a:cubicBezTo>
                  <a:pt x="1490709" y="460503"/>
                  <a:pt x="1494985" y="462947"/>
                  <a:pt x="1499873" y="466002"/>
                </a:cubicBezTo>
                <a:cubicBezTo>
                  <a:pt x="1484599" y="469668"/>
                  <a:pt x="1477877" y="480666"/>
                  <a:pt x="1471767" y="496552"/>
                </a:cubicBezTo>
                <a:cubicBezTo>
                  <a:pt x="1489486" y="487387"/>
                  <a:pt x="1502318" y="476389"/>
                  <a:pt x="1520037" y="472723"/>
                </a:cubicBezTo>
                <a:cubicBezTo>
                  <a:pt x="1546310" y="467224"/>
                  <a:pt x="1570139" y="486776"/>
                  <a:pt x="1568917" y="513660"/>
                </a:cubicBezTo>
                <a:cubicBezTo>
                  <a:pt x="1565862" y="561318"/>
                  <a:pt x="1530424" y="581482"/>
                  <a:pt x="1487042" y="560097"/>
                </a:cubicBezTo>
                <a:cubicBezTo>
                  <a:pt x="1480932" y="557041"/>
                  <a:pt x="1474822" y="554598"/>
                  <a:pt x="1468101" y="552154"/>
                </a:cubicBezTo>
                <a:cubicBezTo>
                  <a:pt x="1483376" y="568651"/>
                  <a:pt x="1493763" y="587592"/>
                  <a:pt x="1498652" y="608977"/>
                </a:cubicBezTo>
                <a:cubicBezTo>
                  <a:pt x="1501095" y="619975"/>
                  <a:pt x="1513927" y="613254"/>
                  <a:pt x="1518204" y="620586"/>
                </a:cubicBezTo>
                <a:cubicBezTo>
                  <a:pt x="1508428" y="624252"/>
                  <a:pt x="1501706" y="630973"/>
                  <a:pt x="1497429" y="640749"/>
                </a:cubicBezTo>
                <a:cubicBezTo>
                  <a:pt x="1491930" y="653581"/>
                  <a:pt x="1481543" y="663357"/>
                  <a:pt x="1468712" y="668856"/>
                </a:cubicBezTo>
                <a:cubicBezTo>
                  <a:pt x="1454659" y="671300"/>
                  <a:pt x="1440605" y="673744"/>
                  <a:pt x="1427775" y="665801"/>
                </a:cubicBezTo>
                <a:cubicBezTo>
                  <a:pt x="1410056" y="652358"/>
                  <a:pt x="1408833" y="634028"/>
                  <a:pt x="1410666" y="614476"/>
                </a:cubicBezTo>
                <a:cubicBezTo>
                  <a:pt x="1411277" y="608366"/>
                  <a:pt x="1413110" y="602256"/>
                  <a:pt x="1413722" y="595535"/>
                </a:cubicBezTo>
                <a:cubicBezTo>
                  <a:pt x="1415555" y="591258"/>
                  <a:pt x="1415707" y="586523"/>
                  <a:pt x="1416089" y="582169"/>
                </a:cubicBezTo>
                <a:lnTo>
                  <a:pt x="1419813" y="571150"/>
                </a:lnTo>
                <a:lnTo>
                  <a:pt x="1420442" y="570484"/>
                </a:lnTo>
                <a:cubicBezTo>
                  <a:pt x="1421053" y="569261"/>
                  <a:pt x="1421053" y="568651"/>
                  <a:pt x="1420442" y="568651"/>
                </a:cubicBezTo>
                <a:cubicBezTo>
                  <a:pt x="1417999" y="568040"/>
                  <a:pt x="1422275" y="567429"/>
                  <a:pt x="1419832" y="571094"/>
                </a:cubicBezTo>
                <a:lnTo>
                  <a:pt x="1419813" y="571150"/>
                </a:lnTo>
                <a:lnTo>
                  <a:pt x="1410056" y="581482"/>
                </a:lnTo>
                <a:cubicBezTo>
                  <a:pt x="1391725" y="602256"/>
                  <a:pt x="1372173" y="620586"/>
                  <a:pt x="1343456" y="626085"/>
                </a:cubicBezTo>
                <a:cubicBezTo>
                  <a:pt x="1331846" y="628529"/>
                  <a:pt x="1320237" y="628529"/>
                  <a:pt x="1309240" y="624252"/>
                </a:cubicBezTo>
                <a:cubicBezTo>
                  <a:pt x="1290909" y="617531"/>
                  <a:pt x="1277467" y="605311"/>
                  <a:pt x="1275022" y="585759"/>
                </a:cubicBezTo>
                <a:cubicBezTo>
                  <a:pt x="1273189" y="567429"/>
                  <a:pt x="1285410" y="555208"/>
                  <a:pt x="1300074" y="544821"/>
                </a:cubicBezTo>
                <a:cubicBezTo>
                  <a:pt x="1322070" y="530158"/>
                  <a:pt x="1347733" y="530768"/>
                  <a:pt x="1371562" y="525269"/>
                </a:cubicBezTo>
                <a:cubicBezTo>
                  <a:pt x="1375839" y="520382"/>
                  <a:pt x="1381338" y="524658"/>
                  <a:pt x="1389893" y="522825"/>
                </a:cubicBezTo>
                <a:cubicBezTo>
                  <a:pt x="1380727" y="523436"/>
                  <a:pt x="1375228" y="522215"/>
                  <a:pt x="1370951" y="518548"/>
                </a:cubicBezTo>
                <a:cubicBezTo>
                  <a:pt x="1343456" y="509383"/>
                  <a:pt x="1317183" y="498996"/>
                  <a:pt x="1294575" y="479444"/>
                </a:cubicBezTo>
                <a:cubicBezTo>
                  <a:pt x="1273189" y="461114"/>
                  <a:pt x="1268912" y="427509"/>
                  <a:pt x="1279911" y="412845"/>
                </a:cubicBezTo>
                <a:cubicBezTo>
                  <a:pt x="1292742" y="394514"/>
                  <a:pt x="1317793" y="390237"/>
                  <a:pt x="1344066" y="402458"/>
                </a:cubicBezTo>
                <a:cubicBezTo>
                  <a:pt x="1347122" y="403679"/>
                  <a:pt x="1350177" y="404902"/>
                  <a:pt x="1353843" y="406123"/>
                </a:cubicBezTo>
                <a:cubicBezTo>
                  <a:pt x="1356898" y="409179"/>
                  <a:pt x="1361786" y="409179"/>
                  <a:pt x="1364230" y="413456"/>
                </a:cubicBezTo>
                <a:cubicBezTo>
                  <a:pt x="1380727" y="427509"/>
                  <a:pt x="1394780" y="444005"/>
                  <a:pt x="1407000" y="461725"/>
                </a:cubicBezTo>
                <a:cubicBezTo>
                  <a:pt x="1413722" y="465391"/>
                  <a:pt x="1416776" y="471501"/>
                  <a:pt x="1419832" y="478222"/>
                </a:cubicBezTo>
                <a:cubicBezTo>
                  <a:pt x="1421053" y="480055"/>
                  <a:pt x="1421053" y="483110"/>
                  <a:pt x="1422886" y="484333"/>
                </a:cubicBezTo>
                <a:cubicBezTo>
                  <a:pt x="1421665" y="481277"/>
                  <a:pt x="1420442" y="478222"/>
                  <a:pt x="1418609" y="475167"/>
                </a:cubicBezTo>
                <a:cubicBezTo>
                  <a:pt x="1415555" y="468446"/>
                  <a:pt x="1416776" y="461114"/>
                  <a:pt x="1413722" y="454393"/>
                </a:cubicBezTo>
                <a:cubicBezTo>
                  <a:pt x="1412499" y="434230"/>
                  <a:pt x="1403946" y="414678"/>
                  <a:pt x="1408833" y="393903"/>
                </a:cubicBezTo>
                <a:cubicBezTo>
                  <a:pt x="1414332" y="368853"/>
                  <a:pt x="1423498" y="355410"/>
                  <a:pt x="1440605" y="352967"/>
                </a:cubicBezTo>
                <a:close/>
                <a:moveTo>
                  <a:pt x="2472275" y="212706"/>
                </a:moveTo>
                <a:cubicBezTo>
                  <a:pt x="2485259" y="211179"/>
                  <a:pt x="2498854" y="213928"/>
                  <a:pt x="2512296" y="221566"/>
                </a:cubicBezTo>
                <a:cubicBezTo>
                  <a:pt x="2529405" y="231342"/>
                  <a:pt x="2542846" y="244174"/>
                  <a:pt x="2549568" y="260060"/>
                </a:cubicBezTo>
                <a:cubicBezTo>
                  <a:pt x="2553845" y="269836"/>
                  <a:pt x="2556289" y="286333"/>
                  <a:pt x="2549568" y="298553"/>
                </a:cubicBezTo>
                <a:cubicBezTo>
                  <a:pt x="2547124" y="303441"/>
                  <a:pt x="2545291" y="307718"/>
                  <a:pt x="2546512" y="313217"/>
                </a:cubicBezTo>
                <a:cubicBezTo>
                  <a:pt x="2547124" y="324215"/>
                  <a:pt x="2534292" y="314439"/>
                  <a:pt x="2532459" y="322382"/>
                </a:cubicBezTo>
                <a:cubicBezTo>
                  <a:pt x="2534903" y="327881"/>
                  <a:pt x="2536736" y="332769"/>
                  <a:pt x="2540402" y="340712"/>
                </a:cubicBezTo>
                <a:cubicBezTo>
                  <a:pt x="2522072" y="331547"/>
                  <a:pt x="2506186" y="341934"/>
                  <a:pt x="2489078" y="341323"/>
                </a:cubicBezTo>
                <a:cubicBezTo>
                  <a:pt x="2476858" y="341323"/>
                  <a:pt x="2467082" y="328492"/>
                  <a:pt x="2453639" y="336435"/>
                </a:cubicBezTo>
                <a:cubicBezTo>
                  <a:pt x="2450585" y="338268"/>
                  <a:pt x="2453639" y="326659"/>
                  <a:pt x="2446308" y="323604"/>
                </a:cubicBezTo>
                <a:cubicBezTo>
                  <a:pt x="2438365" y="319938"/>
                  <a:pt x="2434087" y="310773"/>
                  <a:pt x="2425533" y="305274"/>
                </a:cubicBezTo>
                <a:cubicBezTo>
                  <a:pt x="2416368" y="299164"/>
                  <a:pt x="2420646" y="287555"/>
                  <a:pt x="2419423" y="277779"/>
                </a:cubicBezTo>
                <a:cubicBezTo>
                  <a:pt x="2416979" y="273501"/>
                  <a:pt x="2418201" y="266170"/>
                  <a:pt x="2413924" y="260670"/>
                </a:cubicBezTo>
                <a:cubicBezTo>
                  <a:pt x="2426144" y="253950"/>
                  <a:pt x="2424923" y="238674"/>
                  <a:pt x="2435920" y="229509"/>
                </a:cubicBezTo>
                <a:cubicBezTo>
                  <a:pt x="2446919" y="220038"/>
                  <a:pt x="2459292" y="214234"/>
                  <a:pt x="2472275" y="212706"/>
                </a:cubicBezTo>
                <a:close/>
                <a:moveTo>
                  <a:pt x="3611161" y="124959"/>
                </a:moveTo>
                <a:cubicBezTo>
                  <a:pt x="3617527" y="123154"/>
                  <a:pt x="3624410" y="123167"/>
                  <a:pt x="3632393" y="125324"/>
                </a:cubicBezTo>
                <a:cubicBezTo>
                  <a:pt x="3660238" y="131674"/>
                  <a:pt x="3686619" y="140650"/>
                  <a:pt x="3709471" y="154924"/>
                </a:cubicBezTo>
                <a:cubicBezTo>
                  <a:pt x="3732322" y="169200"/>
                  <a:pt x="3751642" y="188776"/>
                  <a:pt x="3765367" y="216324"/>
                </a:cubicBezTo>
                <a:cubicBezTo>
                  <a:pt x="3775205" y="237115"/>
                  <a:pt x="3778554" y="255817"/>
                  <a:pt x="3763851" y="276691"/>
                </a:cubicBezTo>
                <a:cubicBezTo>
                  <a:pt x="3740950" y="306767"/>
                  <a:pt x="3741024" y="345066"/>
                  <a:pt x="3741748" y="382199"/>
                </a:cubicBezTo>
                <a:cubicBezTo>
                  <a:pt x="3740696" y="392322"/>
                  <a:pt x="3747051" y="397398"/>
                  <a:pt x="3754573" y="403124"/>
                </a:cubicBezTo>
                <a:cubicBezTo>
                  <a:pt x="3780648" y="422258"/>
                  <a:pt x="3807373" y="440225"/>
                  <a:pt x="3836051" y="454690"/>
                </a:cubicBezTo>
                <a:cubicBezTo>
                  <a:pt x="3853567" y="464459"/>
                  <a:pt x="3861990" y="476809"/>
                  <a:pt x="3865340" y="495510"/>
                </a:cubicBezTo>
                <a:cubicBezTo>
                  <a:pt x="3869339" y="513045"/>
                  <a:pt x="3871520" y="531094"/>
                  <a:pt x="3882795" y="546566"/>
                </a:cubicBezTo>
                <a:cubicBezTo>
                  <a:pt x="3895239" y="562689"/>
                  <a:pt x="3907950" y="572839"/>
                  <a:pt x="3931977" y="570938"/>
                </a:cubicBezTo>
                <a:cubicBezTo>
                  <a:pt x="3946718" y="569212"/>
                  <a:pt x="3957784" y="572706"/>
                  <a:pt x="3964396" y="580411"/>
                </a:cubicBezTo>
                <a:lnTo>
                  <a:pt x="3968587" y="589848"/>
                </a:lnTo>
                <a:lnTo>
                  <a:pt x="6184980" y="589848"/>
                </a:lnTo>
                <a:lnTo>
                  <a:pt x="6184980" y="5832012"/>
                </a:lnTo>
                <a:lnTo>
                  <a:pt x="2409827" y="5832012"/>
                </a:lnTo>
                <a:lnTo>
                  <a:pt x="2409827" y="3475039"/>
                </a:lnTo>
                <a:lnTo>
                  <a:pt x="2369604" y="3503875"/>
                </a:lnTo>
                <a:cubicBezTo>
                  <a:pt x="2359209" y="3508789"/>
                  <a:pt x="2347262" y="3508246"/>
                  <a:pt x="2339873" y="3499535"/>
                </a:cubicBezTo>
                <a:cubicBezTo>
                  <a:pt x="2330147" y="3489520"/>
                  <a:pt x="2340678" y="3481619"/>
                  <a:pt x="2346403" y="3474100"/>
                </a:cubicBezTo>
                <a:cubicBezTo>
                  <a:pt x="2379719" y="3425349"/>
                  <a:pt x="2379719" y="3425349"/>
                  <a:pt x="2324812" y="3408497"/>
                </a:cubicBezTo>
                <a:cubicBezTo>
                  <a:pt x="2305342" y="3402229"/>
                  <a:pt x="2288343" y="3394277"/>
                  <a:pt x="2272779" y="3381005"/>
                </a:cubicBezTo>
                <a:cubicBezTo>
                  <a:pt x="2257867" y="3366566"/>
                  <a:pt x="2245805" y="3355248"/>
                  <a:pt x="2251167" y="3329164"/>
                </a:cubicBezTo>
                <a:cubicBezTo>
                  <a:pt x="2257067" y="3291137"/>
                  <a:pt x="2217899" y="3257049"/>
                  <a:pt x="2170765" y="3253712"/>
                </a:cubicBezTo>
                <a:cubicBezTo>
                  <a:pt x="2163624" y="3252789"/>
                  <a:pt x="2157000" y="3253686"/>
                  <a:pt x="2148040" y="3253280"/>
                </a:cubicBezTo>
                <a:cubicBezTo>
                  <a:pt x="2158342" y="3223828"/>
                  <a:pt x="2165007" y="3195409"/>
                  <a:pt x="2144658" y="3168756"/>
                </a:cubicBezTo>
                <a:cubicBezTo>
                  <a:pt x="2135325" y="3156665"/>
                  <a:pt x="2124006" y="3148822"/>
                  <a:pt x="2111630" y="3142874"/>
                </a:cubicBezTo>
                <a:lnTo>
                  <a:pt x="2082257" y="3132056"/>
                </a:lnTo>
                <a:lnTo>
                  <a:pt x="2079612" y="3133123"/>
                </a:lnTo>
                <a:cubicBezTo>
                  <a:pt x="2052900" y="3148688"/>
                  <a:pt x="2046476" y="3171356"/>
                  <a:pt x="2051867" y="3212407"/>
                </a:cubicBezTo>
                <a:cubicBezTo>
                  <a:pt x="2053417" y="3221021"/>
                  <a:pt x="2057707" y="3230032"/>
                  <a:pt x="2052057" y="3238163"/>
                </a:cubicBezTo>
                <a:cubicBezTo>
                  <a:pt x="2091563" y="3255063"/>
                  <a:pt x="2123299" y="3283143"/>
                  <a:pt x="2157154" y="3308175"/>
                </a:cubicBezTo>
                <a:cubicBezTo>
                  <a:pt x="2171523" y="3328710"/>
                  <a:pt x="2198435" y="3339872"/>
                  <a:pt x="2203400" y="3367438"/>
                </a:cubicBezTo>
                <a:cubicBezTo>
                  <a:pt x="2203227" y="3376362"/>
                  <a:pt x="2199300" y="3384184"/>
                  <a:pt x="2193030" y="3388871"/>
                </a:cubicBezTo>
                <a:cubicBezTo>
                  <a:pt x="2156507" y="3413234"/>
                  <a:pt x="2137263" y="3449604"/>
                  <a:pt x="2120055" y="3487387"/>
                </a:cubicBezTo>
                <a:cubicBezTo>
                  <a:pt x="2117625" y="3488715"/>
                  <a:pt x="2115902" y="3489025"/>
                  <a:pt x="2114179" y="3489334"/>
                </a:cubicBezTo>
                <a:cubicBezTo>
                  <a:pt x="2100515" y="3467783"/>
                  <a:pt x="2104166" y="3438666"/>
                  <a:pt x="2088781" y="3417424"/>
                </a:cubicBezTo>
                <a:cubicBezTo>
                  <a:pt x="2085110" y="3411860"/>
                  <a:pt x="2087229" y="3408810"/>
                  <a:pt x="2091071" y="3405451"/>
                </a:cubicBezTo>
                <a:cubicBezTo>
                  <a:pt x="2120083" y="3378882"/>
                  <a:pt x="2110710" y="3366340"/>
                  <a:pt x="2076202" y="3357435"/>
                </a:cubicBezTo>
                <a:cubicBezTo>
                  <a:pt x="2061177" y="3353025"/>
                  <a:pt x="2047342" y="3340398"/>
                  <a:pt x="2035541" y="3329182"/>
                </a:cubicBezTo>
                <a:cubicBezTo>
                  <a:pt x="2025064" y="3320397"/>
                  <a:pt x="2014056" y="3303703"/>
                  <a:pt x="2004873" y="3316917"/>
                </a:cubicBezTo>
                <a:cubicBezTo>
                  <a:pt x="1995294" y="3332872"/>
                  <a:pt x="1960389" y="3326705"/>
                  <a:pt x="1971055" y="3361248"/>
                </a:cubicBezTo>
                <a:cubicBezTo>
                  <a:pt x="1976500" y="3381613"/>
                  <a:pt x="1955258" y="3396999"/>
                  <a:pt x="1934585" y="3400721"/>
                </a:cubicBezTo>
                <a:cubicBezTo>
                  <a:pt x="1907020" y="3405684"/>
                  <a:pt x="1903936" y="3423137"/>
                  <a:pt x="1895599" y="3445981"/>
                </a:cubicBezTo>
                <a:cubicBezTo>
                  <a:pt x="1881835" y="3483145"/>
                  <a:pt x="1871121" y="3522427"/>
                  <a:pt x="1844764" y="3553854"/>
                </a:cubicBezTo>
                <a:cubicBezTo>
                  <a:pt x="1828603" y="3572771"/>
                  <a:pt x="1803864" y="3573668"/>
                  <a:pt x="1781639" y="3568775"/>
                </a:cubicBezTo>
                <a:cubicBezTo>
                  <a:pt x="1767632" y="3565072"/>
                  <a:pt x="1758707" y="3564900"/>
                  <a:pt x="1755315" y="3580630"/>
                </a:cubicBezTo>
                <a:cubicBezTo>
                  <a:pt x="1753731" y="3591588"/>
                  <a:pt x="1743308" y="3597911"/>
                  <a:pt x="1734469" y="3593277"/>
                </a:cubicBezTo>
                <a:cubicBezTo>
                  <a:pt x="1682455" y="3566180"/>
                  <a:pt x="1619535" y="3552607"/>
                  <a:pt x="1600235" y="3484934"/>
                </a:cubicBezTo>
                <a:cubicBezTo>
                  <a:pt x="1601338" y="3481179"/>
                  <a:pt x="1605180" y="3477818"/>
                  <a:pt x="1607213" y="3479232"/>
                </a:cubicBezTo>
                <a:cubicBezTo>
                  <a:pt x="1634573" y="3502764"/>
                  <a:pt x="1673097" y="3499385"/>
                  <a:pt x="1701558" y="3519161"/>
                </a:cubicBezTo>
                <a:cubicBezTo>
                  <a:pt x="1735104" y="3542470"/>
                  <a:pt x="1773487" y="3528445"/>
                  <a:pt x="1784202" y="3489163"/>
                </a:cubicBezTo>
                <a:cubicBezTo>
                  <a:pt x="1787594" y="3473433"/>
                  <a:pt x="1809285" y="3470416"/>
                  <a:pt x="1805168" y="3452482"/>
                </a:cubicBezTo>
                <a:cubicBezTo>
                  <a:pt x="1795484" y="3438218"/>
                  <a:pt x="1804269" y="3427742"/>
                  <a:pt x="1809300" y="3416164"/>
                </a:cubicBezTo>
                <a:cubicBezTo>
                  <a:pt x="1823994" y="3384171"/>
                  <a:pt x="1830781" y="3352711"/>
                  <a:pt x="1814945" y="3319099"/>
                </a:cubicBezTo>
                <a:cubicBezTo>
                  <a:pt x="1810654" y="3310088"/>
                  <a:pt x="1809500" y="3298735"/>
                  <a:pt x="1805210" y="3289725"/>
                </a:cubicBezTo>
                <a:cubicBezTo>
                  <a:pt x="1797645" y="3272411"/>
                  <a:pt x="1801917" y="3246739"/>
                  <a:pt x="1768252" y="3247466"/>
                </a:cubicBezTo>
                <a:cubicBezTo>
                  <a:pt x="1754865" y="3247207"/>
                  <a:pt x="1738772" y="3226982"/>
                  <a:pt x="1729486" y="3209979"/>
                </a:cubicBezTo>
                <a:cubicBezTo>
                  <a:pt x="1724179" y="3200262"/>
                  <a:pt x="1729433" y="3194869"/>
                  <a:pt x="1736410" y="3189166"/>
                </a:cubicBezTo>
                <a:cubicBezTo>
                  <a:pt x="1747231" y="3180103"/>
                  <a:pt x="1742940" y="3171093"/>
                  <a:pt x="1737633" y="3161375"/>
                </a:cubicBezTo>
                <a:cubicBezTo>
                  <a:pt x="1734359" y="3153072"/>
                  <a:pt x="1731792" y="3143752"/>
                  <a:pt x="1730239" y="3135138"/>
                </a:cubicBezTo>
                <a:cubicBezTo>
                  <a:pt x="1726571" y="3129573"/>
                  <a:pt x="1728379" y="3124800"/>
                  <a:pt x="1731911" y="3119718"/>
                </a:cubicBezTo>
                <a:cubicBezTo>
                  <a:pt x="1718557" y="3099888"/>
                  <a:pt x="1694868" y="3081920"/>
                  <a:pt x="1709166" y="3052665"/>
                </a:cubicBezTo>
                <a:cubicBezTo>
                  <a:pt x="1716539" y="3044223"/>
                  <a:pt x="1708802" y="3035832"/>
                  <a:pt x="1709991" y="3027614"/>
                </a:cubicBezTo>
                <a:cubicBezTo>
                  <a:pt x="1702565" y="3020949"/>
                  <a:pt x="1692314" y="3018347"/>
                  <a:pt x="1682372" y="3017467"/>
                </a:cubicBezTo>
                <a:cubicBezTo>
                  <a:pt x="1675704" y="3024893"/>
                  <a:pt x="1672398" y="3036161"/>
                  <a:pt x="1660027" y="3036611"/>
                </a:cubicBezTo>
                <a:cubicBezTo>
                  <a:pt x="1650312" y="3041918"/>
                  <a:pt x="1641698" y="3043470"/>
                  <a:pt x="1630741" y="3041884"/>
                </a:cubicBezTo>
                <a:cubicBezTo>
                  <a:pt x="1617577" y="3047811"/>
                  <a:pt x="1617525" y="3032701"/>
                  <a:pt x="1608996" y="3029790"/>
                </a:cubicBezTo>
                <a:cubicBezTo>
                  <a:pt x="1603517" y="3028998"/>
                  <a:pt x="1596316" y="3028516"/>
                  <a:pt x="1597504" y="3020298"/>
                </a:cubicBezTo>
                <a:cubicBezTo>
                  <a:pt x="1598693" y="3012080"/>
                  <a:pt x="1606291" y="3009823"/>
                  <a:pt x="1613802" y="3012028"/>
                </a:cubicBezTo>
                <a:cubicBezTo>
                  <a:pt x="1627102" y="3016747"/>
                  <a:pt x="1637611" y="3005963"/>
                  <a:pt x="1649671" y="3003791"/>
                </a:cubicBezTo>
                <a:cubicBezTo>
                  <a:pt x="1663541" y="2996848"/>
                  <a:pt x="1677099" y="2988181"/>
                  <a:pt x="1690967" y="2981236"/>
                </a:cubicBezTo>
                <a:cubicBezTo>
                  <a:pt x="1695600" y="2972398"/>
                  <a:pt x="1702975" y="2963955"/>
                  <a:pt x="1691794" y="2956186"/>
                </a:cubicBezTo>
                <a:cubicBezTo>
                  <a:pt x="1684677" y="2951242"/>
                  <a:pt x="1677474" y="2950760"/>
                  <a:pt x="1672530" y="2957874"/>
                </a:cubicBezTo>
                <a:cubicBezTo>
                  <a:pt x="1656200" y="2985717"/>
                  <a:pt x="1629513" y="2980739"/>
                  <a:pt x="1603756" y="2980931"/>
                </a:cubicBezTo>
                <a:cubicBezTo>
                  <a:pt x="1589887" y="2987875"/>
                  <a:pt x="1587926" y="3036253"/>
                  <a:pt x="1559893" y="2994164"/>
                </a:cubicBezTo>
                <a:cubicBezTo>
                  <a:pt x="1556843" y="2992045"/>
                  <a:pt x="1552777" y="2989220"/>
                  <a:pt x="1548711" y="2986395"/>
                </a:cubicBezTo>
                <a:cubicBezTo>
                  <a:pt x="1539372" y="2954281"/>
                  <a:pt x="1540784" y="2952249"/>
                  <a:pt x="1585439" y="2933536"/>
                </a:cubicBezTo>
                <a:cubicBezTo>
                  <a:pt x="1584423" y="2932830"/>
                  <a:pt x="1584423" y="2932830"/>
                  <a:pt x="1583406" y="2932123"/>
                </a:cubicBezTo>
                <a:cubicBezTo>
                  <a:pt x="1564145" y="2933813"/>
                  <a:pt x="1546607" y="2935192"/>
                  <a:pt x="1528361" y="2937587"/>
                </a:cubicBezTo>
                <a:cubicBezTo>
                  <a:pt x="1515147" y="2928406"/>
                  <a:pt x="1517041" y="2919171"/>
                  <a:pt x="1529894" y="2911521"/>
                </a:cubicBezTo>
                <a:cubicBezTo>
                  <a:pt x="1541728" y="2903165"/>
                  <a:pt x="1553563" y="2894809"/>
                  <a:pt x="1565400" y="2886453"/>
                </a:cubicBezTo>
                <a:cubicBezTo>
                  <a:pt x="1600339" y="2873046"/>
                  <a:pt x="1626214" y="2848822"/>
                  <a:pt x="1651780" y="2822873"/>
                </a:cubicBezTo>
                <a:cubicBezTo>
                  <a:pt x="1676640" y="2797943"/>
                  <a:pt x="1682014" y="2768516"/>
                  <a:pt x="1667196" y="2735611"/>
                </a:cubicBezTo>
                <a:cubicBezTo>
                  <a:pt x="1660957" y="2720726"/>
                  <a:pt x="1654719" y="2705841"/>
                  <a:pt x="1650911" y="2689628"/>
                </a:cubicBezTo>
                <a:cubicBezTo>
                  <a:pt x="1644535" y="2664097"/>
                  <a:pt x="1629684" y="2650762"/>
                  <a:pt x="1603703" y="2644769"/>
                </a:cubicBezTo>
                <a:cubicBezTo>
                  <a:pt x="1549708" y="2631368"/>
                  <a:pt x="1541919" y="2607870"/>
                  <a:pt x="1573704" y="2562125"/>
                </a:cubicBezTo>
                <a:cubicBezTo>
                  <a:pt x="1584298" y="2546878"/>
                  <a:pt x="1599665" y="2533437"/>
                  <a:pt x="1601421" y="2513557"/>
                </a:cubicBezTo>
                <a:cubicBezTo>
                  <a:pt x="1600042" y="2496017"/>
                  <a:pt x="1601404" y="2478875"/>
                  <a:pt x="1602763" y="2461732"/>
                </a:cubicBezTo>
                <a:cubicBezTo>
                  <a:pt x="1603416" y="2445607"/>
                  <a:pt x="1602347" y="2429791"/>
                  <a:pt x="1601985" y="2412959"/>
                </a:cubicBezTo>
                <a:cubicBezTo>
                  <a:pt x="1600501" y="2365201"/>
                  <a:pt x="1599794" y="2366218"/>
                  <a:pt x="1555481" y="2367082"/>
                </a:cubicBezTo>
                <a:cubicBezTo>
                  <a:pt x="1506708" y="2367860"/>
                  <a:pt x="1463757" y="2351581"/>
                  <a:pt x="1430159" y="2313163"/>
                </a:cubicBezTo>
                <a:cubicBezTo>
                  <a:pt x="1408674" y="2287683"/>
                  <a:pt x="1430655" y="2251710"/>
                  <a:pt x="1406741" y="2227556"/>
                </a:cubicBezTo>
                <a:cubicBezTo>
                  <a:pt x="1425864" y="2215220"/>
                  <a:pt x="1425276" y="2192202"/>
                  <a:pt x="1437284" y="2174921"/>
                </a:cubicBezTo>
                <a:cubicBezTo>
                  <a:pt x="1453840" y="2153264"/>
                  <a:pt x="1481887" y="2141100"/>
                  <a:pt x="1490310" y="2113792"/>
                </a:cubicBezTo>
                <a:cubicBezTo>
                  <a:pt x="1503386" y="2112327"/>
                  <a:pt x="1501063" y="2143872"/>
                  <a:pt x="1516429" y="2130433"/>
                </a:cubicBezTo>
                <a:cubicBezTo>
                  <a:pt x="1531796" y="2116995"/>
                  <a:pt x="1518047" y="2099903"/>
                  <a:pt x="1511811" y="2085019"/>
                </a:cubicBezTo>
                <a:cubicBezTo>
                  <a:pt x="1619628" y="2120745"/>
                  <a:pt x="1696741" y="2074844"/>
                  <a:pt x="1760012" y="1927382"/>
                </a:cubicBezTo>
                <a:cubicBezTo>
                  <a:pt x="1765028" y="1970057"/>
                  <a:pt x="1757054" y="2009734"/>
                  <a:pt x="1768650" y="2049446"/>
                </a:cubicBezTo>
                <a:lnTo>
                  <a:pt x="1784095" y="2069068"/>
                </a:lnTo>
                <a:lnTo>
                  <a:pt x="1800061" y="2058558"/>
                </a:lnTo>
                <a:cubicBezTo>
                  <a:pt x="1810414" y="2049604"/>
                  <a:pt x="1819261" y="2039235"/>
                  <a:pt x="1826096" y="2026979"/>
                </a:cubicBezTo>
                <a:cubicBezTo>
                  <a:pt x="1835076" y="2013623"/>
                  <a:pt x="1841048" y="2013895"/>
                  <a:pt x="1853243" y="2022228"/>
                </a:cubicBezTo>
                <a:cubicBezTo>
                  <a:pt x="1865438" y="2030558"/>
                  <a:pt x="1879453" y="2038375"/>
                  <a:pt x="1895036" y="2037886"/>
                </a:cubicBezTo>
                <a:cubicBezTo>
                  <a:pt x="1905298" y="2035957"/>
                  <a:pt x="1915043" y="2032210"/>
                  <a:pt x="1920767" y="2024691"/>
                </a:cubicBezTo>
                <a:cubicBezTo>
                  <a:pt x="1926627" y="2014187"/>
                  <a:pt x="1916116" y="2008324"/>
                  <a:pt x="1910412" y="2002082"/>
                </a:cubicBezTo>
                <a:cubicBezTo>
                  <a:pt x="1872816" y="1959687"/>
                  <a:pt x="1834566" y="1918460"/>
                  <a:pt x="1796452" y="1874248"/>
                </a:cubicBezTo>
                <a:cubicBezTo>
                  <a:pt x="1773633" y="1849278"/>
                  <a:pt x="1752768" y="1820806"/>
                  <a:pt x="1738659" y="1788453"/>
                </a:cubicBezTo>
                <a:cubicBezTo>
                  <a:pt x="1709660" y="1727898"/>
                  <a:pt x="1718566" y="1676244"/>
                  <a:pt x="1764479" y="1626868"/>
                </a:cubicBezTo>
                <a:cubicBezTo>
                  <a:pt x="1807138" y="1583328"/>
                  <a:pt x="1807138" y="1583328"/>
                  <a:pt x="1799044" y="1523721"/>
                </a:cubicBezTo>
                <a:cubicBezTo>
                  <a:pt x="1824889" y="1521303"/>
                  <a:pt x="1847635" y="1507974"/>
                  <a:pt x="1868561" y="1495160"/>
                </a:cubicBezTo>
                <a:cubicBezTo>
                  <a:pt x="1889489" y="1482348"/>
                  <a:pt x="1910796" y="1474339"/>
                  <a:pt x="1935590" y="1482045"/>
                </a:cubicBezTo>
                <a:cubicBezTo>
                  <a:pt x="1953891" y="1487663"/>
                  <a:pt x="1972193" y="1493281"/>
                  <a:pt x="1986763" y="1475391"/>
                </a:cubicBezTo>
                <a:cubicBezTo>
                  <a:pt x="2004455" y="1454654"/>
                  <a:pt x="2015656" y="1431825"/>
                  <a:pt x="2003750" y="1403760"/>
                </a:cubicBezTo>
                <a:cubicBezTo>
                  <a:pt x="1996248" y="1384271"/>
                  <a:pt x="1983287" y="1366330"/>
                  <a:pt x="1970844" y="1350209"/>
                </a:cubicBezTo>
                <a:cubicBezTo>
                  <a:pt x="1949979" y="1321737"/>
                  <a:pt x="1927294" y="1293782"/>
                  <a:pt x="1911368" y="1261945"/>
                </a:cubicBezTo>
                <a:cubicBezTo>
                  <a:pt x="1902046" y="1242972"/>
                  <a:pt x="1891268" y="1243083"/>
                  <a:pt x="1878516" y="1260454"/>
                </a:cubicBezTo>
                <a:cubicBezTo>
                  <a:pt x="1861723" y="1287816"/>
                  <a:pt x="1835474" y="1299191"/>
                  <a:pt x="1804058" y="1292380"/>
                </a:cubicBezTo>
                <a:cubicBezTo>
                  <a:pt x="1769655" y="1285434"/>
                  <a:pt x="1741514" y="1259027"/>
                  <a:pt x="1735715" y="1228246"/>
                </a:cubicBezTo>
                <a:cubicBezTo>
                  <a:pt x="1731334" y="1205909"/>
                  <a:pt x="1738763" y="1187097"/>
                  <a:pt x="1755534" y="1173498"/>
                </a:cubicBezTo>
                <a:cubicBezTo>
                  <a:pt x="1776079" y="1155881"/>
                  <a:pt x="1772596" y="1140163"/>
                  <a:pt x="1757167" y="1123907"/>
                </a:cubicBezTo>
                <a:cubicBezTo>
                  <a:pt x="1747441" y="1113892"/>
                  <a:pt x="1744857" y="1104798"/>
                  <a:pt x="1754353" y="1093262"/>
                </a:cubicBezTo>
                <a:cubicBezTo>
                  <a:pt x="1764502" y="1080559"/>
                  <a:pt x="1771106" y="1093423"/>
                  <a:pt x="1778113" y="1097332"/>
                </a:cubicBezTo>
                <a:cubicBezTo>
                  <a:pt x="1837727" y="1135938"/>
                  <a:pt x="1892043" y="1179241"/>
                  <a:pt x="1939418" y="1228810"/>
                </a:cubicBezTo>
                <a:lnTo>
                  <a:pt x="2034766" y="1363536"/>
                </a:lnTo>
                <a:lnTo>
                  <a:pt x="2032865" y="1356543"/>
                </a:lnTo>
                <a:cubicBezTo>
                  <a:pt x="2032063" y="1351463"/>
                  <a:pt x="2033009" y="1346845"/>
                  <a:pt x="2039082" y="1343527"/>
                </a:cubicBezTo>
                <a:cubicBezTo>
                  <a:pt x="2048800" y="1338220"/>
                  <a:pt x="2056846" y="1348332"/>
                  <a:pt x="2063255" y="1354294"/>
                </a:cubicBezTo>
                <a:cubicBezTo>
                  <a:pt x="2079433" y="1370056"/>
                  <a:pt x="2095922" y="1387544"/>
                  <a:pt x="2111394" y="1404323"/>
                </a:cubicBezTo>
                <a:lnTo>
                  <a:pt x="2111818" y="1405863"/>
                </a:lnTo>
                <a:lnTo>
                  <a:pt x="2144007" y="1399352"/>
                </a:lnTo>
                <a:cubicBezTo>
                  <a:pt x="2172457" y="1392264"/>
                  <a:pt x="2200907" y="1385178"/>
                  <a:pt x="2231672" y="1393156"/>
                </a:cubicBezTo>
                <a:cubicBezTo>
                  <a:pt x="2245819" y="1397986"/>
                  <a:pt x="2251028" y="1388648"/>
                  <a:pt x="2250396" y="1376054"/>
                </a:cubicBezTo>
                <a:cubicBezTo>
                  <a:pt x="2248732" y="1359823"/>
                  <a:pt x="2247067" y="1343591"/>
                  <a:pt x="2232672" y="1330971"/>
                </a:cubicBezTo>
                <a:cubicBezTo>
                  <a:pt x="2201163" y="1299622"/>
                  <a:pt x="2182001" y="1259859"/>
                  <a:pt x="2164659" y="1219581"/>
                </a:cubicBezTo>
                <a:cubicBezTo>
                  <a:pt x="2151719" y="1187879"/>
                  <a:pt x="2138129" y="1157344"/>
                  <a:pt x="2118431" y="1129524"/>
                </a:cubicBezTo>
                <a:cubicBezTo>
                  <a:pt x="2105605" y="1108598"/>
                  <a:pt x="2093140" y="1106237"/>
                  <a:pt x="2076236" y="1122824"/>
                </a:cubicBezTo>
                <a:cubicBezTo>
                  <a:pt x="2068041" y="1132024"/>
                  <a:pt x="2059195" y="1142394"/>
                  <a:pt x="2045449" y="1128607"/>
                </a:cubicBezTo>
                <a:cubicBezTo>
                  <a:pt x="2032872" y="1115470"/>
                  <a:pt x="2032893" y="1101708"/>
                  <a:pt x="2039537" y="1087051"/>
                </a:cubicBezTo>
                <a:cubicBezTo>
                  <a:pt x="2044746" y="1077714"/>
                  <a:pt x="2051752" y="1081620"/>
                  <a:pt x="2057592" y="1084879"/>
                </a:cubicBezTo>
                <a:cubicBezTo>
                  <a:pt x="2076928" y="1094132"/>
                  <a:pt x="2095880" y="1098582"/>
                  <a:pt x="2117572" y="1095378"/>
                </a:cubicBezTo>
                <a:cubicBezTo>
                  <a:pt x="2127833" y="1093451"/>
                  <a:pt x="2131202" y="1098390"/>
                  <a:pt x="2136257" y="1105799"/>
                </a:cubicBezTo>
                <a:cubicBezTo>
                  <a:pt x="2185109" y="1177426"/>
                  <a:pt x="2241888" y="1245822"/>
                  <a:pt x="2258249" y="1334525"/>
                </a:cubicBezTo>
                <a:cubicBezTo>
                  <a:pt x="2263665" y="1360500"/>
                  <a:pt x="2304424" y="1372521"/>
                  <a:pt x="2326786" y="1354388"/>
                </a:cubicBezTo>
                <a:cubicBezTo>
                  <a:pt x="2344727" y="1341439"/>
                  <a:pt x="2355371" y="1344316"/>
                  <a:pt x="2370418" y="1355770"/>
                </a:cubicBezTo>
                <a:cubicBezTo>
                  <a:pt x="2377941" y="1361496"/>
                  <a:pt x="2387934" y="1365539"/>
                  <a:pt x="2397411" y="1367763"/>
                </a:cubicBezTo>
                <a:lnTo>
                  <a:pt x="2409827" y="1366208"/>
                </a:lnTo>
                <a:lnTo>
                  <a:pt x="2409827" y="1292136"/>
                </a:lnTo>
                <a:lnTo>
                  <a:pt x="2401304" y="1281176"/>
                </a:lnTo>
                <a:cubicBezTo>
                  <a:pt x="2390547" y="1267525"/>
                  <a:pt x="2380439" y="1252705"/>
                  <a:pt x="2377091" y="1234004"/>
                </a:cubicBezTo>
                <a:lnTo>
                  <a:pt x="2382268" y="1207036"/>
                </a:lnTo>
                <a:lnTo>
                  <a:pt x="2378510" y="1196146"/>
                </a:lnTo>
                <a:cubicBezTo>
                  <a:pt x="2378173" y="1186868"/>
                  <a:pt x="2384255" y="1178659"/>
                  <a:pt x="2396530" y="1165331"/>
                </a:cubicBezTo>
                <a:lnTo>
                  <a:pt x="2409827" y="1152916"/>
                </a:lnTo>
                <a:lnTo>
                  <a:pt x="2409827" y="1036535"/>
                </a:lnTo>
                <a:lnTo>
                  <a:pt x="2384850" y="1014021"/>
                </a:lnTo>
                <a:cubicBezTo>
                  <a:pt x="2376726" y="1003478"/>
                  <a:pt x="2368956" y="992426"/>
                  <a:pt x="2357774" y="984657"/>
                </a:cubicBezTo>
                <a:cubicBezTo>
                  <a:pt x="2339079" y="974683"/>
                  <a:pt x="2334255" y="957766"/>
                  <a:pt x="2340077" y="940709"/>
                </a:cubicBezTo>
                <a:cubicBezTo>
                  <a:pt x="2346210" y="925375"/>
                  <a:pt x="2361457" y="935969"/>
                  <a:pt x="2373828" y="935522"/>
                </a:cubicBezTo>
                <a:lnTo>
                  <a:pt x="2409827" y="950693"/>
                </a:lnTo>
                <a:lnTo>
                  <a:pt x="2409827" y="589848"/>
                </a:lnTo>
                <a:lnTo>
                  <a:pt x="2756722" y="589848"/>
                </a:lnTo>
                <a:lnTo>
                  <a:pt x="2767893" y="583690"/>
                </a:lnTo>
                <a:cubicBezTo>
                  <a:pt x="2775430" y="581414"/>
                  <a:pt x="2785391" y="579510"/>
                  <a:pt x="2798673" y="576971"/>
                </a:cubicBezTo>
                <a:cubicBezTo>
                  <a:pt x="2808935" y="575042"/>
                  <a:pt x="2816861" y="571812"/>
                  <a:pt x="2821037" y="558837"/>
                </a:cubicBezTo>
                <a:cubicBezTo>
                  <a:pt x="2825862" y="544695"/>
                  <a:pt x="2834842" y="531340"/>
                  <a:pt x="2844339" y="519803"/>
                </a:cubicBezTo>
                <a:cubicBezTo>
                  <a:pt x="2860076" y="502568"/>
                  <a:pt x="2854123" y="488534"/>
                  <a:pt x="2841030" y="473580"/>
                </a:cubicBezTo>
                <a:cubicBezTo>
                  <a:pt x="2798895" y="425593"/>
                  <a:pt x="2798895" y="425593"/>
                  <a:pt x="2855816" y="397659"/>
                </a:cubicBezTo>
                <a:cubicBezTo>
                  <a:pt x="2866211" y="392744"/>
                  <a:pt x="2873754" y="384710"/>
                  <a:pt x="2879615" y="374205"/>
                </a:cubicBezTo>
                <a:cubicBezTo>
                  <a:pt x="2884171" y="366034"/>
                  <a:pt x="2881856" y="350970"/>
                  <a:pt x="2897823" y="355285"/>
                </a:cubicBezTo>
                <a:cubicBezTo>
                  <a:pt x="2911453" y="358297"/>
                  <a:pt x="2922480" y="365977"/>
                  <a:pt x="2922977" y="381557"/>
                </a:cubicBezTo>
                <a:cubicBezTo>
                  <a:pt x="2924776" y="394802"/>
                  <a:pt x="2923587" y="407913"/>
                  <a:pt x="2922918" y="422842"/>
                </a:cubicBezTo>
                <a:cubicBezTo>
                  <a:pt x="2956802" y="427971"/>
                  <a:pt x="2983320" y="410624"/>
                  <a:pt x="3007501" y="391974"/>
                </a:cubicBezTo>
                <a:cubicBezTo>
                  <a:pt x="3019850" y="383559"/>
                  <a:pt x="3015200" y="367192"/>
                  <a:pt x="3012750" y="355112"/>
                </a:cubicBezTo>
                <a:cubicBezTo>
                  <a:pt x="3008098" y="338746"/>
                  <a:pt x="3002798" y="323546"/>
                  <a:pt x="2998662" y="308997"/>
                </a:cubicBezTo>
                <a:cubicBezTo>
                  <a:pt x="2994012" y="292630"/>
                  <a:pt x="2993514" y="277051"/>
                  <a:pt x="3000811" y="261226"/>
                </a:cubicBezTo>
                <a:cubicBezTo>
                  <a:pt x="3010709" y="240732"/>
                  <a:pt x="3019153" y="239320"/>
                  <a:pt x="3036401" y="255061"/>
                </a:cubicBezTo>
                <a:cubicBezTo>
                  <a:pt x="3057018" y="275743"/>
                  <a:pt x="3066763" y="271996"/>
                  <a:pt x="3076931" y="245531"/>
                </a:cubicBezTo>
                <a:cubicBezTo>
                  <a:pt x="3083577" y="230874"/>
                  <a:pt x="3081664" y="206852"/>
                  <a:pt x="3103221" y="206632"/>
                </a:cubicBezTo>
                <a:cubicBezTo>
                  <a:pt x="3122959" y="206930"/>
                  <a:pt x="3128509" y="229919"/>
                  <a:pt x="3134979" y="245771"/>
                </a:cubicBezTo>
                <a:cubicBezTo>
                  <a:pt x="3137046" y="253045"/>
                  <a:pt x="3139765" y="259152"/>
                  <a:pt x="3143651" y="265910"/>
                </a:cubicBezTo>
                <a:cubicBezTo>
                  <a:pt x="3148053" y="274488"/>
                  <a:pt x="3156743" y="280864"/>
                  <a:pt x="3167657" y="277769"/>
                </a:cubicBezTo>
                <a:cubicBezTo>
                  <a:pt x="3177918" y="275842"/>
                  <a:pt x="3180140" y="266368"/>
                  <a:pt x="3179376" y="256761"/>
                </a:cubicBezTo>
                <a:cubicBezTo>
                  <a:pt x="3179396" y="242998"/>
                  <a:pt x="3180584" y="229888"/>
                  <a:pt x="3198121" y="225896"/>
                </a:cubicBezTo>
                <a:cubicBezTo>
                  <a:pt x="3215006" y="223072"/>
                  <a:pt x="3223428" y="235422"/>
                  <a:pt x="3230034" y="248288"/>
                </a:cubicBezTo>
                <a:cubicBezTo>
                  <a:pt x="3230551" y="250106"/>
                  <a:pt x="3231584" y="253743"/>
                  <a:pt x="3233269" y="256213"/>
                </a:cubicBezTo>
                <a:cubicBezTo>
                  <a:pt x="3250745" y="293506"/>
                  <a:pt x="3259053" y="295080"/>
                  <a:pt x="3291947" y="269047"/>
                </a:cubicBezTo>
                <a:cubicBezTo>
                  <a:pt x="3306900" y="255963"/>
                  <a:pt x="3319900" y="246380"/>
                  <a:pt x="3338450" y="259788"/>
                </a:cubicBezTo>
                <a:cubicBezTo>
                  <a:pt x="3343122" y="262392"/>
                  <a:pt x="3346625" y="264347"/>
                  <a:pt x="3349477" y="267468"/>
                </a:cubicBezTo>
                <a:cubicBezTo>
                  <a:pt x="3365423" y="285545"/>
                  <a:pt x="3388149" y="285977"/>
                  <a:pt x="3396881" y="264831"/>
                </a:cubicBezTo>
                <a:cubicBezTo>
                  <a:pt x="3405612" y="243686"/>
                  <a:pt x="3420028" y="242546"/>
                  <a:pt x="3434693" y="249193"/>
                </a:cubicBezTo>
                <a:cubicBezTo>
                  <a:pt x="3481538" y="272263"/>
                  <a:pt x="3506506" y="249460"/>
                  <a:pt x="3529808" y="210425"/>
                </a:cubicBezTo>
                <a:cubicBezTo>
                  <a:pt x="3546600" y="183065"/>
                  <a:pt x="3569232" y="158960"/>
                  <a:pt x="3593030" y="135506"/>
                </a:cubicBezTo>
                <a:cubicBezTo>
                  <a:pt x="3598947" y="130389"/>
                  <a:pt x="3604796" y="126765"/>
                  <a:pt x="3611161" y="124959"/>
                </a:cubicBezTo>
                <a:close/>
                <a:moveTo>
                  <a:pt x="2126187" y="81"/>
                </a:moveTo>
                <a:cubicBezTo>
                  <a:pt x="2139817" y="5343"/>
                  <a:pt x="2136062" y="17254"/>
                  <a:pt x="2134761" y="27061"/>
                </a:cubicBezTo>
                <a:cubicBezTo>
                  <a:pt x="2132418" y="45683"/>
                  <a:pt x="2130720" y="64264"/>
                  <a:pt x="2132249" y="82633"/>
                </a:cubicBezTo>
                <a:cubicBezTo>
                  <a:pt x="2132545" y="87150"/>
                  <a:pt x="2132540" y="92010"/>
                  <a:pt x="2132836" y="96527"/>
                </a:cubicBezTo>
                <a:cubicBezTo>
                  <a:pt x="2133651" y="99066"/>
                  <a:pt x="2133175" y="101690"/>
                  <a:pt x="2132355" y="104011"/>
                </a:cubicBezTo>
                <a:cubicBezTo>
                  <a:pt x="2132593" y="122465"/>
                  <a:pt x="2132186" y="140961"/>
                  <a:pt x="2132424" y="159415"/>
                </a:cubicBezTo>
                <a:cubicBezTo>
                  <a:pt x="2135815" y="166645"/>
                  <a:pt x="2132710" y="173654"/>
                  <a:pt x="2130552" y="180275"/>
                </a:cubicBezTo>
                <a:cubicBezTo>
                  <a:pt x="2129552" y="189737"/>
                  <a:pt x="2124856" y="197174"/>
                  <a:pt x="2118868" y="204695"/>
                </a:cubicBezTo>
                <a:cubicBezTo>
                  <a:pt x="2113442" y="210884"/>
                  <a:pt x="2108015" y="217072"/>
                  <a:pt x="2102589" y="223260"/>
                </a:cubicBezTo>
                <a:cubicBezTo>
                  <a:pt x="2092941" y="234262"/>
                  <a:pt x="2093285" y="234563"/>
                  <a:pt x="2103943" y="243909"/>
                </a:cubicBezTo>
                <a:cubicBezTo>
                  <a:pt x="2110475" y="249637"/>
                  <a:pt x="2117309" y="255021"/>
                  <a:pt x="2121386" y="262854"/>
                </a:cubicBezTo>
                <a:cubicBezTo>
                  <a:pt x="2124650" y="268148"/>
                  <a:pt x="2126665" y="274173"/>
                  <a:pt x="2129929" y="279467"/>
                </a:cubicBezTo>
                <a:cubicBezTo>
                  <a:pt x="2131515" y="283899"/>
                  <a:pt x="2129447" y="286952"/>
                  <a:pt x="2127078" y="290347"/>
                </a:cubicBezTo>
                <a:cubicBezTo>
                  <a:pt x="2124365" y="293441"/>
                  <a:pt x="2121651" y="296536"/>
                  <a:pt x="2121604" y="300751"/>
                </a:cubicBezTo>
                <a:cubicBezTo>
                  <a:pt x="2121344" y="301740"/>
                  <a:pt x="2120784" y="303073"/>
                  <a:pt x="2120525" y="304062"/>
                </a:cubicBezTo>
                <a:cubicBezTo>
                  <a:pt x="2118282" y="309393"/>
                  <a:pt x="2111052" y="312784"/>
                  <a:pt x="2113496" y="320400"/>
                </a:cubicBezTo>
                <a:cubicBezTo>
                  <a:pt x="2113580" y="321690"/>
                  <a:pt x="2113665" y="322981"/>
                  <a:pt x="2113406" y="323970"/>
                </a:cubicBezTo>
                <a:cubicBezTo>
                  <a:pt x="2109396" y="332010"/>
                  <a:pt x="2102680" y="338282"/>
                  <a:pt x="2100003" y="346882"/>
                </a:cubicBezTo>
                <a:cubicBezTo>
                  <a:pt x="2095693" y="355266"/>
                  <a:pt x="2093662" y="363824"/>
                  <a:pt x="2093953" y="373201"/>
                </a:cubicBezTo>
                <a:cubicBezTo>
                  <a:pt x="2093213" y="381675"/>
                  <a:pt x="2095355" y="389635"/>
                  <a:pt x="2097798" y="397251"/>
                </a:cubicBezTo>
                <a:cubicBezTo>
                  <a:pt x="2100326" y="406158"/>
                  <a:pt x="2098428" y="411791"/>
                  <a:pt x="2088405" y="412123"/>
                </a:cubicBezTo>
                <a:cubicBezTo>
                  <a:pt x="2085178" y="412336"/>
                  <a:pt x="2082254" y="412204"/>
                  <a:pt x="2079287" y="411426"/>
                </a:cubicBezTo>
                <a:cubicBezTo>
                  <a:pt x="2074214" y="408194"/>
                  <a:pt x="2069999" y="408147"/>
                  <a:pt x="2065736" y="412314"/>
                </a:cubicBezTo>
                <a:cubicBezTo>
                  <a:pt x="2061303" y="413901"/>
                  <a:pt x="2056527" y="415187"/>
                  <a:pt x="2051365" y="415526"/>
                </a:cubicBezTo>
                <a:cubicBezTo>
                  <a:pt x="2050075" y="415610"/>
                  <a:pt x="2049086" y="415351"/>
                  <a:pt x="2047452" y="415134"/>
                </a:cubicBezTo>
                <a:cubicBezTo>
                  <a:pt x="2027580" y="413521"/>
                  <a:pt x="2009047" y="407608"/>
                  <a:pt x="1992455" y="396707"/>
                </a:cubicBezTo>
                <a:cubicBezTo>
                  <a:pt x="1990091" y="395242"/>
                  <a:pt x="1987726" y="393777"/>
                  <a:pt x="1985664" y="391968"/>
                </a:cubicBezTo>
                <a:cubicBezTo>
                  <a:pt x="1971526" y="378962"/>
                  <a:pt x="1955278" y="368363"/>
                  <a:pt x="1946349" y="350803"/>
                </a:cubicBezTo>
                <a:cubicBezTo>
                  <a:pt x="1937073" y="337803"/>
                  <a:pt x="1930291" y="323342"/>
                  <a:pt x="1924759" y="308152"/>
                </a:cubicBezTo>
                <a:cubicBezTo>
                  <a:pt x="1924373" y="307205"/>
                  <a:pt x="1923040" y="306645"/>
                  <a:pt x="1922739" y="306988"/>
                </a:cubicBezTo>
                <a:cubicBezTo>
                  <a:pt x="1921877" y="308665"/>
                  <a:pt x="1922352" y="306042"/>
                  <a:pt x="1921834" y="308020"/>
                </a:cubicBezTo>
                <a:cubicBezTo>
                  <a:pt x="1918719" y="324749"/>
                  <a:pt x="1918719" y="324749"/>
                  <a:pt x="1909605" y="319191"/>
                </a:cubicBezTo>
                <a:cubicBezTo>
                  <a:pt x="1908447" y="316351"/>
                  <a:pt x="1907934" y="313468"/>
                  <a:pt x="1908067" y="310543"/>
                </a:cubicBezTo>
                <a:cubicBezTo>
                  <a:pt x="1907638" y="308951"/>
                  <a:pt x="1908458" y="306629"/>
                  <a:pt x="1906480" y="306111"/>
                </a:cubicBezTo>
                <a:cubicBezTo>
                  <a:pt x="1904502" y="305592"/>
                  <a:pt x="1903639" y="307269"/>
                  <a:pt x="1903423" y="308903"/>
                </a:cubicBezTo>
                <a:cubicBezTo>
                  <a:pt x="1903073" y="313463"/>
                  <a:pt x="1904359" y="318239"/>
                  <a:pt x="1903709" y="323142"/>
                </a:cubicBezTo>
                <a:cubicBezTo>
                  <a:pt x="1899948" y="339913"/>
                  <a:pt x="1890554" y="354787"/>
                  <a:pt x="1881764" y="368972"/>
                </a:cubicBezTo>
                <a:cubicBezTo>
                  <a:pt x="1878014" y="376023"/>
                  <a:pt x="1873577" y="382470"/>
                  <a:pt x="1868108" y="388013"/>
                </a:cubicBezTo>
                <a:cubicBezTo>
                  <a:pt x="1863327" y="394159"/>
                  <a:pt x="1856784" y="398152"/>
                  <a:pt x="1850585" y="402447"/>
                </a:cubicBezTo>
                <a:cubicBezTo>
                  <a:pt x="1824796" y="424228"/>
                  <a:pt x="1793775" y="430475"/>
                  <a:pt x="1760956" y="429063"/>
                </a:cubicBezTo>
                <a:cubicBezTo>
                  <a:pt x="1756699" y="428370"/>
                  <a:pt x="1752182" y="428666"/>
                  <a:pt x="1747882" y="427328"/>
                </a:cubicBezTo>
                <a:cubicBezTo>
                  <a:pt x="1740186" y="423621"/>
                  <a:pt x="1745871" y="416443"/>
                  <a:pt x="1744803" y="410033"/>
                </a:cubicBezTo>
                <a:cubicBezTo>
                  <a:pt x="1746448" y="400528"/>
                  <a:pt x="1746157" y="391150"/>
                  <a:pt x="1743586" y="381599"/>
                </a:cubicBezTo>
                <a:cubicBezTo>
                  <a:pt x="1740201" y="369508"/>
                  <a:pt x="1733976" y="358575"/>
                  <a:pt x="1725900" y="349060"/>
                </a:cubicBezTo>
                <a:cubicBezTo>
                  <a:pt x="1719156" y="340106"/>
                  <a:pt x="1712412" y="331151"/>
                  <a:pt x="1706573" y="321166"/>
                </a:cubicBezTo>
                <a:cubicBezTo>
                  <a:pt x="1705112" y="318669"/>
                  <a:pt x="1704298" y="316131"/>
                  <a:pt x="1703785" y="313248"/>
                </a:cubicBezTo>
                <a:cubicBezTo>
                  <a:pt x="1699247" y="293456"/>
                  <a:pt x="1707609" y="277678"/>
                  <a:pt x="1720313" y="263885"/>
                </a:cubicBezTo>
                <a:cubicBezTo>
                  <a:pt x="1723286" y="259801"/>
                  <a:pt x="1728279" y="256881"/>
                  <a:pt x="1728887" y="251333"/>
                </a:cubicBezTo>
                <a:cubicBezTo>
                  <a:pt x="1727517" y="245266"/>
                  <a:pt x="1721841" y="242723"/>
                  <a:pt x="1717716" y="239105"/>
                </a:cubicBezTo>
                <a:cubicBezTo>
                  <a:pt x="1709422" y="231224"/>
                  <a:pt x="1699278" y="224761"/>
                  <a:pt x="1693698" y="213786"/>
                </a:cubicBezTo>
                <a:cubicBezTo>
                  <a:pt x="1691080" y="208449"/>
                  <a:pt x="1687859" y="203800"/>
                  <a:pt x="1687436" y="197347"/>
                </a:cubicBezTo>
                <a:cubicBezTo>
                  <a:pt x="1687869" y="194079"/>
                  <a:pt x="1687615" y="190207"/>
                  <a:pt x="1686113" y="187065"/>
                </a:cubicBezTo>
                <a:cubicBezTo>
                  <a:pt x="1685685" y="185473"/>
                  <a:pt x="1685558" y="183537"/>
                  <a:pt x="1685775" y="181903"/>
                </a:cubicBezTo>
                <a:cubicBezTo>
                  <a:pt x="1687113" y="177603"/>
                  <a:pt x="1684965" y="174504"/>
                  <a:pt x="1682474" y="171103"/>
                </a:cubicBezTo>
                <a:cubicBezTo>
                  <a:pt x="1678782" y="164217"/>
                  <a:pt x="1679909" y="156690"/>
                  <a:pt x="1678798" y="149634"/>
                </a:cubicBezTo>
                <a:cubicBezTo>
                  <a:pt x="1676206" y="119995"/>
                  <a:pt x="1674259" y="90312"/>
                  <a:pt x="1668441" y="60883"/>
                </a:cubicBezTo>
                <a:cubicBezTo>
                  <a:pt x="1667029" y="54172"/>
                  <a:pt x="1664670" y="47846"/>
                  <a:pt x="1664204" y="40748"/>
                </a:cubicBezTo>
                <a:cubicBezTo>
                  <a:pt x="1662676" y="22379"/>
                  <a:pt x="1671545" y="14345"/>
                  <a:pt x="1690295" y="18623"/>
                </a:cubicBezTo>
                <a:cubicBezTo>
                  <a:pt x="1698504" y="25213"/>
                  <a:pt x="1706972" y="30814"/>
                  <a:pt x="1718116" y="27815"/>
                </a:cubicBezTo>
                <a:cubicBezTo>
                  <a:pt x="1736607" y="33083"/>
                  <a:pt x="1751607" y="44412"/>
                  <a:pt x="1767771" y="53721"/>
                </a:cubicBezTo>
                <a:cubicBezTo>
                  <a:pt x="1771553" y="57037"/>
                  <a:pt x="1774990" y="60052"/>
                  <a:pt x="1779634" y="61692"/>
                </a:cubicBezTo>
                <a:cubicBezTo>
                  <a:pt x="1781999" y="63156"/>
                  <a:pt x="1784363" y="64622"/>
                  <a:pt x="1786425" y="66431"/>
                </a:cubicBezTo>
                <a:cubicBezTo>
                  <a:pt x="1822910" y="99032"/>
                  <a:pt x="1855777" y="135760"/>
                  <a:pt x="1890193" y="171413"/>
                </a:cubicBezTo>
                <a:cubicBezTo>
                  <a:pt x="1891193" y="161951"/>
                  <a:pt x="1884148" y="153340"/>
                  <a:pt x="1890696" y="144486"/>
                </a:cubicBezTo>
                <a:cubicBezTo>
                  <a:pt x="1891901" y="143111"/>
                  <a:pt x="1892462" y="141778"/>
                  <a:pt x="1893324" y="140102"/>
                </a:cubicBezTo>
                <a:cubicBezTo>
                  <a:pt x="1893197" y="138166"/>
                  <a:pt x="1892769" y="136573"/>
                  <a:pt x="1891050" y="135066"/>
                </a:cubicBezTo>
                <a:cubicBezTo>
                  <a:pt x="1878673" y="124213"/>
                  <a:pt x="1870560" y="109192"/>
                  <a:pt x="1857580" y="99027"/>
                </a:cubicBezTo>
                <a:cubicBezTo>
                  <a:pt x="1850794" y="89427"/>
                  <a:pt x="1840866" y="81329"/>
                  <a:pt x="1840321" y="68080"/>
                </a:cubicBezTo>
                <a:cubicBezTo>
                  <a:pt x="1859008" y="91156"/>
                  <a:pt x="1877695" y="114233"/>
                  <a:pt x="1897286" y="136277"/>
                </a:cubicBezTo>
                <a:cubicBezTo>
                  <a:pt x="1901887" y="137272"/>
                  <a:pt x="1904564" y="128671"/>
                  <a:pt x="1910064" y="133495"/>
                </a:cubicBezTo>
                <a:cubicBezTo>
                  <a:pt x="1918072" y="127138"/>
                  <a:pt x="1923372" y="119013"/>
                  <a:pt x="1928629" y="110244"/>
                </a:cubicBezTo>
                <a:cubicBezTo>
                  <a:pt x="1939789" y="92663"/>
                  <a:pt x="1951293" y="75383"/>
                  <a:pt x="1962495" y="58448"/>
                </a:cubicBezTo>
                <a:cubicBezTo>
                  <a:pt x="1966578" y="61420"/>
                  <a:pt x="1962315" y="65588"/>
                  <a:pt x="1963516" y="69074"/>
                </a:cubicBezTo>
                <a:cubicBezTo>
                  <a:pt x="1947791" y="91166"/>
                  <a:pt x="1932368" y="112915"/>
                  <a:pt x="1916301" y="134706"/>
                </a:cubicBezTo>
                <a:cubicBezTo>
                  <a:pt x="1916988" y="135309"/>
                  <a:pt x="1917374" y="136256"/>
                  <a:pt x="1917760" y="137203"/>
                </a:cubicBezTo>
                <a:cubicBezTo>
                  <a:pt x="1919347" y="141635"/>
                  <a:pt x="1922785" y="144650"/>
                  <a:pt x="1925318" y="148696"/>
                </a:cubicBezTo>
                <a:cubicBezTo>
                  <a:pt x="1927550" y="153086"/>
                  <a:pt x="1927804" y="156957"/>
                  <a:pt x="1925175" y="161342"/>
                </a:cubicBezTo>
                <a:cubicBezTo>
                  <a:pt x="1923409" y="164050"/>
                  <a:pt x="1920653" y="166499"/>
                  <a:pt x="1919231" y="169509"/>
                </a:cubicBezTo>
                <a:cubicBezTo>
                  <a:pt x="1916602" y="173893"/>
                  <a:pt x="1919955" y="175618"/>
                  <a:pt x="1922362" y="177728"/>
                </a:cubicBezTo>
                <a:cubicBezTo>
                  <a:pt x="1925112" y="180140"/>
                  <a:pt x="1928381" y="180574"/>
                  <a:pt x="1930105" y="177220"/>
                </a:cubicBezTo>
                <a:cubicBezTo>
                  <a:pt x="1936399" y="164494"/>
                  <a:pt x="1947723" y="154355"/>
                  <a:pt x="1951007" y="140207"/>
                </a:cubicBezTo>
                <a:cubicBezTo>
                  <a:pt x="1954197" y="134489"/>
                  <a:pt x="1957730" y="129073"/>
                  <a:pt x="1960618" y="123699"/>
                </a:cubicBezTo>
                <a:cubicBezTo>
                  <a:pt x="1976078" y="107456"/>
                  <a:pt x="1985693" y="86088"/>
                  <a:pt x="2004247" y="72559"/>
                </a:cubicBezTo>
                <a:cubicBezTo>
                  <a:pt x="2015396" y="64699"/>
                  <a:pt x="2025128" y="54988"/>
                  <a:pt x="2035892" y="46182"/>
                </a:cubicBezTo>
                <a:cubicBezTo>
                  <a:pt x="2049627" y="33291"/>
                  <a:pt x="2066499" y="23760"/>
                  <a:pt x="2081653" y="12722"/>
                </a:cubicBezTo>
                <a:cubicBezTo>
                  <a:pt x="2088068" y="6793"/>
                  <a:pt x="2094140" y="562"/>
                  <a:pt x="2103904" y="1218"/>
                </a:cubicBezTo>
                <a:cubicBezTo>
                  <a:pt x="2106485" y="1049"/>
                  <a:pt x="2108722" y="578"/>
                  <a:pt x="2111002" y="752"/>
                </a:cubicBezTo>
                <a:cubicBezTo>
                  <a:pt x="2116164" y="414"/>
                  <a:pt x="2120983" y="-226"/>
                  <a:pt x="2126187" y="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8178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xmlns="" id="{E242EA3C-38B8-4CAF-8B39-B68F99FF889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7273" y="516579"/>
            <a:ext cx="6750120" cy="400278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5909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1.xml"/><Relationship Id="rId4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4" r:id="rId2"/>
    <p:sldLayoutId id="2147483663" r:id="rId3"/>
    <p:sldLayoutId id="2147483678" r:id="rId4"/>
    <p:sldLayoutId id="2147483658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5" r:id="rId13"/>
    <p:sldLayoutId id="2147483676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79" r:id="rId2"/>
    <p:sldLayoutId id="2147483681" r:id="rId3"/>
    <p:sldLayoutId id="2147483683" r:id="rId4"/>
    <p:sldLayoutId id="2147483684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4.png"/><Relationship Id="rId4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6.jpeg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="" xmlns:a16="http://schemas.microsoft.com/office/drawing/2014/main" id="{531EBE53-9334-4512-BDD3-AB8402394DE5}"/>
              </a:ext>
            </a:extLst>
          </p:cNvPr>
          <p:cNvGrpSpPr/>
          <p:nvPr/>
        </p:nvGrpSpPr>
        <p:grpSpPr>
          <a:xfrm>
            <a:off x="0" y="1980924"/>
            <a:ext cx="12192000" cy="2597869"/>
            <a:chOff x="0" y="2092574"/>
            <a:chExt cx="12192000" cy="2597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5" name="Rectangle 64">
              <a:extLst>
                <a:ext uri="{FF2B5EF4-FFF2-40B4-BE49-F238E27FC236}">
                  <a16:creationId xmlns="" xmlns:a16="http://schemas.microsoft.com/office/drawing/2014/main" id="{EF72BF9D-AF9A-4CBE-B9AE-6E060DF58BAF}"/>
                </a:ext>
              </a:extLst>
            </p:cNvPr>
            <p:cNvSpPr/>
            <p:nvPr/>
          </p:nvSpPr>
          <p:spPr>
            <a:xfrm>
              <a:off x="0" y="209257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="" xmlns:a16="http://schemas.microsoft.com/office/drawing/2014/main" id="{6F041007-72AC-48E0-9333-621F03F2663E}"/>
                </a:ext>
              </a:extLst>
            </p:cNvPr>
            <p:cNvSpPr/>
            <p:nvPr/>
          </p:nvSpPr>
          <p:spPr>
            <a:xfrm>
              <a:off x="0" y="464472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="" xmlns:a16="http://schemas.microsoft.com/office/drawing/2014/main" id="{41C12585-B71E-4D4F-92F8-467B5DB1BF20}"/>
                </a:ext>
              </a:extLst>
            </p:cNvPr>
            <p:cNvSpPr/>
            <p:nvPr/>
          </p:nvSpPr>
          <p:spPr>
            <a:xfrm>
              <a:off x="0" y="2187799"/>
              <a:ext cx="12192000" cy="24074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67">
            <a:extLst>
              <a:ext uri="{FF2B5EF4-FFF2-40B4-BE49-F238E27FC236}">
                <a16:creationId xmlns="" xmlns:a16="http://schemas.microsoft.com/office/drawing/2014/main" id="{555D0590-A316-4A8E-8F56-E8354157E9F7}"/>
              </a:ext>
            </a:extLst>
          </p:cNvPr>
          <p:cNvGrpSpPr/>
          <p:nvPr/>
        </p:nvGrpSpPr>
        <p:grpSpPr>
          <a:xfrm>
            <a:off x="0" y="159443"/>
            <a:ext cx="11754997" cy="7041283"/>
            <a:chOff x="3261506" y="445221"/>
            <a:chExt cx="5668988" cy="5346015"/>
          </a:xfrm>
        </p:grpSpPr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39CBE6F7-BC4F-44AE-AA2E-636F18CC9FAA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3404267" y="855648"/>
              <a:ext cx="5346015" cy="4525162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7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9 h 4241931"/>
                <a:gd name="connsiteX7" fmla="*/ 3877729 w 4651277"/>
                <a:gd name="connsiteY7" fmla="*/ 2513815 h 4241931"/>
                <a:gd name="connsiteX8" fmla="*/ 3877901 w 4651277"/>
                <a:gd name="connsiteY8" fmla="*/ 2487465 h 4241931"/>
                <a:gd name="connsiteX9" fmla="*/ 3888277 w 4651277"/>
                <a:gd name="connsiteY9" fmla="*/ 2487068 h 4241931"/>
                <a:gd name="connsiteX10" fmla="*/ 3891886 w 4651277"/>
                <a:gd name="connsiteY10" fmla="*/ 2490771 h 4241931"/>
                <a:gd name="connsiteX11" fmla="*/ 3891216 w 4651277"/>
                <a:gd name="connsiteY11" fmla="*/ 2494297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7 w 4651277"/>
                <a:gd name="connsiteY17" fmla="*/ 2490423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9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1 w 4651277"/>
                <a:gd name="connsiteY24" fmla="*/ 2054951 h 4241931"/>
                <a:gd name="connsiteX25" fmla="*/ 4089266 w 4651277"/>
                <a:gd name="connsiteY25" fmla="*/ 2055670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7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3 h 4241931"/>
                <a:gd name="connsiteX32" fmla="*/ 3822243 w 4651277"/>
                <a:gd name="connsiteY32" fmla="*/ 1811284 h 4241931"/>
                <a:gd name="connsiteX33" fmla="*/ 3767517 w 4651277"/>
                <a:gd name="connsiteY33" fmla="*/ 1561442 h 4241931"/>
                <a:gd name="connsiteX34" fmla="*/ 3765081 w 4651277"/>
                <a:gd name="connsiteY34" fmla="*/ 1577440 h 4241931"/>
                <a:gd name="connsiteX35" fmla="*/ 3767062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5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3 w 4651277"/>
                <a:gd name="connsiteY39" fmla="*/ 1604063 h 4241931"/>
                <a:gd name="connsiteX40" fmla="*/ 3776032 w 4651277"/>
                <a:gd name="connsiteY40" fmla="*/ 1576163 h 4241931"/>
                <a:gd name="connsiteX41" fmla="*/ 3386337 w 4651277"/>
                <a:gd name="connsiteY41" fmla="*/ 529816 h 4241931"/>
                <a:gd name="connsiteX42" fmla="*/ 3387319 w 4651277"/>
                <a:gd name="connsiteY42" fmla="*/ 533022 h 4241931"/>
                <a:gd name="connsiteX43" fmla="*/ 3390371 w 4651277"/>
                <a:gd name="connsiteY43" fmla="*/ 545619 h 4241931"/>
                <a:gd name="connsiteX44" fmla="*/ 3423565 w 4651277"/>
                <a:gd name="connsiteY44" fmla="*/ 548694 h 4241931"/>
                <a:gd name="connsiteX45" fmla="*/ 3424013 w 4651277"/>
                <a:gd name="connsiteY45" fmla="*/ 548364 h 4241931"/>
                <a:gd name="connsiteX46" fmla="*/ 3429555 w 4651277"/>
                <a:gd name="connsiteY46" fmla="*/ 530803 h 4241931"/>
                <a:gd name="connsiteX47" fmla="*/ 3427864 w 4651277"/>
                <a:gd name="connsiteY47" fmla="*/ 511430 h 4241931"/>
                <a:gd name="connsiteX48" fmla="*/ 3425437 w 4651277"/>
                <a:gd name="connsiteY48" fmla="*/ 507611 h 4241931"/>
                <a:gd name="connsiteX49" fmla="*/ 3420175 w 4651277"/>
                <a:gd name="connsiteY49" fmla="*/ 511007 h 4241931"/>
                <a:gd name="connsiteX50" fmla="*/ 3392266 w 4651277"/>
                <a:gd name="connsiteY50" fmla="*/ 521522 h 4241931"/>
                <a:gd name="connsiteX51" fmla="*/ 1071940 w 4651277"/>
                <a:gd name="connsiteY51" fmla="*/ 3407137 h 4241931"/>
                <a:gd name="connsiteX52" fmla="*/ 1073275 w 4651277"/>
                <a:gd name="connsiteY52" fmla="*/ 3407279 h 4241931"/>
                <a:gd name="connsiteX53" fmla="*/ 1073048 w 4651277"/>
                <a:gd name="connsiteY53" fmla="*/ 3406948 h 4241931"/>
                <a:gd name="connsiteX54" fmla="*/ 842232 w 4651277"/>
                <a:gd name="connsiteY54" fmla="*/ 3128002 h 4241931"/>
                <a:gd name="connsiteX55" fmla="*/ 853613 w 4651277"/>
                <a:gd name="connsiteY55" fmla="*/ 3150615 h 4241931"/>
                <a:gd name="connsiteX56" fmla="*/ 883500 w 4651277"/>
                <a:gd name="connsiteY56" fmla="*/ 3172512 h 4241931"/>
                <a:gd name="connsiteX57" fmla="*/ 895668 w 4651277"/>
                <a:gd name="connsiteY57" fmla="*/ 3159366 h 4241931"/>
                <a:gd name="connsiteX58" fmla="*/ 895051 w 4651277"/>
                <a:gd name="connsiteY58" fmla="*/ 3159242 h 4241931"/>
                <a:gd name="connsiteX59" fmla="*/ 884086 w 4651277"/>
                <a:gd name="connsiteY59" fmla="*/ 3150235 h 4241931"/>
                <a:gd name="connsiteX60" fmla="*/ 861788 w 4651277"/>
                <a:gd name="connsiteY60" fmla="*/ 3130176 h 4241931"/>
                <a:gd name="connsiteX61" fmla="*/ 846830 w 4651277"/>
                <a:gd name="connsiteY61" fmla="*/ 3126461 h 4241931"/>
                <a:gd name="connsiteX62" fmla="*/ 1434125 w 4651277"/>
                <a:gd name="connsiteY62" fmla="*/ 357635 h 4241931"/>
                <a:gd name="connsiteX63" fmla="*/ 1444615 w 4651277"/>
                <a:gd name="connsiteY63" fmla="*/ 349964 h 4241931"/>
                <a:gd name="connsiteX64" fmla="*/ 1442833 w 4651277"/>
                <a:gd name="connsiteY64" fmla="*/ 352363 h 4241931"/>
                <a:gd name="connsiteX65" fmla="*/ 1435282 w 4651277"/>
                <a:gd name="connsiteY65" fmla="*/ 357772 h 4241931"/>
                <a:gd name="connsiteX66" fmla="*/ 901577 w 4651277"/>
                <a:gd name="connsiteY66" fmla="*/ 1089026 h 4241931"/>
                <a:gd name="connsiteX67" fmla="*/ 902450 w 4651277"/>
                <a:gd name="connsiteY67" fmla="*/ 1097146 h 4241931"/>
                <a:gd name="connsiteX68" fmla="*/ 902526 w 4651277"/>
                <a:gd name="connsiteY68" fmla="*/ 1097156 h 4241931"/>
                <a:gd name="connsiteX69" fmla="*/ 903198 w 4651277"/>
                <a:gd name="connsiteY69" fmla="*/ 1086955 h 4241931"/>
                <a:gd name="connsiteX70" fmla="*/ 757666 w 4651277"/>
                <a:gd name="connsiteY70" fmla="*/ 1050727 h 4241931"/>
                <a:gd name="connsiteX71" fmla="*/ 751018 w 4651277"/>
                <a:gd name="connsiteY71" fmla="*/ 1071490 h 4241931"/>
                <a:gd name="connsiteX72" fmla="*/ 758841 w 4651277"/>
                <a:gd name="connsiteY72" fmla="*/ 1071058 h 4241931"/>
                <a:gd name="connsiteX73" fmla="*/ 769344 w 4651277"/>
                <a:gd name="connsiteY73" fmla="*/ 1066422 h 4241931"/>
                <a:gd name="connsiteX74" fmla="*/ 764664 w 4651277"/>
                <a:gd name="connsiteY74" fmla="*/ 1057752 h 4241931"/>
                <a:gd name="connsiteX75" fmla="*/ 394920 w 4651277"/>
                <a:gd name="connsiteY75" fmla="*/ 954017 h 4241931"/>
                <a:gd name="connsiteX76" fmla="*/ 407227 w 4651277"/>
                <a:gd name="connsiteY76" fmla="*/ 946656 h 4241931"/>
                <a:gd name="connsiteX77" fmla="*/ 424128 w 4651277"/>
                <a:gd name="connsiteY77" fmla="*/ 922299 h 4241931"/>
                <a:gd name="connsiteX78" fmla="*/ 452395 w 4651277"/>
                <a:gd name="connsiteY78" fmla="*/ 908274 h 4241931"/>
                <a:gd name="connsiteX79" fmla="*/ 459935 w 4651277"/>
                <a:gd name="connsiteY79" fmla="*/ 911515 h 4241931"/>
                <a:gd name="connsiteX80" fmla="*/ 483116 w 4651277"/>
                <a:gd name="connsiteY80" fmla="*/ 899146 h 4241931"/>
                <a:gd name="connsiteX81" fmla="*/ 490125 w 4651277"/>
                <a:gd name="connsiteY81" fmla="*/ 893227 h 4241931"/>
                <a:gd name="connsiteX82" fmla="*/ 505508 w 4651277"/>
                <a:gd name="connsiteY82" fmla="*/ 899211 h 4241931"/>
                <a:gd name="connsiteX83" fmla="*/ 533045 w 4651277"/>
                <a:gd name="connsiteY83" fmla="*/ 903097 h 4241931"/>
                <a:gd name="connsiteX84" fmla="*/ 549057 w 4651277"/>
                <a:gd name="connsiteY84" fmla="*/ 904707 h 4241931"/>
                <a:gd name="connsiteX85" fmla="*/ 576911 w 4651277"/>
                <a:gd name="connsiteY85" fmla="*/ 960445 h 4241931"/>
                <a:gd name="connsiteX86" fmla="*/ 592268 w 4651277"/>
                <a:gd name="connsiteY86" fmla="*/ 969814 h 4241931"/>
                <a:gd name="connsiteX87" fmla="*/ 635566 w 4651277"/>
                <a:gd name="connsiteY87" fmla="*/ 969038 h 4241931"/>
                <a:gd name="connsiteX88" fmla="*/ 656699 w 4651277"/>
                <a:gd name="connsiteY88" fmla="*/ 977852 h 4241931"/>
                <a:gd name="connsiteX89" fmla="*/ 677579 w 4651277"/>
                <a:gd name="connsiteY89" fmla="*/ 980395 h 4241931"/>
                <a:gd name="connsiteX90" fmla="*/ 708864 w 4651277"/>
                <a:gd name="connsiteY90" fmla="*/ 989282 h 4241931"/>
                <a:gd name="connsiteX91" fmla="*/ 709249 w 4651277"/>
                <a:gd name="connsiteY91" fmla="*/ 990879 h 4241931"/>
                <a:gd name="connsiteX92" fmla="*/ 730538 w 4651277"/>
                <a:gd name="connsiteY92" fmla="*/ 987041 h 4241931"/>
                <a:gd name="connsiteX93" fmla="*/ 733369 w 4651277"/>
                <a:gd name="connsiteY93" fmla="*/ 981508 h 4241931"/>
                <a:gd name="connsiteX94" fmla="*/ 741250 w 4651277"/>
                <a:gd name="connsiteY94" fmla="*/ 939228 h 4241931"/>
                <a:gd name="connsiteX95" fmla="*/ 770387 w 4651277"/>
                <a:gd name="connsiteY95" fmla="*/ 922209 h 4241931"/>
                <a:gd name="connsiteX96" fmla="*/ 772846 w 4651277"/>
                <a:gd name="connsiteY96" fmla="*/ 931130 h 4241931"/>
                <a:gd name="connsiteX97" fmla="*/ 771985 w 4651277"/>
                <a:gd name="connsiteY97" fmla="*/ 935690 h 4241931"/>
                <a:gd name="connsiteX98" fmla="*/ 777371 w 4651277"/>
                <a:gd name="connsiteY98" fmla="*/ 940499 h 4241931"/>
                <a:gd name="connsiteX99" fmla="*/ 782283 w 4651277"/>
                <a:gd name="connsiteY99" fmla="*/ 952504 h 4241931"/>
                <a:gd name="connsiteX100" fmla="*/ 776624 w 4651277"/>
                <a:gd name="connsiteY100" fmla="*/ 964006 h 4241931"/>
                <a:gd name="connsiteX101" fmla="*/ 768714 w 4651277"/>
                <a:gd name="connsiteY101" fmla="*/ 968596 h 4241931"/>
                <a:gd name="connsiteX102" fmla="*/ 769873 w 4651277"/>
                <a:gd name="connsiteY102" fmla="*/ 975063 h 4241931"/>
                <a:gd name="connsiteX103" fmla="*/ 789860 w 4651277"/>
                <a:gd name="connsiteY103" fmla="*/ 1001522 h 4241931"/>
                <a:gd name="connsiteX104" fmla="*/ 801796 w 4651277"/>
                <a:gd name="connsiteY104" fmla="*/ 1013423 h 4241931"/>
                <a:gd name="connsiteX105" fmla="*/ 804836 w 4651277"/>
                <a:gd name="connsiteY105" fmla="*/ 1014109 h 4241931"/>
                <a:gd name="connsiteX106" fmla="*/ 810407 w 4651277"/>
                <a:gd name="connsiteY106" fmla="*/ 1011186 h 4241931"/>
                <a:gd name="connsiteX107" fmla="*/ 847470 w 4651277"/>
                <a:gd name="connsiteY107" fmla="*/ 994970 h 4241931"/>
                <a:gd name="connsiteX108" fmla="*/ 858657 w 4651277"/>
                <a:gd name="connsiteY108" fmla="*/ 987296 h 4241931"/>
                <a:gd name="connsiteX109" fmla="*/ 874361 w 4651277"/>
                <a:gd name="connsiteY109" fmla="*/ 995010 h 4241931"/>
                <a:gd name="connsiteX110" fmla="*/ 927779 w 4651277"/>
                <a:gd name="connsiteY110" fmla="*/ 1035418 h 4241931"/>
                <a:gd name="connsiteX111" fmla="*/ 932742 w 4651277"/>
                <a:gd name="connsiteY111" fmla="*/ 1035538 h 4241931"/>
                <a:gd name="connsiteX112" fmla="*/ 935226 w 4651277"/>
                <a:gd name="connsiteY112" fmla="*/ 1039553 h 4241931"/>
                <a:gd name="connsiteX113" fmla="*/ 940983 w 4651277"/>
                <a:gd name="connsiteY113" fmla="*/ 1033338 h 4241931"/>
                <a:gd name="connsiteX114" fmla="*/ 935821 w 4651277"/>
                <a:gd name="connsiteY114" fmla="*/ 1023593 h 4241931"/>
                <a:gd name="connsiteX115" fmla="*/ 913760 w 4651277"/>
                <a:gd name="connsiteY115" fmla="*/ 1010868 h 4241931"/>
                <a:gd name="connsiteX116" fmla="*/ 908193 w 4651277"/>
                <a:gd name="connsiteY116" fmla="*/ 1013124 h 4241931"/>
                <a:gd name="connsiteX117" fmla="*/ 918086 w 4651277"/>
                <a:gd name="connsiteY117" fmla="*/ 991595 h 4241931"/>
                <a:gd name="connsiteX118" fmla="*/ 923864 w 4651277"/>
                <a:gd name="connsiteY118" fmla="*/ 967586 h 4241931"/>
                <a:gd name="connsiteX119" fmla="*/ 911850 w 4651277"/>
                <a:gd name="connsiteY119" fmla="*/ 958668 h 4241931"/>
                <a:gd name="connsiteX120" fmla="*/ 893528 w 4651277"/>
                <a:gd name="connsiteY120" fmla="*/ 951841 h 4241931"/>
                <a:gd name="connsiteX121" fmla="*/ 898383 w 4651277"/>
                <a:gd name="connsiteY121" fmla="*/ 935411 h 4241931"/>
                <a:gd name="connsiteX122" fmla="*/ 900622 w 4651277"/>
                <a:gd name="connsiteY122" fmla="*/ 928906 h 4241931"/>
                <a:gd name="connsiteX123" fmla="*/ 889714 w 4651277"/>
                <a:gd name="connsiteY123" fmla="*/ 923737 h 4241931"/>
                <a:gd name="connsiteX124" fmla="*/ 871981 w 4651277"/>
                <a:gd name="connsiteY124" fmla="*/ 910814 h 4241931"/>
                <a:gd name="connsiteX125" fmla="*/ 847331 w 4651277"/>
                <a:gd name="connsiteY125" fmla="*/ 874933 h 4241931"/>
                <a:gd name="connsiteX126" fmla="*/ 841915 w 4651277"/>
                <a:gd name="connsiteY126" fmla="*/ 864377 h 4241931"/>
                <a:gd name="connsiteX127" fmla="*/ 826359 w 4651277"/>
                <a:gd name="connsiteY127" fmla="*/ 834813 h 4241931"/>
                <a:gd name="connsiteX128" fmla="*/ 827614 w 4651277"/>
                <a:gd name="connsiteY128" fmla="*/ 825752 h 4241931"/>
                <a:gd name="connsiteX129" fmla="*/ 837279 w 4651277"/>
                <a:gd name="connsiteY129" fmla="*/ 794828 h 4241931"/>
                <a:gd name="connsiteX130" fmla="*/ 836885 w 4651277"/>
                <a:gd name="connsiteY130" fmla="*/ 786176 h 4241931"/>
                <a:gd name="connsiteX131" fmla="*/ 852800 w 4651277"/>
                <a:gd name="connsiteY131" fmla="*/ 762101 h 4241931"/>
                <a:gd name="connsiteX132" fmla="*/ 864539 w 4651277"/>
                <a:gd name="connsiteY132" fmla="*/ 744488 h 4241931"/>
                <a:gd name="connsiteX133" fmla="*/ 871755 w 4651277"/>
                <a:gd name="connsiteY133" fmla="*/ 722748 h 4241931"/>
                <a:gd name="connsiteX134" fmla="*/ 872404 w 4651277"/>
                <a:gd name="connsiteY134" fmla="*/ 707712 h 4241931"/>
                <a:gd name="connsiteX135" fmla="*/ 866503 w 4651277"/>
                <a:gd name="connsiteY135" fmla="*/ 692377 h 4241931"/>
                <a:gd name="connsiteX136" fmla="*/ 859921 w 4651277"/>
                <a:gd name="connsiteY136" fmla="*/ 687011 h 4241931"/>
                <a:gd name="connsiteX137" fmla="*/ 847757 w 4651277"/>
                <a:gd name="connsiteY137" fmla="*/ 690905 h 4241931"/>
                <a:gd name="connsiteX138" fmla="*/ 831295 w 4651277"/>
                <a:gd name="connsiteY138" fmla="*/ 680991 h 4241931"/>
                <a:gd name="connsiteX139" fmla="*/ 830432 w 4651277"/>
                <a:gd name="connsiteY139" fmla="*/ 660556 h 4241931"/>
                <a:gd name="connsiteX140" fmla="*/ 842534 w 4651277"/>
                <a:gd name="connsiteY140" fmla="*/ 646527 h 4241931"/>
                <a:gd name="connsiteX141" fmla="*/ 847783 w 4651277"/>
                <a:gd name="connsiteY141" fmla="*/ 638749 h 4241931"/>
                <a:gd name="connsiteX142" fmla="*/ 835406 w 4651277"/>
                <a:gd name="connsiteY142" fmla="*/ 626246 h 4241931"/>
                <a:gd name="connsiteX143" fmla="*/ 833304 w 4651277"/>
                <a:gd name="connsiteY143" fmla="*/ 626943 h 4241931"/>
                <a:gd name="connsiteX144" fmla="*/ 819248 w 4651277"/>
                <a:gd name="connsiteY144" fmla="*/ 628857 h 4241931"/>
                <a:gd name="connsiteX145" fmla="*/ 813029 w 4651277"/>
                <a:gd name="connsiteY145" fmla="*/ 608001 h 4241931"/>
                <a:gd name="connsiteX146" fmla="*/ 821182 w 4651277"/>
                <a:gd name="connsiteY146" fmla="*/ 590753 h 4241931"/>
                <a:gd name="connsiteX147" fmla="*/ 831485 w 4651277"/>
                <a:gd name="connsiteY147" fmla="*/ 589945 h 4241931"/>
                <a:gd name="connsiteX148" fmla="*/ 836962 w 4651277"/>
                <a:gd name="connsiteY148" fmla="*/ 591561 h 4241931"/>
                <a:gd name="connsiteX149" fmla="*/ 838006 w 4651277"/>
                <a:gd name="connsiteY149" fmla="*/ 585177 h 4241931"/>
                <a:gd name="connsiteX150" fmla="*/ 832588 w 4651277"/>
                <a:gd name="connsiteY150" fmla="*/ 574621 h 4241931"/>
                <a:gd name="connsiteX151" fmla="*/ 844297 w 4651277"/>
                <a:gd name="connsiteY151" fmla="*/ 551941 h 4241931"/>
                <a:gd name="connsiteX152" fmla="*/ 848337 w 4651277"/>
                <a:gd name="connsiteY152" fmla="*/ 551287 h 4241931"/>
                <a:gd name="connsiteX153" fmla="*/ 866763 w 4651277"/>
                <a:gd name="connsiteY153" fmla="*/ 528166 h 4241931"/>
                <a:gd name="connsiteX154" fmla="*/ 874296 w 4651277"/>
                <a:gd name="connsiteY154" fmla="*/ 511946 h 4241931"/>
                <a:gd name="connsiteX155" fmla="*/ 881271 w 4651277"/>
                <a:gd name="connsiteY155" fmla="*/ 506890 h 4241931"/>
                <a:gd name="connsiteX156" fmla="*/ 895567 w 4651277"/>
                <a:gd name="connsiteY156" fmla="*/ 469218 h 4241931"/>
                <a:gd name="connsiteX157" fmla="*/ 893053 w 4651277"/>
                <a:gd name="connsiteY157" fmla="*/ 449192 h 4241931"/>
                <a:gd name="connsiteX158" fmla="*/ 900283 w 4651277"/>
                <a:gd name="connsiteY158" fmla="*/ 439523 h 4241931"/>
                <a:gd name="connsiteX159" fmla="*/ 908015 w 4651277"/>
                <a:gd name="connsiteY159" fmla="*/ 446703 h 4241931"/>
                <a:gd name="connsiteX160" fmla="*/ 935325 w 4651277"/>
                <a:gd name="connsiteY160" fmla="*/ 451650 h 4241931"/>
                <a:gd name="connsiteX161" fmla="*/ 955007 w 4651277"/>
                <a:gd name="connsiteY161" fmla="*/ 438541 h 4241931"/>
                <a:gd name="connsiteX162" fmla="*/ 977460 w 4651277"/>
                <a:gd name="connsiteY162" fmla="*/ 440844 h 4241931"/>
                <a:gd name="connsiteX163" fmla="*/ 1019519 w 4651277"/>
                <a:gd name="connsiteY163" fmla="*/ 426905 h 4241931"/>
                <a:gd name="connsiteX164" fmla="*/ 1024027 w 4651277"/>
                <a:gd name="connsiteY164" fmla="*/ 418962 h 4241931"/>
                <a:gd name="connsiteX165" fmla="*/ 1054530 w 4651277"/>
                <a:gd name="connsiteY165" fmla="*/ 433965 h 4241931"/>
                <a:gd name="connsiteX166" fmla="*/ 1082669 w 4651277"/>
                <a:gd name="connsiteY166" fmla="*/ 416132 h 4241931"/>
                <a:gd name="connsiteX167" fmla="*/ 1084016 w 4651277"/>
                <a:gd name="connsiteY167" fmla="*/ 422272 h 4241931"/>
                <a:gd name="connsiteX168" fmla="*/ 1107832 w 4651277"/>
                <a:gd name="connsiteY168" fmla="*/ 442787 h 4241931"/>
                <a:gd name="connsiteX169" fmla="*/ 1128122 w 4651277"/>
                <a:gd name="connsiteY169" fmla="*/ 454725 h 4241931"/>
                <a:gd name="connsiteX170" fmla="*/ 1153601 w 4651277"/>
                <a:gd name="connsiteY170" fmla="*/ 467827 h 4241931"/>
                <a:gd name="connsiteX171" fmla="*/ 1155642 w 4651277"/>
                <a:gd name="connsiteY171" fmla="*/ 456996 h 4241931"/>
                <a:gd name="connsiteX172" fmla="*/ 1156095 w 4651277"/>
                <a:gd name="connsiteY172" fmla="*/ 437634 h 4241931"/>
                <a:gd name="connsiteX173" fmla="*/ 1165444 w 4651277"/>
                <a:gd name="connsiteY173" fmla="*/ 439338 h 4241931"/>
                <a:gd name="connsiteX174" fmla="*/ 1198671 w 4651277"/>
                <a:gd name="connsiteY174" fmla="*/ 452617 h 4241931"/>
                <a:gd name="connsiteX175" fmla="*/ 1270353 w 4651277"/>
                <a:gd name="connsiteY175" fmla="*/ 440250 h 4241931"/>
                <a:gd name="connsiteX176" fmla="*/ 1308224 w 4651277"/>
                <a:gd name="connsiteY176" fmla="*/ 439776 h 4241931"/>
                <a:gd name="connsiteX177" fmla="*/ 1321763 w 4651277"/>
                <a:gd name="connsiteY177" fmla="*/ 428016 h 4241931"/>
                <a:gd name="connsiteX178" fmla="*/ 1334517 w 4651277"/>
                <a:gd name="connsiteY178" fmla="*/ 418026 h 4241931"/>
                <a:gd name="connsiteX179" fmla="*/ 1338527 w 4651277"/>
                <a:gd name="connsiteY179" fmla="*/ 431380 h 4241931"/>
                <a:gd name="connsiteX180" fmla="*/ 1348242 w 4651277"/>
                <a:gd name="connsiteY180" fmla="*/ 455745 h 4241931"/>
                <a:gd name="connsiteX181" fmla="*/ 1387252 w 4651277"/>
                <a:gd name="connsiteY181" fmla="*/ 495472 h 4241931"/>
                <a:gd name="connsiteX182" fmla="*/ 1391836 w 4651277"/>
                <a:gd name="connsiteY182" fmla="*/ 495409 h 4241931"/>
                <a:gd name="connsiteX183" fmla="*/ 1416977 w 4651277"/>
                <a:gd name="connsiteY183" fmla="*/ 473735 h 4241931"/>
                <a:gd name="connsiteX184" fmla="*/ 1459403 w 4651277"/>
                <a:gd name="connsiteY184" fmla="*/ 441306 h 4241931"/>
                <a:gd name="connsiteX185" fmla="*/ 1469781 w 4651277"/>
                <a:gd name="connsiteY185" fmla="*/ 440250 h 4241931"/>
                <a:gd name="connsiteX186" fmla="*/ 1481549 w 4651277"/>
                <a:gd name="connsiteY186" fmla="*/ 423949 h 4241931"/>
                <a:gd name="connsiteX187" fmla="*/ 1461863 w 4651277"/>
                <a:gd name="connsiteY187" fmla="*/ 391126 h 4241931"/>
                <a:gd name="connsiteX188" fmla="*/ 1459823 w 4651277"/>
                <a:gd name="connsiteY188" fmla="*/ 373082 h 4241931"/>
                <a:gd name="connsiteX189" fmla="*/ 1468739 w 4651277"/>
                <a:gd name="connsiteY189" fmla="*/ 351406 h 4241931"/>
                <a:gd name="connsiteX190" fmla="*/ 1464112 w 4651277"/>
                <a:gd name="connsiteY190" fmla="*/ 338871 h 4241931"/>
                <a:gd name="connsiteX191" fmla="*/ 1460545 w 4651277"/>
                <a:gd name="connsiteY191" fmla="*/ 338313 h 4241931"/>
                <a:gd name="connsiteX192" fmla="*/ 1512110 w 4651277"/>
                <a:gd name="connsiteY192" fmla="*/ 300603 h 4241931"/>
                <a:gd name="connsiteX193" fmla="*/ 1512639 w 4651277"/>
                <a:gd name="connsiteY193" fmla="*/ 301468 h 4241931"/>
                <a:gd name="connsiteX194" fmla="*/ 1518925 w 4651277"/>
                <a:gd name="connsiteY194" fmla="*/ 302455 h 4241931"/>
                <a:gd name="connsiteX195" fmla="*/ 1592774 w 4651277"/>
                <a:gd name="connsiteY195" fmla="*/ 337949 h 4241931"/>
                <a:gd name="connsiteX196" fmla="*/ 1609283 w 4651277"/>
                <a:gd name="connsiteY196" fmla="*/ 384942 h 4241931"/>
                <a:gd name="connsiteX197" fmla="*/ 1618784 w 4651277"/>
                <a:gd name="connsiteY197" fmla="*/ 393835 h 4241931"/>
                <a:gd name="connsiteX198" fmla="*/ 1646488 w 4651277"/>
                <a:gd name="connsiteY198" fmla="*/ 387870 h 4241931"/>
                <a:gd name="connsiteX199" fmla="*/ 1656853 w 4651277"/>
                <a:gd name="connsiteY199" fmla="*/ 392900 h 4241931"/>
                <a:gd name="connsiteX200" fmla="*/ 1697241 w 4651277"/>
                <a:gd name="connsiteY200" fmla="*/ 414806 h 4241931"/>
                <a:gd name="connsiteX201" fmla="*/ 1703912 w 4651277"/>
                <a:gd name="connsiteY201" fmla="*/ 406155 h 4241931"/>
                <a:gd name="connsiteX202" fmla="*/ 1723639 w 4651277"/>
                <a:gd name="connsiteY202" fmla="*/ 381491 h 4241931"/>
                <a:gd name="connsiteX203" fmla="*/ 1751085 w 4651277"/>
                <a:gd name="connsiteY203" fmla="*/ 397791 h 4241931"/>
                <a:gd name="connsiteX204" fmla="*/ 1750050 w 4651277"/>
                <a:gd name="connsiteY204" fmla="*/ 414468 h 4241931"/>
                <a:gd name="connsiteX205" fmla="*/ 1771480 w 4651277"/>
                <a:gd name="connsiteY205" fmla="*/ 433478 h 4241931"/>
                <a:gd name="connsiteX206" fmla="*/ 1791671 w 4651277"/>
                <a:gd name="connsiteY206" fmla="*/ 427858 h 4241931"/>
                <a:gd name="connsiteX207" fmla="*/ 1811649 w 4651277"/>
                <a:gd name="connsiteY207" fmla="*/ 420162 h 4241931"/>
                <a:gd name="connsiteX208" fmla="*/ 1828465 w 4651277"/>
                <a:gd name="connsiteY208" fmla="*/ 420549 h 4241931"/>
                <a:gd name="connsiteX209" fmla="*/ 1828507 w 4651277"/>
                <a:gd name="connsiteY209" fmla="*/ 435439 h 4241931"/>
                <a:gd name="connsiteX210" fmla="*/ 1831732 w 4651277"/>
                <a:gd name="connsiteY210" fmla="*/ 469308 h 4241931"/>
                <a:gd name="connsiteX211" fmla="*/ 1847892 w 4651277"/>
                <a:gd name="connsiteY211" fmla="*/ 475634 h 4241931"/>
                <a:gd name="connsiteX212" fmla="*/ 1880127 w 4651277"/>
                <a:gd name="connsiteY212" fmla="*/ 458510 h 4241931"/>
                <a:gd name="connsiteX213" fmla="*/ 1931438 w 4651277"/>
                <a:gd name="connsiteY213" fmla="*/ 455808 h 4241931"/>
                <a:gd name="connsiteX214" fmla="*/ 1943891 w 4651277"/>
                <a:gd name="connsiteY214" fmla="*/ 454542 h 4241931"/>
                <a:gd name="connsiteX215" fmla="*/ 1961453 w 4651277"/>
                <a:gd name="connsiteY215" fmla="*/ 439538 h 4241931"/>
                <a:gd name="connsiteX216" fmla="*/ 1987828 w 4651277"/>
                <a:gd name="connsiteY216" fmla="*/ 418394 h 4241931"/>
                <a:gd name="connsiteX217" fmla="*/ 1975043 w 4651277"/>
                <a:gd name="connsiteY217" fmla="*/ 406059 h 4241931"/>
                <a:gd name="connsiteX218" fmla="*/ 1967342 w 4651277"/>
                <a:gd name="connsiteY218" fmla="*/ 392156 h 4241931"/>
                <a:gd name="connsiteX219" fmla="*/ 1982906 w 4651277"/>
                <a:gd name="connsiteY219" fmla="*/ 373999 h 4241931"/>
                <a:gd name="connsiteX220" fmla="*/ 1993404 w 4651277"/>
                <a:gd name="connsiteY220" fmla="*/ 384470 h 4241931"/>
                <a:gd name="connsiteX221" fmla="*/ 2001183 w 4651277"/>
                <a:gd name="connsiteY221" fmla="*/ 395007 h 4241931"/>
                <a:gd name="connsiteX222" fmla="*/ 2026848 w 4651277"/>
                <a:gd name="connsiteY222" fmla="*/ 370998 h 4241931"/>
                <a:gd name="connsiteX223" fmla="*/ 2023876 w 4651277"/>
                <a:gd name="connsiteY223" fmla="*/ 354098 h 4241931"/>
                <a:gd name="connsiteX224" fmla="*/ 2033778 w 4651277"/>
                <a:gd name="connsiteY224" fmla="*/ 340084 h 4241931"/>
                <a:gd name="connsiteX225" fmla="*/ 2048794 w 4651277"/>
                <a:gd name="connsiteY225" fmla="*/ 345479 h 4241931"/>
                <a:gd name="connsiteX226" fmla="*/ 2057325 w 4651277"/>
                <a:gd name="connsiteY226" fmla="*/ 373772 h 4241931"/>
                <a:gd name="connsiteX227" fmla="*/ 2070321 w 4651277"/>
                <a:gd name="connsiteY227" fmla="*/ 397232 h 4241931"/>
                <a:gd name="connsiteX228" fmla="*/ 2071512 w 4651277"/>
                <a:gd name="connsiteY228" fmla="*/ 397142 h 4241931"/>
                <a:gd name="connsiteX229" fmla="*/ 2069934 w 4651277"/>
                <a:gd name="connsiteY229" fmla="*/ 387948 h 4241931"/>
                <a:gd name="connsiteX230" fmla="*/ 2060255 w 4651277"/>
                <a:gd name="connsiteY230" fmla="*/ 375985 h 4241931"/>
                <a:gd name="connsiteX231" fmla="*/ 2064924 w 4651277"/>
                <a:gd name="connsiteY231" fmla="*/ 367708 h 4241931"/>
                <a:gd name="connsiteX232" fmla="*/ 2081666 w 4651277"/>
                <a:gd name="connsiteY232" fmla="*/ 366819 h 4241931"/>
                <a:gd name="connsiteX233" fmla="*/ 2129577 w 4651277"/>
                <a:gd name="connsiteY233" fmla="*/ 334348 h 4241931"/>
                <a:gd name="connsiteX234" fmla="*/ 2116160 w 4651277"/>
                <a:gd name="connsiteY234" fmla="*/ 315351 h 4241931"/>
                <a:gd name="connsiteX235" fmla="*/ 2102325 w 4651277"/>
                <a:gd name="connsiteY235" fmla="*/ 302217 h 4241931"/>
                <a:gd name="connsiteX236" fmla="*/ 2119407 w 4651277"/>
                <a:gd name="connsiteY236" fmla="*/ 294011 h 4241931"/>
                <a:gd name="connsiteX237" fmla="*/ 2224738 w 4651277"/>
                <a:gd name="connsiteY237" fmla="*/ 243162 h 4241931"/>
                <a:gd name="connsiteX238" fmla="*/ 2229478 w 4651277"/>
                <a:gd name="connsiteY238" fmla="*/ 222474 h 4241931"/>
                <a:gd name="connsiteX239" fmla="*/ 2233028 w 4651277"/>
                <a:gd name="connsiteY239" fmla="*/ 193087 h 4241931"/>
                <a:gd name="connsiteX240" fmla="*/ 2257860 w 4651277"/>
                <a:gd name="connsiteY240" fmla="*/ 207096 h 4241931"/>
                <a:gd name="connsiteX241" fmla="*/ 2292599 w 4651277"/>
                <a:gd name="connsiteY241" fmla="*/ 187734 h 4241931"/>
                <a:gd name="connsiteX242" fmla="*/ 2292817 w 4651277"/>
                <a:gd name="connsiteY242" fmla="*/ 187109 h 4241931"/>
                <a:gd name="connsiteX243" fmla="*/ 2286426 w 4651277"/>
                <a:gd name="connsiteY243" fmla="*/ 166089 h 4241931"/>
                <a:gd name="connsiteX244" fmla="*/ 2271698 w 4651277"/>
                <a:gd name="connsiteY244" fmla="*/ 148167 h 4241931"/>
                <a:gd name="connsiteX245" fmla="*/ 2200551 w 4651277"/>
                <a:gd name="connsiteY245" fmla="*/ 141725 h 4241931"/>
                <a:gd name="connsiteX246" fmla="*/ 2177955 w 4651277"/>
                <a:gd name="connsiteY246" fmla="*/ 156063 h 4241931"/>
                <a:gd name="connsiteX247" fmla="*/ 2161942 w 4651277"/>
                <a:gd name="connsiteY247" fmla="*/ 156914 h 4241931"/>
                <a:gd name="connsiteX248" fmla="*/ 2166815 w 4651277"/>
                <a:gd name="connsiteY248" fmla="*/ 128838 h 4241931"/>
                <a:gd name="connsiteX249" fmla="*/ 2176178 w 4651277"/>
                <a:gd name="connsiteY249" fmla="*/ 122581 h 4241931"/>
                <a:gd name="connsiteX250" fmla="*/ 2220346 w 4651277"/>
                <a:gd name="connsiteY250" fmla="*/ 115856 h 4241931"/>
                <a:gd name="connsiteX251" fmla="*/ 2224591 w 4651277"/>
                <a:gd name="connsiteY251" fmla="*/ 99573 h 4241931"/>
                <a:gd name="connsiteX252" fmla="*/ 2236573 w 4651277"/>
                <a:gd name="connsiteY252" fmla="*/ 77769 h 4241931"/>
                <a:gd name="connsiteX253" fmla="*/ 2240288 w 4651277"/>
                <a:gd name="connsiteY253" fmla="*/ 79030 h 4241931"/>
                <a:gd name="connsiteX254" fmla="*/ 2269604 w 4651277"/>
                <a:gd name="connsiteY254" fmla="*/ 94993 h 4241931"/>
                <a:gd name="connsiteX255" fmla="*/ 2282204 w 4651277"/>
                <a:gd name="connsiteY255" fmla="*/ 84835 h 4241931"/>
                <a:gd name="connsiteX256" fmla="*/ 2285805 w 4651277"/>
                <a:gd name="connsiteY256" fmla="*/ 83914 h 4241931"/>
                <a:gd name="connsiteX257" fmla="*/ 2306411 w 4651277"/>
                <a:gd name="connsiteY257" fmla="*/ 73331 h 4241931"/>
                <a:gd name="connsiteX258" fmla="*/ 2339875 w 4651277"/>
                <a:gd name="connsiteY258" fmla="*/ 29946 h 4241931"/>
                <a:gd name="connsiteX259" fmla="*/ 2392011 w 4651277"/>
                <a:gd name="connsiteY259" fmla="*/ 22068 h 4241931"/>
                <a:gd name="connsiteX260" fmla="*/ 2449746 w 4651277"/>
                <a:gd name="connsiteY260" fmla="*/ 23384 h 4241931"/>
                <a:gd name="connsiteX261" fmla="*/ 2451125 w 4651277"/>
                <a:gd name="connsiteY261" fmla="*/ 21850 h 4241931"/>
                <a:gd name="connsiteX262" fmla="*/ 2508325 w 4651277"/>
                <a:gd name="connsiteY262" fmla="*/ 26842 h 4241931"/>
                <a:gd name="connsiteX263" fmla="*/ 2528565 w 4651277"/>
                <a:gd name="connsiteY263" fmla="*/ 50586 h 4241931"/>
                <a:gd name="connsiteX264" fmla="*/ 2545177 w 4651277"/>
                <a:gd name="connsiteY264" fmla="*/ 19776 h 4241931"/>
                <a:gd name="connsiteX265" fmla="*/ 2549345 w 4651277"/>
                <a:gd name="connsiteY265" fmla="*/ 2036 h 4241931"/>
                <a:gd name="connsiteX266" fmla="*/ 2559883 w 4651277"/>
                <a:gd name="connsiteY266" fmla="*/ 8046 h 4241931"/>
                <a:gd name="connsiteX267" fmla="*/ 2562074 w 4651277"/>
                <a:gd name="connsiteY267" fmla="*/ 21799 h 4241931"/>
                <a:gd name="connsiteX268" fmla="*/ 2568791 w 4651277"/>
                <a:gd name="connsiteY268" fmla="*/ 52099 h 4241931"/>
                <a:gd name="connsiteX269" fmla="*/ 2601553 w 4651277"/>
                <a:gd name="connsiteY269" fmla="*/ 64228 h 4241931"/>
                <a:gd name="connsiteX270" fmla="*/ 2625296 w 4651277"/>
                <a:gd name="connsiteY270" fmla="*/ 43989 h 4241931"/>
                <a:gd name="connsiteX271" fmla="*/ 2645290 w 4651277"/>
                <a:gd name="connsiteY271" fmla="*/ 35629 h 4241931"/>
                <a:gd name="connsiteX272" fmla="*/ 2655912 w 4651277"/>
                <a:gd name="connsiteY272" fmla="*/ 56963 h 4241931"/>
                <a:gd name="connsiteX273" fmla="*/ 2657690 w 4651277"/>
                <a:gd name="connsiteY273" fmla="*/ 90445 h 4241931"/>
                <a:gd name="connsiteX274" fmla="*/ 2676280 w 4651277"/>
                <a:gd name="connsiteY274" fmla="*/ 110626 h 4241931"/>
                <a:gd name="connsiteX275" fmla="*/ 2711007 w 4651277"/>
                <a:gd name="connsiteY275" fmla="*/ 146010 h 4241931"/>
                <a:gd name="connsiteX276" fmla="*/ 2766305 w 4651277"/>
                <a:gd name="connsiteY276" fmla="*/ 183951 h 4241931"/>
                <a:gd name="connsiteX277" fmla="*/ 2774785 w 4651277"/>
                <a:gd name="connsiteY277" fmla="*/ 182383 h 4241931"/>
                <a:gd name="connsiteX278" fmla="*/ 2787062 w 4651277"/>
                <a:gd name="connsiteY278" fmla="*/ 171241 h 4241931"/>
                <a:gd name="connsiteX279" fmla="*/ 2822613 w 4651277"/>
                <a:gd name="connsiteY279" fmla="*/ 167164 h 4241931"/>
                <a:gd name="connsiteX280" fmla="*/ 2851379 w 4651277"/>
                <a:gd name="connsiteY280" fmla="*/ 159068 h 4241931"/>
                <a:gd name="connsiteX281" fmla="*/ 2865409 w 4651277"/>
                <a:gd name="connsiteY281" fmla="*/ 175841 h 4241931"/>
                <a:gd name="connsiteX282" fmla="*/ 2868616 w 4651277"/>
                <a:gd name="connsiteY282" fmla="*/ 203591 h 4241931"/>
                <a:gd name="connsiteX283" fmla="*/ 2876461 w 4651277"/>
                <a:gd name="connsiteY283" fmla="*/ 217589 h 4241931"/>
                <a:gd name="connsiteX284" fmla="*/ 2879988 w 4651277"/>
                <a:gd name="connsiteY284" fmla="*/ 214776 h 4241931"/>
                <a:gd name="connsiteX285" fmla="*/ 2883159 w 4651277"/>
                <a:gd name="connsiteY285" fmla="*/ 198914 h 4241931"/>
                <a:gd name="connsiteX286" fmla="*/ 2919613 w 4651277"/>
                <a:gd name="connsiteY286" fmla="*/ 156832 h 4241931"/>
                <a:gd name="connsiteX287" fmla="*/ 2928147 w 4651277"/>
                <a:gd name="connsiteY287" fmla="*/ 138860 h 4241931"/>
                <a:gd name="connsiteX288" fmla="*/ 2945881 w 4651277"/>
                <a:gd name="connsiteY288" fmla="*/ 129159 h 4241931"/>
                <a:gd name="connsiteX289" fmla="*/ 3020035 w 4651277"/>
                <a:gd name="connsiteY289" fmla="*/ 96025 h 4241931"/>
                <a:gd name="connsiteX290" fmla="*/ 3059179 w 4651277"/>
                <a:gd name="connsiteY290" fmla="*/ 77158 h 4241931"/>
                <a:gd name="connsiteX291" fmla="*/ 3077043 w 4651277"/>
                <a:gd name="connsiteY291" fmla="*/ 97377 h 4241931"/>
                <a:gd name="connsiteX292" fmla="*/ 3110061 w 4651277"/>
                <a:gd name="connsiteY292" fmla="*/ 86865 h 4241931"/>
                <a:gd name="connsiteX293" fmla="*/ 3141966 w 4651277"/>
                <a:gd name="connsiteY293" fmla="*/ 69112 h 4241931"/>
                <a:gd name="connsiteX294" fmla="*/ 3160021 w 4651277"/>
                <a:gd name="connsiteY294" fmla="*/ 92972 h 4241931"/>
                <a:gd name="connsiteX295" fmla="*/ 3174507 w 4651277"/>
                <a:gd name="connsiteY295" fmla="*/ 104611 h 4241931"/>
                <a:gd name="connsiteX296" fmla="*/ 3184041 w 4651277"/>
                <a:gd name="connsiteY296" fmla="*/ 91697 h 4241931"/>
                <a:gd name="connsiteX297" fmla="*/ 3184575 w 4651277"/>
                <a:gd name="connsiteY297" fmla="*/ 88018 h 4241931"/>
                <a:gd name="connsiteX298" fmla="*/ 3192073 w 4651277"/>
                <a:gd name="connsiteY298" fmla="*/ 64262 h 4241931"/>
                <a:gd name="connsiteX299" fmla="*/ 3201007 w 4651277"/>
                <a:gd name="connsiteY299" fmla="*/ 81307 h 4241931"/>
                <a:gd name="connsiteX300" fmla="*/ 3205002 w 4651277"/>
                <a:gd name="connsiteY300" fmla="*/ 101532 h 4241931"/>
                <a:gd name="connsiteX301" fmla="*/ 3239907 w 4651277"/>
                <a:gd name="connsiteY301" fmla="*/ 112818 h 4241931"/>
                <a:gd name="connsiteX302" fmla="*/ 3253692 w 4651277"/>
                <a:gd name="connsiteY302" fmla="*/ 97487 h 4241931"/>
                <a:gd name="connsiteX303" fmla="*/ 3276340 w 4651277"/>
                <a:gd name="connsiteY303" fmla="*/ 111614 h 4241931"/>
                <a:gd name="connsiteX304" fmla="*/ 3277538 w 4651277"/>
                <a:gd name="connsiteY304" fmla="*/ 134178 h 4241931"/>
                <a:gd name="connsiteX305" fmla="*/ 3294634 w 4651277"/>
                <a:gd name="connsiteY305" fmla="*/ 153708 h 4241931"/>
                <a:gd name="connsiteX306" fmla="*/ 3319511 w 4651277"/>
                <a:gd name="connsiteY306" fmla="*/ 182315 h 4241931"/>
                <a:gd name="connsiteX307" fmla="*/ 3357761 w 4651277"/>
                <a:gd name="connsiteY307" fmla="*/ 215321 h 4241931"/>
                <a:gd name="connsiteX308" fmla="*/ 3375693 w 4651277"/>
                <a:gd name="connsiteY308" fmla="*/ 223128 h 4241931"/>
                <a:gd name="connsiteX309" fmla="*/ 3367384 w 4651277"/>
                <a:gd name="connsiteY309" fmla="*/ 231599 h 4241931"/>
                <a:gd name="connsiteX310" fmla="*/ 3377007 w 4651277"/>
                <a:gd name="connsiteY310" fmla="*/ 247876 h 4241931"/>
                <a:gd name="connsiteX311" fmla="*/ 3404679 w 4651277"/>
                <a:gd name="connsiteY311" fmla="*/ 274145 h 4241931"/>
                <a:gd name="connsiteX312" fmla="*/ 3412506 w 4651277"/>
                <a:gd name="connsiteY312" fmla="*/ 297817 h 4241931"/>
                <a:gd name="connsiteX313" fmla="*/ 3404705 w 4651277"/>
                <a:gd name="connsiteY313" fmla="*/ 329618 h 4241931"/>
                <a:gd name="connsiteX314" fmla="*/ 3403809 w 4651277"/>
                <a:gd name="connsiteY314" fmla="*/ 381492 h 4241931"/>
                <a:gd name="connsiteX315" fmla="*/ 3416229 w 4651277"/>
                <a:gd name="connsiteY315" fmla="*/ 395432 h 4241931"/>
                <a:gd name="connsiteX316" fmla="*/ 3415823 w 4651277"/>
                <a:gd name="connsiteY316" fmla="*/ 429029 h 4241931"/>
                <a:gd name="connsiteX317" fmla="*/ 3401628 w 4651277"/>
                <a:gd name="connsiteY317" fmla="*/ 453597 h 4241931"/>
                <a:gd name="connsiteX318" fmla="*/ 3406631 w 4651277"/>
                <a:gd name="connsiteY318" fmla="*/ 464270 h 4241931"/>
                <a:gd name="connsiteX319" fmla="*/ 3407669 w 4651277"/>
                <a:gd name="connsiteY319" fmla="*/ 464755 h 4241931"/>
                <a:gd name="connsiteX320" fmla="*/ 3418321 w 4651277"/>
                <a:gd name="connsiteY320" fmla="*/ 455508 h 4241931"/>
                <a:gd name="connsiteX321" fmla="*/ 3436938 w 4651277"/>
                <a:gd name="connsiteY321" fmla="*/ 446109 h 4241931"/>
                <a:gd name="connsiteX322" fmla="*/ 3438909 w 4651277"/>
                <a:gd name="connsiteY322" fmla="*/ 448742 h 4241931"/>
                <a:gd name="connsiteX323" fmla="*/ 3451615 w 4651277"/>
                <a:gd name="connsiteY323" fmla="*/ 473672 h 4241931"/>
                <a:gd name="connsiteX324" fmla="*/ 3465140 w 4651277"/>
                <a:gd name="connsiteY324" fmla="*/ 472619 h 4241931"/>
                <a:gd name="connsiteX325" fmla="*/ 3468067 w 4651277"/>
                <a:gd name="connsiteY325" fmla="*/ 473688 h 4241931"/>
                <a:gd name="connsiteX326" fmla="*/ 3487330 w 4651277"/>
                <a:gd name="connsiteY326" fmla="*/ 476135 h 4241931"/>
                <a:gd name="connsiteX327" fmla="*/ 3531027 w 4651277"/>
                <a:gd name="connsiteY327" fmla="*/ 461995 h 4241931"/>
                <a:gd name="connsiteX328" fmla="*/ 3570810 w 4651277"/>
                <a:gd name="connsiteY328" fmla="*/ 481255 h 4241931"/>
                <a:gd name="connsiteX329" fmla="*/ 3610106 w 4651277"/>
                <a:gd name="connsiteY329" fmla="*/ 509524 h 4241931"/>
                <a:gd name="connsiteX330" fmla="*/ 3611787 w 4651277"/>
                <a:gd name="connsiteY330" fmla="*/ 509117 h 4241931"/>
                <a:gd name="connsiteX331" fmla="*/ 3648972 w 4651277"/>
                <a:gd name="connsiteY331" fmla="*/ 539676 h 4241931"/>
                <a:gd name="connsiteX332" fmla="*/ 3651715 w 4651277"/>
                <a:gd name="connsiteY332" fmla="*/ 565684 h 4241931"/>
                <a:gd name="connsiteX333" fmla="*/ 3677801 w 4651277"/>
                <a:gd name="connsiteY333" fmla="*/ 552253 h 4241931"/>
                <a:gd name="connsiteX334" fmla="*/ 3689090 w 4651277"/>
                <a:gd name="connsiteY334" fmla="*/ 541962 h 4241931"/>
                <a:gd name="connsiteX335" fmla="*/ 3693528 w 4651277"/>
                <a:gd name="connsiteY335" fmla="*/ 551111 h 4241931"/>
                <a:gd name="connsiteX336" fmla="*/ 3688525 w 4651277"/>
                <a:gd name="connsiteY336" fmla="*/ 561659 h 4241931"/>
                <a:gd name="connsiteX337" fmla="*/ 3678811 w 4651277"/>
                <a:gd name="connsiteY337" fmla="*/ 585792 h 4241931"/>
                <a:gd name="connsiteX338" fmla="*/ 3695717 w 4651277"/>
                <a:gd name="connsiteY338" fmla="*/ 609705 h 4241931"/>
                <a:gd name="connsiteX339" fmla="*/ 3721724 w 4651277"/>
                <a:gd name="connsiteY339" fmla="*/ 606963 h 4241931"/>
                <a:gd name="connsiteX340" fmla="*/ 3739511 w 4651277"/>
                <a:gd name="connsiteY340" fmla="*/ 610656 h 4241931"/>
                <a:gd name="connsiteX341" fmla="*/ 3736745 w 4651277"/>
                <a:gd name="connsiteY341" fmla="*/ 630441 h 4241931"/>
                <a:gd name="connsiteX342" fmla="*/ 3722108 w 4651277"/>
                <a:gd name="connsiteY342" fmla="*/ 654435 h 4241931"/>
                <a:gd name="connsiteX343" fmla="*/ 3725398 w 4651277"/>
                <a:gd name="connsiteY343" fmla="*/ 677198 h 4241931"/>
                <a:gd name="connsiteX344" fmla="*/ 3732642 w 4651277"/>
                <a:gd name="connsiteY344" fmla="*/ 718119 h 4241931"/>
                <a:gd name="connsiteX345" fmla="*/ 3752899 w 4651277"/>
                <a:gd name="connsiteY345" fmla="*/ 770559 h 4241931"/>
                <a:gd name="connsiteX346" fmla="*/ 3759505 w 4651277"/>
                <a:gd name="connsiteY346" fmla="*/ 773493 h 4241931"/>
                <a:gd name="connsiteX347" fmla="*/ 3773273 w 4651277"/>
                <a:gd name="connsiteY347" fmla="*/ 771607 h 4241931"/>
                <a:gd name="connsiteX348" fmla="*/ 3799787 w 4651277"/>
                <a:gd name="connsiteY348" fmla="*/ 785635 h 4241931"/>
                <a:gd name="connsiteX349" fmla="*/ 3823514 w 4651277"/>
                <a:gd name="connsiteY349" fmla="*/ 793668 h 4241931"/>
                <a:gd name="connsiteX350" fmla="*/ 3825266 w 4651277"/>
                <a:gd name="connsiteY350" fmla="*/ 811916 h 4241931"/>
                <a:gd name="connsiteX351" fmla="*/ 3814334 w 4651277"/>
                <a:gd name="connsiteY351" fmla="*/ 832622 h 4241931"/>
                <a:gd name="connsiteX352" fmla="*/ 3813124 w 4651277"/>
                <a:gd name="connsiteY352" fmla="*/ 846019 h 4241931"/>
                <a:gd name="connsiteX353" fmla="*/ 3816896 w 4651277"/>
                <a:gd name="connsiteY353" fmla="*/ 845745 h 4241931"/>
                <a:gd name="connsiteX354" fmla="*/ 3826606 w 4651277"/>
                <a:gd name="connsiteY354" fmla="*/ 836281 h 4241931"/>
                <a:gd name="connsiteX355" fmla="*/ 3871753 w 4651277"/>
                <a:gd name="connsiteY355" fmla="*/ 824457 h 4241931"/>
                <a:gd name="connsiteX356" fmla="*/ 3886170 w 4651277"/>
                <a:gd name="connsiteY356" fmla="*/ 816075 h 4241931"/>
                <a:gd name="connsiteX357" fmla="*/ 3903030 w 4651277"/>
                <a:gd name="connsiteY357" fmla="*/ 817772 h 4241931"/>
                <a:gd name="connsiteX358" fmla="*/ 3970004 w 4651277"/>
                <a:gd name="connsiteY358" fmla="*/ 830001 h 4241931"/>
                <a:gd name="connsiteX359" fmla="*/ 4006011 w 4651277"/>
                <a:gd name="connsiteY359" fmla="*/ 835505 h 4241931"/>
                <a:gd name="connsiteX360" fmla="*/ 4008781 w 4651277"/>
                <a:gd name="connsiteY360" fmla="*/ 857952 h 4241931"/>
                <a:gd name="connsiteX361" fmla="*/ 4036592 w 4651277"/>
                <a:gd name="connsiteY361" fmla="*/ 866330 h 4241931"/>
                <a:gd name="connsiteX362" fmla="*/ 4067065 w 4651277"/>
                <a:gd name="connsiteY362" fmla="*/ 869173 h 4241931"/>
                <a:gd name="connsiteX363" fmla="*/ 4068243 w 4651277"/>
                <a:gd name="connsiteY363" fmla="*/ 894227 h 4241931"/>
                <a:gd name="connsiteX364" fmla="*/ 4072744 w 4651277"/>
                <a:gd name="connsiteY364" fmla="*/ 909141 h 4241931"/>
                <a:gd name="connsiteX365" fmla="*/ 4085455 w 4651277"/>
                <a:gd name="connsiteY365" fmla="*/ 904728 h 4241931"/>
                <a:gd name="connsiteX366" fmla="*/ 4087569 w 4651277"/>
                <a:gd name="connsiteY366" fmla="*/ 902438 h 4241931"/>
                <a:gd name="connsiteX367" fmla="*/ 4104010 w 4651277"/>
                <a:gd name="connsiteY367" fmla="*/ 889565 h 4241931"/>
                <a:gd name="connsiteX368" fmla="*/ 4102112 w 4651277"/>
                <a:gd name="connsiteY368" fmla="*/ 905584 h 4241931"/>
                <a:gd name="connsiteX369" fmla="*/ 4095288 w 4651277"/>
                <a:gd name="connsiteY369" fmla="*/ 921462 h 4241931"/>
                <a:gd name="connsiteX370" fmla="*/ 4114076 w 4651277"/>
                <a:gd name="connsiteY370" fmla="*/ 945807 h 4241931"/>
                <a:gd name="connsiteX371" fmla="*/ 4130871 w 4651277"/>
                <a:gd name="connsiteY371" fmla="*/ 941738 h 4241931"/>
                <a:gd name="connsiteX372" fmla="*/ 4139837 w 4651277"/>
                <a:gd name="connsiteY372" fmla="*/ 962239 h 4241931"/>
                <a:gd name="connsiteX373" fmla="*/ 4129973 w 4651277"/>
                <a:gd name="connsiteY373" fmla="*/ 978408 h 4241931"/>
                <a:gd name="connsiteX374" fmla="*/ 4132538 w 4651277"/>
                <a:gd name="connsiteY374" fmla="*/ 1000014 h 4241931"/>
                <a:gd name="connsiteX375" fmla="*/ 4136183 w 4651277"/>
                <a:gd name="connsiteY375" fmla="*/ 1031582 h 4241931"/>
                <a:gd name="connsiteX376" fmla="*/ 4146989 w 4651277"/>
                <a:gd name="connsiteY376" fmla="*/ 1072530 h 4241931"/>
                <a:gd name="connsiteX377" fmla="*/ 4155688 w 4651277"/>
                <a:gd name="connsiteY377" fmla="*/ 1086426 h 4241931"/>
                <a:gd name="connsiteX378" fmla="*/ 4145929 w 4651277"/>
                <a:gd name="connsiteY378" fmla="*/ 1088345 h 4241931"/>
                <a:gd name="connsiteX379" fmla="*/ 4144869 w 4651277"/>
                <a:gd name="connsiteY379" fmla="*/ 1104161 h 4241931"/>
                <a:gd name="connsiteX380" fmla="*/ 4151555 w 4651277"/>
                <a:gd name="connsiteY380" fmla="*/ 1135438 h 4241931"/>
                <a:gd name="connsiteX381" fmla="*/ 4145749 w 4651277"/>
                <a:gd name="connsiteY381" fmla="*/ 1155514 h 4241931"/>
                <a:gd name="connsiteX382" fmla="*/ 4125285 w 4651277"/>
                <a:gd name="connsiteY382" fmla="*/ 1173805 h 4241931"/>
                <a:gd name="connsiteX383" fmla="*/ 4100084 w 4651277"/>
                <a:gd name="connsiteY383" fmla="*/ 1209249 h 4241931"/>
                <a:gd name="connsiteX384" fmla="*/ 4102066 w 4651277"/>
                <a:gd name="connsiteY384" fmla="*/ 1224772 h 4241931"/>
                <a:gd name="connsiteX385" fmla="*/ 4085863 w 4651277"/>
                <a:gd name="connsiteY385" fmla="*/ 1247812 h 4241931"/>
                <a:gd name="connsiteX386" fmla="*/ 4062766 w 4651277"/>
                <a:gd name="connsiteY386" fmla="*/ 1268076 h 4241931"/>
                <a:gd name="connsiteX387" fmla="*/ 4083268 w 4651277"/>
                <a:gd name="connsiteY387" fmla="*/ 1301340 h 4241931"/>
                <a:gd name="connsiteX388" fmla="*/ 4087529 w 4651277"/>
                <a:gd name="connsiteY388" fmla="*/ 1306087 h 4241931"/>
                <a:gd name="connsiteX389" fmla="*/ 4075365 w 4651277"/>
                <a:gd name="connsiteY389" fmla="*/ 1307255 h 4241931"/>
                <a:gd name="connsiteX390" fmla="*/ 4025745 w 4651277"/>
                <a:gd name="connsiteY390" fmla="*/ 1300602 h 4241931"/>
                <a:gd name="connsiteX391" fmla="*/ 4008462 w 4651277"/>
                <a:gd name="connsiteY391" fmla="*/ 1313679 h 4241931"/>
                <a:gd name="connsiteX392" fmla="*/ 3997211 w 4651277"/>
                <a:gd name="connsiteY392" fmla="*/ 1333296 h 4241931"/>
                <a:gd name="connsiteX393" fmla="*/ 3959710 w 4651277"/>
                <a:gd name="connsiteY393" fmla="*/ 1345489 h 4241931"/>
                <a:gd name="connsiteX394" fmla="*/ 3934694 w 4651277"/>
                <a:gd name="connsiteY394" fmla="*/ 1355993 h 4241931"/>
                <a:gd name="connsiteX395" fmla="*/ 3923280 w 4651277"/>
                <a:gd name="connsiteY395" fmla="*/ 1354757 h 4241931"/>
                <a:gd name="connsiteX396" fmla="*/ 3922998 w 4651277"/>
                <a:gd name="connsiteY396" fmla="*/ 1364605 h 4241931"/>
                <a:gd name="connsiteX397" fmla="*/ 3927995 w 4651277"/>
                <a:gd name="connsiteY397" fmla="*/ 1383399 h 4241931"/>
                <a:gd name="connsiteX398" fmla="*/ 3949877 w 4651277"/>
                <a:gd name="connsiteY398" fmla="*/ 1400327 h 4241931"/>
                <a:gd name="connsiteX399" fmla="*/ 3968971 w 4651277"/>
                <a:gd name="connsiteY399" fmla="*/ 1411260 h 4241931"/>
                <a:gd name="connsiteX400" fmla="*/ 3957365 w 4651277"/>
                <a:gd name="connsiteY400" fmla="*/ 1422073 h 4241931"/>
                <a:gd name="connsiteX401" fmla="*/ 3884013 w 4651277"/>
                <a:gd name="connsiteY401" fmla="*/ 1478958 h 4241931"/>
                <a:gd name="connsiteX402" fmla="*/ 3859916 w 4651277"/>
                <a:gd name="connsiteY402" fmla="*/ 1489420 h 4241931"/>
                <a:gd name="connsiteX403" fmla="*/ 3852809 w 4651277"/>
                <a:gd name="connsiteY403" fmla="*/ 1481838 h 4241931"/>
                <a:gd name="connsiteX404" fmla="*/ 3841864 w 4651277"/>
                <a:gd name="connsiteY404" fmla="*/ 1492090 h 4241931"/>
                <a:gd name="connsiteX405" fmla="*/ 3840531 w 4651277"/>
                <a:gd name="connsiteY405" fmla="*/ 1496284 h 4241931"/>
                <a:gd name="connsiteX406" fmla="*/ 3850294 w 4651277"/>
                <a:gd name="connsiteY406" fmla="*/ 1497109 h 4241931"/>
                <a:gd name="connsiteX407" fmla="*/ 3872107 w 4651277"/>
                <a:gd name="connsiteY407" fmla="*/ 1537613 h 4241931"/>
                <a:gd name="connsiteX408" fmla="*/ 3857531 w 4651277"/>
                <a:gd name="connsiteY408" fmla="*/ 1567370 h 4241931"/>
                <a:gd name="connsiteX409" fmla="*/ 3876637 w 4651277"/>
                <a:gd name="connsiteY409" fmla="*/ 1591194 h 4241931"/>
                <a:gd name="connsiteX410" fmla="*/ 3893840 w 4651277"/>
                <a:gd name="connsiteY410" fmla="*/ 1588805 h 4241931"/>
                <a:gd name="connsiteX411" fmla="*/ 3910000 w 4651277"/>
                <a:gd name="connsiteY411" fmla="*/ 1585781 h 4241931"/>
                <a:gd name="connsiteX412" fmla="*/ 3841479 w 4651277"/>
                <a:gd name="connsiteY412" fmla="*/ 1598374 h 4241931"/>
                <a:gd name="connsiteX413" fmla="*/ 3820166 w 4651277"/>
                <a:gd name="connsiteY413" fmla="*/ 1603982 h 4241931"/>
                <a:gd name="connsiteX414" fmla="*/ 3821044 w 4651277"/>
                <a:gd name="connsiteY414" fmla="*/ 1616327 h 4241931"/>
                <a:gd name="connsiteX415" fmla="*/ 3820601 w 4651277"/>
                <a:gd name="connsiteY415" fmla="*/ 1618633 h 4241931"/>
                <a:gd name="connsiteX416" fmla="*/ 3856796 w 4651277"/>
                <a:gd name="connsiteY416" fmla="*/ 1624365 h 4241931"/>
                <a:gd name="connsiteX417" fmla="*/ 3878963 w 4651277"/>
                <a:gd name="connsiteY417" fmla="*/ 1632824 h 4241931"/>
                <a:gd name="connsiteX418" fmla="*/ 3881060 w 4651277"/>
                <a:gd name="connsiteY418" fmla="*/ 1631301 h 4241931"/>
                <a:gd name="connsiteX419" fmla="*/ 3946493 w 4651277"/>
                <a:gd name="connsiteY419" fmla="*/ 1636096 h 4241931"/>
                <a:gd name="connsiteX420" fmla="*/ 4070600 w 4651277"/>
                <a:gd name="connsiteY420" fmla="*/ 1629769 h 4241931"/>
                <a:gd name="connsiteX421" fmla="*/ 4108464 w 4651277"/>
                <a:gd name="connsiteY421" fmla="*/ 1628961 h 4241931"/>
                <a:gd name="connsiteX422" fmla="*/ 4169224 w 4651277"/>
                <a:gd name="connsiteY422" fmla="*/ 1639821 h 4241931"/>
                <a:gd name="connsiteX423" fmla="*/ 4200098 w 4651277"/>
                <a:gd name="connsiteY423" fmla="*/ 1644093 h 4241931"/>
                <a:gd name="connsiteX424" fmla="*/ 4211147 w 4651277"/>
                <a:gd name="connsiteY424" fmla="*/ 1656359 h 4241931"/>
                <a:gd name="connsiteX425" fmla="*/ 4233231 w 4651277"/>
                <a:gd name="connsiteY425" fmla="*/ 1641916 h 4241931"/>
                <a:gd name="connsiteX426" fmla="*/ 4300563 w 4651277"/>
                <a:gd name="connsiteY426" fmla="*/ 1658147 h 4241931"/>
                <a:gd name="connsiteX427" fmla="*/ 4319080 w 4651277"/>
                <a:gd name="connsiteY427" fmla="*/ 1662317 h 4241931"/>
                <a:gd name="connsiteX428" fmla="*/ 4374375 w 4651277"/>
                <a:gd name="connsiteY428" fmla="*/ 1680353 h 4241931"/>
                <a:gd name="connsiteX429" fmla="*/ 4434018 w 4651277"/>
                <a:gd name="connsiteY429" fmla="*/ 1702171 h 4241931"/>
                <a:gd name="connsiteX430" fmla="*/ 4465268 w 4651277"/>
                <a:gd name="connsiteY430" fmla="*/ 1715781 h 4241931"/>
                <a:gd name="connsiteX431" fmla="*/ 4467174 w 4651277"/>
                <a:gd name="connsiteY431" fmla="*/ 1715464 h 4241931"/>
                <a:gd name="connsiteX432" fmla="*/ 4467174 w 4651277"/>
                <a:gd name="connsiteY432" fmla="*/ 1715466 h 4241931"/>
                <a:gd name="connsiteX433" fmla="*/ 4467651 w 4651277"/>
                <a:gd name="connsiteY433" fmla="*/ 1715385 h 4241931"/>
                <a:gd name="connsiteX434" fmla="*/ 4467174 w 4651277"/>
                <a:gd name="connsiteY434" fmla="*/ 1715464 h 4241931"/>
                <a:gd name="connsiteX435" fmla="*/ 4466063 w 4651277"/>
                <a:gd name="connsiteY435" fmla="*/ 1714670 h 4241931"/>
                <a:gd name="connsiteX436" fmla="*/ 4467370 w 4651277"/>
                <a:gd name="connsiteY436" fmla="*/ 1702505 h 4241931"/>
                <a:gd name="connsiteX437" fmla="*/ 4476105 w 4651277"/>
                <a:gd name="connsiteY437" fmla="*/ 1702032 h 4241931"/>
                <a:gd name="connsiteX438" fmla="*/ 4572317 w 4651277"/>
                <a:gd name="connsiteY438" fmla="*/ 1711701 h 4241931"/>
                <a:gd name="connsiteX439" fmla="*/ 4589311 w 4651277"/>
                <a:gd name="connsiteY439" fmla="*/ 1713775 h 4241931"/>
                <a:gd name="connsiteX440" fmla="*/ 4593344 w 4651277"/>
                <a:gd name="connsiteY440" fmla="*/ 1715649 h 4241931"/>
                <a:gd name="connsiteX441" fmla="*/ 4601154 w 4651277"/>
                <a:gd name="connsiteY441" fmla="*/ 1724930 h 4241931"/>
                <a:gd name="connsiteX442" fmla="*/ 4602994 w 4651277"/>
                <a:gd name="connsiteY442" fmla="*/ 1728933 h 4241931"/>
                <a:gd name="connsiteX443" fmla="*/ 4603083 w 4651277"/>
                <a:gd name="connsiteY443" fmla="*/ 1740082 h 4241931"/>
                <a:gd name="connsiteX444" fmla="*/ 4603239 w 4651277"/>
                <a:gd name="connsiteY444" fmla="*/ 1746912 h 4241931"/>
                <a:gd name="connsiteX445" fmla="*/ 4630175 w 4651277"/>
                <a:gd name="connsiteY445" fmla="*/ 1748703 h 4241931"/>
                <a:gd name="connsiteX446" fmla="*/ 4649928 w 4651277"/>
                <a:gd name="connsiteY446" fmla="*/ 1756780 h 4241931"/>
                <a:gd name="connsiteX447" fmla="*/ 4642711 w 4651277"/>
                <a:gd name="connsiteY447" fmla="*/ 1771103 h 4241931"/>
                <a:gd name="connsiteX448" fmla="*/ 4560387 w 4651277"/>
                <a:gd name="connsiteY448" fmla="*/ 1751878 h 4241931"/>
                <a:gd name="connsiteX449" fmla="*/ 4517474 w 4651277"/>
                <a:gd name="connsiteY449" fmla="*/ 1749413 h 4241931"/>
                <a:gd name="connsiteX450" fmla="*/ 4509437 w 4651277"/>
                <a:gd name="connsiteY450" fmla="*/ 1749377 h 4241931"/>
                <a:gd name="connsiteX451" fmla="*/ 4460463 w 4651277"/>
                <a:gd name="connsiteY451" fmla="*/ 1730486 h 4241931"/>
                <a:gd name="connsiteX452" fmla="*/ 4435148 w 4651277"/>
                <a:gd name="connsiteY452" fmla="*/ 1730189 h 4241931"/>
                <a:gd name="connsiteX453" fmla="*/ 4420092 w 4651277"/>
                <a:gd name="connsiteY453" fmla="*/ 1731516 h 4241931"/>
                <a:gd name="connsiteX454" fmla="*/ 4358507 w 4651277"/>
                <a:gd name="connsiteY454" fmla="*/ 1718051 h 4241931"/>
                <a:gd name="connsiteX455" fmla="*/ 4315401 w 4651277"/>
                <a:gd name="connsiteY455" fmla="*/ 1716792 h 4241931"/>
                <a:gd name="connsiteX456" fmla="*/ 4279957 w 4651277"/>
                <a:gd name="connsiteY456" fmla="*/ 1706229 h 4241931"/>
                <a:gd name="connsiteX457" fmla="*/ 4243898 w 4651277"/>
                <a:gd name="connsiteY457" fmla="*/ 1719077 h 4241931"/>
                <a:gd name="connsiteX458" fmla="*/ 4242561 w 4651277"/>
                <a:gd name="connsiteY458" fmla="*/ 1727526 h 4241931"/>
                <a:gd name="connsiteX459" fmla="*/ 4197062 w 4651277"/>
                <a:gd name="connsiteY459" fmla="*/ 1753107 h 4241931"/>
                <a:gd name="connsiteX460" fmla="*/ 4171232 w 4651277"/>
                <a:gd name="connsiteY460" fmla="*/ 1763863 h 4241931"/>
                <a:gd name="connsiteX461" fmla="*/ 4148247 w 4651277"/>
                <a:gd name="connsiteY461" fmla="*/ 1803527 h 4241931"/>
                <a:gd name="connsiteX462" fmla="*/ 4142937 w 4651277"/>
                <a:gd name="connsiteY462" fmla="*/ 1817531 h 4241931"/>
                <a:gd name="connsiteX463" fmla="*/ 4116091 w 4651277"/>
                <a:gd name="connsiteY463" fmla="*/ 1826890 h 4241931"/>
                <a:gd name="connsiteX464" fmla="*/ 4104976 w 4651277"/>
                <a:gd name="connsiteY464" fmla="*/ 1818944 h 4241931"/>
                <a:gd name="connsiteX465" fmla="*/ 4097318 w 4651277"/>
                <a:gd name="connsiteY465" fmla="*/ 1828247 h 4241931"/>
                <a:gd name="connsiteX466" fmla="*/ 4085236 w 4651277"/>
                <a:gd name="connsiteY466" fmla="*/ 1849842 h 4241931"/>
                <a:gd name="connsiteX467" fmla="*/ 4074972 w 4651277"/>
                <a:gd name="connsiteY467" fmla="*/ 1859969 h 4241931"/>
                <a:gd name="connsiteX468" fmla="*/ 4084940 w 4651277"/>
                <a:gd name="connsiteY468" fmla="*/ 1875158 h 4241931"/>
                <a:gd name="connsiteX469" fmla="*/ 4100714 w 4651277"/>
                <a:gd name="connsiteY469" fmla="*/ 1900545 h 4241931"/>
                <a:gd name="connsiteX470" fmla="*/ 4096318 w 4651277"/>
                <a:gd name="connsiteY470" fmla="*/ 1928305 h 4241931"/>
                <a:gd name="connsiteX471" fmla="*/ 4108759 w 4651277"/>
                <a:gd name="connsiteY471" fmla="*/ 1951309 h 4241931"/>
                <a:gd name="connsiteX472" fmla="*/ 4131370 w 4651277"/>
                <a:gd name="connsiteY472" fmla="*/ 1964787 h 4241931"/>
                <a:gd name="connsiteX473" fmla="*/ 4154147 w 4651277"/>
                <a:gd name="connsiteY473" fmla="*/ 1961590 h 4241931"/>
                <a:gd name="connsiteX474" fmla="*/ 4170691 w 4651277"/>
                <a:gd name="connsiteY474" fmla="*/ 1970397 h 4241931"/>
                <a:gd name="connsiteX475" fmla="*/ 4162195 w 4651277"/>
                <a:gd name="connsiteY475" fmla="*/ 2000601 h 4241931"/>
                <a:gd name="connsiteX476" fmla="*/ 4160762 w 4651277"/>
                <a:gd name="connsiteY476" fmla="*/ 2009654 h 4241931"/>
                <a:gd name="connsiteX477" fmla="*/ 4164444 w 4651277"/>
                <a:gd name="connsiteY477" fmla="*/ 2017660 h 4241931"/>
                <a:gd name="connsiteX478" fmla="*/ 4161732 w 4651277"/>
                <a:gd name="connsiteY478" fmla="*/ 2042594 h 4241931"/>
                <a:gd name="connsiteX479" fmla="*/ 4183266 w 4651277"/>
                <a:gd name="connsiteY479" fmla="*/ 2047242 h 4241931"/>
                <a:gd name="connsiteX480" fmla="*/ 4188027 w 4651277"/>
                <a:gd name="connsiteY480" fmla="*/ 2052326 h 4241931"/>
                <a:gd name="connsiteX481" fmla="*/ 4207826 w 4651277"/>
                <a:gd name="connsiteY481" fmla="*/ 2103095 h 4241931"/>
                <a:gd name="connsiteX482" fmla="*/ 4208997 w 4651277"/>
                <a:gd name="connsiteY482" fmla="*/ 2111322 h 4241931"/>
                <a:gd name="connsiteX483" fmla="*/ 4203675 w 4651277"/>
                <a:gd name="connsiteY483" fmla="*/ 2148834 h 4241931"/>
                <a:gd name="connsiteX484" fmla="*/ 4180972 w 4651277"/>
                <a:gd name="connsiteY484" fmla="*/ 2198440 h 4241931"/>
                <a:gd name="connsiteX485" fmla="*/ 4169590 w 4651277"/>
                <a:gd name="connsiteY485" fmla="*/ 2219527 h 4241931"/>
                <a:gd name="connsiteX486" fmla="*/ 4158340 w 4651277"/>
                <a:gd name="connsiteY486" fmla="*/ 2231974 h 4241931"/>
                <a:gd name="connsiteX487" fmla="*/ 4107542 w 4651277"/>
                <a:gd name="connsiteY487" fmla="*/ 2248054 h 4241931"/>
                <a:gd name="connsiteX488" fmla="*/ 4097438 w 4651277"/>
                <a:gd name="connsiteY488" fmla="*/ 2253258 h 4241931"/>
                <a:gd name="connsiteX489" fmla="*/ 4081921 w 4651277"/>
                <a:gd name="connsiteY489" fmla="*/ 2284825 h 4241931"/>
                <a:gd name="connsiteX490" fmla="*/ 4073975 w 4651277"/>
                <a:gd name="connsiteY490" fmla="*/ 2295940 h 4241931"/>
                <a:gd name="connsiteX491" fmla="*/ 4052681 w 4651277"/>
                <a:gd name="connsiteY491" fmla="*/ 2321023 h 4241931"/>
                <a:gd name="connsiteX492" fmla="*/ 4057216 w 4651277"/>
                <a:gd name="connsiteY492" fmla="*/ 2335352 h 4241931"/>
                <a:gd name="connsiteX493" fmla="*/ 4073448 w 4651277"/>
                <a:gd name="connsiteY493" fmla="*/ 2336856 h 4241931"/>
                <a:gd name="connsiteX494" fmla="*/ 4053350 w 4651277"/>
                <a:gd name="connsiteY494" fmla="*/ 2363122 h 4241931"/>
                <a:gd name="connsiteX495" fmla="*/ 4026071 w 4651277"/>
                <a:gd name="connsiteY495" fmla="*/ 2415619 h 4241931"/>
                <a:gd name="connsiteX496" fmla="*/ 4026496 w 4651277"/>
                <a:gd name="connsiteY496" fmla="*/ 2412144 h 4241931"/>
                <a:gd name="connsiteX497" fmla="*/ 4036449 w 4651277"/>
                <a:gd name="connsiteY497" fmla="*/ 2388357 h 4241931"/>
                <a:gd name="connsiteX498" fmla="*/ 4033640 w 4651277"/>
                <a:gd name="connsiteY498" fmla="*/ 2351413 h 4241931"/>
                <a:gd name="connsiteX499" fmla="*/ 4007815 w 4651277"/>
                <a:gd name="connsiteY499" fmla="*/ 2350417 h 4241931"/>
                <a:gd name="connsiteX500" fmla="*/ 4002760 w 4651277"/>
                <a:gd name="connsiteY500" fmla="*/ 2358895 h 4241931"/>
                <a:gd name="connsiteX501" fmla="*/ 3990263 w 4651277"/>
                <a:gd name="connsiteY501" fmla="*/ 2390941 h 4241931"/>
                <a:gd name="connsiteX502" fmla="*/ 3968627 w 4651277"/>
                <a:gd name="connsiteY502" fmla="*/ 2398648 h 4241931"/>
                <a:gd name="connsiteX503" fmla="*/ 3931553 w 4651277"/>
                <a:gd name="connsiteY503" fmla="*/ 2410099 h 4241931"/>
                <a:gd name="connsiteX504" fmla="*/ 3913538 w 4651277"/>
                <a:gd name="connsiteY504" fmla="*/ 2418381 h 4241931"/>
                <a:gd name="connsiteX505" fmla="*/ 3904576 w 4651277"/>
                <a:gd name="connsiteY505" fmla="*/ 2428097 h 4241931"/>
                <a:gd name="connsiteX506" fmla="*/ 3915152 w 4651277"/>
                <a:gd name="connsiteY506" fmla="*/ 2431628 h 4241931"/>
                <a:gd name="connsiteX507" fmla="*/ 3952295 w 4651277"/>
                <a:gd name="connsiteY507" fmla="*/ 2478339 h 4241931"/>
                <a:gd name="connsiteX508" fmla="*/ 3926585 w 4651277"/>
                <a:gd name="connsiteY508" fmla="*/ 2503961 h 4241931"/>
                <a:gd name="connsiteX509" fmla="*/ 3914218 w 4651277"/>
                <a:gd name="connsiteY509" fmla="*/ 2527366 h 4241931"/>
                <a:gd name="connsiteX510" fmla="*/ 3927394 w 4651277"/>
                <a:gd name="connsiteY510" fmla="*/ 2541825 h 4241931"/>
                <a:gd name="connsiteX511" fmla="*/ 3961310 w 4651277"/>
                <a:gd name="connsiteY511" fmla="*/ 2562043 h 4241931"/>
                <a:gd name="connsiteX512" fmla="*/ 3965845 w 4651277"/>
                <a:gd name="connsiteY512" fmla="*/ 2576371 h 4241931"/>
                <a:gd name="connsiteX513" fmla="*/ 3944723 w 4651277"/>
                <a:gd name="connsiteY513" fmla="*/ 2709741 h 4241931"/>
                <a:gd name="connsiteX514" fmla="*/ 3933742 w 4651277"/>
                <a:gd name="connsiteY514" fmla="*/ 2755636 h 4241931"/>
                <a:gd name="connsiteX515" fmla="*/ 3942916 w 4651277"/>
                <a:gd name="connsiteY515" fmla="*/ 2771935 h 4241931"/>
                <a:gd name="connsiteX516" fmla="*/ 3958242 w 4651277"/>
                <a:gd name="connsiteY516" fmla="*/ 2804057 h 4241931"/>
                <a:gd name="connsiteX517" fmla="*/ 3993102 w 4651277"/>
                <a:gd name="connsiteY517" fmla="*/ 2841746 h 4241931"/>
                <a:gd name="connsiteX518" fmla="*/ 4028260 w 4651277"/>
                <a:gd name="connsiteY518" fmla="*/ 2854118 h 4241931"/>
                <a:gd name="connsiteX519" fmla="*/ 4030417 w 4651277"/>
                <a:gd name="connsiteY519" fmla="*/ 2860027 h 4241931"/>
                <a:gd name="connsiteX520" fmla="*/ 4028877 w 4651277"/>
                <a:gd name="connsiteY520" fmla="*/ 2893189 h 4241931"/>
                <a:gd name="connsiteX521" fmla="*/ 4020657 w 4651277"/>
                <a:gd name="connsiteY521" fmla="*/ 2945090 h 4241931"/>
                <a:gd name="connsiteX522" fmla="*/ 4008391 w 4651277"/>
                <a:gd name="connsiteY522" fmla="*/ 2956137 h 4241931"/>
                <a:gd name="connsiteX523" fmla="*/ 4007340 w 4651277"/>
                <a:gd name="connsiteY523" fmla="*/ 2962776 h 4241931"/>
                <a:gd name="connsiteX524" fmla="*/ 3981780 w 4651277"/>
                <a:gd name="connsiteY524" fmla="*/ 3006980 h 4241931"/>
                <a:gd name="connsiteX525" fmla="*/ 3962714 w 4651277"/>
                <a:gd name="connsiteY525" fmla="*/ 3021901 h 4241931"/>
                <a:gd name="connsiteX526" fmla="*/ 3936483 w 4651277"/>
                <a:gd name="connsiteY526" fmla="*/ 3007848 h 4241931"/>
                <a:gd name="connsiteX527" fmla="*/ 3932864 w 4651277"/>
                <a:gd name="connsiteY527" fmla="*/ 3007275 h 4241931"/>
                <a:gd name="connsiteX528" fmla="*/ 3836556 w 4651277"/>
                <a:gd name="connsiteY528" fmla="*/ 2998209 h 4241931"/>
                <a:gd name="connsiteX529" fmla="*/ 3826595 w 4651277"/>
                <a:gd name="connsiteY529" fmla="*/ 2971269 h 4241931"/>
                <a:gd name="connsiteX530" fmla="*/ 3819102 w 4651277"/>
                <a:gd name="connsiteY530" fmla="*/ 2963895 h 4241931"/>
                <a:gd name="connsiteX531" fmla="*/ 3803698 w 4651277"/>
                <a:gd name="connsiteY531" fmla="*/ 2959600 h 4241931"/>
                <a:gd name="connsiteX532" fmla="*/ 3816538 w 4651277"/>
                <a:gd name="connsiteY532" fmla="*/ 2944930 h 4241931"/>
                <a:gd name="connsiteX533" fmla="*/ 3806099 w 4651277"/>
                <a:gd name="connsiteY533" fmla="*/ 2921007 h 4241931"/>
                <a:gd name="connsiteX534" fmla="*/ 3804324 w 4651277"/>
                <a:gd name="connsiteY534" fmla="*/ 2912684 h 4241931"/>
                <a:gd name="connsiteX535" fmla="*/ 3795618 w 4651277"/>
                <a:gd name="connsiteY535" fmla="*/ 2916873 h 4241931"/>
                <a:gd name="connsiteX536" fmla="*/ 3786147 w 4651277"/>
                <a:gd name="connsiteY536" fmla="*/ 2925888 h 4241931"/>
                <a:gd name="connsiteX537" fmla="*/ 3773865 w 4651277"/>
                <a:gd name="connsiteY537" fmla="*/ 2925935 h 4241931"/>
                <a:gd name="connsiteX538" fmla="*/ 3773518 w 4651277"/>
                <a:gd name="connsiteY538" fmla="*/ 2926280 h 4241931"/>
                <a:gd name="connsiteX539" fmla="*/ 3784755 w 4651277"/>
                <a:gd name="connsiteY539" fmla="*/ 2933616 h 4241931"/>
                <a:gd name="connsiteX540" fmla="*/ 3777010 w 4651277"/>
                <a:gd name="connsiteY540" fmla="*/ 2940205 h 4241931"/>
                <a:gd name="connsiteX541" fmla="*/ 3767057 w 4651277"/>
                <a:gd name="connsiteY541" fmla="*/ 2938294 h 4241931"/>
                <a:gd name="connsiteX542" fmla="*/ 3765045 w 4651277"/>
                <a:gd name="connsiteY542" fmla="*/ 2949766 h 4241931"/>
                <a:gd name="connsiteX543" fmla="*/ 3751466 w 4651277"/>
                <a:gd name="connsiteY543" fmla="*/ 2984732 h 4241931"/>
                <a:gd name="connsiteX544" fmla="*/ 3751078 w 4651277"/>
                <a:gd name="connsiteY544" fmla="*/ 2998900 h 4241931"/>
                <a:gd name="connsiteX545" fmla="*/ 3763368 w 4651277"/>
                <a:gd name="connsiteY545" fmla="*/ 3003321 h 4241931"/>
                <a:gd name="connsiteX546" fmla="*/ 3779627 w 4651277"/>
                <a:gd name="connsiteY546" fmla="*/ 3013937 h 4241931"/>
                <a:gd name="connsiteX547" fmla="*/ 3782528 w 4651277"/>
                <a:gd name="connsiteY547" fmla="*/ 3062031 h 4241931"/>
                <a:gd name="connsiteX548" fmla="*/ 3780892 w 4651277"/>
                <a:gd name="connsiteY548" fmla="*/ 3069427 h 4241931"/>
                <a:gd name="connsiteX549" fmla="*/ 3778293 w 4651277"/>
                <a:gd name="connsiteY549" fmla="*/ 3073382 h 4241931"/>
                <a:gd name="connsiteX550" fmla="*/ 3789082 w 4651277"/>
                <a:gd name="connsiteY550" fmla="*/ 3087723 h 4241931"/>
                <a:gd name="connsiteX551" fmla="*/ 3795809 w 4651277"/>
                <a:gd name="connsiteY551" fmla="*/ 3086560 h 4241931"/>
                <a:gd name="connsiteX552" fmla="*/ 3806757 w 4651277"/>
                <a:gd name="connsiteY552" fmla="*/ 3077003 h 4241931"/>
                <a:gd name="connsiteX553" fmla="*/ 3840145 w 4651277"/>
                <a:gd name="connsiteY553" fmla="*/ 3069300 h 4241931"/>
                <a:gd name="connsiteX554" fmla="*/ 3868293 w 4651277"/>
                <a:gd name="connsiteY554" fmla="*/ 3059530 h 4241931"/>
                <a:gd name="connsiteX555" fmla="*/ 3888279 w 4651277"/>
                <a:gd name="connsiteY555" fmla="*/ 3046611 h 4241931"/>
                <a:gd name="connsiteX556" fmla="*/ 3901101 w 4651277"/>
                <a:gd name="connsiteY556" fmla="*/ 3067200 h 4241931"/>
                <a:gd name="connsiteX557" fmla="*/ 3910137 w 4651277"/>
                <a:gd name="connsiteY557" fmla="*/ 3103892 h 4241931"/>
                <a:gd name="connsiteX558" fmla="*/ 3912964 w 4651277"/>
                <a:gd name="connsiteY558" fmla="*/ 3105577 h 4241931"/>
                <a:gd name="connsiteX559" fmla="*/ 3932587 w 4651277"/>
                <a:gd name="connsiteY559" fmla="*/ 3122294 h 4241931"/>
                <a:gd name="connsiteX560" fmla="*/ 3925389 w 4651277"/>
                <a:gd name="connsiteY560" fmla="*/ 3163840 h 4241931"/>
                <a:gd name="connsiteX561" fmla="*/ 3918081 w 4651277"/>
                <a:gd name="connsiteY561" fmla="*/ 3167012 h 4241931"/>
                <a:gd name="connsiteX562" fmla="*/ 3905062 w 4651277"/>
                <a:gd name="connsiteY562" fmla="*/ 3159383 h 4241931"/>
                <a:gd name="connsiteX563" fmla="*/ 3901124 w 4651277"/>
                <a:gd name="connsiteY563" fmla="*/ 3156903 h 4241931"/>
                <a:gd name="connsiteX564" fmla="*/ 3877568 w 4651277"/>
                <a:gd name="connsiteY564" fmla="*/ 3125953 h 4241931"/>
                <a:gd name="connsiteX565" fmla="*/ 3864614 w 4651277"/>
                <a:gd name="connsiteY565" fmla="*/ 3114005 h 4241931"/>
                <a:gd name="connsiteX566" fmla="*/ 3827867 w 4651277"/>
                <a:gd name="connsiteY566" fmla="*/ 3103854 h 4241931"/>
                <a:gd name="connsiteX567" fmla="*/ 3792335 w 4651277"/>
                <a:gd name="connsiteY567" fmla="*/ 3120584 h 4241931"/>
                <a:gd name="connsiteX568" fmla="*/ 3788652 w 4651277"/>
                <a:gd name="connsiteY568" fmla="*/ 3128340 h 4241931"/>
                <a:gd name="connsiteX569" fmla="*/ 3794472 w 4651277"/>
                <a:gd name="connsiteY569" fmla="*/ 3139166 h 4241931"/>
                <a:gd name="connsiteX570" fmla="*/ 3785947 w 4651277"/>
                <a:gd name="connsiteY570" fmla="*/ 3136398 h 4241931"/>
                <a:gd name="connsiteX571" fmla="*/ 3783579 w 4651277"/>
                <a:gd name="connsiteY571" fmla="*/ 3147180 h 4241931"/>
                <a:gd name="connsiteX572" fmla="*/ 3785751 w 4651277"/>
                <a:gd name="connsiteY572" fmla="*/ 3162758 h 4241931"/>
                <a:gd name="connsiteX573" fmla="*/ 3780632 w 4651277"/>
                <a:gd name="connsiteY573" fmla="*/ 3175556 h 4241931"/>
                <a:gd name="connsiteX574" fmla="*/ 3768818 w 4651277"/>
                <a:gd name="connsiteY574" fmla="*/ 3168119 h 4241931"/>
                <a:gd name="connsiteX575" fmla="*/ 3764521 w 4651277"/>
                <a:gd name="connsiteY575" fmla="*/ 3149205 h 4241931"/>
                <a:gd name="connsiteX576" fmla="*/ 3758745 w 4651277"/>
                <a:gd name="connsiteY576" fmla="*/ 3149338 h 4241931"/>
                <a:gd name="connsiteX577" fmla="*/ 3750332 w 4651277"/>
                <a:gd name="connsiteY577" fmla="*/ 3153082 h 4241931"/>
                <a:gd name="connsiteX578" fmla="*/ 3754299 w 4651277"/>
                <a:gd name="connsiteY578" fmla="*/ 3159710 h 4241931"/>
                <a:gd name="connsiteX579" fmla="*/ 3746580 w 4651277"/>
                <a:gd name="connsiteY579" fmla="*/ 3175731 h 4241931"/>
                <a:gd name="connsiteX580" fmla="*/ 3726880 w 4651277"/>
                <a:gd name="connsiteY580" fmla="*/ 3186840 h 4241931"/>
                <a:gd name="connsiteX581" fmla="*/ 3729726 w 4651277"/>
                <a:gd name="connsiteY581" fmla="*/ 3215747 h 4241931"/>
                <a:gd name="connsiteX582" fmla="*/ 3738701 w 4651277"/>
                <a:gd name="connsiteY582" fmla="*/ 3245006 h 4241931"/>
                <a:gd name="connsiteX583" fmla="*/ 3715985 w 4651277"/>
                <a:gd name="connsiteY583" fmla="*/ 3255637 h 4241931"/>
                <a:gd name="connsiteX584" fmla="*/ 3703909 w 4651277"/>
                <a:gd name="connsiteY584" fmla="*/ 3265478 h 4241931"/>
                <a:gd name="connsiteX585" fmla="*/ 3712831 w 4651277"/>
                <a:gd name="connsiteY585" fmla="*/ 3275552 h 4241931"/>
                <a:gd name="connsiteX586" fmla="*/ 3715754 w 4651277"/>
                <a:gd name="connsiteY586" fmla="*/ 3276634 h 4241931"/>
                <a:gd name="connsiteX587" fmla="*/ 3733918 w 4651277"/>
                <a:gd name="connsiteY587" fmla="*/ 3286934 h 4241931"/>
                <a:gd name="connsiteX588" fmla="*/ 3718383 w 4651277"/>
                <a:gd name="connsiteY588" fmla="*/ 3291278 h 4241931"/>
                <a:gd name="connsiteX589" fmla="*/ 3701104 w 4651277"/>
                <a:gd name="connsiteY589" fmla="*/ 3291017 h 4241931"/>
                <a:gd name="connsiteX590" fmla="*/ 3685748 w 4651277"/>
                <a:gd name="connsiteY590" fmla="*/ 3317659 h 4241931"/>
                <a:gd name="connsiteX591" fmla="*/ 3695906 w 4651277"/>
                <a:gd name="connsiteY591" fmla="*/ 3331641 h 4241931"/>
                <a:gd name="connsiteX592" fmla="*/ 3680365 w 4651277"/>
                <a:gd name="connsiteY592" fmla="*/ 3347738 h 4241931"/>
                <a:gd name="connsiteX593" fmla="*/ 3661658 w 4651277"/>
                <a:gd name="connsiteY593" fmla="*/ 3344775 h 4241931"/>
                <a:gd name="connsiteX594" fmla="*/ 3642658 w 4651277"/>
                <a:gd name="connsiteY594" fmla="*/ 3355375 h 4241931"/>
                <a:gd name="connsiteX595" fmla="*/ 3614856 w 4651277"/>
                <a:gd name="connsiteY595" fmla="*/ 3370769 h 4241931"/>
                <a:gd name="connsiteX596" fmla="*/ 3581110 w 4651277"/>
                <a:gd name="connsiteY596" fmla="*/ 3396356 h 4241931"/>
                <a:gd name="connsiteX597" fmla="*/ 3571575 w 4651277"/>
                <a:gd name="connsiteY597" fmla="*/ 3409691 h 4241931"/>
                <a:gd name="connsiteX598" fmla="*/ 3566083 w 4651277"/>
                <a:gd name="connsiteY598" fmla="*/ 3401399 h 4241931"/>
                <a:gd name="connsiteX599" fmla="*/ 3551057 w 4651277"/>
                <a:gd name="connsiteY599" fmla="*/ 3406442 h 4241931"/>
                <a:gd name="connsiteX600" fmla="*/ 3545766 w 4651277"/>
                <a:gd name="connsiteY600" fmla="*/ 3415251 h 4241931"/>
                <a:gd name="connsiteX601" fmla="*/ 3552178 w 4651277"/>
                <a:gd name="connsiteY601" fmla="*/ 3422386 h 4241931"/>
                <a:gd name="connsiteX602" fmla="*/ 3536193 w 4651277"/>
                <a:gd name="connsiteY602" fmla="*/ 3424560 h 4241931"/>
                <a:gd name="connsiteX603" fmla="*/ 3529977 w 4651277"/>
                <a:gd name="connsiteY603" fmla="*/ 3423604 h 4241931"/>
                <a:gd name="connsiteX604" fmla="*/ 3524683 w 4651277"/>
                <a:gd name="connsiteY604" fmla="*/ 3424536 h 4241931"/>
                <a:gd name="connsiteX605" fmla="*/ 3503908 w 4651277"/>
                <a:gd name="connsiteY605" fmla="*/ 3426814 h 4241931"/>
                <a:gd name="connsiteX606" fmla="*/ 3498752 w 4651277"/>
                <a:gd name="connsiteY606" fmla="*/ 3426054 h 4241931"/>
                <a:gd name="connsiteX607" fmla="*/ 3497136 w 4651277"/>
                <a:gd name="connsiteY607" fmla="*/ 3433401 h 4241931"/>
                <a:gd name="connsiteX608" fmla="*/ 3500251 w 4651277"/>
                <a:gd name="connsiteY608" fmla="*/ 3446219 h 4241931"/>
                <a:gd name="connsiteX609" fmla="*/ 3508398 w 4651277"/>
                <a:gd name="connsiteY609" fmla="*/ 3461460 h 4241931"/>
                <a:gd name="connsiteX610" fmla="*/ 3490797 w 4651277"/>
                <a:gd name="connsiteY610" fmla="*/ 3475276 h 4241931"/>
                <a:gd name="connsiteX611" fmla="*/ 3472671 w 4651277"/>
                <a:gd name="connsiteY611" fmla="*/ 3469777 h 4241931"/>
                <a:gd name="connsiteX612" fmla="*/ 3460862 w 4651277"/>
                <a:gd name="connsiteY612" fmla="*/ 3468188 h 4241931"/>
                <a:gd name="connsiteX613" fmla="*/ 3453331 w 4651277"/>
                <a:gd name="connsiteY613" fmla="*/ 3476626 h 4241931"/>
                <a:gd name="connsiteX614" fmla="*/ 3454386 w 4651277"/>
                <a:gd name="connsiteY614" fmla="*/ 3477165 h 4241931"/>
                <a:gd name="connsiteX615" fmla="*/ 3446789 w 4651277"/>
                <a:gd name="connsiteY615" fmla="*/ 3491117 h 4241931"/>
                <a:gd name="connsiteX616" fmla="*/ 3400060 w 4651277"/>
                <a:gd name="connsiteY616" fmla="*/ 3577309 h 4241931"/>
                <a:gd name="connsiteX617" fmla="*/ 3406973 w 4651277"/>
                <a:gd name="connsiteY617" fmla="*/ 3593703 h 4241931"/>
                <a:gd name="connsiteX618" fmla="*/ 3418956 w 4651277"/>
                <a:gd name="connsiteY618" fmla="*/ 3615430 h 4241931"/>
                <a:gd name="connsiteX619" fmla="*/ 3395203 w 4651277"/>
                <a:gd name="connsiteY619" fmla="*/ 3618067 h 4241931"/>
                <a:gd name="connsiteX620" fmla="*/ 3381062 w 4651277"/>
                <a:gd name="connsiteY620" fmla="*/ 3648256 h 4241931"/>
                <a:gd name="connsiteX621" fmla="*/ 3389340 w 4651277"/>
                <a:gd name="connsiteY621" fmla="*/ 3676099 h 4241931"/>
                <a:gd name="connsiteX622" fmla="*/ 3387297 w 4651277"/>
                <a:gd name="connsiteY622" fmla="*/ 3734980 h 4241931"/>
                <a:gd name="connsiteX623" fmla="*/ 3365114 w 4651277"/>
                <a:gd name="connsiteY623" fmla="*/ 3755173 h 4241931"/>
                <a:gd name="connsiteX624" fmla="*/ 3349515 w 4651277"/>
                <a:gd name="connsiteY624" fmla="*/ 3774773 h 4241931"/>
                <a:gd name="connsiteX625" fmla="*/ 3331755 w 4651277"/>
                <a:gd name="connsiteY625" fmla="*/ 3770238 h 4241931"/>
                <a:gd name="connsiteX626" fmla="*/ 3295139 w 4651277"/>
                <a:gd name="connsiteY626" fmla="*/ 3743233 h 4241931"/>
                <a:gd name="connsiteX627" fmla="*/ 3262091 w 4651277"/>
                <a:gd name="connsiteY627" fmla="*/ 3731390 h 4241931"/>
                <a:gd name="connsiteX628" fmla="*/ 3205351 w 4651277"/>
                <a:gd name="connsiteY628" fmla="*/ 3745657 h 4241931"/>
                <a:gd name="connsiteX629" fmla="*/ 3194120 w 4651277"/>
                <a:gd name="connsiteY629" fmla="*/ 3757041 h 4241931"/>
                <a:gd name="connsiteX630" fmla="*/ 3176971 w 4651277"/>
                <a:gd name="connsiteY630" fmla="*/ 3766914 h 4241931"/>
                <a:gd name="connsiteX631" fmla="*/ 3172726 w 4651277"/>
                <a:gd name="connsiteY631" fmla="*/ 3749940 h 4241931"/>
                <a:gd name="connsiteX632" fmla="*/ 3169365 w 4651277"/>
                <a:gd name="connsiteY632" fmla="*/ 3740884 h 4241931"/>
                <a:gd name="connsiteX633" fmla="*/ 3161839 w 4651277"/>
                <a:gd name="connsiteY633" fmla="*/ 3746151 h 4241931"/>
                <a:gd name="connsiteX634" fmla="*/ 3103961 w 4651277"/>
                <a:gd name="connsiteY634" fmla="*/ 3762903 h 4241931"/>
                <a:gd name="connsiteX635" fmla="*/ 3079445 w 4651277"/>
                <a:gd name="connsiteY635" fmla="*/ 3757920 h 4241931"/>
                <a:gd name="connsiteX636" fmla="*/ 3076595 w 4651277"/>
                <a:gd name="connsiteY636" fmla="*/ 3753244 h 4241931"/>
                <a:gd name="connsiteX637" fmla="*/ 3073963 w 4651277"/>
                <a:gd name="connsiteY637" fmla="*/ 3755235 h 4241931"/>
                <a:gd name="connsiteX638" fmla="*/ 3064222 w 4651277"/>
                <a:gd name="connsiteY638" fmla="*/ 3749147 h 4241931"/>
                <a:gd name="connsiteX639" fmla="*/ 3062184 w 4651277"/>
                <a:gd name="connsiteY639" fmla="*/ 3744246 h 4241931"/>
                <a:gd name="connsiteX640" fmla="*/ 3049858 w 4651277"/>
                <a:gd name="connsiteY640" fmla="*/ 3739106 h 4241931"/>
                <a:gd name="connsiteX641" fmla="*/ 3044792 w 4651277"/>
                <a:gd name="connsiteY641" fmla="*/ 3733879 h 4241931"/>
                <a:gd name="connsiteX642" fmla="*/ 3044128 w 4651277"/>
                <a:gd name="connsiteY642" fmla="*/ 3738922 h 4241931"/>
                <a:gd name="connsiteX643" fmla="*/ 2984298 w 4651277"/>
                <a:gd name="connsiteY643" fmla="*/ 3791655 h 4241931"/>
                <a:gd name="connsiteX644" fmla="*/ 2940903 w 4651277"/>
                <a:gd name="connsiteY644" fmla="*/ 3792129 h 4241931"/>
                <a:gd name="connsiteX645" fmla="*/ 2874058 w 4651277"/>
                <a:gd name="connsiteY645" fmla="*/ 3781642 h 4241931"/>
                <a:gd name="connsiteX646" fmla="*/ 2865991 w 4651277"/>
                <a:gd name="connsiteY646" fmla="*/ 3778096 h 4241931"/>
                <a:gd name="connsiteX647" fmla="*/ 2857815 w 4651277"/>
                <a:gd name="connsiteY647" fmla="*/ 3786799 h 4241931"/>
                <a:gd name="connsiteX648" fmla="*/ 2856425 w 4651277"/>
                <a:gd name="connsiteY648" fmla="*/ 3795390 h 4241931"/>
                <a:gd name="connsiteX649" fmla="*/ 2860563 w 4651277"/>
                <a:gd name="connsiteY649" fmla="*/ 3807410 h 4241931"/>
                <a:gd name="connsiteX650" fmla="*/ 2856998 w 4651277"/>
                <a:gd name="connsiteY650" fmla="*/ 3813863 h 4241931"/>
                <a:gd name="connsiteX651" fmla="*/ 2854422 w 4651277"/>
                <a:gd name="connsiteY651" fmla="*/ 3814137 h 4241931"/>
                <a:gd name="connsiteX652" fmla="*/ 2854754 w 4651277"/>
                <a:gd name="connsiteY652" fmla="*/ 3831215 h 4241931"/>
                <a:gd name="connsiteX653" fmla="*/ 2843360 w 4651277"/>
                <a:gd name="connsiteY653" fmla="*/ 3850708 h 4241931"/>
                <a:gd name="connsiteX654" fmla="*/ 2807827 w 4651277"/>
                <a:gd name="connsiteY654" fmla="*/ 3846654 h 4241931"/>
                <a:gd name="connsiteX655" fmla="*/ 2785810 w 4651277"/>
                <a:gd name="connsiteY655" fmla="*/ 3849588 h 4241931"/>
                <a:gd name="connsiteX656" fmla="*/ 2789121 w 4651277"/>
                <a:gd name="connsiteY656" fmla="*/ 3868487 h 4241931"/>
                <a:gd name="connsiteX657" fmla="*/ 2791863 w 4651277"/>
                <a:gd name="connsiteY657" fmla="*/ 3871984 h 4241931"/>
                <a:gd name="connsiteX658" fmla="*/ 2806233 w 4651277"/>
                <a:gd name="connsiteY658" fmla="*/ 3898062 h 4241931"/>
                <a:gd name="connsiteX659" fmla="*/ 2784118 w 4651277"/>
                <a:gd name="connsiteY659" fmla="*/ 3891736 h 4241931"/>
                <a:gd name="connsiteX660" fmla="*/ 2763325 w 4651277"/>
                <a:gd name="connsiteY660" fmla="*/ 3878511 h 4241931"/>
                <a:gd name="connsiteX661" fmla="*/ 2724775 w 4651277"/>
                <a:gd name="connsiteY661" fmla="*/ 3899406 h 4241931"/>
                <a:gd name="connsiteX662" fmla="*/ 2726671 w 4651277"/>
                <a:gd name="connsiteY662" fmla="*/ 3923975 h 4241931"/>
                <a:gd name="connsiteX663" fmla="*/ 2695770 w 4651277"/>
                <a:gd name="connsiteY663" fmla="*/ 3931920 h 4241931"/>
                <a:gd name="connsiteX664" fmla="*/ 2675260 w 4651277"/>
                <a:gd name="connsiteY664" fmla="*/ 3914348 h 4241931"/>
                <a:gd name="connsiteX665" fmla="*/ 2660753 w 4651277"/>
                <a:gd name="connsiteY665" fmla="*/ 3905503 h 4241931"/>
                <a:gd name="connsiteX666" fmla="*/ 2646083 w 4651277"/>
                <a:gd name="connsiteY666" fmla="*/ 3912202 h 4241931"/>
                <a:gd name="connsiteX667" fmla="*/ 2647150 w 4651277"/>
                <a:gd name="connsiteY667" fmla="*/ 3913511 h 4241931"/>
                <a:gd name="connsiteX668" fmla="*/ 2629231 w 4651277"/>
                <a:gd name="connsiteY668" fmla="*/ 3927369 h 4241931"/>
                <a:gd name="connsiteX669" fmla="*/ 2518807 w 4651277"/>
                <a:gd name="connsiteY669" fmla="*/ 4013107 h 4241931"/>
                <a:gd name="connsiteX670" fmla="*/ 2518432 w 4651277"/>
                <a:gd name="connsiteY670" fmla="*/ 4038475 h 4241931"/>
                <a:gd name="connsiteX671" fmla="*/ 2521619 w 4651277"/>
                <a:gd name="connsiteY671" fmla="*/ 4073711 h 4241931"/>
                <a:gd name="connsiteX672" fmla="*/ 2489096 w 4651277"/>
                <a:gd name="connsiteY672" fmla="*/ 4063534 h 4241931"/>
                <a:gd name="connsiteX673" fmla="*/ 2453324 w 4651277"/>
                <a:gd name="connsiteY673" fmla="*/ 4094842 h 4241931"/>
                <a:gd name="connsiteX674" fmla="*/ 2448168 w 4651277"/>
                <a:gd name="connsiteY674" fmla="*/ 4135938 h 4241931"/>
                <a:gd name="connsiteX675" fmla="*/ 2411741 w 4651277"/>
                <a:gd name="connsiteY675" fmla="*/ 4211641 h 4241931"/>
                <a:gd name="connsiteX676" fmla="*/ 2371202 w 4651277"/>
                <a:gd name="connsiteY676" fmla="*/ 4225284 h 4241931"/>
                <a:gd name="connsiteX677" fmla="*/ 2339599 w 4651277"/>
                <a:gd name="connsiteY677" fmla="*/ 4241931 h 4241931"/>
                <a:gd name="connsiteX678" fmla="*/ 2319011 w 4651277"/>
                <a:gd name="connsiteY678" fmla="*/ 4225827 h 4241931"/>
                <a:gd name="connsiteX679" fmla="*/ 2286691 w 4651277"/>
                <a:gd name="connsiteY679" fmla="*/ 4169575 h 4241931"/>
                <a:gd name="connsiteX680" fmla="*/ 2250336 w 4651277"/>
                <a:gd name="connsiteY680" fmla="*/ 4135164 h 4241931"/>
                <a:gd name="connsiteX681" fmla="*/ 2168075 w 4651277"/>
                <a:gd name="connsiteY681" fmla="*/ 4121259 h 4241931"/>
                <a:gd name="connsiteX682" fmla="*/ 2146887 w 4651277"/>
                <a:gd name="connsiteY682" fmla="*/ 4129683 h 4241931"/>
                <a:gd name="connsiteX683" fmla="*/ 2118834 w 4651277"/>
                <a:gd name="connsiteY683" fmla="*/ 4132741 h 4241931"/>
                <a:gd name="connsiteX684" fmla="*/ 2123027 w 4651277"/>
                <a:gd name="connsiteY684" fmla="*/ 4108146 h 4241931"/>
                <a:gd name="connsiteX685" fmla="*/ 2123831 w 4651277"/>
                <a:gd name="connsiteY685" fmla="*/ 4094395 h 4241931"/>
                <a:gd name="connsiteX686" fmla="*/ 2110984 w 4651277"/>
                <a:gd name="connsiteY686" fmla="*/ 4096957 h 4241931"/>
                <a:gd name="connsiteX687" fmla="*/ 2025816 w 4651277"/>
                <a:gd name="connsiteY687" fmla="*/ 4085641 h 4241931"/>
                <a:gd name="connsiteX688" fmla="*/ 1994734 w 4651277"/>
                <a:gd name="connsiteY688" fmla="*/ 4050712 h 4241931"/>
                <a:gd name="connsiteX689" fmla="*/ 1924097 w 4651277"/>
                <a:gd name="connsiteY689" fmla="*/ 3922677 h 4241931"/>
                <a:gd name="connsiteX690" fmla="*/ 1905006 w 4651277"/>
                <a:gd name="connsiteY690" fmla="*/ 3918804 h 4241931"/>
                <a:gd name="connsiteX691" fmla="*/ 1887982 w 4651277"/>
                <a:gd name="connsiteY691" fmla="*/ 3912568 h 4241931"/>
                <a:gd name="connsiteX692" fmla="*/ 1885017 w 4651277"/>
                <a:gd name="connsiteY692" fmla="*/ 3901578 h 4241931"/>
                <a:gd name="connsiteX693" fmla="*/ 1862111 w 4651277"/>
                <a:gd name="connsiteY693" fmla="*/ 3897986 h 4241931"/>
                <a:gd name="connsiteX694" fmla="*/ 1858625 w 4651277"/>
                <a:gd name="connsiteY694" fmla="*/ 3892341 h 4241931"/>
                <a:gd name="connsiteX695" fmla="*/ 1837794 w 4651277"/>
                <a:gd name="connsiteY695" fmla="*/ 3907157 h 4241931"/>
                <a:gd name="connsiteX696" fmla="*/ 1836714 w 4651277"/>
                <a:gd name="connsiteY696" fmla="*/ 3883084 h 4241931"/>
                <a:gd name="connsiteX697" fmla="*/ 1816165 w 4651277"/>
                <a:gd name="connsiteY697" fmla="*/ 3880505 h 4241931"/>
                <a:gd name="connsiteX698" fmla="*/ 1816633 w 4651277"/>
                <a:gd name="connsiteY698" fmla="*/ 3878350 h 4241931"/>
                <a:gd name="connsiteX699" fmla="*/ 1800539 w 4651277"/>
                <a:gd name="connsiteY699" fmla="*/ 3891482 h 4241931"/>
                <a:gd name="connsiteX700" fmla="*/ 1764303 w 4651277"/>
                <a:gd name="connsiteY700" fmla="*/ 3915801 h 4241931"/>
                <a:gd name="connsiteX701" fmla="*/ 1740423 w 4651277"/>
                <a:gd name="connsiteY701" fmla="*/ 3889176 h 4241931"/>
                <a:gd name="connsiteX702" fmla="*/ 1722011 w 4651277"/>
                <a:gd name="connsiteY702" fmla="*/ 3876752 h 4241931"/>
                <a:gd name="connsiteX703" fmla="*/ 1711940 w 4651277"/>
                <a:gd name="connsiteY703" fmla="*/ 3893084 h 4241931"/>
                <a:gd name="connsiteX704" fmla="*/ 1711668 w 4651277"/>
                <a:gd name="connsiteY704" fmla="*/ 3897518 h 4241931"/>
                <a:gd name="connsiteX705" fmla="*/ 1705099 w 4651277"/>
                <a:gd name="connsiteY705" fmla="*/ 3926559 h 4241931"/>
                <a:gd name="connsiteX706" fmla="*/ 1692762 w 4651277"/>
                <a:gd name="connsiteY706" fmla="*/ 3907147 h 4241931"/>
                <a:gd name="connsiteX707" fmla="*/ 1685994 w 4651277"/>
                <a:gd name="connsiteY707" fmla="*/ 3883452 h 4241931"/>
                <a:gd name="connsiteX708" fmla="*/ 1643295 w 4651277"/>
                <a:gd name="connsiteY708" fmla="*/ 3873479 h 4241931"/>
                <a:gd name="connsiteX709" fmla="*/ 1628399 w 4651277"/>
                <a:gd name="connsiteY709" fmla="*/ 3893111 h 4241931"/>
                <a:gd name="connsiteX710" fmla="*/ 1600019 w 4651277"/>
                <a:gd name="connsiteY710" fmla="*/ 3878537 h 4241931"/>
                <a:gd name="connsiteX711" fmla="*/ 1596347 w 4651277"/>
                <a:gd name="connsiteY711" fmla="*/ 3851778 h 4241931"/>
                <a:gd name="connsiteX712" fmla="*/ 1574043 w 4651277"/>
                <a:gd name="connsiteY712" fmla="*/ 3830214 h 4241931"/>
                <a:gd name="connsiteX713" fmla="*/ 1541567 w 4651277"/>
                <a:gd name="connsiteY713" fmla="*/ 3798615 h 4241931"/>
                <a:gd name="connsiteX714" fmla="*/ 1492724 w 4651277"/>
                <a:gd name="connsiteY714" fmla="*/ 3763103 h 4241931"/>
                <a:gd name="connsiteX715" fmla="*/ 1470589 w 4651277"/>
                <a:gd name="connsiteY715" fmla="*/ 3755587 h 4241931"/>
                <a:gd name="connsiteX716" fmla="*/ 1479644 w 4651277"/>
                <a:gd name="connsiteY716" fmla="*/ 3744671 h 4241931"/>
                <a:gd name="connsiteX717" fmla="*/ 1466562 w 4651277"/>
                <a:gd name="connsiteY717" fmla="*/ 3726239 h 4241931"/>
                <a:gd name="connsiteX718" fmla="*/ 1430989 w 4651277"/>
                <a:gd name="connsiteY718" fmla="*/ 3697700 h 4241931"/>
                <a:gd name="connsiteX719" fmla="*/ 1419313 w 4651277"/>
                <a:gd name="connsiteY719" fmla="*/ 3670284 h 4241931"/>
                <a:gd name="connsiteX720" fmla="*/ 1417125 w 4651277"/>
                <a:gd name="connsiteY720" fmla="*/ 3655509 h 4241931"/>
                <a:gd name="connsiteX721" fmla="*/ 1407563 w 4651277"/>
                <a:gd name="connsiteY721" fmla="*/ 3669999 h 4241931"/>
                <a:gd name="connsiteX722" fmla="*/ 1383547 w 4651277"/>
                <a:gd name="connsiteY722" fmla="*/ 3699284 h 4241931"/>
                <a:gd name="connsiteX723" fmla="*/ 1335775 w 4651277"/>
                <a:gd name="connsiteY723" fmla="*/ 3738369 h 4241931"/>
                <a:gd name="connsiteX724" fmla="*/ 1312449 w 4651277"/>
                <a:gd name="connsiteY724" fmla="*/ 3759039 h 4241931"/>
                <a:gd name="connsiteX725" fmla="*/ 1295945 w 4651277"/>
                <a:gd name="connsiteY725" fmla="*/ 3759452 h 4241931"/>
                <a:gd name="connsiteX726" fmla="*/ 1292551 w 4651277"/>
                <a:gd name="connsiteY726" fmla="*/ 3785619 h 4241931"/>
                <a:gd name="connsiteX727" fmla="*/ 1236423 w 4651277"/>
                <a:gd name="connsiteY727" fmla="*/ 3826202 h 4241931"/>
                <a:gd name="connsiteX728" fmla="*/ 1221212 w 4651277"/>
                <a:gd name="connsiteY728" fmla="*/ 3837554 h 4241931"/>
                <a:gd name="connsiteX729" fmla="*/ 1171545 w 4651277"/>
                <a:gd name="connsiteY729" fmla="*/ 3867819 h 4241931"/>
                <a:gd name="connsiteX730" fmla="*/ 1116177 w 4651277"/>
                <a:gd name="connsiteY730" fmla="*/ 3898928 h 4241931"/>
                <a:gd name="connsiteX731" fmla="*/ 1085512 w 4651277"/>
                <a:gd name="connsiteY731" fmla="*/ 3913809 h 4241931"/>
                <a:gd name="connsiteX732" fmla="*/ 1084513 w 4651277"/>
                <a:gd name="connsiteY732" fmla="*/ 3915463 h 4241931"/>
                <a:gd name="connsiteX733" fmla="*/ 1084512 w 4651277"/>
                <a:gd name="connsiteY733" fmla="*/ 3915463 h 4241931"/>
                <a:gd name="connsiteX734" fmla="*/ 1084263 w 4651277"/>
                <a:gd name="connsiteY734" fmla="*/ 3915876 h 4241931"/>
                <a:gd name="connsiteX735" fmla="*/ 1084513 w 4651277"/>
                <a:gd name="connsiteY735" fmla="*/ 3915463 h 4241931"/>
                <a:gd name="connsiteX736" fmla="*/ 1085839 w 4651277"/>
                <a:gd name="connsiteY736" fmla="*/ 3915136 h 4241931"/>
                <a:gd name="connsiteX737" fmla="*/ 1094229 w 4651277"/>
                <a:gd name="connsiteY737" fmla="*/ 3924043 h 4241931"/>
                <a:gd name="connsiteX738" fmla="*/ 1088904 w 4651277"/>
                <a:gd name="connsiteY738" fmla="*/ 3930985 h 4241931"/>
                <a:gd name="connsiteX739" fmla="*/ 1018977 w 4651277"/>
                <a:gd name="connsiteY739" fmla="*/ 3997770 h 4241931"/>
                <a:gd name="connsiteX740" fmla="*/ 1006350 w 4651277"/>
                <a:gd name="connsiteY740" fmla="*/ 4009328 h 4241931"/>
                <a:gd name="connsiteX741" fmla="*/ 1002301 w 4651277"/>
                <a:gd name="connsiteY741" fmla="*/ 4011171 h 4241931"/>
                <a:gd name="connsiteX742" fmla="*/ 990173 w 4651277"/>
                <a:gd name="connsiteY742" fmla="*/ 4011068 h 4241931"/>
                <a:gd name="connsiteX743" fmla="*/ 985936 w 4651277"/>
                <a:gd name="connsiteY743" fmla="*/ 4009861 h 4241931"/>
                <a:gd name="connsiteX744" fmla="*/ 977409 w 4651277"/>
                <a:gd name="connsiteY744" fmla="*/ 4002677 h 4241931"/>
                <a:gd name="connsiteX745" fmla="*/ 972121 w 4651277"/>
                <a:gd name="connsiteY745" fmla="*/ 3998352 h 4241931"/>
                <a:gd name="connsiteX746" fmla="*/ 953239 w 4651277"/>
                <a:gd name="connsiteY746" fmla="*/ 4017645 h 4241931"/>
                <a:gd name="connsiteX747" fmla="*/ 934255 w 4651277"/>
                <a:gd name="connsiteY747" fmla="*/ 4027395 h 4241931"/>
                <a:gd name="connsiteX748" fmla="*/ 928071 w 4651277"/>
                <a:gd name="connsiteY748" fmla="*/ 4012596 h 4241931"/>
                <a:gd name="connsiteX749" fmla="*/ 996223 w 4651277"/>
                <a:gd name="connsiteY749" fmla="*/ 3962574 h 4241931"/>
                <a:gd name="connsiteX750" fmla="*/ 1026009 w 4651277"/>
                <a:gd name="connsiteY750" fmla="*/ 3931585 h 4241931"/>
                <a:gd name="connsiteX751" fmla="*/ 1031264 w 4651277"/>
                <a:gd name="connsiteY751" fmla="*/ 3925503 h 4241931"/>
                <a:gd name="connsiteX752" fmla="*/ 1077468 w 4651277"/>
                <a:gd name="connsiteY752" fmla="*/ 3900596 h 4241931"/>
                <a:gd name="connsiteX753" fmla="*/ 1094162 w 4651277"/>
                <a:gd name="connsiteY753" fmla="*/ 3881561 h 4241931"/>
                <a:gd name="connsiteX754" fmla="*/ 1102948 w 4651277"/>
                <a:gd name="connsiteY754" fmla="*/ 3869261 h 4241931"/>
                <a:gd name="connsiteX755" fmla="*/ 1153234 w 4651277"/>
                <a:gd name="connsiteY755" fmla="*/ 3831245 h 4241931"/>
                <a:gd name="connsiteX756" fmla="*/ 1182230 w 4651277"/>
                <a:gd name="connsiteY756" fmla="*/ 3799326 h 4241931"/>
                <a:gd name="connsiteX757" fmla="*/ 1213308 w 4651277"/>
                <a:gd name="connsiteY757" fmla="*/ 3779276 h 4241931"/>
                <a:gd name="connsiteX758" fmla="*/ 1227005 w 4651277"/>
                <a:gd name="connsiteY758" fmla="*/ 3743531 h 4241931"/>
                <a:gd name="connsiteX759" fmla="*/ 1221458 w 4651277"/>
                <a:gd name="connsiteY759" fmla="*/ 3737019 h 4241931"/>
                <a:gd name="connsiteX760" fmla="*/ 1231625 w 4651277"/>
                <a:gd name="connsiteY760" fmla="*/ 3685821 h 4241931"/>
                <a:gd name="connsiteX761" fmla="*/ 1240257 w 4651277"/>
                <a:gd name="connsiteY761" fmla="*/ 3659206 h 4241931"/>
                <a:gd name="connsiteX762" fmla="*/ 1240179 w 4651277"/>
                <a:gd name="connsiteY762" fmla="*/ 3659067 h 4241931"/>
                <a:gd name="connsiteX763" fmla="*/ 1230192 w 4651277"/>
                <a:gd name="connsiteY763" fmla="*/ 3642988 h 4241931"/>
                <a:gd name="connsiteX764" fmla="*/ 1231048 w 4651277"/>
                <a:gd name="connsiteY764" fmla="*/ 3642849 h 4241931"/>
                <a:gd name="connsiteX765" fmla="*/ 1229111 w 4651277"/>
                <a:gd name="connsiteY765" fmla="*/ 3639405 h 4241931"/>
                <a:gd name="connsiteX766" fmla="*/ 1225082 w 4651277"/>
                <a:gd name="connsiteY766" fmla="*/ 3615949 h 4241931"/>
                <a:gd name="connsiteX767" fmla="*/ 1223380 w 4651277"/>
                <a:gd name="connsiteY767" fmla="*/ 3610559 h 4241931"/>
                <a:gd name="connsiteX768" fmla="*/ 1222745 w 4651277"/>
                <a:gd name="connsiteY768" fmla="*/ 3611002 h 4241931"/>
                <a:gd name="connsiteX769" fmla="*/ 1190493 w 4651277"/>
                <a:gd name="connsiteY769" fmla="*/ 3651565 h 4241931"/>
                <a:gd name="connsiteX770" fmla="*/ 1166783 w 4651277"/>
                <a:gd name="connsiteY770" fmla="*/ 3661736 h 4241931"/>
                <a:gd name="connsiteX771" fmla="*/ 1154637 w 4651277"/>
                <a:gd name="connsiteY771" fmla="*/ 3670210 h 4241931"/>
                <a:gd name="connsiteX772" fmla="*/ 1116633 w 4651277"/>
                <a:gd name="connsiteY772" fmla="*/ 3690352 h 4241931"/>
                <a:gd name="connsiteX773" fmla="*/ 1090960 w 4651277"/>
                <a:gd name="connsiteY773" fmla="*/ 3676395 h 4241931"/>
                <a:gd name="connsiteX774" fmla="*/ 1152056 w 4651277"/>
                <a:gd name="connsiteY774" fmla="*/ 3582772 h 4241931"/>
                <a:gd name="connsiteX775" fmla="*/ 1146988 w 4651277"/>
                <a:gd name="connsiteY775" fmla="*/ 3583121 h 4241931"/>
                <a:gd name="connsiteX776" fmla="*/ 1174341 w 4651277"/>
                <a:gd name="connsiteY776" fmla="*/ 3554475 h 4241931"/>
                <a:gd name="connsiteX777" fmla="*/ 1195008 w 4651277"/>
                <a:gd name="connsiteY777" fmla="*/ 3526369 h 4241931"/>
                <a:gd name="connsiteX778" fmla="*/ 1182314 w 4651277"/>
                <a:gd name="connsiteY778" fmla="*/ 3516738 h 4241931"/>
                <a:gd name="connsiteX779" fmla="*/ 1164089 w 4651277"/>
                <a:gd name="connsiteY779" fmla="*/ 3495341 h 4241931"/>
                <a:gd name="connsiteX780" fmla="*/ 1138525 w 4651277"/>
                <a:gd name="connsiteY780" fmla="*/ 3489826 h 4241931"/>
                <a:gd name="connsiteX781" fmla="*/ 1113579 w 4651277"/>
                <a:gd name="connsiteY781" fmla="*/ 3498232 h 4241931"/>
                <a:gd name="connsiteX782" fmla="*/ 1101193 w 4651277"/>
                <a:gd name="connsiteY782" fmla="*/ 3517611 h 4241931"/>
                <a:gd name="connsiteX783" fmla="*/ 1083741 w 4651277"/>
                <a:gd name="connsiteY783" fmla="*/ 3524449 h 4241931"/>
                <a:gd name="connsiteX784" fmla="*/ 1066327 w 4651277"/>
                <a:gd name="connsiteY784" fmla="*/ 3498350 h 4241931"/>
                <a:gd name="connsiteX785" fmla="*/ 1060384 w 4651277"/>
                <a:gd name="connsiteY785" fmla="*/ 3491373 h 4241931"/>
                <a:gd name="connsiteX786" fmla="*/ 1051908 w 4651277"/>
                <a:gd name="connsiteY786" fmla="*/ 3488960 h 4241931"/>
                <a:gd name="connsiteX787" fmla="*/ 1034735 w 4651277"/>
                <a:gd name="connsiteY787" fmla="*/ 3470682 h 4241931"/>
                <a:gd name="connsiteX788" fmla="*/ 1017197 w 4651277"/>
                <a:gd name="connsiteY788" fmla="*/ 3484015 h 4241931"/>
                <a:gd name="connsiteX789" fmla="*/ 1010237 w 4651277"/>
                <a:gd name="connsiteY789" fmla="*/ 3484324 h 4241931"/>
                <a:gd name="connsiteX790" fmla="*/ 958799 w 4651277"/>
                <a:gd name="connsiteY790" fmla="*/ 3466337 h 4241931"/>
                <a:gd name="connsiteX791" fmla="*/ 951788 w 4651277"/>
                <a:gd name="connsiteY791" fmla="*/ 3461874 h 4241931"/>
                <a:gd name="connsiteX792" fmla="*/ 926759 w 4651277"/>
                <a:gd name="connsiteY792" fmla="*/ 3433431 h 4241931"/>
                <a:gd name="connsiteX793" fmla="*/ 903850 w 4651277"/>
                <a:gd name="connsiteY793" fmla="*/ 3383920 h 4241931"/>
                <a:gd name="connsiteX794" fmla="*/ 895238 w 4651277"/>
                <a:gd name="connsiteY794" fmla="*/ 3361559 h 4241931"/>
                <a:gd name="connsiteX795" fmla="*/ 893102 w 4651277"/>
                <a:gd name="connsiteY795" fmla="*/ 3344918 h 4241931"/>
                <a:gd name="connsiteX796" fmla="*/ 913932 w 4651277"/>
                <a:gd name="connsiteY796" fmla="*/ 3295875 h 4241931"/>
                <a:gd name="connsiteX797" fmla="*/ 916552 w 4651277"/>
                <a:gd name="connsiteY797" fmla="*/ 3284815 h 4241931"/>
                <a:gd name="connsiteX798" fmla="*/ 902668 w 4651277"/>
                <a:gd name="connsiteY798" fmla="*/ 3252497 h 4241931"/>
                <a:gd name="connsiteX799" fmla="*/ 899396 w 4651277"/>
                <a:gd name="connsiteY799" fmla="*/ 3239232 h 4241931"/>
                <a:gd name="connsiteX800" fmla="*/ 894195 w 4651277"/>
                <a:gd name="connsiteY800" fmla="*/ 3206742 h 4241931"/>
                <a:gd name="connsiteX801" fmla="*/ 880363 w 4651277"/>
                <a:gd name="connsiteY801" fmla="*/ 3200867 h 4241931"/>
                <a:gd name="connsiteX802" fmla="*/ 868662 w 4651277"/>
                <a:gd name="connsiteY802" fmla="*/ 3212216 h 4241931"/>
                <a:gd name="connsiteX803" fmla="*/ 861785 w 4651277"/>
                <a:gd name="connsiteY803" fmla="*/ 3179867 h 4241931"/>
                <a:gd name="connsiteX804" fmla="*/ 841031 w 4651277"/>
                <a:gd name="connsiteY804" fmla="*/ 3128406 h 4241931"/>
                <a:gd name="connsiteX805" fmla="*/ 835094 w 4651277"/>
                <a:gd name="connsiteY805" fmla="*/ 3130395 h 4241931"/>
                <a:gd name="connsiteX806" fmla="*/ 836894 w 4651277"/>
                <a:gd name="connsiteY806" fmla="*/ 3131712 h 4241931"/>
                <a:gd name="connsiteX807" fmla="*/ 828164 w 4651277"/>
                <a:gd name="connsiteY807" fmla="*/ 3141426 h 4241931"/>
                <a:gd name="connsiteX808" fmla="*/ 810249 w 4651277"/>
                <a:gd name="connsiteY808" fmla="*/ 3168564 h 4241931"/>
                <a:gd name="connsiteX809" fmla="*/ 805666 w 4651277"/>
                <a:gd name="connsiteY809" fmla="*/ 3182762 h 4241931"/>
                <a:gd name="connsiteX810" fmla="*/ 762994 w 4651277"/>
                <a:gd name="connsiteY810" fmla="*/ 3247137 h 4241931"/>
                <a:gd name="connsiteX811" fmla="*/ 769696 w 4651277"/>
                <a:gd name="connsiteY811" fmla="*/ 3269578 h 4241931"/>
                <a:gd name="connsiteX812" fmla="*/ 788985 w 4651277"/>
                <a:gd name="connsiteY812" fmla="*/ 3312615 h 4241931"/>
                <a:gd name="connsiteX813" fmla="*/ 783024 w 4651277"/>
                <a:gd name="connsiteY813" fmla="*/ 3324613 h 4241931"/>
                <a:gd name="connsiteX814" fmla="*/ 758660 w 4651277"/>
                <a:gd name="connsiteY814" fmla="*/ 3335580 h 4241931"/>
                <a:gd name="connsiteX815" fmla="*/ 671389 w 4651277"/>
                <a:gd name="connsiteY815" fmla="*/ 3280299 h 4241931"/>
                <a:gd name="connsiteX816" fmla="*/ 650969 w 4651277"/>
                <a:gd name="connsiteY816" fmla="*/ 3269201 h 4241931"/>
                <a:gd name="connsiteX817" fmla="*/ 641617 w 4651277"/>
                <a:gd name="connsiteY817" fmla="*/ 3268933 h 4241931"/>
                <a:gd name="connsiteX818" fmla="*/ 644405 w 4651277"/>
                <a:gd name="connsiteY818" fmla="*/ 3282190 h 4241931"/>
                <a:gd name="connsiteX819" fmla="*/ 650760 w 4651277"/>
                <a:gd name="connsiteY819" fmla="*/ 3284028 h 4241931"/>
                <a:gd name="connsiteX820" fmla="*/ 664657 w 4651277"/>
                <a:gd name="connsiteY820" fmla="*/ 3289108 h 4241931"/>
                <a:gd name="connsiteX821" fmla="*/ 653088 w 4651277"/>
                <a:gd name="connsiteY821" fmla="*/ 3305841 h 4241931"/>
                <a:gd name="connsiteX822" fmla="*/ 681811 w 4651277"/>
                <a:gd name="connsiteY822" fmla="*/ 3311127 h 4241931"/>
                <a:gd name="connsiteX823" fmla="*/ 681325 w 4651277"/>
                <a:gd name="connsiteY823" fmla="*/ 3323067 h 4241931"/>
                <a:gd name="connsiteX824" fmla="*/ 642947 w 4651277"/>
                <a:gd name="connsiteY824" fmla="*/ 3318009 h 4241931"/>
                <a:gd name="connsiteX825" fmla="*/ 616859 w 4651277"/>
                <a:gd name="connsiteY825" fmla="*/ 3306171 h 4241931"/>
                <a:gd name="connsiteX826" fmla="*/ 615221 w 4651277"/>
                <a:gd name="connsiteY826" fmla="*/ 3285459 h 4241931"/>
                <a:gd name="connsiteX827" fmla="*/ 603851 w 4651277"/>
                <a:gd name="connsiteY827" fmla="*/ 3275124 h 4241931"/>
                <a:gd name="connsiteX828" fmla="*/ 584006 w 4651277"/>
                <a:gd name="connsiteY828" fmla="*/ 3294285 h 4241931"/>
                <a:gd name="connsiteX829" fmla="*/ 576030 w 4651277"/>
                <a:gd name="connsiteY829" fmla="*/ 3296216 h 4241931"/>
                <a:gd name="connsiteX830" fmla="*/ 595446 w 4651277"/>
                <a:gd name="connsiteY830" fmla="*/ 3254362 h 4241931"/>
                <a:gd name="connsiteX831" fmla="*/ 582146 w 4651277"/>
                <a:gd name="connsiteY831" fmla="*/ 3236050 h 4241931"/>
                <a:gd name="connsiteX832" fmla="*/ 559040 w 4651277"/>
                <a:gd name="connsiteY832" fmla="*/ 3238269 h 4241931"/>
                <a:gd name="connsiteX833" fmla="*/ 547418 w 4651277"/>
                <a:gd name="connsiteY833" fmla="*/ 3221663 h 4241931"/>
                <a:gd name="connsiteX834" fmla="*/ 555276 w 4651277"/>
                <a:gd name="connsiteY834" fmla="*/ 3208783 h 4241931"/>
                <a:gd name="connsiteX835" fmla="*/ 552916 w 4651277"/>
                <a:gd name="connsiteY835" fmla="*/ 3178113 h 4241931"/>
                <a:gd name="connsiteX836" fmla="*/ 554759 w 4651277"/>
                <a:gd name="connsiteY836" fmla="*/ 3143891 h 4241931"/>
                <a:gd name="connsiteX837" fmla="*/ 546452 w 4651277"/>
                <a:gd name="connsiteY837" fmla="*/ 3109595 h 4241931"/>
                <a:gd name="connsiteX838" fmla="*/ 531314 w 4651277"/>
                <a:gd name="connsiteY838" fmla="*/ 3097640 h 4241931"/>
                <a:gd name="connsiteX839" fmla="*/ 544016 w 4651277"/>
                <a:gd name="connsiteY839" fmla="*/ 3089076 h 4241931"/>
                <a:gd name="connsiteX840" fmla="*/ 547970 w 4651277"/>
                <a:gd name="connsiteY840" fmla="*/ 3079252 h 4241931"/>
                <a:gd name="connsiteX841" fmla="*/ 536113 w 4651277"/>
                <a:gd name="connsiteY841" fmla="*/ 3040749 h 4241931"/>
                <a:gd name="connsiteX842" fmla="*/ 536514 w 4651277"/>
                <a:gd name="connsiteY842" fmla="*/ 3026719 h 4241931"/>
                <a:gd name="connsiteX843" fmla="*/ 518069 w 4651277"/>
                <a:gd name="connsiteY843" fmla="*/ 3044697 h 4241931"/>
                <a:gd name="connsiteX844" fmla="*/ 505031 w 4651277"/>
                <a:gd name="connsiteY844" fmla="*/ 3044899 h 4241931"/>
                <a:gd name="connsiteX845" fmla="*/ 469088 w 4651277"/>
                <a:gd name="connsiteY845" fmla="*/ 3060358 h 4241931"/>
                <a:gd name="connsiteX846" fmla="*/ 446865 w 4651277"/>
                <a:gd name="connsiteY846" fmla="*/ 3064475 h 4241931"/>
                <a:gd name="connsiteX847" fmla="*/ 428167 w 4651277"/>
                <a:gd name="connsiteY847" fmla="*/ 3076179 h 4241931"/>
                <a:gd name="connsiteX848" fmla="*/ 421376 w 4651277"/>
                <a:gd name="connsiteY848" fmla="*/ 3079513 h 4241931"/>
                <a:gd name="connsiteX849" fmla="*/ 387850 w 4651277"/>
                <a:gd name="connsiteY849" fmla="*/ 3050902 h 4241931"/>
                <a:gd name="connsiteX850" fmla="*/ 356247 w 4651277"/>
                <a:gd name="connsiteY850" fmla="*/ 3058134 h 4241931"/>
                <a:gd name="connsiteX851" fmla="*/ 329279 w 4651277"/>
                <a:gd name="connsiteY851" fmla="*/ 3044401 h 4241931"/>
                <a:gd name="connsiteX852" fmla="*/ 308607 w 4651277"/>
                <a:gd name="connsiteY852" fmla="*/ 3027031 h 4241931"/>
                <a:gd name="connsiteX853" fmla="*/ 279538 w 4651277"/>
                <a:gd name="connsiteY853" fmla="*/ 3001141 h 4241931"/>
                <a:gd name="connsiteX854" fmla="*/ 267950 w 4651277"/>
                <a:gd name="connsiteY854" fmla="*/ 2993392 h 4241931"/>
                <a:gd name="connsiteX855" fmla="*/ 257547 w 4651277"/>
                <a:gd name="connsiteY855" fmla="*/ 2987046 h 4241931"/>
                <a:gd name="connsiteX856" fmla="*/ 263834 w 4651277"/>
                <a:gd name="connsiteY856" fmla="*/ 2971168 h 4241931"/>
                <a:gd name="connsiteX857" fmla="*/ 275244 w 4651277"/>
                <a:gd name="connsiteY857" fmla="*/ 2962494 h 4241931"/>
                <a:gd name="connsiteX858" fmla="*/ 283127 w 4651277"/>
                <a:gd name="connsiteY858" fmla="*/ 2946230 h 4241931"/>
                <a:gd name="connsiteX859" fmla="*/ 271842 w 4651277"/>
                <a:gd name="connsiteY859" fmla="*/ 2937986 h 4241931"/>
                <a:gd name="connsiteX860" fmla="*/ 255949 w 4651277"/>
                <a:gd name="connsiteY860" fmla="*/ 2947324 h 4241931"/>
                <a:gd name="connsiteX861" fmla="*/ 248671 w 4651277"/>
                <a:gd name="connsiteY861" fmla="*/ 2962598 h 4241931"/>
                <a:gd name="connsiteX862" fmla="*/ 220889 w 4651277"/>
                <a:gd name="connsiteY862" fmla="*/ 2964682 h 4241931"/>
                <a:gd name="connsiteX863" fmla="*/ 224312 w 4651277"/>
                <a:gd name="connsiteY863" fmla="*/ 2945699 h 4241931"/>
                <a:gd name="connsiteX864" fmla="*/ 224403 w 4651277"/>
                <a:gd name="connsiteY864" fmla="*/ 2919922 h 4241931"/>
                <a:gd name="connsiteX865" fmla="*/ 221119 w 4651277"/>
                <a:gd name="connsiteY865" fmla="*/ 2906363 h 4241931"/>
                <a:gd name="connsiteX866" fmla="*/ 227734 w 4651277"/>
                <a:gd name="connsiteY866" fmla="*/ 2886607 h 4241931"/>
                <a:gd name="connsiteX867" fmla="*/ 230419 w 4651277"/>
                <a:gd name="connsiteY867" fmla="*/ 2873291 h 4241931"/>
                <a:gd name="connsiteX868" fmla="*/ 220334 w 4651277"/>
                <a:gd name="connsiteY868" fmla="*/ 2850825 h 4241931"/>
                <a:gd name="connsiteX869" fmla="*/ 210854 w 4651277"/>
                <a:gd name="connsiteY869" fmla="*/ 2827368 h 4241931"/>
                <a:gd name="connsiteX870" fmla="*/ 241764 w 4651277"/>
                <a:gd name="connsiteY870" fmla="*/ 2778929 h 4241931"/>
                <a:gd name="connsiteX871" fmla="*/ 255002 w 4651277"/>
                <a:gd name="connsiteY871" fmla="*/ 2751657 h 4241931"/>
                <a:gd name="connsiteX872" fmla="*/ 276350 w 4651277"/>
                <a:gd name="connsiteY872" fmla="*/ 2717777 h 4241931"/>
                <a:gd name="connsiteX873" fmla="*/ 285282 w 4651277"/>
                <a:gd name="connsiteY873" fmla="*/ 2707593 h 4241931"/>
                <a:gd name="connsiteX874" fmla="*/ 276926 w 4651277"/>
                <a:gd name="connsiteY874" fmla="*/ 2680064 h 4241931"/>
                <a:gd name="connsiteX875" fmla="*/ 264542 w 4651277"/>
                <a:gd name="connsiteY875" fmla="*/ 2672508 h 4241931"/>
                <a:gd name="connsiteX876" fmla="*/ 308116 w 4651277"/>
                <a:gd name="connsiteY876" fmla="*/ 2674621 h 4241931"/>
                <a:gd name="connsiteX877" fmla="*/ 327864 w 4651277"/>
                <a:gd name="connsiteY877" fmla="*/ 2668993 h 4241931"/>
                <a:gd name="connsiteX878" fmla="*/ 339456 w 4651277"/>
                <a:gd name="connsiteY878" fmla="*/ 2648876 h 4241931"/>
                <a:gd name="connsiteX879" fmla="*/ 368061 w 4651277"/>
                <a:gd name="connsiteY879" fmla="*/ 2643216 h 4241931"/>
                <a:gd name="connsiteX880" fmla="*/ 389538 w 4651277"/>
                <a:gd name="connsiteY880" fmla="*/ 2632526 h 4241931"/>
                <a:gd name="connsiteX881" fmla="*/ 396992 w 4651277"/>
                <a:gd name="connsiteY881" fmla="*/ 2633675 h 4241931"/>
                <a:gd name="connsiteX882" fmla="*/ 398142 w 4651277"/>
                <a:gd name="connsiteY882" fmla="*/ 2626219 h 4241931"/>
                <a:gd name="connsiteX883" fmla="*/ 385394 w 4651277"/>
                <a:gd name="connsiteY883" fmla="*/ 2597603 h 4241931"/>
                <a:gd name="connsiteX884" fmla="*/ 377546 w 4651277"/>
                <a:gd name="connsiteY884" fmla="*/ 2596603 h 4241931"/>
                <a:gd name="connsiteX885" fmla="*/ 376221 w 4651277"/>
                <a:gd name="connsiteY885" fmla="*/ 2597323 h 4241931"/>
                <a:gd name="connsiteX886" fmla="*/ 363730 w 4651277"/>
                <a:gd name="connsiteY886" fmla="*/ 2594317 h 4241931"/>
                <a:gd name="connsiteX887" fmla="*/ 336858 w 4651277"/>
                <a:gd name="connsiteY887" fmla="*/ 2561827 h 4241931"/>
                <a:gd name="connsiteX888" fmla="*/ 337956 w 4651277"/>
                <a:gd name="connsiteY888" fmla="*/ 2558256 h 4241931"/>
                <a:gd name="connsiteX889" fmla="*/ 331405 w 4651277"/>
                <a:gd name="connsiteY889" fmla="*/ 2552878 h 4241931"/>
                <a:gd name="connsiteX890" fmla="*/ 308578 w 4651277"/>
                <a:gd name="connsiteY890" fmla="*/ 2557984 h 4241931"/>
                <a:gd name="connsiteX891" fmla="*/ 294264 w 4651277"/>
                <a:gd name="connsiteY891" fmla="*/ 2582561 h 4241931"/>
                <a:gd name="connsiteX892" fmla="*/ 283955 w 4651277"/>
                <a:gd name="connsiteY892" fmla="*/ 2590545 h 4241931"/>
                <a:gd name="connsiteX893" fmla="*/ 279462 w 4651277"/>
                <a:gd name="connsiteY893" fmla="*/ 2578968 h 4241931"/>
                <a:gd name="connsiteX894" fmla="*/ 280886 w 4651277"/>
                <a:gd name="connsiteY894" fmla="*/ 2534293 h 4241931"/>
                <a:gd name="connsiteX895" fmla="*/ 293312 w 4651277"/>
                <a:gd name="connsiteY895" fmla="*/ 2522841 h 4241931"/>
                <a:gd name="connsiteX896" fmla="*/ 313664 w 4651277"/>
                <a:gd name="connsiteY896" fmla="*/ 2509256 h 4241931"/>
                <a:gd name="connsiteX897" fmla="*/ 322562 w 4651277"/>
                <a:gd name="connsiteY897" fmla="*/ 2501743 h 4241931"/>
                <a:gd name="connsiteX898" fmla="*/ 322347 w 4651277"/>
                <a:gd name="connsiteY898" fmla="*/ 2500403 h 4241931"/>
                <a:gd name="connsiteX899" fmla="*/ 325012 w 4651277"/>
                <a:gd name="connsiteY899" fmla="*/ 2494504 h 4241931"/>
                <a:gd name="connsiteX900" fmla="*/ 327121 w 4651277"/>
                <a:gd name="connsiteY900" fmla="*/ 2489822 h 4241931"/>
                <a:gd name="connsiteX901" fmla="*/ 325375 w 4651277"/>
                <a:gd name="connsiteY901" fmla="*/ 2483801 h 4241931"/>
                <a:gd name="connsiteX902" fmla="*/ 319894 w 4651277"/>
                <a:gd name="connsiteY902" fmla="*/ 2485096 h 4241931"/>
                <a:gd name="connsiteX903" fmla="*/ 311599 w 4651277"/>
                <a:gd name="connsiteY903" fmla="*/ 2486736 h 4241931"/>
                <a:gd name="connsiteX904" fmla="*/ 310423 w 4651277"/>
                <a:gd name="connsiteY904" fmla="*/ 2477683 h 4241931"/>
                <a:gd name="connsiteX905" fmla="*/ 311281 w 4651277"/>
                <a:gd name="connsiteY905" fmla="*/ 2475872 h 4241931"/>
                <a:gd name="connsiteX906" fmla="*/ 304224 w 4651277"/>
                <a:gd name="connsiteY906" fmla="*/ 2463706 h 4241931"/>
                <a:gd name="connsiteX907" fmla="*/ 295275 w 4651277"/>
                <a:gd name="connsiteY907" fmla="*/ 2457135 h 4241931"/>
                <a:gd name="connsiteX908" fmla="*/ 294859 w 4651277"/>
                <a:gd name="connsiteY908" fmla="*/ 2454016 h 4241931"/>
                <a:gd name="connsiteX909" fmla="*/ 286910 w 4651277"/>
                <a:gd name="connsiteY909" fmla="*/ 2446244 h 4241931"/>
                <a:gd name="connsiteX910" fmla="*/ 278232 w 4651277"/>
                <a:gd name="connsiteY910" fmla="*/ 2442183 h 4241931"/>
                <a:gd name="connsiteX911" fmla="*/ 256502 w 4651277"/>
                <a:gd name="connsiteY911" fmla="*/ 2431877 h 4241931"/>
                <a:gd name="connsiteX912" fmla="*/ 233566 w 4651277"/>
                <a:gd name="connsiteY912" fmla="*/ 2432796 h 4241931"/>
                <a:gd name="connsiteX913" fmla="*/ 225585 w 4651277"/>
                <a:gd name="connsiteY913" fmla="*/ 2427605 h 4241931"/>
                <a:gd name="connsiteX914" fmla="*/ 218516 w 4651277"/>
                <a:gd name="connsiteY914" fmla="*/ 2409611 h 4241931"/>
                <a:gd name="connsiteX915" fmla="*/ 219702 w 4651277"/>
                <a:gd name="connsiteY915" fmla="*/ 2396654 h 4241931"/>
                <a:gd name="connsiteX916" fmla="*/ 203612 w 4651277"/>
                <a:gd name="connsiteY916" fmla="*/ 2390201 h 4241931"/>
                <a:gd name="connsiteX917" fmla="*/ 185454 w 4651277"/>
                <a:gd name="connsiteY917" fmla="*/ 2384308 h 4241931"/>
                <a:gd name="connsiteX918" fmla="*/ 180651 w 4651277"/>
                <a:gd name="connsiteY918" fmla="*/ 2360984 h 4241931"/>
                <a:gd name="connsiteX919" fmla="*/ 188954 w 4651277"/>
                <a:gd name="connsiteY919" fmla="*/ 2355173 h 4241931"/>
                <a:gd name="connsiteX920" fmla="*/ 203232 w 4651277"/>
                <a:gd name="connsiteY920" fmla="*/ 2321739 h 4241931"/>
                <a:gd name="connsiteX921" fmla="*/ 198358 w 4651277"/>
                <a:gd name="connsiteY921" fmla="*/ 2280702 h 4241931"/>
                <a:gd name="connsiteX922" fmla="*/ 181129 w 4651277"/>
                <a:gd name="connsiteY922" fmla="*/ 2268831 h 4241931"/>
                <a:gd name="connsiteX923" fmla="*/ 161542 w 4651277"/>
                <a:gd name="connsiteY923" fmla="*/ 2266396 h 4241931"/>
                <a:gd name="connsiteX924" fmla="*/ 170152 w 4651277"/>
                <a:gd name="connsiteY924" fmla="*/ 2232225 h 4241931"/>
                <a:gd name="connsiteX925" fmla="*/ 182158 w 4651277"/>
                <a:gd name="connsiteY925" fmla="*/ 2210319 h 4241931"/>
                <a:gd name="connsiteX926" fmla="*/ 185087 w 4651277"/>
                <a:gd name="connsiteY926" fmla="*/ 2204960 h 4241931"/>
                <a:gd name="connsiteX927" fmla="*/ 183548 w 4651277"/>
                <a:gd name="connsiteY927" fmla="*/ 2204931 h 4241931"/>
                <a:gd name="connsiteX928" fmla="*/ 176985 w 4651277"/>
                <a:gd name="connsiteY928" fmla="*/ 2201655 h 4241931"/>
                <a:gd name="connsiteX929" fmla="*/ 158195 w 4651277"/>
                <a:gd name="connsiteY929" fmla="*/ 2192908 h 4241931"/>
                <a:gd name="connsiteX930" fmla="*/ 153725 w 4651277"/>
                <a:gd name="connsiteY930" fmla="*/ 2186242 h 4241931"/>
                <a:gd name="connsiteX931" fmla="*/ 153180 w 4651277"/>
                <a:gd name="connsiteY931" fmla="*/ 2181644 h 4241931"/>
                <a:gd name="connsiteX932" fmla="*/ 148907 w 4651277"/>
                <a:gd name="connsiteY932" fmla="*/ 2184596 h 4241931"/>
                <a:gd name="connsiteX933" fmla="*/ 133549 w 4651277"/>
                <a:gd name="connsiteY933" fmla="*/ 2192221 h 4241931"/>
                <a:gd name="connsiteX934" fmla="*/ 130014 w 4651277"/>
                <a:gd name="connsiteY934" fmla="*/ 2191909 h 4241931"/>
                <a:gd name="connsiteX935" fmla="*/ 130318 w 4651277"/>
                <a:gd name="connsiteY935" fmla="*/ 2192823 h 4241931"/>
                <a:gd name="connsiteX936" fmla="*/ 126282 w 4651277"/>
                <a:gd name="connsiteY936" fmla="*/ 2195305 h 4241931"/>
                <a:gd name="connsiteX937" fmla="*/ 107338 w 4651277"/>
                <a:gd name="connsiteY937" fmla="*/ 2192707 h 4241931"/>
                <a:gd name="connsiteX938" fmla="*/ 90588 w 4651277"/>
                <a:gd name="connsiteY938" fmla="*/ 2196667 h 4241931"/>
                <a:gd name="connsiteX939" fmla="*/ 85329 w 4651277"/>
                <a:gd name="connsiteY939" fmla="*/ 2204345 h 4241931"/>
                <a:gd name="connsiteX940" fmla="*/ 82412 w 4651277"/>
                <a:gd name="connsiteY940" fmla="*/ 2206965 h 4241931"/>
                <a:gd name="connsiteX941" fmla="*/ 79791 w 4651277"/>
                <a:gd name="connsiteY941" fmla="*/ 2204045 h 4241931"/>
                <a:gd name="connsiteX942" fmla="*/ 72187 w 4651277"/>
                <a:gd name="connsiteY942" fmla="*/ 2199087 h 4241931"/>
                <a:gd name="connsiteX943" fmla="*/ 56610 w 4651277"/>
                <a:gd name="connsiteY943" fmla="*/ 2194405 h 4241931"/>
                <a:gd name="connsiteX944" fmla="*/ 49228 w 4651277"/>
                <a:gd name="connsiteY944" fmla="*/ 2195828 h 4241931"/>
                <a:gd name="connsiteX945" fmla="*/ 44932 w 4651277"/>
                <a:gd name="connsiteY945" fmla="*/ 2199419 h 4241931"/>
                <a:gd name="connsiteX946" fmla="*/ 40357 w 4651277"/>
                <a:gd name="connsiteY946" fmla="*/ 2195030 h 4241931"/>
                <a:gd name="connsiteX947" fmla="*/ 38739 w 4651277"/>
                <a:gd name="connsiteY947" fmla="*/ 2190908 h 4241931"/>
                <a:gd name="connsiteX948" fmla="*/ 25029 w 4651277"/>
                <a:gd name="connsiteY948" fmla="*/ 2188681 h 4241931"/>
                <a:gd name="connsiteX949" fmla="*/ 22953 w 4651277"/>
                <a:gd name="connsiteY949" fmla="*/ 2190781 h 4241931"/>
                <a:gd name="connsiteX950" fmla="*/ 17398 w 4651277"/>
                <a:gd name="connsiteY950" fmla="*/ 2191771 h 4241931"/>
                <a:gd name="connsiteX951" fmla="*/ 17464 w 4651277"/>
                <a:gd name="connsiteY951" fmla="*/ 2186609 h 4241931"/>
                <a:gd name="connsiteX952" fmla="*/ 20703 w 4651277"/>
                <a:gd name="connsiteY952" fmla="*/ 2182626 h 4241931"/>
                <a:gd name="connsiteX953" fmla="*/ 20175 w 4651277"/>
                <a:gd name="connsiteY953" fmla="*/ 2176316 h 4241931"/>
                <a:gd name="connsiteX954" fmla="*/ 10908 w 4651277"/>
                <a:gd name="connsiteY954" fmla="*/ 2158882 h 4241931"/>
                <a:gd name="connsiteX955" fmla="*/ 3909 w 4651277"/>
                <a:gd name="connsiteY955" fmla="*/ 2136084 h 4241931"/>
                <a:gd name="connsiteX956" fmla="*/ 5354 w 4651277"/>
                <a:gd name="connsiteY956" fmla="*/ 2129952 h 4241931"/>
                <a:gd name="connsiteX957" fmla="*/ 9185 w 4651277"/>
                <a:gd name="connsiteY957" fmla="*/ 2123453 h 4241931"/>
                <a:gd name="connsiteX958" fmla="*/ 8263 w 4651277"/>
                <a:gd name="connsiteY958" fmla="*/ 2119867 h 4241931"/>
                <a:gd name="connsiteX959" fmla="*/ 0 w 4651277"/>
                <a:gd name="connsiteY959" fmla="*/ 2106669 h 4241931"/>
                <a:gd name="connsiteX960" fmla="*/ 1997 w 4651277"/>
                <a:gd name="connsiteY960" fmla="*/ 2092253 h 4241931"/>
                <a:gd name="connsiteX961" fmla="*/ 18461 w 4651277"/>
                <a:gd name="connsiteY961" fmla="*/ 2073068 h 4241931"/>
                <a:gd name="connsiteX962" fmla="*/ 22909 w 4651277"/>
                <a:gd name="connsiteY962" fmla="*/ 2063545 h 4241931"/>
                <a:gd name="connsiteX963" fmla="*/ 31396 w 4651277"/>
                <a:gd name="connsiteY963" fmla="*/ 2046292 h 4241931"/>
                <a:gd name="connsiteX964" fmla="*/ 31352 w 4651277"/>
                <a:gd name="connsiteY964" fmla="*/ 2025192 h 4241931"/>
                <a:gd name="connsiteX965" fmla="*/ 63886 w 4651277"/>
                <a:gd name="connsiteY965" fmla="*/ 2013091 h 4241931"/>
                <a:gd name="connsiteX966" fmla="*/ 81239 w 4651277"/>
                <a:gd name="connsiteY966" fmla="*/ 2008044 h 4241931"/>
                <a:gd name="connsiteX967" fmla="*/ 111405 w 4651277"/>
                <a:gd name="connsiteY967" fmla="*/ 1993139 h 4241931"/>
                <a:gd name="connsiteX968" fmla="*/ 126677 w 4651277"/>
                <a:gd name="connsiteY968" fmla="*/ 2000417 h 4241931"/>
                <a:gd name="connsiteX969" fmla="*/ 139632 w 4651277"/>
                <a:gd name="connsiteY969" fmla="*/ 1998124 h 4241931"/>
                <a:gd name="connsiteX970" fmla="*/ 146533 w 4651277"/>
                <a:gd name="connsiteY970" fmla="*/ 1993496 h 4241931"/>
                <a:gd name="connsiteX971" fmla="*/ 153736 w 4651277"/>
                <a:gd name="connsiteY971" fmla="*/ 1988375 h 4241931"/>
                <a:gd name="connsiteX972" fmla="*/ 154376 w 4651277"/>
                <a:gd name="connsiteY972" fmla="*/ 1996242 h 4241931"/>
                <a:gd name="connsiteX973" fmla="*/ 153285 w 4651277"/>
                <a:gd name="connsiteY973" fmla="*/ 2009173 h 4241931"/>
                <a:gd name="connsiteX974" fmla="*/ 164872 w 4651277"/>
                <a:gd name="connsiteY974" fmla="*/ 2016921 h 4241931"/>
                <a:gd name="connsiteX975" fmla="*/ 175266 w 4651277"/>
                <a:gd name="connsiteY975" fmla="*/ 2011025 h 4241931"/>
                <a:gd name="connsiteX976" fmla="*/ 179204 w 4651277"/>
                <a:gd name="connsiteY976" fmla="*/ 2016827 h 4241931"/>
                <a:gd name="connsiteX977" fmla="*/ 185964 w 4651277"/>
                <a:gd name="connsiteY977" fmla="*/ 2044743 h 4241931"/>
                <a:gd name="connsiteX978" fmla="*/ 192136 w 4651277"/>
                <a:gd name="connsiteY978" fmla="*/ 2058025 h 4241931"/>
                <a:gd name="connsiteX979" fmla="*/ 191400 w 4651277"/>
                <a:gd name="connsiteY979" fmla="*/ 2065222 h 4241931"/>
                <a:gd name="connsiteX980" fmla="*/ 193705 w 4651277"/>
                <a:gd name="connsiteY980" fmla="*/ 2064625 h 4241931"/>
                <a:gd name="connsiteX981" fmla="*/ 201345 w 4651277"/>
                <a:gd name="connsiteY981" fmla="*/ 2058516 h 4241931"/>
                <a:gd name="connsiteX982" fmla="*/ 208726 w 4651277"/>
                <a:gd name="connsiteY982" fmla="*/ 2057092 h 4241931"/>
                <a:gd name="connsiteX983" fmla="*/ 228242 w 4651277"/>
                <a:gd name="connsiteY983" fmla="*/ 2063119 h 4241931"/>
                <a:gd name="connsiteX984" fmla="*/ 231942 w 4651277"/>
                <a:gd name="connsiteY984" fmla="*/ 2058517 h 4241931"/>
                <a:gd name="connsiteX985" fmla="*/ 254423 w 4651277"/>
                <a:gd name="connsiteY985" fmla="*/ 2032807 h 4241931"/>
                <a:gd name="connsiteX986" fmla="*/ 259562 w 4651277"/>
                <a:gd name="connsiteY986" fmla="*/ 2024385 h 4241931"/>
                <a:gd name="connsiteX987" fmla="*/ 260350 w 4651277"/>
                <a:gd name="connsiteY987" fmla="*/ 2011951 h 4241931"/>
                <a:gd name="connsiteX988" fmla="*/ 243934 w 4651277"/>
                <a:gd name="connsiteY988" fmla="*/ 1984262 h 4241931"/>
                <a:gd name="connsiteX989" fmla="*/ 241968 w 4651277"/>
                <a:gd name="connsiteY989" fmla="*/ 1967429 h 4241931"/>
                <a:gd name="connsiteX990" fmla="*/ 257810 w 4651277"/>
                <a:gd name="connsiteY990" fmla="*/ 1964858 h 4241931"/>
                <a:gd name="connsiteX991" fmla="*/ 278777 w 4651277"/>
                <a:gd name="connsiteY991" fmla="*/ 1969490 h 4241931"/>
                <a:gd name="connsiteX992" fmla="*/ 293797 w 4651277"/>
                <a:gd name="connsiteY992" fmla="*/ 1970497 h 4241931"/>
                <a:gd name="connsiteX993" fmla="*/ 304189 w 4651277"/>
                <a:gd name="connsiteY993" fmla="*/ 1964603 h 4241931"/>
                <a:gd name="connsiteX994" fmla="*/ 323849 w 4651277"/>
                <a:gd name="connsiteY994" fmla="*/ 1916778 h 4241931"/>
                <a:gd name="connsiteX995" fmla="*/ 339900 w 4651277"/>
                <a:gd name="connsiteY995" fmla="*/ 1899380 h 4241931"/>
                <a:gd name="connsiteX996" fmla="*/ 366172 w 4651277"/>
                <a:gd name="connsiteY996" fmla="*/ 1899774 h 4241931"/>
                <a:gd name="connsiteX997" fmla="*/ 386797 w 4651277"/>
                <a:gd name="connsiteY997" fmla="*/ 1855936 h 4241931"/>
                <a:gd name="connsiteX998" fmla="*/ 382353 w 4651277"/>
                <a:gd name="connsiteY998" fmla="*/ 1837591 h 4241931"/>
                <a:gd name="connsiteX999" fmla="*/ 397618 w 4651277"/>
                <a:gd name="connsiteY999" fmla="*/ 1832628 h 4241931"/>
                <a:gd name="connsiteX1000" fmla="*/ 428633 w 4651277"/>
                <a:gd name="connsiteY1000" fmla="*/ 1850870 h 4241931"/>
                <a:gd name="connsiteX1001" fmla="*/ 421799 w 4651277"/>
                <a:gd name="connsiteY1001" fmla="*/ 1833105 h 4241931"/>
                <a:gd name="connsiteX1002" fmla="*/ 416893 w 4651277"/>
                <a:gd name="connsiteY1002" fmla="*/ 1823315 h 4241931"/>
                <a:gd name="connsiteX1003" fmla="*/ 392972 w 4651277"/>
                <a:gd name="connsiteY1003" fmla="*/ 1801244 h 4241931"/>
                <a:gd name="connsiteX1004" fmla="*/ 372974 w 4651277"/>
                <a:gd name="connsiteY1004" fmla="*/ 1800599 h 4241931"/>
                <a:gd name="connsiteX1005" fmla="*/ 385949 w 4651277"/>
                <a:gd name="connsiteY1005" fmla="*/ 1754815 h 4241931"/>
                <a:gd name="connsiteX1006" fmla="*/ 398951 w 4651277"/>
                <a:gd name="connsiteY1006" fmla="*/ 1705649 h 4241931"/>
                <a:gd name="connsiteX1007" fmla="*/ 389494 w 4651277"/>
                <a:gd name="connsiteY1007" fmla="*/ 1678807 h 4241931"/>
                <a:gd name="connsiteX1008" fmla="*/ 363309 w 4651277"/>
                <a:gd name="connsiteY1008" fmla="*/ 1680505 h 4241931"/>
                <a:gd name="connsiteX1009" fmla="*/ 342496 w 4651277"/>
                <a:gd name="connsiteY1009" fmla="*/ 1695679 h 4241931"/>
                <a:gd name="connsiteX1010" fmla="*/ 298105 w 4651277"/>
                <a:gd name="connsiteY1010" fmla="*/ 1669277 h 4241931"/>
                <a:gd name="connsiteX1011" fmla="*/ 291363 w 4651277"/>
                <a:gd name="connsiteY1011" fmla="*/ 1665844 h 4241931"/>
                <a:gd name="connsiteX1012" fmla="*/ 294593 w 4651277"/>
                <a:gd name="connsiteY1012" fmla="*/ 1646062 h 4241931"/>
                <a:gd name="connsiteX1013" fmla="*/ 308882 w 4651277"/>
                <a:gd name="connsiteY1013" fmla="*/ 1624869 h 4241931"/>
                <a:gd name="connsiteX1014" fmla="*/ 350575 w 4651277"/>
                <a:gd name="connsiteY1014" fmla="*/ 1612239 h 4241931"/>
                <a:gd name="connsiteX1015" fmla="*/ 368299 w 4651277"/>
                <a:gd name="connsiteY1015" fmla="*/ 1624411 h 4241931"/>
                <a:gd name="connsiteX1016" fmla="*/ 381481 w 4651277"/>
                <a:gd name="connsiteY1016" fmla="*/ 1631773 h 4241931"/>
                <a:gd name="connsiteX1017" fmla="*/ 447262 w 4651277"/>
                <a:gd name="connsiteY1017" fmla="*/ 1605288 h 4241931"/>
                <a:gd name="connsiteX1018" fmla="*/ 459886 w 4651277"/>
                <a:gd name="connsiteY1018" fmla="*/ 1566766 h 4241931"/>
                <a:gd name="connsiteX1019" fmla="*/ 453689 w 4651277"/>
                <a:gd name="connsiteY1019" fmla="*/ 1556868 h 4241931"/>
                <a:gd name="connsiteX1020" fmla="*/ 470485 w 4651277"/>
                <a:gd name="connsiteY1020" fmla="*/ 1505937 h 4241931"/>
                <a:gd name="connsiteX1021" fmla="*/ 499433 w 4651277"/>
                <a:gd name="connsiteY1021" fmla="*/ 1480773 h 4241931"/>
                <a:gd name="connsiteX1022" fmla="*/ 547531 w 4651277"/>
                <a:gd name="connsiteY1022" fmla="*/ 1463211 h 4241931"/>
                <a:gd name="connsiteX1023" fmla="*/ 567253 w 4651277"/>
                <a:gd name="connsiteY1023" fmla="*/ 1460968 h 4241931"/>
                <a:gd name="connsiteX1024" fmla="*/ 536841 w 4651277"/>
                <a:gd name="connsiteY1024" fmla="*/ 1441738 h 4241931"/>
                <a:gd name="connsiteX1025" fmla="*/ 534666 w 4651277"/>
                <a:gd name="connsiteY1025" fmla="*/ 1439730 h 4241931"/>
                <a:gd name="connsiteX1026" fmla="*/ 534281 w 4651277"/>
                <a:gd name="connsiteY1026" fmla="*/ 1438135 h 4241931"/>
                <a:gd name="connsiteX1027" fmla="*/ 490714 w 4651277"/>
                <a:gd name="connsiteY1027" fmla="*/ 1340184 h 4241931"/>
                <a:gd name="connsiteX1028" fmla="*/ 488780 w 4651277"/>
                <a:gd name="connsiteY1028" fmla="*/ 1292099 h 4241931"/>
                <a:gd name="connsiteX1029" fmla="*/ 496936 w 4651277"/>
                <a:gd name="connsiteY1029" fmla="*/ 1238618 h 4241931"/>
                <a:gd name="connsiteX1030" fmla="*/ 497423 w 4651277"/>
                <a:gd name="connsiteY1030" fmla="*/ 1226677 h 4241931"/>
                <a:gd name="connsiteX1031" fmla="*/ 498708 w 4651277"/>
                <a:gd name="connsiteY1031" fmla="*/ 1146573 h 4241931"/>
                <a:gd name="connsiteX1032" fmla="*/ 494265 w 4651277"/>
                <a:gd name="connsiteY1032" fmla="*/ 1128228 h 4241931"/>
                <a:gd name="connsiteX1033" fmla="*/ 491301 w 4651277"/>
                <a:gd name="connsiteY1033" fmla="*/ 1098548 h 4241931"/>
                <a:gd name="connsiteX1034" fmla="*/ 474258 w 4651277"/>
                <a:gd name="connsiteY1034" fmla="*/ 1115342 h 4241931"/>
                <a:gd name="connsiteX1035" fmla="*/ 456676 w 4651277"/>
                <a:gd name="connsiteY1035" fmla="*/ 1110734 h 4241931"/>
                <a:gd name="connsiteX1036" fmla="*/ 424274 w 4651277"/>
                <a:gd name="connsiteY1036" fmla="*/ 1078050 h 4241931"/>
                <a:gd name="connsiteX1037" fmla="*/ 407590 w 4651277"/>
                <a:gd name="connsiteY1037" fmla="*/ 1059716 h 4241931"/>
                <a:gd name="connsiteX1038" fmla="*/ 403785 w 4651277"/>
                <a:gd name="connsiteY1038" fmla="*/ 1049237 h 4241931"/>
                <a:gd name="connsiteX1039" fmla="*/ 396629 w 4651277"/>
                <a:gd name="connsiteY1039" fmla="*/ 1007485 h 4241931"/>
                <a:gd name="connsiteX1040" fmla="*/ 398423 w 4651277"/>
                <a:gd name="connsiteY1040" fmla="*/ 980030 h 4241931"/>
                <a:gd name="connsiteX1041" fmla="*/ 397121 w 4651277"/>
                <a:gd name="connsiteY1041" fmla="*/ 967679 h 4241931"/>
                <a:gd name="connsiteX1042" fmla="*/ 394920 w 4651277"/>
                <a:gd name="connsiteY1042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7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9"/>
                  </a:lnTo>
                  <a:lnTo>
                    <a:pt x="3877729" y="2513815"/>
                  </a:lnTo>
                  <a:close/>
                  <a:moveTo>
                    <a:pt x="3877901" y="2487465"/>
                  </a:moveTo>
                  <a:lnTo>
                    <a:pt x="3888277" y="2487068"/>
                  </a:lnTo>
                  <a:cubicBezTo>
                    <a:pt x="3890139" y="2487516"/>
                    <a:pt x="3891479" y="2488580"/>
                    <a:pt x="3891886" y="2490771"/>
                  </a:cubicBezTo>
                  <a:lnTo>
                    <a:pt x="3891216" y="2494297"/>
                  </a:lnTo>
                  <a:lnTo>
                    <a:pt x="3905570" y="2476507"/>
                  </a:lnTo>
                  <a:cubicBezTo>
                    <a:pt x="3907159" y="2474283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7" y="2490423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9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1" y="2054951"/>
                  </a:lnTo>
                  <a:lnTo>
                    <a:pt x="4089266" y="2055670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7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3"/>
                  </a:lnTo>
                  <a:lnTo>
                    <a:pt x="3822243" y="1811284"/>
                  </a:lnTo>
                  <a:close/>
                  <a:moveTo>
                    <a:pt x="3767517" y="1561442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2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5" y="1609280"/>
                  </a:lnTo>
                  <a:lnTo>
                    <a:pt x="3797457" y="1614968"/>
                  </a:lnTo>
                  <a:lnTo>
                    <a:pt x="3788623" y="1604063"/>
                  </a:lnTo>
                  <a:cubicBezTo>
                    <a:pt x="3785763" y="1594087"/>
                    <a:pt x="3781115" y="1584988"/>
                    <a:pt x="3776032" y="1576163"/>
                  </a:cubicBez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1" y="545619"/>
                  </a:cubicBezTo>
                  <a:cubicBezTo>
                    <a:pt x="3403040" y="561222"/>
                    <a:pt x="3409325" y="561478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8"/>
                    <a:pt x="3427864" y="511430"/>
                  </a:cubicBezTo>
                  <a:lnTo>
                    <a:pt x="3425437" y="507611"/>
                  </a:lnTo>
                  <a:lnTo>
                    <a:pt x="3420175" y="511007"/>
                  </a:lnTo>
                  <a:cubicBezTo>
                    <a:pt x="3411083" y="515049"/>
                    <a:pt x="3401574" y="518110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2"/>
                  </a:cubicBezTo>
                  <a:close/>
                  <a:moveTo>
                    <a:pt x="901577" y="1089026"/>
                  </a:moveTo>
                  <a:cubicBezTo>
                    <a:pt x="900292" y="1091592"/>
                    <a:pt x="900074" y="1094338"/>
                    <a:pt x="902450" y="1097146"/>
                  </a:cubicBezTo>
                  <a:lnTo>
                    <a:pt x="902526" y="1097156"/>
                  </a:lnTo>
                  <a:lnTo>
                    <a:pt x="903198" y="1086955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2"/>
                    <a:pt x="767408" y="1070654"/>
                    <a:pt x="769344" y="1066422"/>
                  </a:cubicBezTo>
                  <a:cubicBezTo>
                    <a:pt x="771280" y="1062191"/>
                    <a:pt x="767049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499"/>
                    <a:pt x="459935" y="911515"/>
                  </a:cubicBezTo>
                  <a:cubicBezTo>
                    <a:pt x="471849" y="915384"/>
                    <a:pt x="481311" y="914359"/>
                    <a:pt x="483116" y="899146"/>
                  </a:cubicBezTo>
                  <a:cubicBezTo>
                    <a:pt x="482560" y="893369"/>
                    <a:pt x="486052" y="892101"/>
                    <a:pt x="490125" y="893227"/>
                  </a:cubicBezTo>
                  <a:cubicBezTo>
                    <a:pt x="495489" y="894461"/>
                    <a:pt x="501350" y="895995"/>
                    <a:pt x="505508" y="899211"/>
                  </a:cubicBezTo>
                  <a:cubicBezTo>
                    <a:pt x="514314" y="905945"/>
                    <a:pt x="522953" y="908496"/>
                    <a:pt x="533045" y="903097"/>
                  </a:cubicBezTo>
                  <a:cubicBezTo>
                    <a:pt x="538738" y="900451"/>
                    <a:pt x="543994" y="902978"/>
                    <a:pt x="549057" y="904707"/>
                  </a:cubicBezTo>
                  <a:cubicBezTo>
                    <a:pt x="558974" y="922992"/>
                    <a:pt x="551705" y="950506"/>
                    <a:pt x="576911" y="960445"/>
                  </a:cubicBezTo>
                  <a:cubicBezTo>
                    <a:pt x="582964" y="962779"/>
                    <a:pt x="582478" y="974719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9" y="980395"/>
                  </a:cubicBezTo>
                  <a:cubicBezTo>
                    <a:pt x="689735" y="978295"/>
                    <a:pt x="699862" y="981753"/>
                    <a:pt x="708864" y="989282"/>
                  </a:cubicBezTo>
                  <a:cubicBezTo>
                    <a:pt x="709057" y="990081"/>
                    <a:pt x="709057" y="990081"/>
                    <a:pt x="709249" y="990879"/>
                  </a:cubicBezTo>
                  <a:cubicBezTo>
                    <a:pt x="719279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0" y="913737"/>
                    <a:pt x="770387" y="922209"/>
                  </a:cubicBezTo>
                  <a:cubicBezTo>
                    <a:pt x="772764" y="925017"/>
                    <a:pt x="773149" y="928082"/>
                    <a:pt x="772846" y="931130"/>
                  </a:cubicBezTo>
                  <a:lnTo>
                    <a:pt x="771985" y="935690"/>
                  </a:lnTo>
                  <a:lnTo>
                    <a:pt x="777371" y="940499"/>
                  </a:lnTo>
                  <a:cubicBezTo>
                    <a:pt x="778542" y="943594"/>
                    <a:pt x="779432" y="947706"/>
                    <a:pt x="782283" y="952504"/>
                  </a:cubicBezTo>
                  <a:cubicBezTo>
                    <a:pt x="782149" y="957181"/>
                    <a:pt x="780033" y="960649"/>
                    <a:pt x="776624" y="964006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4" y="985704"/>
                    <a:pt x="781464" y="994902"/>
                    <a:pt x="789860" y="1001522"/>
                  </a:cubicBezTo>
                  <a:cubicBezTo>
                    <a:pt x="794048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8"/>
                    <a:pt x="804836" y="1014109"/>
                  </a:cubicBezTo>
                  <a:cubicBezTo>
                    <a:pt x="806116" y="1011694"/>
                    <a:pt x="808604" y="1009921"/>
                    <a:pt x="810407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6"/>
                  </a:cubicBezTo>
                  <a:cubicBezTo>
                    <a:pt x="865406" y="986236"/>
                    <a:pt x="872081" y="988231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3"/>
                    <a:pt x="931001" y="1034885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9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3"/>
                    <a:pt x="918086" y="991595"/>
                  </a:cubicBezTo>
                  <a:cubicBezTo>
                    <a:pt x="923623" y="984271"/>
                    <a:pt x="926482" y="976736"/>
                    <a:pt x="923864" y="967586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800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19" y="922344"/>
                    <a:pt x="889714" y="923737"/>
                  </a:cubicBezTo>
                  <a:cubicBezTo>
                    <a:pt x="878002" y="927344"/>
                    <a:pt x="874887" y="920417"/>
                    <a:pt x="871981" y="910814"/>
                  </a:cubicBezTo>
                  <a:cubicBezTo>
                    <a:pt x="866942" y="896840"/>
                    <a:pt x="858725" y="884879"/>
                    <a:pt x="847331" y="874933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3"/>
                  </a:cubicBezTo>
                  <a:cubicBezTo>
                    <a:pt x="821502" y="832169"/>
                    <a:pt x="824603" y="827024"/>
                    <a:pt x="827614" y="825752"/>
                  </a:cubicBezTo>
                  <a:cubicBezTo>
                    <a:pt x="844605" y="819435"/>
                    <a:pt x="844709" y="808559"/>
                    <a:pt x="837279" y="794828"/>
                  </a:cubicBezTo>
                  <a:cubicBezTo>
                    <a:pt x="836296" y="792273"/>
                    <a:pt x="836962" y="789306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5" y="759028"/>
                    <a:pt x="866084" y="754956"/>
                    <a:pt x="864539" y="744488"/>
                  </a:cubicBezTo>
                  <a:cubicBezTo>
                    <a:pt x="863525" y="736866"/>
                    <a:pt x="865069" y="728258"/>
                    <a:pt x="871755" y="722748"/>
                  </a:cubicBezTo>
                  <a:cubicBezTo>
                    <a:pt x="877987" y="717526"/>
                    <a:pt x="875567" y="712702"/>
                    <a:pt x="872404" y="707712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3"/>
                    <a:pt x="863052" y="686934"/>
                    <a:pt x="859921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3" y="695208"/>
                    <a:pt x="832915" y="694588"/>
                    <a:pt x="831295" y="680991"/>
                  </a:cubicBezTo>
                  <a:cubicBezTo>
                    <a:pt x="830116" y="674108"/>
                    <a:pt x="830871" y="667272"/>
                    <a:pt x="830432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5" y="647070"/>
                    <a:pt x="849463" y="643408"/>
                    <a:pt x="847783" y="638749"/>
                  </a:cubicBezTo>
                  <a:cubicBezTo>
                    <a:pt x="845983" y="632897"/>
                    <a:pt x="844347" y="626302"/>
                    <a:pt x="835406" y="626246"/>
                  </a:cubicBezTo>
                  <a:cubicBezTo>
                    <a:pt x="834953" y="626533"/>
                    <a:pt x="834499" y="626821"/>
                    <a:pt x="833304" y="626943"/>
                  </a:cubicBezTo>
                  <a:cubicBezTo>
                    <a:pt x="828810" y="627884"/>
                    <a:pt x="824468" y="635086"/>
                    <a:pt x="819248" y="628857"/>
                  </a:cubicBezTo>
                  <a:cubicBezTo>
                    <a:pt x="814316" y="623080"/>
                    <a:pt x="812394" y="616033"/>
                    <a:pt x="813029" y="608001"/>
                  </a:cubicBezTo>
                  <a:cubicBezTo>
                    <a:pt x="814072" y="601617"/>
                    <a:pt x="817339" y="595731"/>
                    <a:pt x="821182" y="590753"/>
                  </a:cubicBezTo>
                  <a:cubicBezTo>
                    <a:pt x="824404" y="586802"/>
                    <a:pt x="827582" y="584789"/>
                    <a:pt x="831485" y="589945"/>
                  </a:cubicBezTo>
                  <a:cubicBezTo>
                    <a:pt x="833088" y="591472"/>
                    <a:pt x="835147" y="592712"/>
                    <a:pt x="836962" y="591561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7" y="578085"/>
                    <a:pt x="832588" y="574621"/>
                  </a:cubicBezTo>
                  <a:cubicBezTo>
                    <a:pt x="827051" y="562871"/>
                    <a:pt x="831725" y="554186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6"/>
                    <a:pt x="869730" y="547904"/>
                    <a:pt x="866763" y="528166"/>
                  </a:cubicBezTo>
                  <a:cubicBezTo>
                    <a:pt x="865749" y="520542"/>
                    <a:pt x="866914" y="515353"/>
                    <a:pt x="874296" y="511946"/>
                  </a:cubicBezTo>
                  <a:cubicBezTo>
                    <a:pt x="877307" y="510674"/>
                    <a:pt x="879288" y="508783"/>
                    <a:pt x="881271" y="506890"/>
                  </a:cubicBezTo>
                  <a:cubicBezTo>
                    <a:pt x="894599" y="497807"/>
                    <a:pt x="901875" y="486202"/>
                    <a:pt x="895567" y="469218"/>
                  </a:cubicBezTo>
                  <a:cubicBezTo>
                    <a:pt x="893477" y="462912"/>
                    <a:pt x="892297" y="456030"/>
                    <a:pt x="893053" y="449192"/>
                  </a:cubicBezTo>
                  <a:cubicBezTo>
                    <a:pt x="893310" y="444578"/>
                    <a:pt x="895791" y="440463"/>
                    <a:pt x="900283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5"/>
                    <a:pt x="947337" y="441495"/>
                    <a:pt x="955007" y="438541"/>
                  </a:cubicBezTo>
                  <a:cubicBezTo>
                    <a:pt x="962965" y="436041"/>
                    <a:pt x="969274" y="433950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4"/>
                    <a:pt x="1041215" y="436045"/>
                    <a:pt x="1054530" y="433965"/>
                  </a:cubicBezTo>
                  <a:cubicBezTo>
                    <a:pt x="1066648" y="432009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9" y="431382"/>
                    <a:pt x="1165444" y="439338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2"/>
                    <a:pt x="1295484" y="442764"/>
                    <a:pt x="1308224" y="439776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7" y="421800"/>
                    <a:pt x="1327103" y="416366"/>
                    <a:pt x="1334517" y="418026"/>
                  </a:cubicBezTo>
                  <a:cubicBezTo>
                    <a:pt x="1342218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9"/>
                    <a:pt x="1348242" y="455745"/>
                  </a:cubicBezTo>
                  <a:lnTo>
                    <a:pt x="1387252" y="495472"/>
                  </a:lnTo>
                  <a:lnTo>
                    <a:pt x="1391836" y="495409"/>
                  </a:lnTo>
                  <a:cubicBezTo>
                    <a:pt x="1404436" y="492736"/>
                    <a:pt x="1415417" y="485221"/>
                    <a:pt x="1416977" y="473735"/>
                  </a:cubicBezTo>
                  <a:cubicBezTo>
                    <a:pt x="1420965" y="446895"/>
                    <a:pt x="1437005" y="441697"/>
                    <a:pt x="1459403" y="441306"/>
                  </a:cubicBezTo>
                  <a:cubicBezTo>
                    <a:pt x="1462911" y="440739"/>
                    <a:pt x="1466274" y="440818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1" y="401164"/>
                    <a:pt x="1461863" y="391126"/>
                  </a:cubicBezTo>
                  <a:cubicBezTo>
                    <a:pt x="1456437" y="385175"/>
                    <a:pt x="1454727" y="380734"/>
                    <a:pt x="1459823" y="373082"/>
                  </a:cubicBezTo>
                  <a:cubicBezTo>
                    <a:pt x="1463987" y="366575"/>
                    <a:pt x="1466363" y="358990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1"/>
                    <a:pt x="1516207" y="302522"/>
                    <a:pt x="1518925" y="302455"/>
                  </a:cubicBezTo>
                  <a:cubicBezTo>
                    <a:pt x="1549337" y="302509"/>
                    <a:pt x="1572854" y="315221"/>
                    <a:pt x="1592774" y="337949"/>
                  </a:cubicBezTo>
                  <a:cubicBezTo>
                    <a:pt x="1604626" y="351430"/>
                    <a:pt x="1610607" y="366975"/>
                    <a:pt x="1609283" y="384942"/>
                  </a:cubicBezTo>
                  <a:cubicBezTo>
                    <a:pt x="1608837" y="392960"/>
                    <a:pt x="1611124" y="394824"/>
                    <a:pt x="1618784" y="393835"/>
                  </a:cubicBezTo>
                  <a:cubicBezTo>
                    <a:pt x="1627874" y="392491"/>
                    <a:pt x="1638107" y="392080"/>
                    <a:pt x="1646488" y="387870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2"/>
                    <a:pt x="1697241" y="414806"/>
                  </a:cubicBezTo>
                  <a:cubicBezTo>
                    <a:pt x="1701679" y="413096"/>
                    <a:pt x="1702546" y="409231"/>
                    <a:pt x="1703912" y="406155"/>
                  </a:cubicBezTo>
                  <a:cubicBezTo>
                    <a:pt x="1708797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5" y="397791"/>
                  </a:cubicBezTo>
                  <a:cubicBezTo>
                    <a:pt x="1751216" y="403232"/>
                    <a:pt x="1749918" y="409028"/>
                    <a:pt x="1750050" y="414468"/>
                  </a:cubicBezTo>
                  <a:cubicBezTo>
                    <a:pt x="1750736" y="429504"/>
                    <a:pt x="1756307" y="434812"/>
                    <a:pt x="1771480" y="433478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8"/>
                    <a:pt x="1811649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5"/>
                    <a:pt x="1826673" y="458702"/>
                    <a:pt x="1831732" y="469308"/>
                  </a:cubicBezTo>
                  <a:cubicBezTo>
                    <a:pt x="1835583" y="476257"/>
                    <a:pt x="1839800" y="478556"/>
                    <a:pt x="1847892" y="475634"/>
                  </a:cubicBezTo>
                  <a:cubicBezTo>
                    <a:pt x="1858991" y="471360"/>
                    <a:pt x="1870025" y="464363"/>
                    <a:pt x="1880127" y="458510"/>
                  </a:cubicBezTo>
                  <a:cubicBezTo>
                    <a:pt x="1897176" y="448804"/>
                    <a:pt x="1913648" y="441674"/>
                    <a:pt x="1931438" y="455808"/>
                  </a:cubicBezTo>
                  <a:cubicBezTo>
                    <a:pt x="1936156" y="458895"/>
                    <a:pt x="1940095" y="456396"/>
                    <a:pt x="1943891" y="454542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5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1"/>
                    <a:pt x="1965110" y="399096"/>
                    <a:pt x="1967342" y="392156"/>
                  </a:cubicBezTo>
                  <a:cubicBezTo>
                    <a:pt x="1969863" y="383927"/>
                    <a:pt x="1973671" y="375988"/>
                    <a:pt x="1982906" y="373999"/>
                  </a:cubicBezTo>
                  <a:cubicBezTo>
                    <a:pt x="1990853" y="371723"/>
                    <a:pt x="1996357" y="374310"/>
                    <a:pt x="1993404" y="384470"/>
                  </a:cubicBezTo>
                  <a:cubicBezTo>
                    <a:pt x="1991172" y="391410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8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9"/>
                    <a:pt x="2027118" y="342649"/>
                    <a:pt x="2033778" y="340084"/>
                  </a:cubicBezTo>
                  <a:cubicBezTo>
                    <a:pt x="2040582" y="336873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0"/>
                    <a:pt x="2059695" y="397132"/>
                    <a:pt x="2070321" y="397232"/>
                  </a:cubicBezTo>
                  <a:lnTo>
                    <a:pt x="2071512" y="397142"/>
                  </a:lnTo>
                  <a:lnTo>
                    <a:pt x="2069934" y="387948"/>
                  </a:lnTo>
                  <a:cubicBezTo>
                    <a:pt x="2068112" y="383916"/>
                    <a:pt x="2065026" y="379929"/>
                    <a:pt x="2060255" y="375985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9"/>
                    <a:pt x="2129577" y="334348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7"/>
                  </a:cubicBezTo>
                  <a:cubicBezTo>
                    <a:pt x="2104083" y="294094"/>
                    <a:pt x="2112818" y="293630"/>
                    <a:pt x="2119407" y="294011"/>
                  </a:cubicBezTo>
                  <a:cubicBezTo>
                    <a:pt x="2164846" y="297438"/>
                    <a:pt x="2192375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3" y="204688"/>
                    <a:pt x="2257860" y="207096"/>
                  </a:cubicBezTo>
                  <a:cubicBezTo>
                    <a:pt x="2280850" y="213906"/>
                    <a:pt x="2287208" y="209919"/>
                    <a:pt x="2292599" y="187734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8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6" y="145751"/>
                    <a:pt x="2180094" y="141351"/>
                    <a:pt x="2177955" y="156063"/>
                  </a:cubicBezTo>
                  <a:cubicBezTo>
                    <a:pt x="2177459" y="160469"/>
                    <a:pt x="2167500" y="165378"/>
                    <a:pt x="2161942" y="156914"/>
                  </a:cubicBezTo>
                  <a:cubicBezTo>
                    <a:pt x="2160845" y="146570"/>
                    <a:pt x="2160157" y="136206"/>
                    <a:pt x="2166815" y="128838"/>
                  </a:cubicBezTo>
                  <a:cubicBezTo>
                    <a:pt x="2169034" y="126382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0" y="112559"/>
                    <a:pt x="2238235" y="109067"/>
                    <a:pt x="2224591" y="99573"/>
                  </a:cubicBezTo>
                  <a:cubicBezTo>
                    <a:pt x="2222555" y="88731"/>
                    <a:pt x="2211554" y="73987"/>
                    <a:pt x="2236573" y="77769"/>
                  </a:cubicBezTo>
                  <a:cubicBezTo>
                    <a:pt x="2238028" y="77691"/>
                    <a:pt x="2238756" y="77652"/>
                    <a:pt x="2240288" y="79030"/>
                  </a:cubicBezTo>
                  <a:cubicBezTo>
                    <a:pt x="2247381" y="88874"/>
                    <a:pt x="2259833" y="89671"/>
                    <a:pt x="2269604" y="94993"/>
                  </a:cubicBezTo>
                  <a:cubicBezTo>
                    <a:pt x="2277114" y="98974"/>
                    <a:pt x="2283473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9"/>
                    <a:pt x="2301741" y="81608"/>
                    <a:pt x="2306411" y="73331"/>
                  </a:cubicBezTo>
                  <a:cubicBezTo>
                    <a:pt x="2320351" y="60911"/>
                    <a:pt x="2332834" y="48569"/>
                    <a:pt x="2339875" y="29946"/>
                  </a:cubicBezTo>
                  <a:cubicBezTo>
                    <a:pt x="2352810" y="-1397"/>
                    <a:pt x="2370239" y="-3053"/>
                    <a:pt x="2392011" y="22068"/>
                  </a:cubicBezTo>
                  <a:cubicBezTo>
                    <a:pt x="2415355" y="49297"/>
                    <a:pt x="2423401" y="49600"/>
                    <a:pt x="2449746" y="23384"/>
                  </a:cubicBezTo>
                  <a:cubicBezTo>
                    <a:pt x="2450436" y="22617"/>
                    <a:pt x="2450436" y="22617"/>
                    <a:pt x="2451125" y="21850"/>
                  </a:cubicBezTo>
                  <a:cubicBezTo>
                    <a:pt x="2481072" y="-5288"/>
                    <a:pt x="2484595" y="-7664"/>
                    <a:pt x="2508325" y="26842"/>
                  </a:cubicBezTo>
                  <a:cubicBezTo>
                    <a:pt x="2514651" y="35996"/>
                    <a:pt x="2516958" y="51931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6"/>
                    <a:pt x="2559883" y="8046"/>
                  </a:cubicBezTo>
                  <a:cubicBezTo>
                    <a:pt x="2560882" y="13102"/>
                    <a:pt x="2559657" y="17548"/>
                    <a:pt x="2562074" y="21799"/>
                  </a:cubicBezTo>
                  <a:cubicBezTo>
                    <a:pt x="2564070" y="31912"/>
                    <a:pt x="2566066" y="42024"/>
                    <a:pt x="2568791" y="52099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2" y="50277"/>
                    <a:pt x="2625296" y="43989"/>
                  </a:cubicBezTo>
                  <a:cubicBezTo>
                    <a:pt x="2630888" y="39313"/>
                    <a:pt x="2637090" y="32414"/>
                    <a:pt x="2645290" y="35629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1" y="78799"/>
                    <a:pt x="2657690" y="90445"/>
                  </a:cubicBezTo>
                  <a:cubicBezTo>
                    <a:pt x="2658347" y="102819"/>
                    <a:pt x="2663062" y="109138"/>
                    <a:pt x="2676280" y="110626"/>
                  </a:cubicBezTo>
                  <a:cubicBezTo>
                    <a:pt x="2699765" y="113030"/>
                    <a:pt x="2709119" y="124212"/>
                    <a:pt x="2711007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2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09" y="175841"/>
                  </a:cubicBezTo>
                  <a:cubicBezTo>
                    <a:pt x="2866295" y="185647"/>
                    <a:pt x="2866605" y="194938"/>
                    <a:pt x="2868616" y="203591"/>
                  </a:cubicBezTo>
                  <a:lnTo>
                    <a:pt x="2876461" y="217589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2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59"/>
                  </a:cubicBezTo>
                  <a:cubicBezTo>
                    <a:pt x="2979944" y="138300"/>
                    <a:pt x="3002044" y="128368"/>
                    <a:pt x="3020035" y="96025"/>
                  </a:cubicBezTo>
                  <a:cubicBezTo>
                    <a:pt x="3035385" y="68933"/>
                    <a:pt x="3041054" y="65711"/>
                    <a:pt x="3059179" y="77158"/>
                  </a:cubicBezTo>
                  <a:cubicBezTo>
                    <a:pt x="3063973" y="84932"/>
                    <a:pt x="3065280" y="95812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7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1"/>
                  </a:cubicBezTo>
                  <a:cubicBezTo>
                    <a:pt x="3179448" y="101429"/>
                    <a:pt x="3180594" y="95529"/>
                    <a:pt x="3184041" y="91697"/>
                  </a:cubicBezTo>
                  <a:cubicBezTo>
                    <a:pt x="3184731" y="90930"/>
                    <a:pt x="3184653" y="89474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8" y="95058"/>
                    <a:pt x="3205002" y="101532"/>
                  </a:cubicBezTo>
                  <a:cubicBezTo>
                    <a:pt x="3211448" y="126738"/>
                    <a:pt x="3219610" y="129225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1"/>
                    <a:pt x="3276340" y="111614"/>
                  </a:cubicBezTo>
                  <a:cubicBezTo>
                    <a:pt x="3277455" y="118855"/>
                    <a:pt x="3277880" y="126860"/>
                    <a:pt x="3277538" y="134178"/>
                  </a:cubicBezTo>
                  <a:cubicBezTo>
                    <a:pt x="3277428" y="145864"/>
                    <a:pt x="3279999" y="153026"/>
                    <a:pt x="3294634" y="153708"/>
                  </a:cubicBezTo>
                  <a:cubicBezTo>
                    <a:pt x="3310725" y="154314"/>
                    <a:pt x="3317971" y="167068"/>
                    <a:pt x="3319511" y="182315"/>
                  </a:cubicBezTo>
                  <a:cubicBezTo>
                    <a:pt x="3323589" y="217866"/>
                    <a:pt x="3323589" y="217866"/>
                    <a:pt x="3357761" y="215321"/>
                  </a:cubicBezTo>
                  <a:cubicBezTo>
                    <a:pt x="3365040" y="214935"/>
                    <a:pt x="3376221" y="205581"/>
                    <a:pt x="3375693" y="223128"/>
                  </a:cubicBezTo>
                  <a:cubicBezTo>
                    <a:pt x="3372936" y="226195"/>
                    <a:pt x="3370180" y="229261"/>
                    <a:pt x="3367384" y="231599"/>
                  </a:cubicBezTo>
                  <a:cubicBezTo>
                    <a:pt x="3359268" y="243709"/>
                    <a:pt x="3368118" y="245428"/>
                    <a:pt x="3377007" y="247876"/>
                  </a:cubicBezTo>
                  <a:cubicBezTo>
                    <a:pt x="3393175" y="249938"/>
                    <a:pt x="3404403" y="255181"/>
                    <a:pt x="3404679" y="274145"/>
                  </a:cubicBezTo>
                  <a:cubicBezTo>
                    <a:pt x="3404377" y="282190"/>
                    <a:pt x="3409897" y="289927"/>
                    <a:pt x="3412506" y="297817"/>
                  </a:cubicBezTo>
                  <a:cubicBezTo>
                    <a:pt x="3416074" y="310037"/>
                    <a:pt x="3414432" y="320343"/>
                    <a:pt x="3404705" y="329618"/>
                  </a:cubicBezTo>
                  <a:cubicBezTo>
                    <a:pt x="3386707" y="348093"/>
                    <a:pt x="3386714" y="361961"/>
                    <a:pt x="3403809" y="381492"/>
                  </a:cubicBezTo>
                  <a:cubicBezTo>
                    <a:pt x="3407719" y="386394"/>
                    <a:pt x="3412319" y="390529"/>
                    <a:pt x="3416229" y="395432"/>
                  </a:cubicBezTo>
                  <a:cubicBezTo>
                    <a:pt x="3425582" y="406614"/>
                    <a:pt x="3425434" y="417571"/>
                    <a:pt x="3415823" y="429029"/>
                  </a:cubicBezTo>
                  <a:cubicBezTo>
                    <a:pt x="3409102" y="436503"/>
                    <a:pt x="3400313" y="443677"/>
                    <a:pt x="3401628" y="453597"/>
                  </a:cubicBezTo>
                  <a:lnTo>
                    <a:pt x="3406631" y="464270"/>
                  </a:lnTo>
                  <a:lnTo>
                    <a:pt x="3407669" y="464755"/>
                  </a:lnTo>
                  <a:cubicBezTo>
                    <a:pt x="3414157" y="465851"/>
                    <a:pt x="3423255" y="468538"/>
                    <a:pt x="3418321" y="455508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4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9"/>
                  </a:cubicBezTo>
                  <a:cubicBezTo>
                    <a:pt x="3465981" y="472415"/>
                    <a:pt x="3467342" y="472530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0" y="453568"/>
                    <a:pt x="3570810" y="481255"/>
                  </a:cubicBezTo>
                  <a:cubicBezTo>
                    <a:pt x="3574047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4"/>
                    <a:pt x="3648916" y="504571"/>
                    <a:pt x="3648972" y="539676"/>
                  </a:cubicBezTo>
                  <a:cubicBezTo>
                    <a:pt x="3649008" y="549002"/>
                    <a:pt x="3643051" y="561114"/>
                    <a:pt x="3651715" y="565684"/>
                  </a:cubicBezTo>
                  <a:cubicBezTo>
                    <a:pt x="3662465" y="571526"/>
                    <a:pt x="3669581" y="558689"/>
                    <a:pt x="3677801" y="552253"/>
                  </a:cubicBezTo>
                  <a:cubicBezTo>
                    <a:pt x="3681913" y="549034"/>
                    <a:pt x="3685501" y="545499"/>
                    <a:pt x="3689090" y="541962"/>
                  </a:cubicBezTo>
                  <a:cubicBezTo>
                    <a:pt x="3696215" y="542015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8"/>
                    <a:pt x="3681701" y="577536"/>
                    <a:pt x="3678811" y="585792"/>
                  </a:cubicBezTo>
                  <a:cubicBezTo>
                    <a:pt x="3673234" y="603147"/>
                    <a:pt x="3677381" y="609256"/>
                    <a:pt x="3695717" y="609705"/>
                  </a:cubicBezTo>
                  <a:cubicBezTo>
                    <a:pt x="3704203" y="609872"/>
                    <a:pt x="3712919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4"/>
                    <a:pt x="3740043" y="623864"/>
                    <a:pt x="3736745" y="630441"/>
                  </a:cubicBezTo>
                  <a:cubicBezTo>
                    <a:pt x="3732494" y="638584"/>
                    <a:pt x="3727200" y="646089"/>
                    <a:pt x="3722108" y="654435"/>
                  </a:cubicBezTo>
                  <a:cubicBezTo>
                    <a:pt x="3716698" y="663302"/>
                    <a:pt x="3716964" y="669906"/>
                    <a:pt x="3725398" y="677198"/>
                  </a:cubicBezTo>
                  <a:cubicBezTo>
                    <a:pt x="3740499" y="689988"/>
                    <a:pt x="3741667" y="702153"/>
                    <a:pt x="3732642" y="718119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3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7"/>
                    <a:pt x="3810714" y="795880"/>
                    <a:pt x="3823514" y="793668"/>
                  </a:cubicBezTo>
                  <a:cubicBezTo>
                    <a:pt x="3806234" y="806744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70"/>
                    <a:pt x="3823742" y="840975"/>
                    <a:pt x="3826606" y="836281"/>
                  </a:cubicBezTo>
                  <a:cubicBezTo>
                    <a:pt x="3841561" y="811765"/>
                    <a:pt x="3844399" y="810633"/>
                    <a:pt x="3871753" y="824457"/>
                  </a:cubicBezTo>
                  <a:cubicBezTo>
                    <a:pt x="3883025" y="830618"/>
                    <a:pt x="3885888" y="825924"/>
                    <a:pt x="3886170" y="816075"/>
                  </a:cubicBezTo>
                  <a:cubicBezTo>
                    <a:pt x="3892765" y="802921"/>
                    <a:pt x="3897610" y="813750"/>
                    <a:pt x="3903030" y="817772"/>
                  </a:cubicBezTo>
                  <a:cubicBezTo>
                    <a:pt x="3922250" y="840234"/>
                    <a:pt x="3942238" y="843838"/>
                    <a:pt x="3970004" y="830001"/>
                  </a:cubicBezTo>
                  <a:cubicBezTo>
                    <a:pt x="3993457" y="818542"/>
                    <a:pt x="3998902" y="819002"/>
                    <a:pt x="4006011" y="835505"/>
                  </a:cubicBezTo>
                  <a:cubicBezTo>
                    <a:pt x="4005641" y="843152"/>
                    <a:pt x="4001389" y="851295"/>
                    <a:pt x="4008781" y="857952"/>
                  </a:cubicBezTo>
                  <a:cubicBezTo>
                    <a:pt x="4015942" y="867330"/>
                    <a:pt x="4025472" y="868134"/>
                    <a:pt x="4036592" y="866330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1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5" y="904728"/>
                  </a:cubicBezTo>
                  <a:cubicBezTo>
                    <a:pt x="4086296" y="904525"/>
                    <a:pt x="4086932" y="903482"/>
                    <a:pt x="4087569" y="902438"/>
                  </a:cubicBezTo>
                  <a:cubicBezTo>
                    <a:pt x="4093881" y="899131"/>
                    <a:pt x="4094481" y="888762"/>
                    <a:pt x="4104010" y="889565"/>
                  </a:cubicBezTo>
                  <a:cubicBezTo>
                    <a:pt x="4108996" y="895471"/>
                    <a:pt x="4104454" y="900572"/>
                    <a:pt x="4102112" y="905584"/>
                  </a:cubicBezTo>
                  <a:cubicBezTo>
                    <a:pt x="4099768" y="910597"/>
                    <a:pt x="4097108" y="916131"/>
                    <a:pt x="4095288" y="921462"/>
                  </a:cubicBezTo>
                  <a:cubicBezTo>
                    <a:pt x="4087801" y="941946"/>
                    <a:pt x="4092266" y="947533"/>
                    <a:pt x="4114076" y="945807"/>
                  </a:cubicBezTo>
                  <a:cubicBezTo>
                    <a:pt x="4119635" y="944905"/>
                    <a:pt x="4125515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3"/>
                    <a:pt x="4133677" y="973511"/>
                    <a:pt x="4129973" y="978408"/>
                  </a:cubicBezTo>
                  <a:cubicBezTo>
                    <a:pt x="4124359" y="986437"/>
                    <a:pt x="4122742" y="992607"/>
                    <a:pt x="4132538" y="1000014"/>
                  </a:cubicBezTo>
                  <a:cubicBezTo>
                    <a:pt x="4143377" y="1008058"/>
                    <a:pt x="4142343" y="1020311"/>
                    <a:pt x="4136183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2"/>
                    <a:pt x="4164370" y="1074544"/>
                    <a:pt x="4155688" y="1086426"/>
                  </a:cubicBezTo>
                  <a:cubicBezTo>
                    <a:pt x="4152330" y="1087240"/>
                    <a:pt x="4148971" y="1088053"/>
                    <a:pt x="4145929" y="1088345"/>
                  </a:cubicBezTo>
                  <a:cubicBezTo>
                    <a:pt x="4134579" y="1092873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8"/>
                  </a:cubicBezTo>
                  <a:cubicBezTo>
                    <a:pt x="4147534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5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6" y="1219531"/>
                    <a:pt x="4102066" y="1224772"/>
                  </a:cubicBezTo>
                  <a:cubicBezTo>
                    <a:pt x="4103234" y="1236937"/>
                    <a:pt x="4097939" y="1244443"/>
                    <a:pt x="4085863" y="1247812"/>
                  </a:cubicBezTo>
                  <a:cubicBezTo>
                    <a:pt x="4074945" y="1250456"/>
                    <a:pt x="4061738" y="1250987"/>
                    <a:pt x="4062766" y="1268076"/>
                  </a:cubicBezTo>
                  <a:cubicBezTo>
                    <a:pt x="4063703" y="1282962"/>
                    <a:pt x="4064641" y="1297849"/>
                    <a:pt x="4083268" y="1301340"/>
                  </a:cubicBezTo>
                  <a:cubicBezTo>
                    <a:pt x="4085152" y="1301773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1" y="1304703"/>
                    <a:pt x="4025745" y="1300602"/>
                  </a:cubicBezTo>
                  <a:cubicBezTo>
                    <a:pt x="4016736" y="1300117"/>
                    <a:pt x="4012599" y="1306898"/>
                    <a:pt x="4008462" y="1313679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0" y="1345489"/>
                  </a:cubicBezTo>
                  <a:cubicBezTo>
                    <a:pt x="3954629" y="1366724"/>
                    <a:pt x="3954629" y="1366724"/>
                    <a:pt x="3934694" y="1355993"/>
                  </a:cubicBezTo>
                  <a:cubicBezTo>
                    <a:pt x="3931042" y="1353766"/>
                    <a:pt x="3927072" y="1352060"/>
                    <a:pt x="3923280" y="1354757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5" y="1395678"/>
                    <a:pt x="3936872" y="1401698"/>
                    <a:pt x="3949877" y="1400327"/>
                  </a:cubicBezTo>
                  <a:cubicBezTo>
                    <a:pt x="3958999" y="1399451"/>
                    <a:pt x="3965894" y="1402227"/>
                    <a:pt x="3968971" y="1411260"/>
                  </a:cubicBezTo>
                  <a:cubicBezTo>
                    <a:pt x="3969123" y="1419225"/>
                    <a:pt x="3962926" y="1421171"/>
                    <a:pt x="3957365" y="1422073"/>
                  </a:cubicBezTo>
                  <a:cubicBezTo>
                    <a:pt x="3922845" y="1428211"/>
                    <a:pt x="3902964" y="1452585"/>
                    <a:pt x="3884013" y="1478958"/>
                  </a:cubicBezTo>
                  <a:cubicBezTo>
                    <a:pt x="3874400" y="1492955"/>
                    <a:pt x="3868462" y="1496310"/>
                    <a:pt x="3859916" y="1489420"/>
                  </a:cubicBezTo>
                  <a:lnTo>
                    <a:pt x="3852809" y="1481838"/>
                  </a:lnTo>
                  <a:lnTo>
                    <a:pt x="3841864" y="1492090"/>
                  </a:lnTo>
                  <a:lnTo>
                    <a:pt x="3840531" y="1496284"/>
                  </a:lnTo>
                  <a:lnTo>
                    <a:pt x="3850294" y="1497109"/>
                  </a:lnTo>
                  <a:cubicBezTo>
                    <a:pt x="3875524" y="1500333"/>
                    <a:pt x="3883385" y="1514432"/>
                    <a:pt x="3872107" y="1537613"/>
                  </a:cubicBezTo>
                  <a:cubicBezTo>
                    <a:pt x="3867422" y="1547638"/>
                    <a:pt x="3860129" y="1556073"/>
                    <a:pt x="3857531" y="1567370"/>
                  </a:cubicBezTo>
                  <a:cubicBezTo>
                    <a:pt x="3852883" y="1586722"/>
                    <a:pt x="3857029" y="1592830"/>
                    <a:pt x="3876637" y="1591194"/>
                  </a:cubicBezTo>
                  <a:cubicBezTo>
                    <a:pt x="3882401" y="1591131"/>
                    <a:pt x="3888279" y="1589708"/>
                    <a:pt x="3893840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40" y="1591525"/>
                    <a:pt x="3820166" y="1603982"/>
                  </a:cubicBezTo>
                  <a:cubicBezTo>
                    <a:pt x="3819879" y="1607385"/>
                    <a:pt x="3820969" y="1612344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80" y="1625738"/>
                    <a:pt x="3878963" y="1632824"/>
                  </a:cubicBezTo>
                  <a:cubicBezTo>
                    <a:pt x="3879662" y="1632318"/>
                    <a:pt x="3880361" y="1631810"/>
                    <a:pt x="3881060" y="1631301"/>
                  </a:cubicBezTo>
                  <a:cubicBezTo>
                    <a:pt x="3903233" y="1628009"/>
                    <a:pt x="3924385" y="1635070"/>
                    <a:pt x="3946493" y="1636096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1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0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6"/>
                    <a:pt x="4222463" y="1639592"/>
                    <a:pt x="4233231" y="1641916"/>
                  </a:cubicBezTo>
                  <a:cubicBezTo>
                    <a:pt x="4255971" y="1646755"/>
                    <a:pt x="4279859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7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7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6"/>
                  </a:lnTo>
                  <a:cubicBezTo>
                    <a:pt x="4468222" y="1714702"/>
                    <a:pt x="4468175" y="1715005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8" y="1701554"/>
                    <a:pt x="4476105" y="1702032"/>
                  </a:cubicBezTo>
                  <a:cubicBezTo>
                    <a:pt x="4507614" y="1710115"/>
                    <a:pt x="4540876" y="1699299"/>
                    <a:pt x="4572317" y="1711701"/>
                  </a:cubicBezTo>
                  <a:cubicBezTo>
                    <a:pt x="4576953" y="1713673"/>
                    <a:pt x="4583370" y="1712214"/>
                    <a:pt x="4589311" y="1713775"/>
                  </a:cubicBezTo>
                  <a:cubicBezTo>
                    <a:pt x="4590518" y="1713966"/>
                    <a:pt x="4592231" y="1714856"/>
                    <a:pt x="4593344" y="1715649"/>
                  </a:cubicBezTo>
                  <a:cubicBezTo>
                    <a:pt x="4596582" y="1718638"/>
                    <a:pt x="4596420" y="1723561"/>
                    <a:pt x="4601154" y="1724930"/>
                  </a:cubicBezTo>
                  <a:cubicBezTo>
                    <a:pt x="4602169" y="1726327"/>
                    <a:pt x="4602581" y="1727630"/>
                    <a:pt x="4602994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5" y="1742591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3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6" y="1750871"/>
                    <a:pt x="4509437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2" y="1731516"/>
                  </a:cubicBezTo>
                  <a:cubicBezTo>
                    <a:pt x="4400338" y="1723438"/>
                    <a:pt x="4379216" y="1720093"/>
                    <a:pt x="4358507" y="1718051"/>
                  </a:cubicBezTo>
                  <a:cubicBezTo>
                    <a:pt x="4343927" y="1716359"/>
                    <a:pt x="4330142" y="1713559"/>
                    <a:pt x="4315401" y="1716792"/>
                  </a:cubicBezTo>
                  <a:cubicBezTo>
                    <a:pt x="4303267" y="1719200"/>
                    <a:pt x="4290880" y="1715382"/>
                    <a:pt x="4279957" y="1706229"/>
                  </a:cubicBezTo>
                  <a:cubicBezTo>
                    <a:pt x="4264779" y="1692691"/>
                    <a:pt x="4247656" y="1699257"/>
                    <a:pt x="4243898" y="1719077"/>
                  </a:cubicBezTo>
                  <a:cubicBezTo>
                    <a:pt x="4243516" y="1721491"/>
                    <a:pt x="4243039" y="1724509"/>
                    <a:pt x="4242561" y="1727526"/>
                  </a:cubicBezTo>
                  <a:cubicBezTo>
                    <a:pt x="4237591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3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8"/>
                    <a:pt x="4144304" y="1812800"/>
                    <a:pt x="4142937" y="1817531"/>
                  </a:cubicBezTo>
                  <a:cubicBezTo>
                    <a:pt x="4139244" y="1833031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3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4"/>
                    <a:pt x="4075791" y="1874327"/>
                    <a:pt x="4084940" y="1875158"/>
                  </a:cubicBezTo>
                  <a:cubicBezTo>
                    <a:pt x="4101330" y="1877135"/>
                    <a:pt x="4102721" y="1887872"/>
                    <a:pt x="4100714" y="1900545"/>
                  </a:cubicBezTo>
                  <a:cubicBezTo>
                    <a:pt x="4099281" y="1909598"/>
                    <a:pt x="4098354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9"/>
                  </a:cubicBezTo>
                  <a:cubicBezTo>
                    <a:pt x="4116700" y="1951948"/>
                    <a:pt x="4120124" y="1965481"/>
                    <a:pt x="4131370" y="1964787"/>
                  </a:cubicBezTo>
                  <a:cubicBezTo>
                    <a:pt x="4138801" y="1964727"/>
                    <a:pt x="4146360" y="1967780"/>
                    <a:pt x="4154147" y="1961590"/>
                  </a:cubicBezTo>
                  <a:cubicBezTo>
                    <a:pt x="4161931" y="1955400"/>
                    <a:pt x="4170697" y="1958644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7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8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7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2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6" y="2211268"/>
                    <a:pt x="4169590" y="2219527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2" y="2248054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5" y="2295940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8" y="2331790"/>
                    <a:pt x="4057216" y="2335352"/>
                  </a:cubicBezTo>
                  <a:lnTo>
                    <a:pt x="4073448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2" y="2395533"/>
                    <a:pt x="4036449" y="2388357"/>
                  </a:cubicBezTo>
                  <a:cubicBezTo>
                    <a:pt x="4045191" y="2376132"/>
                    <a:pt x="4030425" y="2363895"/>
                    <a:pt x="4033640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1"/>
                  </a:cubicBezTo>
                  <a:cubicBezTo>
                    <a:pt x="3986223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8"/>
                    <a:pt x="3931553" y="2410099"/>
                  </a:cubicBezTo>
                  <a:cubicBezTo>
                    <a:pt x="3928596" y="2417054"/>
                    <a:pt x="3920368" y="2418225"/>
                    <a:pt x="3913538" y="2418381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7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5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3" y="2621029"/>
                    <a:pt x="3951796" y="2665083"/>
                    <a:pt x="3944723" y="2709741"/>
                  </a:cubicBezTo>
                  <a:cubicBezTo>
                    <a:pt x="3942237" y="2725432"/>
                    <a:pt x="3935020" y="2739754"/>
                    <a:pt x="3933742" y="2755636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29"/>
                    <a:pt x="3960631" y="2788970"/>
                    <a:pt x="3958242" y="2804057"/>
                  </a:cubicBezTo>
                  <a:cubicBezTo>
                    <a:pt x="3953654" y="2833025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5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7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2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6" y="3003433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09"/>
                  </a:cubicBezTo>
                  <a:cubicBezTo>
                    <a:pt x="3828681" y="2993250"/>
                    <a:pt x="3830084" y="2980482"/>
                    <a:pt x="3826595" y="2971269"/>
                  </a:cubicBezTo>
                  <a:cubicBezTo>
                    <a:pt x="3825357" y="2967361"/>
                    <a:pt x="3827109" y="2960213"/>
                    <a:pt x="3819102" y="2963895"/>
                  </a:cubicBezTo>
                  <a:cubicBezTo>
                    <a:pt x="3812399" y="2967163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8" y="2944930"/>
                  </a:cubicBezTo>
                  <a:cubicBezTo>
                    <a:pt x="3810348" y="2937145"/>
                    <a:pt x="3803966" y="2930567"/>
                    <a:pt x="3806099" y="2921007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3"/>
                  </a:cubicBezTo>
                  <a:cubicBezTo>
                    <a:pt x="3793138" y="2920810"/>
                    <a:pt x="3790880" y="2927257"/>
                    <a:pt x="3786147" y="2925888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5" y="2933616"/>
                  </a:lnTo>
                  <a:cubicBezTo>
                    <a:pt x="3786489" y="2940527"/>
                    <a:pt x="3782270" y="2941802"/>
                    <a:pt x="3777010" y="2940205"/>
                  </a:cubicBezTo>
                  <a:lnTo>
                    <a:pt x="3767057" y="2938294"/>
                  </a:lnTo>
                  <a:lnTo>
                    <a:pt x="3765045" y="2949766"/>
                  </a:lnTo>
                  <a:cubicBezTo>
                    <a:pt x="3762435" y="2962344"/>
                    <a:pt x="3762841" y="2975400"/>
                    <a:pt x="3751466" y="2984732"/>
                  </a:cubicBezTo>
                  <a:cubicBezTo>
                    <a:pt x="3746476" y="2988891"/>
                    <a:pt x="3748824" y="2993595"/>
                    <a:pt x="3751078" y="2998900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5"/>
                    <a:pt x="3787015" y="3045420"/>
                    <a:pt x="3782528" y="3062031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3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8" y="3084115"/>
                    <a:pt x="3803420" y="3080496"/>
                    <a:pt x="3806757" y="3077003"/>
                  </a:cubicBezTo>
                  <a:cubicBezTo>
                    <a:pt x="3816513" y="3066176"/>
                    <a:pt x="3825822" y="3062083"/>
                    <a:pt x="3840145" y="3069300"/>
                  </a:cubicBezTo>
                  <a:cubicBezTo>
                    <a:pt x="3851037" y="3074737"/>
                    <a:pt x="3862790" y="3074742"/>
                    <a:pt x="3868293" y="3059530"/>
                  </a:cubicBezTo>
                  <a:cubicBezTo>
                    <a:pt x="3871537" y="3050764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1" y="3067200"/>
                  </a:cubicBezTo>
                  <a:cubicBezTo>
                    <a:pt x="3898903" y="3081080"/>
                    <a:pt x="3916752" y="3089475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40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2"/>
                    <a:pt x="3905062" y="3159383"/>
                  </a:cubicBezTo>
                  <a:cubicBezTo>
                    <a:pt x="3903252" y="3159096"/>
                    <a:pt x="3902235" y="3157698"/>
                    <a:pt x="3901124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5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79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5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6" y="3197033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5" y="3255637"/>
                  </a:cubicBezTo>
                  <a:cubicBezTo>
                    <a:pt x="3711791" y="3258685"/>
                    <a:pt x="3702422" y="3255344"/>
                    <a:pt x="3703909" y="3265478"/>
                  </a:cubicBezTo>
                  <a:cubicBezTo>
                    <a:pt x="3705655" y="3270085"/>
                    <a:pt x="3710292" y="3272057"/>
                    <a:pt x="3712831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1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4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4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4" y="4123918"/>
                    <a:pt x="2154229" y="4126801"/>
                    <a:pt x="2146887" y="4129683"/>
                  </a:cubicBezTo>
                  <a:cubicBezTo>
                    <a:pt x="2137860" y="4133020"/>
                    <a:pt x="2127445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3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4"/>
                  </a:cubicBezTo>
                  <a:cubicBezTo>
                    <a:pt x="1711193" y="3894066"/>
                    <a:pt x="1711430" y="3895791"/>
                    <a:pt x="1711668" y="3897518"/>
                  </a:cubicBezTo>
                  <a:cubicBezTo>
                    <a:pt x="1707673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1" y="3894819"/>
                    <a:pt x="1600019" y="3878537"/>
                  </a:cubicBezTo>
                  <a:cubicBezTo>
                    <a:pt x="1597970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1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9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7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3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7"/>
                    <a:pt x="1116177" y="3898928"/>
                  </a:cubicBezTo>
                  <a:cubicBezTo>
                    <a:pt x="1108993" y="3907454"/>
                    <a:pt x="1099225" y="3915774"/>
                    <a:pt x="1085512" y="3913809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6" y="3916032"/>
                    <a:pt x="1094229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9" y="4010121"/>
                    <a:pt x="1003627" y="4010844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4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1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5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2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7"/>
                    <a:pt x="1225082" y="3615949"/>
                  </a:cubicBezTo>
                  <a:lnTo>
                    <a:pt x="1223380" y="3610559"/>
                  </a:lnTo>
                  <a:lnTo>
                    <a:pt x="1222745" y="3611002"/>
                  </a:lnTo>
                  <a:cubicBezTo>
                    <a:pt x="1211165" y="3623331"/>
                    <a:pt x="1193951" y="3632156"/>
                    <a:pt x="1190493" y="3651565"/>
                  </a:cubicBezTo>
                  <a:cubicBezTo>
                    <a:pt x="1182352" y="3655121"/>
                    <a:pt x="1174923" y="3658179"/>
                    <a:pt x="1166783" y="3661736"/>
                  </a:cubicBezTo>
                  <a:cubicBezTo>
                    <a:pt x="1162495" y="3664727"/>
                    <a:pt x="1158923" y="3667218"/>
                    <a:pt x="1154637" y="3670210"/>
                  </a:cubicBezTo>
                  <a:cubicBezTo>
                    <a:pt x="1145979" y="3683687"/>
                    <a:pt x="1131057" y="3686663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6" y="3582772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7"/>
                    <a:pt x="1011030" y="3485255"/>
                    <a:pt x="1010237" y="3484324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1" y="3323391"/>
                    <a:pt x="700011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3" y="3273694"/>
                    <a:pt x="638956" y="3278866"/>
                    <a:pt x="644405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7"/>
                    <a:pt x="664657" y="3289108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1"/>
                  </a:cubicBezTo>
                  <a:cubicBezTo>
                    <a:pt x="612232" y="3299271"/>
                    <a:pt x="615171" y="3292227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7"/>
                    <a:pt x="584006" y="3294285"/>
                  </a:cubicBezTo>
                  <a:cubicBezTo>
                    <a:pt x="581394" y="3297450"/>
                    <a:pt x="579690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7" y="3241264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4"/>
                    <a:pt x="555276" y="3208783"/>
                  </a:cubicBezTo>
                  <a:cubicBezTo>
                    <a:pt x="563219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1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1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5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1" y="3044899"/>
                  </a:cubicBezTo>
                  <a:cubicBezTo>
                    <a:pt x="488743" y="3040401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7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2"/>
                  </a:cubicBezTo>
                  <a:cubicBezTo>
                    <a:pt x="376212" y="3049921"/>
                    <a:pt x="366532" y="3053532"/>
                    <a:pt x="356247" y="3058134"/>
                  </a:cubicBezTo>
                  <a:cubicBezTo>
                    <a:pt x="336669" y="3067942"/>
                    <a:pt x="330917" y="3065114"/>
                    <a:pt x="329279" y="3044401"/>
                  </a:cubicBezTo>
                  <a:cubicBezTo>
                    <a:pt x="328084" y="3030757"/>
                    <a:pt x="321452" y="3026031"/>
                    <a:pt x="308607" y="3027031"/>
                  </a:cubicBezTo>
                  <a:cubicBezTo>
                    <a:pt x="279229" y="3029502"/>
                    <a:pt x="278733" y="3029199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7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19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4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8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9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5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5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6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6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3"/>
                    <a:pt x="177430" y="2216953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4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30000" y="2194023"/>
                    <a:pt x="128756" y="2194881"/>
                    <a:pt x="126282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1" y="2190279"/>
                    <a:pt x="90588" y="2196667"/>
                  </a:cubicBezTo>
                  <a:cubicBezTo>
                    <a:pt x="88512" y="2198766"/>
                    <a:pt x="86957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3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7" y="2195030"/>
                  </a:cubicBezTo>
                  <a:cubicBezTo>
                    <a:pt x="39764" y="2193883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6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3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7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1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8" y="1897227"/>
                    <a:pt x="399611" y="1886186"/>
                    <a:pt x="386797" y="1855936"/>
                  </a:cubicBezTo>
                  <a:cubicBezTo>
                    <a:pt x="388937" y="1849084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2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8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299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4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3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1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3" y="1226677"/>
                  </a:cubicBezTo>
                  <a:cubicBezTo>
                    <a:pt x="501501" y="1199937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5" y="1128228"/>
                  </a:cubicBezTo>
                  <a:cubicBezTo>
                    <a:pt x="489857" y="1118740"/>
                    <a:pt x="492023" y="1108506"/>
                    <a:pt x="491301" y="1098548"/>
                  </a:cubicBezTo>
                  <a:cubicBezTo>
                    <a:pt x="482720" y="1101471"/>
                    <a:pt x="479673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4"/>
                  </a:cubicBezTo>
                  <a:cubicBezTo>
                    <a:pt x="455944" y="1088534"/>
                    <a:pt x="441662" y="1081861"/>
                    <a:pt x="424274" y="1078050"/>
                  </a:cubicBezTo>
                  <a:cubicBezTo>
                    <a:pt x="414341" y="1075391"/>
                    <a:pt x="406802" y="1072150"/>
                    <a:pt x="407590" y="1059716"/>
                  </a:cubicBezTo>
                  <a:cubicBezTo>
                    <a:pt x="407916" y="1055836"/>
                    <a:pt x="406456" y="1051545"/>
                    <a:pt x="403785" y="1049237"/>
                  </a:cubicBezTo>
                  <a:cubicBezTo>
                    <a:pt x="389141" y="1037584"/>
                    <a:pt x="389048" y="1023253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79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grpSp>
          <p:nvGrpSpPr>
            <p:cNvPr id="49" name="Group 66">
              <a:extLst>
                <a:ext uri="{FF2B5EF4-FFF2-40B4-BE49-F238E27FC236}">
                  <a16:creationId xmlns="" xmlns:a16="http://schemas.microsoft.com/office/drawing/2014/main" id="{A078C73E-BA25-4AAF-9B59-0E61BCBD95C2}"/>
                </a:ext>
              </a:extLst>
            </p:cNvPr>
            <p:cNvGrpSpPr/>
            <p:nvPr/>
          </p:nvGrpSpPr>
          <p:grpSpPr>
            <a:xfrm>
              <a:off x="3261506" y="475536"/>
              <a:ext cx="5668988" cy="4846071"/>
              <a:chOff x="3261506" y="475536"/>
              <a:chExt cx="5668988" cy="4846071"/>
            </a:xfrm>
          </p:grpSpPr>
          <p:sp>
            <p:nvSpPr>
              <p:cNvPr id="3" name="Freeform: Shape 2">
                <a:extLst>
                  <a:ext uri="{FF2B5EF4-FFF2-40B4-BE49-F238E27FC236}">
                    <a16:creationId xmlns="" xmlns:a16="http://schemas.microsoft.com/office/drawing/2014/main" id="{4468F5B2-C6F0-42A6-994B-D7BF9B377270}"/>
                  </a:ext>
                </a:extLst>
              </p:cNvPr>
              <p:cNvSpPr/>
              <p:nvPr/>
            </p:nvSpPr>
            <p:spPr>
              <a:xfrm rot="19755688">
                <a:off x="7256856" y="1721755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" name="Freeform: Shape 3">
                <a:extLst>
                  <a:ext uri="{FF2B5EF4-FFF2-40B4-BE49-F238E27FC236}">
                    <a16:creationId xmlns="" xmlns:a16="http://schemas.microsoft.com/office/drawing/2014/main" id="{BEB01B51-A6FC-461F-BB48-325EAE785DBC}"/>
                  </a:ext>
                </a:extLst>
              </p:cNvPr>
              <p:cNvSpPr/>
              <p:nvPr/>
            </p:nvSpPr>
            <p:spPr>
              <a:xfrm rot="20986817">
                <a:off x="3803252" y="3918155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="" xmlns:a16="http://schemas.microsoft.com/office/drawing/2014/main" id="{B988069D-A55D-49F1-A6AE-7CE74330A6F8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5178412" y="1286217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="" xmlns:a16="http://schemas.microsoft.com/office/drawing/2014/main" id="{A5FC8F9D-DE6E-4CE5-8595-1F3008A1A0F3}"/>
                  </a:ext>
                </a:extLst>
              </p:cNvPr>
              <p:cNvSpPr/>
              <p:nvPr/>
            </p:nvSpPr>
            <p:spPr>
              <a:xfrm rot="3494497">
                <a:off x="4443886" y="1143275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="" xmlns:a16="http://schemas.microsoft.com/office/drawing/2014/main" id="{97AA381D-C9F6-48DF-A2A4-F8BDF65AC30B}"/>
                  </a:ext>
                </a:extLst>
              </p:cNvPr>
              <p:cNvSpPr/>
              <p:nvPr/>
            </p:nvSpPr>
            <p:spPr>
              <a:xfrm>
                <a:off x="5527230" y="3046463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="" xmlns:a16="http://schemas.microsoft.com/office/drawing/2014/main" id="{55E05517-3128-497D-82C3-781F196DD342}"/>
                  </a:ext>
                </a:extLst>
              </p:cNvPr>
              <p:cNvSpPr/>
              <p:nvPr/>
            </p:nvSpPr>
            <p:spPr>
              <a:xfrm>
                <a:off x="6587806" y="2530383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="" xmlns:a16="http://schemas.microsoft.com/office/drawing/2014/main" id="{C3E1EBAA-E877-4464-B9B5-EF288986AE71}"/>
                  </a:ext>
                </a:extLst>
              </p:cNvPr>
              <p:cNvSpPr/>
              <p:nvPr/>
            </p:nvSpPr>
            <p:spPr>
              <a:xfrm rot="16200000">
                <a:off x="6082131" y="1612875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="" xmlns:a16="http://schemas.microsoft.com/office/drawing/2014/main" id="{7474FC65-FA04-4B15-8984-8032B8A6294D}"/>
                  </a:ext>
                </a:extLst>
              </p:cNvPr>
              <p:cNvSpPr/>
              <p:nvPr/>
            </p:nvSpPr>
            <p:spPr>
              <a:xfrm rot="6300000">
                <a:off x="4353317" y="2738693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="" xmlns:a16="http://schemas.microsoft.com/office/drawing/2014/main" id="{C2B8EFE9-8459-4DA3-A8CE-2DA2DE12632F}"/>
                  </a:ext>
                </a:extLst>
              </p:cNvPr>
              <p:cNvSpPr/>
              <p:nvPr/>
            </p:nvSpPr>
            <p:spPr>
              <a:xfrm>
                <a:off x="5436729" y="4297199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="" xmlns:a16="http://schemas.microsoft.com/office/drawing/2014/main" id="{5338075C-A00B-4E0C-B792-AD455B60159D}"/>
                  </a:ext>
                </a:extLst>
              </p:cNvPr>
              <p:cNvSpPr/>
              <p:nvPr/>
            </p:nvSpPr>
            <p:spPr>
              <a:xfrm>
                <a:off x="4026470" y="1035212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="" xmlns:a16="http://schemas.microsoft.com/office/drawing/2014/main" id="{082C1731-B17B-4C85-A598-646DA6F50D55}"/>
                  </a:ext>
                </a:extLst>
              </p:cNvPr>
              <p:cNvSpPr/>
              <p:nvPr/>
            </p:nvSpPr>
            <p:spPr>
              <a:xfrm>
                <a:off x="4044746" y="3716170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="" xmlns:a16="http://schemas.microsoft.com/office/drawing/2014/main" id="{FB4C6B84-762E-4576-8FF1-487118CB4CAA}"/>
                  </a:ext>
                </a:extLst>
              </p:cNvPr>
              <p:cNvSpPr/>
              <p:nvPr/>
            </p:nvSpPr>
            <p:spPr>
              <a:xfrm rot="13519709">
                <a:off x="6549278" y="4872275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1E979D8A-57ED-4FE3-98B2-1A43A9BDCD8D}"/>
                  </a:ext>
                </a:extLst>
              </p:cNvPr>
              <p:cNvSpPr/>
              <p:nvPr/>
            </p:nvSpPr>
            <p:spPr>
              <a:xfrm>
                <a:off x="4535561" y="927279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6A890E5C-DEE8-4919-A8C7-EC2999974827}"/>
                  </a:ext>
                </a:extLst>
              </p:cNvPr>
              <p:cNvSpPr/>
              <p:nvPr/>
            </p:nvSpPr>
            <p:spPr>
              <a:xfrm>
                <a:off x="7932142" y="2474353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="" xmlns:a16="http://schemas.microsoft.com/office/drawing/2014/main" id="{AB955850-67F7-48AF-94C9-22195F958274}"/>
                  </a:ext>
                </a:extLst>
              </p:cNvPr>
              <p:cNvSpPr/>
              <p:nvPr/>
            </p:nvSpPr>
            <p:spPr>
              <a:xfrm>
                <a:off x="7287776" y="3923395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="" xmlns:a16="http://schemas.microsoft.com/office/drawing/2014/main" id="{28F606DB-A358-4078-9FD9-6F5A709A65EC}"/>
                  </a:ext>
                </a:extLst>
              </p:cNvPr>
              <p:cNvSpPr/>
              <p:nvPr/>
            </p:nvSpPr>
            <p:spPr>
              <a:xfrm>
                <a:off x="6393265" y="477179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="" xmlns:a16="http://schemas.microsoft.com/office/drawing/2014/main" id="{E2143C4C-8356-4B6C-BB86-D0F8FD5D9A13}"/>
                  </a:ext>
                </a:extLst>
              </p:cNvPr>
              <p:cNvSpPr/>
              <p:nvPr/>
            </p:nvSpPr>
            <p:spPr>
              <a:xfrm>
                <a:off x="4775647" y="4164764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="" xmlns:a16="http://schemas.microsoft.com/office/drawing/2014/main" id="{6769ACCC-DD09-4AD8-A93C-F983E534DF0C}"/>
                  </a:ext>
                </a:extLst>
              </p:cNvPr>
              <p:cNvSpPr/>
              <p:nvPr/>
            </p:nvSpPr>
            <p:spPr>
              <a:xfrm>
                <a:off x="6154831" y="1243739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="" xmlns:a16="http://schemas.microsoft.com/office/drawing/2014/main" id="{74422EC7-4F95-4523-B748-396DA21A169B}"/>
                  </a:ext>
                </a:extLst>
              </p:cNvPr>
              <p:cNvSpPr/>
              <p:nvPr/>
            </p:nvSpPr>
            <p:spPr>
              <a:xfrm>
                <a:off x="7184616" y="1122927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="" xmlns:a16="http://schemas.microsoft.com/office/drawing/2014/main" id="{F013D19C-28BF-421B-8B02-C70262065BF2}"/>
                  </a:ext>
                </a:extLst>
              </p:cNvPr>
              <p:cNvSpPr/>
              <p:nvPr/>
            </p:nvSpPr>
            <p:spPr>
              <a:xfrm>
                <a:off x="7356380" y="1529346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="" xmlns:a16="http://schemas.microsoft.com/office/drawing/2014/main" id="{2D8D61FB-F8DA-4EA8-B109-153B5E632DC3}"/>
                  </a:ext>
                </a:extLst>
              </p:cNvPr>
              <p:cNvSpPr/>
              <p:nvPr/>
            </p:nvSpPr>
            <p:spPr>
              <a:xfrm>
                <a:off x="5509078" y="98508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="" xmlns:a16="http://schemas.microsoft.com/office/drawing/2014/main" id="{4AA026AE-AD05-48EC-B541-61D26CA8B103}"/>
                  </a:ext>
                </a:extLst>
              </p:cNvPr>
              <p:cNvSpPr/>
              <p:nvPr/>
            </p:nvSpPr>
            <p:spPr>
              <a:xfrm>
                <a:off x="4030889" y="275823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="" xmlns:a16="http://schemas.microsoft.com/office/drawing/2014/main" id="{D6ABE1F0-2449-479D-B880-4D92794443C4}"/>
                  </a:ext>
                </a:extLst>
              </p:cNvPr>
              <p:cNvSpPr/>
              <p:nvPr/>
            </p:nvSpPr>
            <p:spPr>
              <a:xfrm>
                <a:off x="7838917" y="4021673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="" xmlns:a16="http://schemas.microsoft.com/office/drawing/2014/main" id="{8F6A4A34-E7FE-40AC-B688-A4AC39AB11BB}"/>
                  </a:ext>
                </a:extLst>
              </p:cNvPr>
              <p:cNvSpPr/>
              <p:nvPr/>
            </p:nvSpPr>
            <p:spPr>
              <a:xfrm>
                <a:off x="7825060" y="306374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="" xmlns:a16="http://schemas.microsoft.com/office/drawing/2014/main" id="{16DECB76-034A-428E-999B-91C893379EF7}"/>
                  </a:ext>
                </a:extLst>
              </p:cNvPr>
              <p:cNvSpPr/>
              <p:nvPr/>
            </p:nvSpPr>
            <p:spPr>
              <a:xfrm>
                <a:off x="4952949" y="4610665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="" xmlns:a16="http://schemas.microsoft.com/office/drawing/2014/main" id="{00C1C5F1-934A-43B1-A15A-6762B55754E6}"/>
                  </a:ext>
                </a:extLst>
              </p:cNvPr>
              <p:cNvSpPr/>
              <p:nvPr/>
            </p:nvSpPr>
            <p:spPr>
              <a:xfrm>
                <a:off x="6080661" y="452216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="" xmlns:a16="http://schemas.microsoft.com/office/drawing/2014/main" id="{FFD0DF4D-BB67-4B61-8559-22FDCAA7D3E1}"/>
                  </a:ext>
                </a:extLst>
              </p:cNvPr>
              <p:cNvSpPr/>
              <p:nvPr/>
            </p:nvSpPr>
            <p:spPr>
              <a:xfrm rot="19265104" flipH="1">
                <a:off x="8317322" y="2987853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="" xmlns:a16="http://schemas.microsoft.com/office/drawing/2014/main" id="{4BAED19E-0421-469B-AFFC-832ECCC9CEAF}"/>
                  </a:ext>
                </a:extLst>
              </p:cNvPr>
              <p:cNvSpPr/>
              <p:nvPr/>
            </p:nvSpPr>
            <p:spPr>
              <a:xfrm flipH="1">
                <a:off x="7904652" y="1632266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="" xmlns:a16="http://schemas.microsoft.com/office/drawing/2014/main" id="{CE00565F-3C0F-4F4F-B877-FF54C4879527}"/>
                  </a:ext>
                </a:extLst>
              </p:cNvPr>
              <p:cNvSpPr/>
              <p:nvPr/>
            </p:nvSpPr>
            <p:spPr>
              <a:xfrm rot="18674865" flipH="1">
                <a:off x="4883176" y="473250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="" xmlns:a16="http://schemas.microsoft.com/office/drawing/2014/main" id="{0591B40C-485B-4429-A8C3-1145ACEF1143}"/>
                  </a:ext>
                </a:extLst>
              </p:cNvPr>
              <p:cNvSpPr/>
              <p:nvPr/>
            </p:nvSpPr>
            <p:spPr>
              <a:xfrm rot="13519709">
                <a:off x="6639752" y="34868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="" xmlns:a16="http://schemas.microsoft.com/office/drawing/2014/main" id="{8F2745E5-AAD5-4394-8D26-2B77CF2D9D70}"/>
                  </a:ext>
                </a:extLst>
              </p:cNvPr>
              <p:cNvSpPr/>
              <p:nvPr/>
            </p:nvSpPr>
            <p:spPr>
              <a:xfrm>
                <a:off x="3730443" y="3683970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="" xmlns:a16="http://schemas.microsoft.com/office/drawing/2014/main" id="{810D0B6F-430C-4A8D-ACAB-73D1AB1662DD}"/>
                  </a:ext>
                </a:extLst>
              </p:cNvPr>
              <p:cNvSpPr/>
              <p:nvPr/>
            </p:nvSpPr>
            <p:spPr>
              <a:xfrm>
                <a:off x="6216346" y="5013609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="" xmlns:a16="http://schemas.microsoft.com/office/drawing/2014/main" id="{6BB332AB-43CB-4DAB-BE19-BC1F569E54DA}"/>
                  </a:ext>
                </a:extLst>
              </p:cNvPr>
              <p:cNvSpPr/>
              <p:nvPr/>
            </p:nvSpPr>
            <p:spPr>
              <a:xfrm>
                <a:off x="8024450" y="4285008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="" xmlns:a16="http://schemas.microsoft.com/office/drawing/2014/main" id="{69F1AEF0-660D-4A5B-AFB4-8AC5982ABA74}"/>
                  </a:ext>
                </a:extLst>
              </p:cNvPr>
              <p:cNvSpPr/>
              <p:nvPr/>
            </p:nvSpPr>
            <p:spPr>
              <a:xfrm>
                <a:off x="8009805" y="2252265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="" xmlns:a16="http://schemas.microsoft.com/office/drawing/2014/main" id="{C3F4A750-16F0-45BE-8FA5-72DBBC4C189D}"/>
                  </a:ext>
                </a:extLst>
              </p:cNvPr>
              <p:cNvSpPr/>
              <p:nvPr/>
            </p:nvSpPr>
            <p:spPr>
              <a:xfrm>
                <a:off x="3675223" y="1961388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="" xmlns:a16="http://schemas.microsoft.com/office/drawing/2014/main" id="{935587C6-9F12-4149-A08A-0CD3C86F3AA0}"/>
                  </a:ext>
                </a:extLst>
              </p:cNvPr>
              <p:cNvSpPr/>
              <p:nvPr/>
            </p:nvSpPr>
            <p:spPr>
              <a:xfrm>
                <a:off x="3768936" y="2001873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="" xmlns:a16="http://schemas.microsoft.com/office/drawing/2014/main" id="{013484E4-239B-4287-9E27-ED9464AE144D}"/>
                  </a:ext>
                </a:extLst>
              </p:cNvPr>
              <p:cNvSpPr/>
              <p:nvPr/>
            </p:nvSpPr>
            <p:spPr>
              <a:xfrm>
                <a:off x="5241733" y="4789674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="" xmlns:a16="http://schemas.microsoft.com/office/drawing/2014/main" id="{BAD158F2-5A4F-4273-9F9E-96DFBB4A5DAA}"/>
                  </a:ext>
                </a:extLst>
              </p:cNvPr>
              <p:cNvSpPr/>
              <p:nvPr/>
            </p:nvSpPr>
            <p:spPr>
              <a:xfrm>
                <a:off x="5675430" y="786890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="" xmlns:a16="http://schemas.microsoft.com/office/drawing/2014/main" id="{7A76025A-5B11-490A-ABE5-A7618BE95130}"/>
                  </a:ext>
                </a:extLst>
              </p:cNvPr>
              <p:cNvSpPr/>
              <p:nvPr/>
            </p:nvSpPr>
            <p:spPr>
              <a:xfrm>
                <a:off x="4557744" y="4694956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="" xmlns:a16="http://schemas.microsoft.com/office/drawing/2014/main" id="{F7D5B490-AEC8-4265-8A5F-ED75E28D21DF}"/>
                  </a:ext>
                </a:extLst>
              </p:cNvPr>
              <p:cNvSpPr/>
              <p:nvPr/>
            </p:nvSpPr>
            <p:spPr>
              <a:xfrm>
                <a:off x="8220807" y="3587859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="" xmlns:a16="http://schemas.microsoft.com/office/drawing/2014/main" id="{A81386AF-10DB-4EDD-94A5-3244254AAE33}"/>
                  </a:ext>
                </a:extLst>
              </p:cNvPr>
              <p:cNvSpPr/>
              <p:nvPr/>
            </p:nvSpPr>
            <p:spPr>
              <a:xfrm>
                <a:off x="3957568" y="3992989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="" xmlns:a16="http://schemas.microsoft.com/office/drawing/2014/main" id="{CF94831E-98C3-4026-BFB2-AED132D94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089" y="1410727"/>
                <a:ext cx="4289970" cy="2642594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="" xmlns:a16="http://schemas.microsoft.com/office/drawing/2014/main" id="{AB710F7B-E325-4C1A-B38C-BF2529617521}"/>
                  </a:ext>
                </a:extLst>
              </p:cNvPr>
              <p:cNvSpPr/>
              <p:nvPr/>
            </p:nvSpPr>
            <p:spPr>
              <a:xfrm flipH="1">
                <a:off x="8048937" y="568714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="" xmlns:a16="http://schemas.microsoft.com/office/drawing/2014/main" id="{5528B631-DD9F-45F4-947D-5D360660EAA2}"/>
                  </a:ext>
                </a:extLst>
              </p:cNvPr>
              <p:cNvSpPr/>
              <p:nvPr/>
            </p:nvSpPr>
            <p:spPr>
              <a:xfrm flipV="1">
                <a:off x="3261506" y="4061665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="" xmlns:a16="http://schemas.microsoft.com/office/drawing/2014/main" id="{01584DEE-FBE5-441F-9E94-14B9FEBAA6D6}"/>
                  </a:ext>
                </a:extLst>
              </p:cNvPr>
              <p:cNvSpPr/>
              <p:nvPr/>
            </p:nvSpPr>
            <p:spPr>
              <a:xfrm rot="19531334">
                <a:off x="3446748" y="2985754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="" xmlns:a16="http://schemas.microsoft.com/office/drawing/2014/main" id="{0E50D132-2D0D-4B36-B6FD-55A2361385B4}"/>
                  </a:ext>
                </a:extLst>
              </p:cNvPr>
              <p:cNvSpPr/>
              <p:nvPr/>
            </p:nvSpPr>
            <p:spPr>
              <a:xfrm rot="9900000" flipH="1">
                <a:off x="5408448" y="3596944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50" name="Group 73">
            <a:extLst>
              <a:ext uri="{FF2B5EF4-FFF2-40B4-BE49-F238E27FC236}">
                <a16:creationId xmlns="" xmlns:a16="http://schemas.microsoft.com/office/drawing/2014/main" id="{1CBC62ED-174E-4338-9C4C-F923D0AE7D6D}"/>
              </a:ext>
            </a:extLst>
          </p:cNvPr>
          <p:cNvGrpSpPr/>
          <p:nvPr/>
        </p:nvGrpSpPr>
        <p:grpSpPr>
          <a:xfrm>
            <a:off x="716096" y="275422"/>
            <a:ext cx="1349363" cy="579828"/>
            <a:chOff x="5055005" y="2364737"/>
            <a:chExt cx="2111264" cy="1189645"/>
          </a:xfrm>
        </p:grpSpPr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7B4F6602-1A0F-4D41-A12C-9EED758BFCA6}"/>
                </a:ext>
              </a:extLst>
            </p:cNvPr>
            <p:cNvSpPr/>
            <p:nvPr/>
          </p:nvSpPr>
          <p:spPr>
            <a:xfrm rot="9899570" flipH="1">
              <a:off x="6795542" y="3110152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05ABB015-FBF5-4468-B54C-0BE66B815E32}"/>
                </a:ext>
              </a:extLst>
            </p:cNvPr>
            <p:cNvSpPr/>
            <p:nvPr/>
          </p:nvSpPr>
          <p:spPr>
            <a:xfrm rot="12368234" flipH="1">
              <a:off x="6552204" y="3214907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065ECD70-C9ED-4787-8BB1-A517DBC4FDBA}"/>
                </a:ext>
              </a:extLst>
            </p:cNvPr>
            <p:cNvSpPr/>
            <p:nvPr/>
          </p:nvSpPr>
          <p:spPr>
            <a:xfrm rot="2020309" flipH="1">
              <a:off x="5055005" y="2364737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63E33E16-6DF9-4E79-A149-4A315A64A9B4}"/>
                </a:ext>
              </a:extLst>
            </p:cNvPr>
            <p:cNvSpPr/>
            <p:nvPr/>
          </p:nvSpPr>
          <p:spPr>
            <a:xfrm rot="4488973" flipH="1">
              <a:off x="5392735" y="2614791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77" name="Прямоугольник 76"/>
          <p:cNvSpPr/>
          <p:nvPr/>
        </p:nvSpPr>
        <p:spPr>
          <a:xfrm>
            <a:off x="1707613" y="1815193"/>
            <a:ext cx="9415851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200" b="1" dirty="0" smtClean="0"/>
              <a:t>«Оказание своевременной поддержки инструктором по физическому воспитанию ДО в формировании ЗОЖ и  физическом развитии родителям (законным представителям) с детьми, получающим дошкольное образование в форме семейного».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endParaRPr lang="ru-RU" sz="3200" b="1" dirty="0" smtClean="0">
              <a:latin typeface="Calibri" pitchFamily="34" charset="0"/>
              <a:cs typeface="Arial" pitchFamily="34" charset="0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800" b="1" dirty="0" smtClean="0">
                <a:latin typeface="Calibri" pitchFamily="34" charset="0"/>
                <a:cs typeface="Arial" pitchFamily="34" charset="0"/>
              </a:rPr>
              <a:t>Подготовила: инструктор по физической культуре ВК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800" b="1" dirty="0" err="1" smtClean="0">
                <a:latin typeface="Calibri" pitchFamily="34" charset="0"/>
                <a:cs typeface="Arial" pitchFamily="34" charset="0"/>
              </a:rPr>
              <a:t>Жупикова</a:t>
            </a:r>
            <a:r>
              <a:rPr lang="ru-RU" sz="2800" b="1" dirty="0" smtClean="0">
                <a:latin typeface="Calibri" pitchFamily="34" charset="0"/>
                <a:cs typeface="Arial" pitchFamily="34" charset="0"/>
              </a:rPr>
              <a:t> И.А.</a:t>
            </a:r>
            <a:endParaRPr lang="ru-RU" sz="2800" dirty="0" smtClean="0">
              <a:latin typeface="Calibri" pitchFamily="34" charset="0"/>
              <a:cs typeface="Arial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313012" y="154235"/>
            <a:ext cx="11608242" cy="95410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ru-RU" sz="2800" b="1" dirty="0" smtClean="0">
                <a:latin typeface="Calibri" pitchFamily="34" charset="0"/>
              </a:rPr>
              <a:t>Муниципальное дошкольное образовательное автономное учреждение</a:t>
            </a:r>
          </a:p>
          <a:p>
            <a:pPr algn="ctr"/>
            <a:r>
              <a:rPr lang="ru-RU" sz="2800" b="1" dirty="0" smtClean="0">
                <a:latin typeface="Calibri" pitchFamily="34" charset="0"/>
              </a:rPr>
              <a:t>«Центр развития ребенка – детский сад № 56 «Надежда» г. Орска»</a:t>
            </a:r>
            <a:endParaRPr lang="ru-RU" sz="2800" b="1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6685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64486" y="0"/>
            <a:ext cx="11573197" cy="1509311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r>
              <a:rPr lang="ru-RU" sz="4400" b="1" dirty="0"/>
              <a:t>О</a:t>
            </a:r>
            <a:r>
              <a:rPr lang="ru-RU" sz="4400" b="1" dirty="0" smtClean="0"/>
              <a:t>нлайн-платформа </a:t>
            </a:r>
          </a:p>
          <a:p>
            <a:r>
              <a:rPr lang="ru-RU" sz="4400" b="1" dirty="0" smtClean="0"/>
              <a:t>«Физическое развитие дошкольника</a:t>
            </a:r>
            <a:r>
              <a:rPr lang="ru-RU" sz="4400" dirty="0" smtClean="0"/>
              <a:t>».</a:t>
            </a:r>
            <a:endParaRPr lang="ru-RU" sz="4400" dirty="0"/>
          </a:p>
        </p:txBody>
      </p:sp>
      <p:grpSp>
        <p:nvGrpSpPr>
          <p:cNvPr id="3" name="Group 11">
            <a:extLst>
              <a:ext uri="{FF2B5EF4-FFF2-40B4-BE49-F238E27FC236}">
                <a16:creationId xmlns:a16="http://schemas.microsoft.com/office/drawing/2014/main" xmlns="" id="{F79FE7F9-C245-4A64-A0D2-2EC5C1C8E49C}"/>
              </a:ext>
            </a:extLst>
          </p:cNvPr>
          <p:cNvGrpSpPr/>
          <p:nvPr/>
        </p:nvGrpSpPr>
        <p:grpSpPr>
          <a:xfrm>
            <a:off x="224853" y="1523940"/>
            <a:ext cx="2953062" cy="1084349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3" name="Round Diagonal Corner Rectangle 15">
              <a:extLst>
                <a:ext uri="{FF2B5EF4-FFF2-40B4-BE49-F238E27FC236}">
                  <a16:creationId xmlns:a16="http://schemas.microsoft.com/office/drawing/2014/main" xmlns="" id="{AED33652-934A-42BB-A6DA-9EACB79BDC38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7081"/>
                <a:gd name="adj2" fmla="val 0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Round Diagonal Corner Rectangle 16">
              <a:extLst>
                <a:ext uri="{FF2B5EF4-FFF2-40B4-BE49-F238E27FC236}">
                  <a16:creationId xmlns:a16="http://schemas.microsoft.com/office/drawing/2014/main" xmlns="" id="{082E9CEE-A53E-4A39-BE23-55A37F57D61B}"/>
                </a:ext>
              </a:extLst>
            </p:cNvPr>
            <p:cNvSpPr/>
            <p:nvPr/>
          </p:nvSpPr>
          <p:spPr>
            <a:xfrm flipH="1">
              <a:off x="857391" y="4373601"/>
              <a:ext cx="2738771" cy="130085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618724B5-9DBB-48A5-9C70-A03258690B6A}"/>
              </a:ext>
            </a:extLst>
          </p:cNvPr>
          <p:cNvSpPr txBox="1"/>
          <p:nvPr/>
        </p:nvSpPr>
        <p:spPr>
          <a:xfrm flipH="1">
            <a:off x="404734" y="1638009"/>
            <a:ext cx="21585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Режим дня</a:t>
            </a:r>
            <a:endParaRPr lang="ru-RU" sz="2800" dirty="0" smtClean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38" name="Picture 15"/>
          <p:cNvPicPr/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/>
          </a:blip>
          <a:srcRect/>
          <a:stretch>
            <a:fillRect/>
          </a:stretch>
        </p:blipFill>
        <p:spPr bwMode="auto">
          <a:xfrm>
            <a:off x="0" y="0"/>
            <a:ext cx="1409075" cy="824459"/>
          </a:xfrm>
          <a:prstGeom prst="rect">
            <a:avLst/>
          </a:prstGeom>
          <a:noFill/>
        </p:spPr>
      </p:pic>
      <p:grpSp>
        <p:nvGrpSpPr>
          <p:cNvPr id="6" name="Group 8">
            <a:extLst>
              <a:ext uri="{FF2B5EF4-FFF2-40B4-BE49-F238E27FC236}">
                <a16:creationId xmlns:a16="http://schemas.microsoft.com/office/drawing/2014/main" xmlns="" id="{69F295C9-F54A-4482-8954-207266F99E87}"/>
              </a:ext>
            </a:extLst>
          </p:cNvPr>
          <p:cNvGrpSpPr/>
          <p:nvPr/>
        </p:nvGrpSpPr>
        <p:grpSpPr>
          <a:xfrm>
            <a:off x="1663909" y="2068642"/>
            <a:ext cx="2683240" cy="1169234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" name="Round Diagonal Corner Rectangle 12">
              <a:extLst>
                <a:ext uri="{FF2B5EF4-FFF2-40B4-BE49-F238E27FC236}">
                  <a16:creationId xmlns:a16="http://schemas.microsoft.com/office/drawing/2014/main" xmlns="" id="{CCD8CDB8-A4E1-485E-82BE-62B4D34DFFD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8705"/>
                <a:gd name="adj2" fmla="val 0"/>
              </a:avLst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1" name="Round Diagonal Corner Rectangle 13">
              <a:extLst>
                <a:ext uri="{FF2B5EF4-FFF2-40B4-BE49-F238E27FC236}">
                  <a16:creationId xmlns:a16="http://schemas.microsoft.com/office/drawing/2014/main" xmlns="" id="{3DF73D4C-A576-49F5-B2F9-46E9F9B2D7A1}"/>
                </a:ext>
              </a:extLst>
            </p:cNvPr>
            <p:cNvSpPr/>
            <p:nvPr/>
          </p:nvSpPr>
          <p:spPr>
            <a:xfrm flipH="1">
              <a:off x="798070" y="43229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5">
            <a:extLst>
              <a:ext uri="{FF2B5EF4-FFF2-40B4-BE49-F238E27FC236}">
                <a16:creationId xmlns:a16="http://schemas.microsoft.com/office/drawing/2014/main" xmlns="" id="{2D50BB76-FE32-4445-8677-26F8D52522C5}"/>
              </a:ext>
            </a:extLst>
          </p:cNvPr>
          <p:cNvGrpSpPr/>
          <p:nvPr/>
        </p:nvGrpSpPr>
        <p:grpSpPr>
          <a:xfrm>
            <a:off x="3702572" y="2533339"/>
            <a:ext cx="3522687" cy="1514006"/>
            <a:chOff x="833775" y="436358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" name="Round Diagonal Corner Rectangle 9">
              <a:extLst>
                <a:ext uri="{FF2B5EF4-FFF2-40B4-BE49-F238E27FC236}">
                  <a16:creationId xmlns:a16="http://schemas.microsoft.com/office/drawing/2014/main" xmlns="" id="{37F5C6B1-D239-47A0-8E10-EFE784F90970}"/>
                </a:ext>
              </a:extLst>
            </p:cNvPr>
            <p:cNvSpPr/>
            <p:nvPr/>
          </p:nvSpPr>
          <p:spPr>
            <a:xfrm flipH="1">
              <a:off x="833775" y="4363586"/>
              <a:ext cx="2956243" cy="1529162"/>
            </a:xfrm>
            <a:prstGeom prst="round2DiagRect">
              <a:avLst>
                <a:gd name="adj1" fmla="val 48164"/>
                <a:gd name="adj2" fmla="val 0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ound Diagonal Corner Rectangle 10">
              <a:extLst>
                <a:ext uri="{FF2B5EF4-FFF2-40B4-BE49-F238E27FC236}">
                  <a16:creationId xmlns:a16="http://schemas.microsoft.com/office/drawing/2014/main" xmlns="" id="{0610A918-5F3F-464A-89DE-BA4F5D33B4EF}"/>
                </a:ext>
              </a:extLst>
            </p:cNvPr>
            <p:cNvSpPr/>
            <p:nvPr/>
          </p:nvSpPr>
          <p:spPr>
            <a:xfrm flipH="1">
              <a:off x="907740" y="4484370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2" name="Group 2">
            <a:extLst>
              <a:ext uri="{FF2B5EF4-FFF2-40B4-BE49-F238E27FC236}">
                <a16:creationId xmlns:a16="http://schemas.microsoft.com/office/drawing/2014/main" xmlns="" id="{59A12EA9-D429-4E50-9D2F-DC676D8C9946}"/>
              </a:ext>
            </a:extLst>
          </p:cNvPr>
          <p:cNvGrpSpPr/>
          <p:nvPr/>
        </p:nvGrpSpPr>
        <p:grpSpPr>
          <a:xfrm>
            <a:off x="5690482" y="3576147"/>
            <a:ext cx="2805629" cy="1470460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" name="Round Diagonal Corner Rectangle 6">
              <a:extLst>
                <a:ext uri="{FF2B5EF4-FFF2-40B4-BE49-F238E27FC236}">
                  <a16:creationId xmlns:a16="http://schemas.microsoft.com/office/drawing/2014/main" xmlns="" id="{84DB327E-2EDE-481C-ADE2-BA862A2767F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Round Diagonal Corner Rectangle 7">
              <a:extLst>
                <a:ext uri="{FF2B5EF4-FFF2-40B4-BE49-F238E27FC236}">
                  <a16:creationId xmlns:a16="http://schemas.microsoft.com/office/drawing/2014/main" xmlns="" id="{D434DF47-ABA1-495A-9333-86FA2066FB78}"/>
                </a:ext>
              </a:extLst>
            </p:cNvPr>
            <p:cNvSpPr/>
            <p:nvPr/>
          </p:nvSpPr>
          <p:spPr>
            <a:xfrm flipH="1">
              <a:off x="931357" y="4350689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43" name="Прямоугольник 42"/>
          <p:cNvSpPr/>
          <p:nvPr/>
        </p:nvSpPr>
        <p:spPr>
          <a:xfrm>
            <a:off x="2473377" y="2323474"/>
            <a:ext cx="14240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Сон</a:t>
            </a:r>
            <a:endParaRPr lang="ru-RU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41" name="Прямоугольник 40"/>
          <p:cNvSpPr/>
          <p:nvPr/>
        </p:nvSpPr>
        <p:spPr>
          <a:xfrm>
            <a:off x="3837482" y="2683240"/>
            <a:ext cx="311795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Рациональное питание</a:t>
            </a:r>
            <a:endParaRPr lang="ru-RU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42" name="Прямоугольник 41"/>
          <p:cNvSpPr/>
          <p:nvPr/>
        </p:nvSpPr>
        <p:spPr>
          <a:xfrm>
            <a:off x="5784157" y="3966234"/>
            <a:ext cx="181585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Гигиена</a:t>
            </a:r>
            <a:endParaRPr lang="ru-RU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grpSp>
        <p:nvGrpSpPr>
          <p:cNvPr id="15" name="Group 4">
            <a:extLst>
              <a:ext uri="{FF2B5EF4-FFF2-40B4-BE49-F238E27FC236}">
                <a16:creationId xmlns:a16="http://schemas.microsoft.com/office/drawing/2014/main" xmlns="" id="{844828CC-6F61-47EC-85E2-B21863D23656}"/>
              </a:ext>
            </a:extLst>
          </p:cNvPr>
          <p:cNvGrpSpPr/>
          <p:nvPr/>
        </p:nvGrpSpPr>
        <p:grpSpPr>
          <a:xfrm>
            <a:off x="8529403" y="1334485"/>
            <a:ext cx="3482715" cy="2765235"/>
            <a:chOff x="5899199" y="853605"/>
            <a:chExt cx="5668988" cy="4896565"/>
          </a:xfrm>
        </p:grpSpPr>
        <p:sp>
          <p:nvSpPr>
            <p:cNvPr id="45" name="Freeform: Shape 144">
              <a:extLst>
                <a:ext uri="{FF2B5EF4-FFF2-40B4-BE49-F238E27FC236}">
                  <a16:creationId xmlns:a16="http://schemas.microsoft.com/office/drawing/2014/main" xmlns="" id="{18D175AA-4F47-4729-B0F3-B094AA2B4497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6331046" y="1303566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8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8 h 4241931"/>
                <a:gd name="connsiteX7" fmla="*/ 3877729 w 4651277"/>
                <a:gd name="connsiteY7" fmla="*/ 2513815 h 4241931"/>
                <a:gd name="connsiteX8" fmla="*/ 3877901 w 4651277"/>
                <a:gd name="connsiteY8" fmla="*/ 2487464 h 4241931"/>
                <a:gd name="connsiteX9" fmla="*/ 3888276 w 4651277"/>
                <a:gd name="connsiteY9" fmla="*/ 2487069 h 4241931"/>
                <a:gd name="connsiteX10" fmla="*/ 3891886 w 4651277"/>
                <a:gd name="connsiteY10" fmla="*/ 2490770 h 4241931"/>
                <a:gd name="connsiteX11" fmla="*/ 3891216 w 4651277"/>
                <a:gd name="connsiteY11" fmla="*/ 2494296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8 w 4651277"/>
                <a:gd name="connsiteY17" fmla="*/ 2490422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8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2 w 4651277"/>
                <a:gd name="connsiteY24" fmla="*/ 2054951 h 4241931"/>
                <a:gd name="connsiteX25" fmla="*/ 4089266 w 4651277"/>
                <a:gd name="connsiteY25" fmla="*/ 2055669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6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2 h 4241931"/>
                <a:gd name="connsiteX32" fmla="*/ 3822243 w 4651277"/>
                <a:gd name="connsiteY32" fmla="*/ 1811284 h 4241931"/>
                <a:gd name="connsiteX33" fmla="*/ 3767516 w 4651277"/>
                <a:gd name="connsiteY33" fmla="*/ 1561443 h 4241931"/>
                <a:gd name="connsiteX34" fmla="*/ 3765081 w 4651277"/>
                <a:gd name="connsiteY34" fmla="*/ 1577440 h 4241931"/>
                <a:gd name="connsiteX35" fmla="*/ 3767063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6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4 w 4651277"/>
                <a:gd name="connsiteY39" fmla="*/ 1604063 h 4241931"/>
                <a:gd name="connsiteX40" fmla="*/ 3776032 w 4651277"/>
                <a:gd name="connsiteY40" fmla="*/ 1576162 h 4241931"/>
                <a:gd name="connsiteX41" fmla="*/ 2526548 w 4651277"/>
                <a:gd name="connsiteY41" fmla="*/ 3066943 h 4241931"/>
                <a:gd name="connsiteX42" fmla="*/ 2526941 w 4651277"/>
                <a:gd name="connsiteY42" fmla="*/ 3067714 h 4241931"/>
                <a:gd name="connsiteX43" fmla="*/ 2540254 w 4651277"/>
                <a:gd name="connsiteY43" fmla="*/ 3062845 h 4241931"/>
                <a:gd name="connsiteX44" fmla="*/ 2539881 w 4651277"/>
                <a:gd name="connsiteY44" fmla="*/ 3062027 h 4241931"/>
                <a:gd name="connsiteX45" fmla="*/ 2539743 w 4651277"/>
                <a:gd name="connsiteY45" fmla="*/ 3061741 h 4241931"/>
                <a:gd name="connsiteX46" fmla="*/ 3386337 w 4651277"/>
                <a:gd name="connsiteY46" fmla="*/ 529816 h 4241931"/>
                <a:gd name="connsiteX47" fmla="*/ 3387319 w 4651277"/>
                <a:gd name="connsiteY47" fmla="*/ 533022 h 4241931"/>
                <a:gd name="connsiteX48" fmla="*/ 3390370 w 4651277"/>
                <a:gd name="connsiteY48" fmla="*/ 545620 h 4241931"/>
                <a:gd name="connsiteX49" fmla="*/ 3423565 w 4651277"/>
                <a:gd name="connsiteY49" fmla="*/ 548694 h 4241931"/>
                <a:gd name="connsiteX50" fmla="*/ 3424013 w 4651277"/>
                <a:gd name="connsiteY50" fmla="*/ 548364 h 4241931"/>
                <a:gd name="connsiteX51" fmla="*/ 3429555 w 4651277"/>
                <a:gd name="connsiteY51" fmla="*/ 530803 h 4241931"/>
                <a:gd name="connsiteX52" fmla="*/ 3427865 w 4651277"/>
                <a:gd name="connsiteY52" fmla="*/ 511430 h 4241931"/>
                <a:gd name="connsiteX53" fmla="*/ 3425437 w 4651277"/>
                <a:gd name="connsiteY53" fmla="*/ 507611 h 4241931"/>
                <a:gd name="connsiteX54" fmla="*/ 3420176 w 4651277"/>
                <a:gd name="connsiteY54" fmla="*/ 511007 h 4241931"/>
                <a:gd name="connsiteX55" fmla="*/ 3392266 w 4651277"/>
                <a:gd name="connsiteY55" fmla="*/ 521522 h 4241931"/>
                <a:gd name="connsiteX56" fmla="*/ 1071940 w 4651277"/>
                <a:gd name="connsiteY56" fmla="*/ 3407137 h 4241931"/>
                <a:gd name="connsiteX57" fmla="*/ 1073275 w 4651277"/>
                <a:gd name="connsiteY57" fmla="*/ 3407279 h 4241931"/>
                <a:gd name="connsiteX58" fmla="*/ 1073048 w 4651277"/>
                <a:gd name="connsiteY58" fmla="*/ 3406948 h 4241931"/>
                <a:gd name="connsiteX59" fmla="*/ 842232 w 4651277"/>
                <a:gd name="connsiteY59" fmla="*/ 3128002 h 4241931"/>
                <a:gd name="connsiteX60" fmla="*/ 853613 w 4651277"/>
                <a:gd name="connsiteY60" fmla="*/ 3150615 h 4241931"/>
                <a:gd name="connsiteX61" fmla="*/ 883500 w 4651277"/>
                <a:gd name="connsiteY61" fmla="*/ 3172512 h 4241931"/>
                <a:gd name="connsiteX62" fmla="*/ 895668 w 4651277"/>
                <a:gd name="connsiteY62" fmla="*/ 3159366 h 4241931"/>
                <a:gd name="connsiteX63" fmla="*/ 895051 w 4651277"/>
                <a:gd name="connsiteY63" fmla="*/ 3159242 h 4241931"/>
                <a:gd name="connsiteX64" fmla="*/ 884086 w 4651277"/>
                <a:gd name="connsiteY64" fmla="*/ 3150235 h 4241931"/>
                <a:gd name="connsiteX65" fmla="*/ 861788 w 4651277"/>
                <a:gd name="connsiteY65" fmla="*/ 3130176 h 4241931"/>
                <a:gd name="connsiteX66" fmla="*/ 846830 w 4651277"/>
                <a:gd name="connsiteY66" fmla="*/ 3126461 h 4241931"/>
                <a:gd name="connsiteX67" fmla="*/ 1182718 w 4651277"/>
                <a:gd name="connsiteY67" fmla="*/ 1487138 h 4241931"/>
                <a:gd name="connsiteX68" fmla="*/ 1184885 w 4651277"/>
                <a:gd name="connsiteY68" fmla="*/ 1486780 h 4241931"/>
                <a:gd name="connsiteX69" fmla="*/ 1184389 w 4651277"/>
                <a:gd name="connsiteY69" fmla="*/ 1486142 h 4241931"/>
                <a:gd name="connsiteX70" fmla="*/ 1183954 w 4651277"/>
                <a:gd name="connsiteY70" fmla="*/ 1486556 h 4241931"/>
                <a:gd name="connsiteX71" fmla="*/ 1182718 w 4651277"/>
                <a:gd name="connsiteY71" fmla="*/ 1487138 h 4241931"/>
                <a:gd name="connsiteX72" fmla="*/ 1148542 w 4651277"/>
                <a:gd name="connsiteY72" fmla="*/ 1390278 h 4241931"/>
                <a:gd name="connsiteX73" fmla="*/ 1148805 w 4651277"/>
                <a:gd name="connsiteY73" fmla="*/ 1398307 h 4241931"/>
                <a:gd name="connsiteX74" fmla="*/ 1150120 w 4651277"/>
                <a:gd name="connsiteY74" fmla="*/ 1419807 h 4241931"/>
                <a:gd name="connsiteX75" fmla="*/ 1148674 w 4651277"/>
                <a:gd name="connsiteY75" fmla="*/ 1423488 h 4241931"/>
                <a:gd name="connsiteX76" fmla="*/ 1150306 w 4651277"/>
                <a:gd name="connsiteY76" fmla="*/ 1421569 h 4241931"/>
                <a:gd name="connsiteX77" fmla="*/ 1150446 w 4651277"/>
                <a:gd name="connsiteY77" fmla="*/ 1406292 h 4241931"/>
                <a:gd name="connsiteX78" fmla="*/ 1150974 w 4651277"/>
                <a:gd name="connsiteY78" fmla="*/ 1390797 h 4241931"/>
                <a:gd name="connsiteX79" fmla="*/ 1160764 w 4651277"/>
                <a:gd name="connsiteY79" fmla="*/ 1385670 h 4241931"/>
                <a:gd name="connsiteX80" fmla="*/ 1158556 w 4651277"/>
                <a:gd name="connsiteY80" fmla="*/ 1383721 h 4241931"/>
                <a:gd name="connsiteX81" fmla="*/ 1152826 w 4651277"/>
                <a:gd name="connsiteY81" fmla="*/ 1383736 h 4241931"/>
                <a:gd name="connsiteX82" fmla="*/ 1148542 w 4651277"/>
                <a:gd name="connsiteY82" fmla="*/ 1390278 h 4241931"/>
                <a:gd name="connsiteX83" fmla="*/ 1176775 w 4651277"/>
                <a:gd name="connsiteY83" fmla="*/ 1335146 h 4241931"/>
                <a:gd name="connsiteX84" fmla="*/ 1176922 w 4651277"/>
                <a:gd name="connsiteY84" fmla="*/ 1344593 h 4241931"/>
                <a:gd name="connsiteX85" fmla="*/ 1178171 w 4651277"/>
                <a:gd name="connsiteY85" fmla="*/ 1355232 h 4241931"/>
                <a:gd name="connsiteX86" fmla="*/ 1178988 w 4651277"/>
                <a:gd name="connsiteY86" fmla="*/ 1344413 h 4241931"/>
                <a:gd name="connsiteX87" fmla="*/ 1434125 w 4651277"/>
                <a:gd name="connsiteY87" fmla="*/ 357635 h 4241931"/>
                <a:gd name="connsiteX88" fmla="*/ 1444615 w 4651277"/>
                <a:gd name="connsiteY88" fmla="*/ 349964 h 4241931"/>
                <a:gd name="connsiteX89" fmla="*/ 1442833 w 4651277"/>
                <a:gd name="connsiteY89" fmla="*/ 352363 h 4241931"/>
                <a:gd name="connsiteX90" fmla="*/ 1435282 w 4651277"/>
                <a:gd name="connsiteY90" fmla="*/ 357773 h 4241931"/>
                <a:gd name="connsiteX91" fmla="*/ 901578 w 4651277"/>
                <a:gd name="connsiteY91" fmla="*/ 1089026 h 4241931"/>
                <a:gd name="connsiteX92" fmla="*/ 902450 w 4651277"/>
                <a:gd name="connsiteY92" fmla="*/ 1097146 h 4241931"/>
                <a:gd name="connsiteX93" fmla="*/ 902526 w 4651277"/>
                <a:gd name="connsiteY93" fmla="*/ 1097155 h 4241931"/>
                <a:gd name="connsiteX94" fmla="*/ 903198 w 4651277"/>
                <a:gd name="connsiteY94" fmla="*/ 1086956 h 4241931"/>
                <a:gd name="connsiteX95" fmla="*/ 757666 w 4651277"/>
                <a:gd name="connsiteY95" fmla="*/ 1050727 h 4241931"/>
                <a:gd name="connsiteX96" fmla="*/ 751018 w 4651277"/>
                <a:gd name="connsiteY96" fmla="*/ 1071490 h 4241931"/>
                <a:gd name="connsiteX97" fmla="*/ 758841 w 4651277"/>
                <a:gd name="connsiteY97" fmla="*/ 1071058 h 4241931"/>
                <a:gd name="connsiteX98" fmla="*/ 769344 w 4651277"/>
                <a:gd name="connsiteY98" fmla="*/ 1066423 h 4241931"/>
                <a:gd name="connsiteX99" fmla="*/ 764664 w 4651277"/>
                <a:gd name="connsiteY99" fmla="*/ 1057752 h 4241931"/>
                <a:gd name="connsiteX100" fmla="*/ 394920 w 4651277"/>
                <a:gd name="connsiteY100" fmla="*/ 954017 h 4241931"/>
                <a:gd name="connsiteX101" fmla="*/ 407227 w 4651277"/>
                <a:gd name="connsiteY101" fmla="*/ 946656 h 4241931"/>
                <a:gd name="connsiteX102" fmla="*/ 424128 w 4651277"/>
                <a:gd name="connsiteY102" fmla="*/ 922299 h 4241931"/>
                <a:gd name="connsiteX103" fmla="*/ 452395 w 4651277"/>
                <a:gd name="connsiteY103" fmla="*/ 908274 h 4241931"/>
                <a:gd name="connsiteX104" fmla="*/ 459935 w 4651277"/>
                <a:gd name="connsiteY104" fmla="*/ 911515 h 4241931"/>
                <a:gd name="connsiteX105" fmla="*/ 483116 w 4651277"/>
                <a:gd name="connsiteY105" fmla="*/ 899146 h 4241931"/>
                <a:gd name="connsiteX106" fmla="*/ 490125 w 4651277"/>
                <a:gd name="connsiteY106" fmla="*/ 893227 h 4241931"/>
                <a:gd name="connsiteX107" fmla="*/ 505508 w 4651277"/>
                <a:gd name="connsiteY107" fmla="*/ 899211 h 4241931"/>
                <a:gd name="connsiteX108" fmla="*/ 533045 w 4651277"/>
                <a:gd name="connsiteY108" fmla="*/ 903097 h 4241931"/>
                <a:gd name="connsiteX109" fmla="*/ 549057 w 4651277"/>
                <a:gd name="connsiteY109" fmla="*/ 904707 h 4241931"/>
                <a:gd name="connsiteX110" fmla="*/ 576911 w 4651277"/>
                <a:gd name="connsiteY110" fmla="*/ 960445 h 4241931"/>
                <a:gd name="connsiteX111" fmla="*/ 592268 w 4651277"/>
                <a:gd name="connsiteY111" fmla="*/ 969814 h 4241931"/>
                <a:gd name="connsiteX112" fmla="*/ 635566 w 4651277"/>
                <a:gd name="connsiteY112" fmla="*/ 969038 h 4241931"/>
                <a:gd name="connsiteX113" fmla="*/ 656699 w 4651277"/>
                <a:gd name="connsiteY113" fmla="*/ 977852 h 4241931"/>
                <a:gd name="connsiteX114" fmla="*/ 677578 w 4651277"/>
                <a:gd name="connsiteY114" fmla="*/ 980396 h 4241931"/>
                <a:gd name="connsiteX115" fmla="*/ 708863 w 4651277"/>
                <a:gd name="connsiteY115" fmla="*/ 989282 h 4241931"/>
                <a:gd name="connsiteX116" fmla="*/ 709249 w 4651277"/>
                <a:gd name="connsiteY116" fmla="*/ 990880 h 4241931"/>
                <a:gd name="connsiteX117" fmla="*/ 730538 w 4651277"/>
                <a:gd name="connsiteY117" fmla="*/ 987041 h 4241931"/>
                <a:gd name="connsiteX118" fmla="*/ 733369 w 4651277"/>
                <a:gd name="connsiteY118" fmla="*/ 981508 h 4241931"/>
                <a:gd name="connsiteX119" fmla="*/ 741250 w 4651277"/>
                <a:gd name="connsiteY119" fmla="*/ 939228 h 4241931"/>
                <a:gd name="connsiteX120" fmla="*/ 770388 w 4651277"/>
                <a:gd name="connsiteY120" fmla="*/ 922209 h 4241931"/>
                <a:gd name="connsiteX121" fmla="*/ 772846 w 4651277"/>
                <a:gd name="connsiteY121" fmla="*/ 931130 h 4241931"/>
                <a:gd name="connsiteX122" fmla="*/ 771985 w 4651277"/>
                <a:gd name="connsiteY122" fmla="*/ 935690 h 4241931"/>
                <a:gd name="connsiteX123" fmla="*/ 777370 w 4651277"/>
                <a:gd name="connsiteY123" fmla="*/ 940500 h 4241931"/>
                <a:gd name="connsiteX124" fmla="*/ 782283 w 4651277"/>
                <a:gd name="connsiteY124" fmla="*/ 952504 h 4241931"/>
                <a:gd name="connsiteX125" fmla="*/ 776624 w 4651277"/>
                <a:gd name="connsiteY125" fmla="*/ 964007 h 4241931"/>
                <a:gd name="connsiteX126" fmla="*/ 768714 w 4651277"/>
                <a:gd name="connsiteY126" fmla="*/ 968596 h 4241931"/>
                <a:gd name="connsiteX127" fmla="*/ 769873 w 4651277"/>
                <a:gd name="connsiteY127" fmla="*/ 975063 h 4241931"/>
                <a:gd name="connsiteX128" fmla="*/ 789860 w 4651277"/>
                <a:gd name="connsiteY128" fmla="*/ 1001522 h 4241931"/>
                <a:gd name="connsiteX129" fmla="*/ 801796 w 4651277"/>
                <a:gd name="connsiteY129" fmla="*/ 1013423 h 4241931"/>
                <a:gd name="connsiteX130" fmla="*/ 804836 w 4651277"/>
                <a:gd name="connsiteY130" fmla="*/ 1014108 h 4241931"/>
                <a:gd name="connsiteX131" fmla="*/ 810408 w 4651277"/>
                <a:gd name="connsiteY131" fmla="*/ 1011186 h 4241931"/>
                <a:gd name="connsiteX132" fmla="*/ 847470 w 4651277"/>
                <a:gd name="connsiteY132" fmla="*/ 994970 h 4241931"/>
                <a:gd name="connsiteX133" fmla="*/ 858657 w 4651277"/>
                <a:gd name="connsiteY133" fmla="*/ 987297 h 4241931"/>
                <a:gd name="connsiteX134" fmla="*/ 874361 w 4651277"/>
                <a:gd name="connsiteY134" fmla="*/ 995010 h 4241931"/>
                <a:gd name="connsiteX135" fmla="*/ 927779 w 4651277"/>
                <a:gd name="connsiteY135" fmla="*/ 1035418 h 4241931"/>
                <a:gd name="connsiteX136" fmla="*/ 932742 w 4651277"/>
                <a:gd name="connsiteY136" fmla="*/ 1035538 h 4241931"/>
                <a:gd name="connsiteX137" fmla="*/ 935226 w 4651277"/>
                <a:gd name="connsiteY137" fmla="*/ 1039553 h 4241931"/>
                <a:gd name="connsiteX138" fmla="*/ 940983 w 4651277"/>
                <a:gd name="connsiteY138" fmla="*/ 1033338 h 4241931"/>
                <a:gd name="connsiteX139" fmla="*/ 935821 w 4651277"/>
                <a:gd name="connsiteY139" fmla="*/ 1023593 h 4241931"/>
                <a:gd name="connsiteX140" fmla="*/ 913760 w 4651277"/>
                <a:gd name="connsiteY140" fmla="*/ 1010868 h 4241931"/>
                <a:gd name="connsiteX141" fmla="*/ 908193 w 4651277"/>
                <a:gd name="connsiteY141" fmla="*/ 1013124 h 4241931"/>
                <a:gd name="connsiteX142" fmla="*/ 918086 w 4651277"/>
                <a:gd name="connsiteY142" fmla="*/ 991595 h 4241931"/>
                <a:gd name="connsiteX143" fmla="*/ 923864 w 4651277"/>
                <a:gd name="connsiteY143" fmla="*/ 967585 h 4241931"/>
                <a:gd name="connsiteX144" fmla="*/ 911850 w 4651277"/>
                <a:gd name="connsiteY144" fmla="*/ 958668 h 4241931"/>
                <a:gd name="connsiteX145" fmla="*/ 893528 w 4651277"/>
                <a:gd name="connsiteY145" fmla="*/ 951841 h 4241931"/>
                <a:gd name="connsiteX146" fmla="*/ 898383 w 4651277"/>
                <a:gd name="connsiteY146" fmla="*/ 935411 h 4241931"/>
                <a:gd name="connsiteX147" fmla="*/ 900622 w 4651277"/>
                <a:gd name="connsiteY147" fmla="*/ 928906 h 4241931"/>
                <a:gd name="connsiteX148" fmla="*/ 889714 w 4651277"/>
                <a:gd name="connsiteY148" fmla="*/ 923737 h 4241931"/>
                <a:gd name="connsiteX149" fmla="*/ 871980 w 4651277"/>
                <a:gd name="connsiteY149" fmla="*/ 910814 h 4241931"/>
                <a:gd name="connsiteX150" fmla="*/ 847332 w 4651277"/>
                <a:gd name="connsiteY150" fmla="*/ 874932 h 4241931"/>
                <a:gd name="connsiteX151" fmla="*/ 841915 w 4651277"/>
                <a:gd name="connsiteY151" fmla="*/ 864377 h 4241931"/>
                <a:gd name="connsiteX152" fmla="*/ 826359 w 4651277"/>
                <a:gd name="connsiteY152" fmla="*/ 834814 h 4241931"/>
                <a:gd name="connsiteX153" fmla="*/ 827615 w 4651277"/>
                <a:gd name="connsiteY153" fmla="*/ 825752 h 4241931"/>
                <a:gd name="connsiteX154" fmla="*/ 837279 w 4651277"/>
                <a:gd name="connsiteY154" fmla="*/ 794828 h 4241931"/>
                <a:gd name="connsiteX155" fmla="*/ 836885 w 4651277"/>
                <a:gd name="connsiteY155" fmla="*/ 786176 h 4241931"/>
                <a:gd name="connsiteX156" fmla="*/ 852800 w 4651277"/>
                <a:gd name="connsiteY156" fmla="*/ 762101 h 4241931"/>
                <a:gd name="connsiteX157" fmla="*/ 864539 w 4651277"/>
                <a:gd name="connsiteY157" fmla="*/ 744488 h 4241931"/>
                <a:gd name="connsiteX158" fmla="*/ 871755 w 4651277"/>
                <a:gd name="connsiteY158" fmla="*/ 722748 h 4241931"/>
                <a:gd name="connsiteX159" fmla="*/ 872404 w 4651277"/>
                <a:gd name="connsiteY159" fmla="*/ 707713 h 4241931"/>
                <a:gd name="connsiteX160" fmla="*/ 866503 w 4651277"/>
                <a:gd name="connsiteY160" fmla="*/ 692377 h 4241931"/>
                <a:gd name="connsiteX161" fmla="*/ 859922 w 4651277"/>
                <a:gd name="connsiteY161" fmla="*/ 687011 h 4241931"/>
                <a:gd name="connsiteX162" fmla="*/ 847757 w 4651277"/>
                <a:gd name="connsiteY162" fmla="*/ 690905 h 4241931"/>
                <a:gd name="connsiteX163" fmla="*/ 831296 w 4651277"/>
                <a:gd name="connsiteY163" fmla="*/ 680990 h 4241931"/>
                <a:gd name="connsiteX164" fmla="*/ 830431 w 4651277"/>
                <a:gd name="connsiteY164" fmla="*/ 660556 h 4241931"/>
                <a:gd name="connsiteX165" fmla="*/ 842534 w 4651277"/>
                <a:gd name="connsiteY165" fmla="*/ 646527 h 4241931"/>
                <a:gd name="connsiteX166" fmla="*/ 847783 w 4651277"/>
                <a:gd name="connsiteY166" fmla="*/ 638749 h 4241931"/>
                <a:gd name="connsiteX167" fmla="*/ 835406 w 4651277"/>
                <a:gd name="connsiteY167" fmla="*/ 626246 h 4241931"/>
                <a:gd name="connsiteX168" fmla="*/ 833304 w 4651277"/>
                <a:gd name="connsiteY168" fmla="*/ 626943 h 4241931"/>
                <a:gd name="connsiteX169" fmla="*/ 819248 w 4651277"/>
                <a:gd name="connsiteY169" fmla="*/ 628857 h 4241931"/>
                <a:gd name="connsiteX170" fmla="*/ 813029 w 4651277"/>
                <a:gd name="connsiteY170" fmla="*/ 608001 h 4241931"/>
                <a:gd name="connsiteX171" fmla="*/ 821182 w 4651277"/>
                <a:gd name="connsiteY171" fmla="*/ 590753 h 4241931"/>
                <a:gd name="connsiteX172" fmla="*/ 831485 w 4651277"/>
                <a:gd name="connsiteY172" fmla="*/ 589945 h 4241931"/>
                <a:gd name="connsiteX173" fmla="*/ 836962 w 4651277"/>
                <a:gd name="connsiteY173" fmla="*/ 591560 h 4241931"/>
                <a:gd name="connsiteX174" fmla="*/ 838006 w 4651277"/>
                <a:gd name="connsiteY174" fmla="*/ 585177 h 4241931"/>
                <a:gd name="connsiteX175" fmla="*/ 832589 w 4651277"/>
                <a:gd name="connsiteY175" fmla="*/ 574621 h 4241931"/>
                <a:gd name="connsiteX176" fmla="*/ 844297 w 4651277"/>
                <a:gd name="connsiteY176" fmla="*/ 551941 h 4241931"/>
                <a:gd name="connsiteX177" fmla="*/ 848337 w 4651277"/>
                <a:gd name="connsiteY177" fmla="*/ 551287 h 4241931"/>
                <a:gd name="connsiteX178" fmla="*/ 866763 w 4651277"/>
                <a:gd name="connsiteY178" fmla="*/ 528166 h 4241931"/>
                <a:gd name="connsiteX179" fmla="*/ 874296 w 4651277"/>
                <a:gd name="connsiteY179" fmla="*/ 511946 h 4241931"/>
                <a:gd name="connsiteX180" fmla="*/ 881271 w 4651277"/>
                <a:gd name="connsiteY180" fmla="*/ 506890 h 4241931"/>
                <a:gd name="connsiteX181" fmla="*/ 895567 w 4651277"/>
                <a:gd name="connsiteY181" fmla="*/ 469218 h 4241931"/>
                <a:gd name="connsiteX182" fmla="*/ 893053 w 4651277"/>
                <a:gd name="connsiteY182" fmla="*/ 449192 h 4241931"/>
                <a:gd name="connsiteX183" fmla="*/ 900284 w 4651277"/>
                <a:gd name="connsiteY183" fmla="*/ 439523 h 4241931"/>
                <a:gd name="connsiteX184" fmla="*/ 908015 w 4651277"/>
                <a:gd name="connsiteY184" fmla="*/ 446703 h 4241931"/>
                <a:gd name="connsiteX185" fmla="*/ 935325 w 4651277"/>
                <a:gd name="connsiteY185" fmla="*/ 451650 h 4241931"/>
                <a:gd name="connsiteX186" fmla="*/ 955007 w 4651277"/>
                <a:gd name="connsiteY186" fmla="*/ 438541 h 4241931"/>
                <a:gd name="connsiteX187" fmla="*/ 977460 w 4651277"/>
                <a:gd name="connsiteY187" fmla="*/ 440844 h 4241931"/>
                <a:gd name="connsiteX188" fmla="*/ 1019519 w 4651277"/>
                <a:gd name="connsiteY188" fmla="*/ 426905 h 4241931"/>
                <a:gd name="connsiteX189" fmla="*/ 1024027 w 4651277"/>
                <a:gd name="connsiteY189" fmla="*/ 418962 h 4241931"/>
                <a:gd name="connsiteX190" fmla="*/ 1054530 w 4651277"/>
                <a:gd name="connsiteY190" fmla="*/ 433965 h 4241931"/>
                <a:gd name="connsiteX191" fmla="*/ 1082669 w 4651277"/>
                <a:gd name="connsiteY191" fmla="*/ 416132 h 4241931"/>
                <a:gd name="connsiteX192" fmla="*/ 1084016 w 4651277"/>
                <a:gd name="connsiteY192" fmla="*/ 422272 h 4241931"/>
                <a:gd name="connsiteX193" fmla="*/ 1107832 w 4651277"/>
                <a:gd name="connsiteY193" fmla="*/ 442787 h 4241931"/>
                <a:gd name="connsiteX194" fmla="*/ 1128122 w 4651277"/>
                <a:gd name="connsiteY194" fmla="*/ 454725 h 4241931"/>
                <a:gd name="connsiteX195" fmla="*/ 1153601 w 4651277"/>
                <a:gd name="connsiteY195" fmla="*/ 467827 h 4241931"/>
                <a:gd name="connsiteX196" fmla="*/ 1155642 w 4651277"/>
                <a:gd name="connsiteY196" fmla="*/ 456996 h 4241931"/>
                <a:gd name="connsiteX197" fmla="*/ 1156095 w 4651277"/>
                <a:gd name="connsiteY197" fmla="*/ 437634 h 4241931"/>
                <a:gd name="connsiteX198" fmla="*/ 1165444 w 4651277"/>
                <a:gd name="connsiteY198" fmla="*/ 439339 h 4241931"/>
                <a:gd name="connsiteX199" fmla="*/ 1198671 w 4651277"/>
                <a:gd name="connsiteY199" fmla="*/ 452617 h 4241931"/>
                <a:gd name="connsiteX200" fmla="*/ 1270353 w 4651277"/>
                <a:gd name="connsiteY200" fmla="*/ 440250 h 4241931"/>
                <a:gd name="connsiteX201" fmla="*/ 1308223 w 4651277"/>
                <a:gd name="connsiteY201" fmla="*/ 439777 h 4241931"/>
                <a:gd name="connsiteX202" fmla="*/ 1321763 w 4651277"/>
                <a:gd name="connsiteY202" fmla="*/ 428016 h 4241931"/>
                <a:gd name="connsiteX203" fmla="*/ 1334516 w 4651277"/>
                <a:gd name="connsiteY203" fmla="*/ 418027 h 4241931"/>
                <a:gd name="connsiteX204" fmla="*/ 1338527 w 4651277"/>
                <a:gd name="connsiteY204" fmla="*/ 431380 h 4241931"/>
                <a:gd name="connsiteX205" fmla="*/ 1348242 w 4651277"/>
                <a:gd name="connsiteY205" fmla="*/ 455745 h 4241931"/>
                <a:gd name="connsiteX206" fmla="*/ 1387252 w 4651277"/>
                <a:gd name="connsiteY206" fmla="*/ 495472 h 4241931"/>
                <a:gd name="connsiteX207" fmla="*/ 1391837 w 4651277"/>
                <a:gd name="connsiteY207" fmla="*/ 495408 h 4241931"/>
                <a:gd name="connsiteX208" fmla="*/ 1416978 w 4651277"/>
                <a:gd name="connsiteY208" fmla="*/ 473734 h 4241931"/>
                <a:gd name="connsiteX209" fmla="*/ 1459404 w 4651277"/>
                <a:gd name="connsiteY209" fmla="*/ 441306 h 4241931"/>
                <a:gd name="connsiteX210" fmla="*/ 1469781 w 4651277"/>
                <a:gd name="connsiteY210" fmla="*/ 440250 h 4241931"/>
                <a:gd name="connsiteX211" fmla="*/ 1481549 w 4651277"/>
                <a:gd name="connsiteY211" fmla="*/ 423949 h 4241931"/>
                <a:gd name="connsiteX212" fmla="*/ 1461863 w 4651277"/>
                <a:gd name="connsiteY212" fmla="*/ 391126 h 4241931"/>
                <a:gd name="connsiteX213" fmla="*/ 1459824 w 4651277"/>
                <a:gd name="connsiteY213" fmla="*/ 373082 h 4241931"/>
                <a:gd name="connsiteX214" fmla="*/ 1468739 w 4651277"/>
                <a:gd name="connsiteY214" fmla="*/ 351406 h 4241931"/>
                <a:gd name="connsiteX215" fmla="*/ 1464112 w 4651277"/>
                <a:gd name="connsiteY215" fmla="*/ 338871 h 4241931"/>
                <a:gd name="connsiteX216" fmla="*/ 1460545 w 4651277"/>
                <a:gd name="connsiteY216" fmla="*/ 338313 h 4241931"/>
                <a:gd name="connsiteX217" fmla="*/ 1512110 w 4651277"/>
                <a:gd name="connsiteY217" fmla="*/ 300603 h 4241931"/>
                <a:gd name="connsiteX218" fmla="*/ 1512639 w 4651277"/>
                <a:gd name="connsiteY218" fmla="*/ 301468 h 4241931"/>
                <a:gd name="connsiteX219" fmla="*/ 1518925 w 4651277"/>
                <a:gd name="connsiteY219" fmla="*/ 302455 h 4241931"/>
                <a:gd name="connsiteX220" fmla="*/ 1592775 w 4651277"/>
                <a:gd name="connsiteY220" fmla="*/ 337949 h 4241931"/>
                <a:gd name="connsiteX221" fmla="*/ 1609283 w 4651277"/>
                <a:gd name="connsiteY221" fmla="*/ 384943 h 4241931"/>
                <a:gd name="connsiteX222" fmla="*/ 1618784 w 4651277"/>
                <a:gd name="connsiteY222" fmla="*/ 393836 h 4241931"/>
                <a:gd name="connsiteX223" fmla="*/ 1646487 w 4651277"/>
                <a:gd name="connsiteY223" fmla="*/ 387871 h 4241931"/>
                <a:gd name="connsiteX224" fmla="*/ 1656853 w 4651277"/>
                <a:gd name="connsiteY224" fmla="*/ 392900 h 4241931"/>
                <a:gd name="connsiteX225" fmla="*/ 1697241 w 4651277"/>
                <a:gd name="connsiteY225" fmla="*/ 414806 h 4241931"/>
                <a:gd name="connsiteX226" fmla="*/ 1703912 w 4651277"/>
                <a:gd name="connsiteY226" fmla="*/ 406155 h 4241931"/>
                <a:gd name="connsiteX227" fmla="*/ 1723639 w 4651277"/>
                <a:gd name="connsiteY227" fmla="*/ 381491 h 4241931"/>
                <a:gd name="connsiteX228" fmla="*/ 1751084 w 4651277"/>
                <a:gd name="connsiteY228" fmla="*/ 397791 h 4241931"/>
                <a:gd name="connsiteX229" fmla="*/ 1750050 w 4651277"/>
                <a:gd name="connsiteY229" fmla="*/ 414469 h 4241931"/>
                <a:gd name="connsiteX230" fmla="*/ 1771479 w 4651277"/>
                <a:gd name="connsiteY230" fmla="*/ 433479 h 4241931"/>
                <a:gd name="connsiteX231" fmla="*/ 1791671 w 4651277"/>
                <a:gd name="connsiteY231" fmla="*/ 427858 h 4241931"/>
                <a:gd name="connsiteX232" fmla="*/ 1811648 w 4651277"/>
                <a:gd name="connsiteY232" fmla="*/ 420162 h 4241931"/>
                <a:gd name="connsiteX233" fmla="*/ 1828465 w 4651277"/>
                <a:gd name="connsiteY233" fmla="*/ 420549 h 4241931"/>
                <a:gd name="connsiteX234" fmla="*/ 1828507 w 4651277"/>
                <a:gd name="connsiteY234" fmla="*/ 435439 h 4241931"/>
                <a:gd name="connsiteX235" fmla="*/ 1831732 w 4651277"/>
                <a:gd name="connsiteY235" fmla="*/ 469308 h 4241931"/>
                <a:gd name="connsiteX236" fmla="*/ 1847892 w 4651277"/>
                <a:gd name="connsiteY236" fmla="*/ 475634 h 4241931"/>
                <a:gd name="connsiteX237" fmla="*/ 1880126 w 4651277"/>
                <a:gd name="connsiteY237" fmla="*/ 458510 h 4241931"/>
                <a:gd name="connsiteX238" fmla="*/ 1931438 w 4651277"/>
                <a:gd name="connsiteY238" fmla="*/ 455808 h 4241931"/>
                <a:gd name="connsiteX239" fmla="*/ 1943892 w 4651277"/>
                <a:gd name="connsiteY239" fmla="*/ 454541 h 4241931"/>
                <a:gd name="connsiteX240" fmla="*/ 1961453 w 4651277"/>
                <a:gd name="connsiteY240" fmla="*/ 439538 h 4241931"/>
                <a:gd name="connsiteX241" fmla="*/ 1987828 w 4651277"/>
                <a:gd name="connsiteY241" fmla="*/ 418394 h 4241931"/>
                <a:gd name="connsiteX242" fmla="*/ 1975043 w 4651277"/>
                <a:gd name="connsiteY242" fmla="*/ 406059 h 4241931"/>
                <a:gd name="connsiteX243" fmla="*/ 1967342 w 4651277"/>
                <a:gd name="connsiteY243" fmla="*/ 392156 h 4241931"/>
                <a:gd name="connsiteX244" fmla="*/ 1982906 w 4651277"/>
                <a:gd name="connsiteY244" fmla="*/ 373999 h 4241931"/>
                <a:gd name="connsiteX245" fmla="*/ 1993404 w 4651277"/>
                <a:gd name="connsiteY245" fmla="*/ 384469 h 4241931"/>
                <a:gd name="connsiteX246" fmla="*/ 2001183 w 4651277"/>
                <a:gd name="connsiteY246" fmla="*/ 395007 h 4241931"/>
                <a:gd name="connsiteX247" fmla="*/ 2026849 w 4651277"/>
                <a:gd name="connsiteY247" fmla="*/ 370998 h 4241931"/>
                <a:gd name="connsiteX248" fmla="*/ 2023876 w 4651277"/>
                <a:gd name="connsiteY248" fmla="*/ 354098 h 4241931"/>
                <a:gd name="connsiteX249" fmla="*/ 2033778 w 4651277"/>
                <a:gd name="connsiteY249" fmla="*/ 340083 h 4241931"/>
                <a:gd name="connsiteX250" fmla="*/ 2048794 w 4651277"/>
                <a:gd name="connsiteY250" fmla="*/ 345479 h 4241931"/>
                <a:gd name="connsiteX251" fmla="*/ 2057325 w 4651277"/>
                <a:gd name="connsiteY251" fmla="*/ 373772 h 4241931"/>
                <a:gd name="connsiteX252" fmla="*/ 2070321 w 4651277"/>
                <a:gd name="connsiteY252" fmla="*/ 397232 h 4241931"/>
                <a:gd name="connsiteX253" fmla="*/ 2071511 w 4651277"/>
                <a:gd name="connsiteY253" fmla="*/ 397143 h 4241931"/>
                <a:gd name="connsiteX254" fmla="*/ 2069934 w 4651277"/>
                <a:gd name="connsiteY254" fmla="*/ 387948 h 4241931"/>
                <a:gd name="connsiteX255" fmla="*/ 2060255 w 4651277"/>
                <a:gd name="connsiteY255" fmla="*/ 375986 h 4241931"/>
                <a:gd name="connsiteX256" fmla="*/ 2064924 w 4651277"/>
                <a:gd name="connsiteY256" fmla="*/ 367708 h 4241931"/>
                <a:gd name="connsiteX257" fmla="*/ 2081666 w 4651277"/>
                <a:gd name="connsiteY257" fmla="*/ 366819 h 4241931"/>
                <a:gd name="connsiteX258" fmla="*/ 2129578 w 4651277"/>
                <a:gd name="connsiteY258" fmla="*/ 334347 h 4241931"/>
                <a:gd name="connsiteX259" fmla="*/ 2116160 w 4651277"/>
                <a:gd name="connsiteY259" fmla="*/ 315351 h 4241931"/>
                <a:gd name="connsiteX260" fmla="*/ 2102325 w 4651277"/>
                <a:gd name="connsiteY260" fmla="*/ 302218 h 4241931"/>
                <a:gd name="connsiteX261" fmla="*/ 2119407 w 4651277"/>
                <a:gd name="connsiteY261" fmla="*/ 294010 h 4241931"/>
                <a:gd name="connsiteX262" fmla="*/ 2224738 w 4651277"/>
                <a:gd name="connsiteY262" fmla="*/ 243162 h 4241931"/>
                <a:gd name="connsiteX263" fmla="*/ 2229478 w 4651277"/>
                <a:gd name="connsiteY263" fmla="*/ 222474 h 4241931"/>
                <a:gd name="connsiteX264" fmla="*/ 2233028 w 4651277"/>
                <a:gd name="connsiteY264" fmla="*/ 193087 h 4241931"/>
                <a:gd name="connsiteX265" fmla="*/ 2257860 w 4651277"/>
                <a:gd name="connsiteY265" fmla="*/ 207097 h 4241931"/>
                <a:gd name="connsiteX266" fmla="*/ 2292598 w 4651277"/>
                <a:gd name="connsiteY266" fmla="*/ 187735 h 4241931"/>
                <a:gd name="connsiteX267" fmla="*/ 2292817 w 4651277"/>
                <a:gd name="connsiteY267" fmla="*/ 187109 h 4241931"/>
                <a:gd name="connsiteX268" fmla="*/ 2286426 w 4651277"/>
                <a:gd name="connsiteY268" fmla="*/ 166089 h 4241931"/>
                <a:gd name="connsiteX269" fmla="*/ 2271697 w 4651277"/>
                <a:gd name="connsiteY269" fmla="*/ 148167 h 4241931"/>
                <a:gd name="connsiteX270" fmla="*/ 2200551 w 4651277"/>
                <a:gd name="connsiteY270" fmla="*/ 141725 h 4241931"/>
                <a:gd name="connsiteX271" fmla="*/ 2177954 w 4651277"/>
                <a:gd name="connsiteY271" fmla="*/ 156063 h 4241931"/>
                <a:gd name="connsiteX272" fmla="*/ 2161941 w 4651277"/>
                <a:gd name="connsiteY272" fmla="*/ 156914 h 4241931"/>
                <a:gd name="connsiteX273" fmla="*/ 2166815 w 4651277"/>
                <a:gd name="connsiteY273" fmla="*/ 128838 h 4241931"/>
                <a:gd name="connsiteX274" fmla="*/ 2176178 w 4651277"/>
                <a:gd name="connsiteY274" fmla="*/ 122581 h 4241931"/>
                <a:gd name="connsiteX275" fmla="*/ 2220346 w 4651277"/>
                <a:gd name="connsiteY275" fmla="*/ 115856 h 4241931"/>
                <a:gd name="connsiteX276" fmla="*/ 2224591 w 4651277"/>
                <a:gd name="connsiteY276" fmla="*/ 99573 h 4241931"/>
                <a:gd name="connsiteX277" fmla="*/ 2236573 w 4651277"/>
                <a:gd name="connsiteY277" fmla="*/ 77768 h 4241931"/>
                <a:gd name="connsiteX278" fmla="*/ 2240288 w 4651277"/>
                <a:gd name="connsiteY278" fmla="*/ 79030 h 4241931"/>
                <a:gd name="connsiteX279" fmla="*/ 2269604 w 4651277"/>
                <a:gd name="connsiteY279" fmla="*/ 94992 h 4241931"/>
                <a:gd name="connsiteX280" fmla="*/ 2282204 w 4651277"/>
                <a:gd name="connsiteY280" fmla="*/ 84835 h 4241931"/>
                <a:gd name="connsiteX281" fmla="*/ 2285805 w 4651277"/>
                <a:gd name="connsiteY281" fmla="*/ 83914 h 4241931"/>
                <a:gd name="connsiteX282" fmla="*/ 2306411 w 4651277"/>
                <a:gd name="connsiteY282" fmla="*/ 73331 h 4241931"/>
                <a:gd name="connsiteX283" fmla="*/ 2339875 w 4651277"/>
                <a:gd name="connsiteY283" fmla="*/ 29946 h 4241931"/>
                <a:gd name="connsiteX284" fmla="*/ 2392011 w 4651277"/>
                <a:gd name="connsiteY284" fmla="*/ 22069 h 4241931"/>
                <a:gd name="connsiteX285" fmla="*/ 2449746 w 4651277"/>
                <a:gd name="connsiteY285" fmla="*/ 23384 h 4241931"/>
                <a:gd name="connsiteX286" fmla="*/ 2451124 w 4651277"/>
                <a:gd name="connsiteY286" fmla="*/ 21850 h 4241931"/>
                <a:gd name="connsiteX287" fmla="*/ 2508326 w 4651277"/>
                <a:gd name="connsiteY287" fmla="*/ 26842 h 4241931"/>
                <a:gd name="connsiteX288" fmla="*/ 2528565 w 4651277"/>
                <a:gd name="connsiteY288" fmla="*/ 50586 h 4241931"/>
                <a:gd name="connsiteX289" fmla="*/ 2545177 w 4651277"/>
                <a:gd name="connsiteY289" fmla="*/ 19776 h 4241931"/>
                <a:gd name="connsiteX290" fmla="*/ 2549345 w 4651277"/>
                <a:gd name="connsiteY290" fmla="*/ 2036 h 4241931"/>
                <a:gd name="connsiteX291" fmla="*/ 2559883 w 4651277"/>
                <a:gd name="connsiteY291" fmla="*/ 8046 h 4241931"/>
                <a:gd name="connsiteX292" fmla="*/ 2562074 w 4651277"/>
                <a:gd name="connsiteY292" fmla="*/ 21798 h 4241931"/>
                <a:gd name="connsiteX293" fmla="*/ 2568791 w 4651277"/>
                <a:gd name="connsiteY293" fmla="*/ 52100 h 4241931"/>
                <a:gd name="connsiteX294" fmla="*/ 2601553 w 4651277"/>
                <a:gd name="connsiteY294" fmla="*/ 64228 h 4241931"/>
                <a:gd name="connsiteX295" fmla="*/ 2625296 w 4651277"/>
                <a:gd name="connsiteY295" fmla="*/ 43989 h 4241931"/>
                <a:gd name="connsiteX296" fmla="*/ 2645290 w 4651277"/>
                <a:gd name="connsiteY296" fmla="*/ 35628 h 4241931"/>
                <a:gd name="connsiteX297" fmla="*/ 2655912 w 4651277"/>
                <a:gd name="connsiteY297" fmla="*/ 56963 h 4241931"/>
                <a:gd name="connsiteX298" fmla="*/ 2657690 w 4651277"/>
                <a:gd name="connsiteY298" fmla="*/ 90445 h 4241931"/>
                <a:gd name="connsiteX299" fmla="*/ 2676280 w 4651277"/>
                <a:gd name="connsiteY299" fmla="*/ 110626 h 4241931"/>
                <a:gd name="connsiteX300" fmla="*/ 2711006 w 4651277"/>
                <a:gd name="connsiteY300" fmla="*/ 146010 h 4241931"/>
                <a:gd name="connsiteX301" fmla="*/ 2766305 w 4651277"/>
                <a:gd name="connsiteY301" fmla="*/ 183951 h 4241931"/>
                <a:gd name="connsiteX302" fmla="*/ 2774785 w 4651277"/>
                <a:gd name="connsiteY302" fmla="*/ 182383 h 4241931"/>
                <a:gd name="connsiteX303" fmla="*/ 2787061 w 4651277"/>
                <a:gd name="connsiteY303" fmla="*/ 171241 h 4241931"/>
                <a:gd name="connsiteX304" fmla="*/ 2822613 w 4651277"/>
                <a:gd name="connsiteY304" fmla="*/ 167164 h 4241931"/>
                <a:gd name="connsiteX305" fmla="*/ 2851379 w 4651277"/>
                <a:gd name="connsiteY305" fmla="*/ 159068 h 4241931"/>
                <a:gd name="connsiteX306" fmla="*/ 2865410 w 4651277"/>
                <a:gd name="connsiteY306" fmla="*/ 175841 h 4241931"/>
                <a:gd name="connsiteX307" fmla="*/ 2868616 w 4651277"/>
                <a:gd name="connsiteY307" fmla="*/ 203591 h 4241931"/>
                <a:gd name="connsiteX308" fmla="*/ 2876460 w 4651277"/>
                <a:gd name="connsiteY308" fmla="*/ 217590 h 4241931"/>
                <a:gd name="connsiteX309" fmla="*/ 2879988 w 4651277"/>
                <a:gd name="connsiteY309" fmla="*/ 214776 h 4241931"/>
                <a:gd name="connsiteX310" fmla="*/ 2883159 w 4651277"/>
                <a:gd name="connsiteY310" fmla="*/ 198914 h 4241931"/>
                <a:gd name="connsiteX311" fmla="*/ 2919613 w 4651277"/>
                <a:gd name="connsiteY311" fmla="*/ 156832 h 4241931"/>
                <a:gd name="connsiteX312" fmla="*/ 2928147 w 4651277"/>
                <a:gd name="connsiteY312" fmla="*/ 138860 h 4241931"/>
                <a:gd name="connsiteX313" fmla="*/ 2945881 w 4651277"/>
                <a:gd name="connsiteY313" fmla="*/ 129160 h 4241931"/>
                <a:gd name="connsiteX314" fmla="*/ 3020035 w 4651277"/>
                <a:gd name="connsiteY314" fmla="*/ 96025 h 4241931"/>
                <a:gd name="connsiteX315" fmla="*/ 3059179 w 4651277"/>
                <a:gd name="connsiteY315" fmla="*/ 77157 h 4241931"/>
                <a:gd name="connsiteX316" fmla="*/ 3077043 w 4651277"/>
                <a:gd name="connsiteY316" fmla="*/ 97377 h 4241931"/>
                <a:gd name="connsiteX317" fmla="*/ 3110061 w 4651277"/>
                <a:gd name="connsiteY317" fmla="*/ 86865 h 4241931"/>
                <a:gd name="connsiteX318" fmla="*/ 3141966 w 4651277"/>
                <a:gd name="connsiteY318" fmla="*/ 69112 h 4241931"/>
                <a:gd name="connsiteX319" fmla="*/ 3160021 w 4651277"/>
                <a:gd name="connsiteY319" fmla="*/ 92972 h 4241931"/>
                <a:gd name="connsiteX320" fmla="*/ 3174507 w 4651277"/>
                <a:gd name="connsiteY320" fmla="*/ 104612 h 4241931"/>
                <a:gd name="connsiteX321" fmla="*/ 3184041 w 4651277"/>
                <a:gd name="connsiteY321" fmla="*/ 91696 h 4241931"/>
                <a:gd name="connsiteX322" fmla="*/ 3184575 w 4651277"/>
                <a:gd name="connsiteY322" fmla="*/ 88018 h 4241931"/>
                <a:gd name="connsiteX323" fmla="*/ 3192073 w 4651277"/>
                <a:gd name="connsiteY323" fmla="*/ 64262 h 4241931"/>
                <a:gd name="connsiteX324" fmla="*/ 3201007 w 4651277"/>
                <a:gd name="connsiteY324" fmla="*/ 81307 h 4241931"/>
                <a:gd name="connsiteX325" fmla="*/ 3205002 w 4651277"/>
                <a:gd name="connsiteY325" fmla="*/ 101532 h 4241931"/>
                <a:gd name="connsiteX326" fmla="*/ 3239907 w 4651277"/>
                <a:gd name="connsiteY326" fmla="*/ 112818 h 4241931"/>
                <a:gd name="connsiteX327" fmla="*/ 3253692 w 4651277"/>
                <a:gd name="connsiteY327" fmla="*/ 97487 h 4241931"/>
                <a:gd name="connsiteX328" fmla="*/ 3276340 w 4651277"/>
                <a:gd name="connsiteY328" fmla="*/ 111615 h 4241931"/>
                <a:gd name="connsiteX329" fmla="*/ 3277538 w 4651277"/>
                <a:gd name="connsiteY329" fmla="*/ 134178 h 4241931"/>
                <a:gd name="connsiteX330" fmla="*/ 3294633 w 4651277"/>
                <a:gd name="connsiteY330" fmla="*/ 153709 h 4241931"/>
                <a:gd name="connsiteX331" fmla="*/ 3319511 w 4651277"/>
                <a:gd name="connsiteY331" fmla="*/ 182315 h 4241931"/>
                <a:gd name="connsiteX332" fmla="*/ 3357761 w 4651277"/>
                <a:gd name="connsiteY332" fmla="*/ 215322 h 4241931"/>
                <a:gd name="connsiteX333" fmla="*/ 3375693 w 4651277"/>
                <a:gd name="connsiteY333" fmla="*/ 223128 h 4241931"/>
                <a:gd name="connsiteX334" fmla="*/ 3367384 w 4651277"/>
                <a:gd name="connsiteY334" fmla="*/ 231599 h 4241931"/>
                <a:gd name="connsiteX335" fmla="*/ 3377007 w 4651277"/>
                <a:gd name="connsiteY335" fmla="*/ 247876 h 4241931"/>
                <a:gd name="connsiteX336" fmla="*/ 3404679 w 4651277"/>
                <a:gd name="connsiteY336" fmla="*/ 274146 h 4241931"/>
                <a:gd name="connsiteX337" fmla="*/ 3412506 w 4651277"/>
                <a:gd name="connsiteY337" fmla="*/ 297817 h 4241931"/>
                <a:gd name="connsiteX338" fmla="*/ 3404705 w 4651277"/>
                <a:gd name="connsiteY338" fmla="*/ 329618 h 4241931"/>
                <a:gd name="connsiteX339" fmla="*/ 3403810 w 4651277"/>
                <a:gd name="connsiteY339" fmla="*/ 381492 h 4241931"/>
                <a:gd name="connsiteX340" fmla="*/ 3416229 w 4651277"/>
                <a:gd name="connsiteY340" fmla="*/ 395431 h 4241931"/>
                <a:gd name="connsiteX341" fmla="*/ 3415823 w 4651277"/>
                <a:gd name="connsiteY341" fmla="*/ 429030 h 4241931"/>
                <a:gd name="connsiteX342" fmla="*/ 3401628 w 4651277"/>
                <a:gd name="connsiteY342" fmla="*/ 453598 h 4241931"/>
                <a:gd name="connsiteX343" fmla="*/ 3406630 w 4651277"/>
                <a:gd name="connsiteY343" fmla="*/ 464271 h 4241931"/>
                <a:gd name="connsiteX344" fmla="*/ 3407669 w 4651277"/>
                <a:gd name="connsiteY344" fmla="*/ 464755 h 4241931"/>
                <a:gd name="connsiteX345" fmla="*/ 3418321 w 4651277"/>
                <a:gd name="connsiteY345" fmla="*/ 455507 h 4241931"/>
                <a:gd name="connsiteX346" fmla="*/ 3436938 w 4651277"/>
                <a:gd name="connsiteY346" fmla="*/ 446109 h 4241931"/>
                <a:gd name="connsiteX347" fmla="*/ 3438909 w 4651277"/>
                <a:gd name="connsiteY347" fmla="*/ 448742 h 4241931"/>
                <a:gd name="connsiteX348" fmla="*/ 3451615 w 4651277"/>
                <a:gd name="connsiteY348" fmla="*/ 473672 h 4241931"/>
                <a:gd name="connsiteX349" fmla="*/ 3465140 w 4651277"/>
                <a:gd name="connsiteY349" fmla="*/ 472618 h 4241931"/>
                <a:gd name="connsiteX350" fmla="*/ 3468067 w 4651277"/>
                <a:gd name="connsiteY350" fmla="*/ 473688 h 4241931"/>
                <a:gd name="connsiteX351" fmla="*/ 3487330 w 4651277"/>
                <a:gd name="connsiteY351" fmla="*/ 476135 h 4241931"/>
                <a:gd name="connsiteX352" fmla="*/ 3531027 w 4651277"/>
                <a:gd name="connsiteY352" fmla="*/ 461995 h 4241931"/>
                <a:gd name="connsiteX353" fmla="*/ 3570810 w 4651277"/>
                <a:gd name="connsiteY353" fmla="*/ 481255 h 4241931"/>
                <a:gd name="connsiteX354" fmla="*/ 3610106 w 4651277"/>
                <a:gd name="connsiteY354" fmla="*/ 509524 h 4241931"/>
                <a:gd name="connsiteX355" fmla="*/ 3611787 w 4651277"/>
                <a:gd name="connsiteY355" fmla="*/ 509117 h 4241931"/>
                <a:gd name="connsiteX356" fmla="*/ 3648972 w 4651277"/>
                <a:gd name="connsiteY356" fmla="*/ 539676 h 4241931"/>
                <a:gd name="connsiteX357" fmla="*/ 3651715 w 4651277"/>
                <a:gd name="connsiteY357" fmla="*/ 565684 h 4241931"/>
                <a:gd name="connsiteX358" fmla="*/ 3677800 w 4651277"/>
                <a:gd name="connsiteY358" fmla="*/ 552253 h 4241931"/>
                <a:gd name="connsiteX359" fmla="*/ 3689090 w 4651277"/>
                <a:gd name="connsiteY359" fmla="*/ 541962 h 4241931"/>
                <a:gd name="connsiteX360" fmla="*/ 3693528 w 4651277"/>
                <a:gd name="connsiteY360" fmla="*/ 551111 h 4241931"/>
                <a:gd name="connsiteX361" fmla="*/ 3688525 w 4651277"/>
                <a:gd name="connsiteY361" fmla="*/ 561659 h 4241931"/>
                <a:gd name="connsiteX362" fmla="*/ 3678811 w 4651277"/>
                <a:gd name="connsiteY362" fmla="*/ 585793 h 4241931"/>
                <a:gd name="connsiteX363" fmla="*/ 3695717 w 4651277"/>
                <a:gd name="connsiteY363" fmla="*/ 609705 h 4241931"/>
                <a:gd name="connsiteX364" fmla="*/ 3721724 w 4651277"/>
                <a:gd name="connsiteY364" fmla="*/ 606963 h 4241931"/>
                <a:gd name="connsiteX365" fmla="*/ 3739511 w 4651277"/>
                <a:gd name="connsiteY365" fmla="*/ 610656 h 4241931"/>
                <a:gd name="connsiteX366" fmla="*/ 3736745 w 4651277"/>
                <a:gd name="connsiteY366" fmla="*/ 630441 h 4241931"/>
                <a:gd name="connsiteX367" fmla="*/ 3722108 w 4651277"/>
                <a:gd name="connsiteY367" fmla="*/ 654435 h 4241931"/>
                <a:gd name="connsiteX368" fmla="*/ 3725398 w 4651277"/>
                <a:gd name="connsiteY368" fmla="*/ 677198 h 4241931"/>
                <a:gd name="connsiteX369" fmla="*/ 3732642 w 4651277"/>
                <a:gd name="connsiteY369" fmla="*/ 718120 h 4241931"/>
                <a:gd name="connsiteX370" fmla="*/ 3752899 w 4651277"/>
                <a:gd name="connsiteY370" fmla="*/ 770559 h 4241931"/>
                <a:gd name="connsiteX371" fmla="*/ 3759505 w 4651277"/>
                <a:gd name="connsiteY371" fmla="*/ 773492 h 4241931"/>
                <a:gd name="connsiteX372" fmla="*/ 3773273 w 4651277"/>
                <a:gd name="connsiteY372" fmla="*/ 771607 h 4241931"/>
                <a:gd name="connsiteX373" fmla="*/ 3799787 w 4651277"/>
                <a:gd name="connsiteY373" fmla="*/ 785635 h 4241931"/>
                <a:gd name="connsiteX374" fmla="*/ 3823514 w 4651277"/>
                <a:gd name="connsiteY374" fmla="*/ 793669 h 4241931"/>
                <a:gd name="connsiteX375" fmla="*/ 3825266 w 4651277"/>
                <a:gd name="connsiteY375" fmla="*/ 811916 h 4241931"/>
                <a:gd name="connsiteX376" fmla="*/ 3814334 w 4651277"/>
                <a:gd name="connsiteY376" fmla="*/ 832622 h 4241931"/>
                <a:gd name="connsiteX377" fmla="*/ 3813124 w 4651277"/>
                <a:gd name="connsiteY377" fmla="*/ 846019 h 4241931"/>
                <a:gd name="connsiteX378" fmla="*/ 3816896 w 4651277"/>
                <a:gd name="connsiteY378" fmla="*/ 845745 h 4241931"/>
                <a:gd name="connsiteX379" fmla="*/ 3826606 w 4651277"/>
                <a:gd name="connsiteY379" fmla="*/ 836281 h 4241931"/>
                <a:gd name="connsiteX380" fmla="*/ 3871753 w 4651277"/>
                <a:gd name="connsiteY380" fmla="*/ 824457 h 4241931"/>
                <a:gd name="connsiteX381" fmla="*/ 3886171 w 4651277"/>
                <a:gd name="connsiteY381" fmla="*/ 816075 h 4241931"/>
                <a:gd name="connsiteX382" fmla="*/ 3903030 w 4651277"/>
                <a:gd name="connsiteY382" fmla="*/ 817772 h 4241931"/>
                <a:gd name="connsiteX383" fmla="*/ 3970004 w 4651277"/>
                <a:gd name="connsiteY383" fmla="*/ 830001 h 4241931"/>
                <a:gd name="connsiteX384" fmla="*/ 4006011 w 4651277"/>
                <a:gd name="connsiteY384" fmla="*/ 835505 h 4241931"/>
                <a:gd name="connsiteX385" fmla="*/ 4008781 w 4651277"/>
                <a:gd name="connsiteY385" fmla="*/ 857952 h 4241931"/>
                <a:gd name="connsiteX386" fmla="*/ 4036593 w 4651277"/>
                <a:gd name="connsiteY386" fmla="*/ 866329 h 4241931"/>
                <a:gd name="connsiteX387" fmla="*/ 4067065 w 4651277"/>
                <a:gd name="connsiteY387" fmla="*/ 869173 h 4241931"/>
                <a:gd name="connsiteX388" fmla="*/ 4068243 w 4651277"/>
                <a:gd name="connsiteY388" fmla="*/ 894227 h 4241931"/>
                <a:gd name="connsiteX389" fmla="*/ 4072744 w 4651277"/>
                <a:gd name="connsiteY389" fmla="*/ 909141 h 4241931"/>
                <a:gd name="connsiteX390" fmla="*/ 4085456 w 4651277"/>
                <a:gd name="connsiteY390" fmla="*/ 904728 h 4241931"/>
                <a:gd name="connsiteX391" fmla="*/ 4087569 w 4651277"/>
                <a:gd name="connsiteY391" fmla="*/ 902438 h 4241931"/>
                <a:gd name="connsiteX392" fmla="*/ 4104011 w 4651277"/>
                <a:gd name="connsiteY392" fmla="*/ 889565 h 4241931"/>
                <a:gd name="connsiteX393" fmla="*/ 4102112 w 4651277"/>
                <a:gd name="connsiteY393" fmla="*/ 905585 h 4241931"/>
                <a:gd name="connsiteX394" fmla="*/ 4095288 w 4651277"/>
                <a:gd name="connsiteY394" fmla="*/ 921462 h 4241931"/>
                <a:gd name="connsiteX395" fmla="*/ 4114076 w 4651277"/>
                <a:gd name="connsiteY395" fmla="*/ 945806 h 4241931"/>
                <a:gd name="connsiteX396" fmla="*/ 4130871 w 4651277"/>
                <a:gd name="connsiteY396" fmla="*/ 941738 h 4241931"/>
                <a:gd name="connsiteX397" fmla="*/ 4139837 w 4651277"/>
                <a:gd name="connsiteY397" fmla="*/ 962239 h 4241931"/>
                <a:gd name="connsiteX398" fmla="*/ 4129972 w 4651277"/>
                <a:gd name="connsiteY398" fmla="*/ 978409 h 4241931"/>
                <a:gd name="connsiteX399" fmla="*/ 4132538 w 4651277"/>
                <a:gd name="connsiteY399" fmla="*/ 1000014 h 4241931"/>
                <a:gd name="connsiteX400" fmla="*/ 4136184 w 4651277"/>
                <a:gd name="connsiteY400" fmla="*/ 1031582 h 4241931"/>
                <a:gd name="connsiteX401" fmla="*/ 4146989 w 4651277"/>
                <a:gd name="connsiteY401" fmla="*/ 1072530 h 4241931"/>
                <a:gd name="connsiteX402" fmla="*/ 4155689 w 4651277"/>
                <a:gd name="connsiteY402" fmla="*/ 1086426 h 4241931"/>
                <a:gd name="connsiteX403" fmla="*/ 4145929 w 4651277"/>
                <a:gd name="connsiteY403" fmla="*/ 1088346 h 4241931"/>
                <a:gd name="connsiteX404" fmla="*/ 4144869 w 4651277"/>
                <a:gd name="connsiteY404" fmla="*/ 1104161 h 4241931"/>
                <a:gd name="connsiteX405" fmla="*/ 4151555 w 4651277"/>
                <a:gd name="connsiteY405" fmla="*/ 1135437 h 4241931"/>
                <a:gd name="connsiteX406" fmla="*/ 4145749 w 4651277"/>
                <a:gd name="connsiteY406" fmla="*/ 1155514 h 4241931"/>
                <a:gd name="connsiteX407" fmla="*/ 4125285 w 4651277"/>
                <a:gd name="connsiteY407" fmla="*/ 1173806 h 4241931"/>
                <a:gd name="connsiteX408" fmla="*/ 4100084 w 4651277"/>
                <a:gd name="connsiteY408" fmla="*/ 1209249 h 4241931"/>
                <a:gd name="connsiteX409" fmla="*/ 4102065 w 4651277"/>
                <a:gd name="connsiteY409" fmla="*/ 1224773 h 4241931"/>
                <a:gd name="connsiteX410" fmla="*/ 4085863 w 4651277"/>
                <a:gd name="connsiteY410" fmla="*/ 1247811 h 4241931"/>
                <a:gd name="connsiteX411" fmla="*/ 4062766 w 4651277"/>
                <a:gd name="connsiteY411" fmla="*/ 1268076 h 4241931"/>
                <a:gd name="connsiteX412" fmla="*/ 4083268 w 4651277"/>
                <a:gd name="connsiteY412" fmla="*/ 1301340 h 4241931"/>
                <a:gd name="connsiteX413" fmla="*/ 4087529 w 4651277"/>
                <a:gd name="connsiteY413" fmla="*/ 1306087 h 4241931"/>
                <a:gd name="connsiteX414" fmla="*/ 4075365 w 4651277"/>
                <a:gd name="connsiteY414" fmla="*/ 1307255 h 4241931"/>
                <a:gd name="connsiteX415" fmla="*/ 4025745 w 4651277"/>
                <a:gd name="connsiteY415" fmla="*/ 1300601 h 4241931"/>
                <a:gd name="connsiteX416" fmla="*/ 4008463 w 4651277"/>
                <a:gd name="connsiteY416" fmla="*/ 1313678 h 4241931"/>
                <a:gd name="connsiteX417" fmla="*/ 3997211 w 4651277"/>
                <a:gd name="connsiteY417" fmla="*/ 1333296 h 4241931"/>
                <a:gd name="connsiteX418" fmla="*/ 3959711 w 4651277"/>
                <a:gd name="connsiteY418" fmla="*/ 1345489 h 4241931"/>
                <a:gd name="connsiteX419" fmla="*/ 3934694 w 4651277"/>
                <a:gd name="connsiteY419" fmla="*/ 1355993 h 4241931"/>
                <a:gd name="connsiteX420" fmla="*/ 3923281 w 4651277"/>
                <a:gd name="connsiteY420" fmla="*/ 1354756 h 4241931"/>
                <a:gd name="connsiteX421" fmla="*/ 3922998 w 4651277"/>
                <a:gd name="connsiteY421" fmla="*/ 1364605 h 4241931"/>
                <a:gd name="connsiteX422" fmla="*/ 3927995 w 4651277"/>
                <a:gd name="connsiteY422" fmla="*/ 1383399 h 4241931"/>
                <a:gd name="connsiteX423" fmla="*/ 3949876 w 4651277"/>
                <a:gd name="connsiteY423" fmla="*/ 1400327 h 4241931"/>
                <a:gd name="connsiteX424" fmla="*/ 3968971 w 4651277"/>
                <a:gd name="connsiteY424" fmla="*/ 1411261 h 4241931"/>
                <a:gd name="connsiteX425" fmla="*/ 3957365 w 4651277"/>
                <a:gd name="connsiteY425" fmla="*/ 1422073 h 4241931"/>
                <a:gd name="connsiteX426" fmla="*/ 3884013 w 4651277"/>
                <a:gd name="connsiteY426" fmla="*/ 1478958 h 4241931"/>
                <a:gd name="connsiteX427" fmla="*/ 3859917 w 4651277"/>
                <a:gd name="connsiteY427" fmla="*/ 1489419 h 4241931"/>
                <a:gd name="connsiteX428" fmla="*/ 3852809 w 4651277"/>
                <a:gd name="connsiteY428" fmla="*/ 1481837 h 4241931"/>
                <a:gd name="connsiteX429" fmla="*/ 3841864 w 4651277"/>
                <a:gd name="connsiteY429" fmla="*/ 1492090 h 4241931"/>
                <a:gd name="connsiteX430" fmla="*/ 3840531 w 4651277"/>
                <a:gd name="connsiteY430" fmla="*/ 1496285 h 4241931"/>
                <a:gd name="connsiteX431" fmla="*/ 3850294 w 4651277"/>
                <a:gd name="connsiteY431" fmla="*/ 1497108 h 4241931"/>
                <a:gd name="connsiteX432" fmla="*/ 3872107 w 4651277"/>
                <a:gd name="connsiteY432" fmla="*/ 1537613 h 4241931"/>
                <a:gd name="connsiteX433" fmla="*/ 3857531 w 4651277"/>
                <a:gd name="connsiteY433" fmla="*/ 1567371 h 4241931"/>
                <a:gd name="connsiteX434" fmla="*/ 3876636 w 4651277"/>
                <a:gd name="connsiteY434" fmla="*/ 1591193 h 4241931"/>
                <a:gd name="connsiteX435" fmla="*/ 3893839 w 4651277"/>
                <a:gd name="connsiteY435" fmla="*/ 1588805 h 4241931"/>
                <a:gd name="connsiteX436" fmla="*/ 3910000 w 4651277"/>
                <a:gd name="connsiteY436" fmla="*/ 1585781 h 4241931"/>
                <a:gd name="connsiteX437" fmla="*/ 3841479 w 4651277"/>
                <a:gd name="connsiteY437" fmla="*/ 1598374 h 4241931"/>
                <a:gd name="connsiteX438" fmla="*/ 3820166 w 4651277"/>
                <a:gd name="connsiteY438" fmla="*/ 1603981 h 4241931"/>
                <a:gd name="connsiteX439" fmla="*/ 3821044 w 4651277"/>
                <a:gd name="connsiteY439" fmla="*/ 1616327 h 4241931"/>
                <a:gd name="connsiteX440" fmla="*/ 3820601 w 4651277"/>
                <a:gd name="connsiteY440" fmla="*/ 1618633 h 4241931"/>
                <a:gd name="connsiteX441" fmla="*/ 3856796 w 4651277"/>
                <a:gd name="connsiteY441" fmla="*/ 1624365 h 4241931"/>
                <a:gd name="connsiteX442" fmla="*/ 3878963 w 4651277"/>
                <a:gd name="connsiteY442" fmla="*/ 1632824 h 4241931"/>
                <a:gd name="connsiteX443" fmla="*/ 3881060 w 4651277"/>
                <a:gd name="connsiteY443" fmla="*/ 1631301 h 4241931"/>
                <a:gd name="connsiteX444" fmla="*/ 3946493 w 4651277"/>
                <a:gd name="connsiteY444" fmla="*/ 1636097 h 4241931"/>
                <a:gd name="connsiteX445" fmla="*/ 4070600 w 4651277"/>
                <a:gd name="connsiteY445" fmla="*/ 1629769 h 4241931"/>
                <a:gd name="connsiteX446" fmla="*/ 4108464 w 4651277"/>
                <a:gd name="connsiteY446" fmla="*/ 1628962 h 4241931"/>
                <a:gd name="connsiteX447" fmla="*/ 4169224 w 4651277"/>
                <a:gd name="connsiteY447" fmla="*/ 1639821 h 4241931"/>
                <a:gd name="connsiteX448" fmla="*/ 4200098 w 4651277"/>
                <a:gd name="connsiteY448" fmla="*/ 1644093 h 4241931"/>
                <a:gd name="connsiteX449" fmla="*/ 4211147 w 4651277"/>
                <a:gd name="connsiteY449" fmla="*/ 1656359 h 4241931"/>
                <a:gd name="connsiteX450" fmla="*/ 4233230 w 4651277"/>
                <a:gd name="connsiteY450" fmla="*/ 1641916 h 4241931"/>
                <a:gd name="connsiteX451" fmla="*/ 4300563 w 4651277"/>
                <a:gd name="connsiteY451" fmla="*/ 1658147 h 4241931"/>
                <a:gd name="connsiteX452" fmla="*/ 4319080 w 4651277"/>
                <a:gd name="connsiteY452" fmla="*/ 1662318 h 4241931"/>
                <a:gd name="connsiteX453" fmla="*/ 4374375 w 4651277"/>
                <a:gd name="connsiteY453" fmla="*/ 1680353 h 4241931"/>
                <a:gd name="connsiteX454" fmla="*/ 4434018 w 4651277"/>
                <a:gd name="connsiteY454" fmla="*/ 1702171 h 4241931"/>
                <a:gd name="connsiteX455" fmla="*/ 4465268 w 4651277"/>
                <a:gd name="connsiteY455" fmla="*/ 1715781 h 4241931"/>
                <a:gd name="connsiteX456" fmla="*/ 4467174 w 4651277"/>
                <a:gd name="connsiteY456" fmla="*/ 1715464 h 4241931"/>
                <a:gd name="connsiteX457" fmla="*/ 4467174 w 4651277"/>
                <a:gd name="connsiteY457" fmla="*/ 1715465 h 4241931"/>
                <a:gd name="connsiteX458" fmla="*/ 4467651 w 4651277"/>
                <a:gd name="connsiteY458" fmla="*/ 1715385 h 4241931"/>
                <a:gd name="connsiteX459" fmla="*/ 4467174 w 4651277"/>
                <a:gd name="connsiteY459" fmla="*/ 1715464 h 4241931"/>
                <a:gd name="connsiteX460" fmla="*/ 4466063 w 4651277"/>
                <a:gd name="connsiteY460" fmla="*/ 1714670 h 4241931"/>
                <a:gd name="connsiteX461" fmla="*/ 4467370 w 4651277"/>
                <a:gd name="connsiteY461" fmla="*/ 1702505 h 4241931"/>
                <a:gd name="connsiteX462" fmla="*/ 4476105 w 4651277"/>
                <a:gd name="connsiteY462" fmla="*/ 1702032 h 4241931"/>
                <a:gd name="connsiteX463" fmla="*/ 4572318 w 4651277"/>
                <a:gd name="connsiteY463" fmla="*/ 1711701 h 4241931"/>
                <a:gd name="connsiteX464" fmla="*/ 4589311 w 4651277"/>
                <a:gd name="connsiteY464" fmla="*/ 1713774 h 4241931"/>
                <a:gd name="connsiteX465" fmla="*/ 4593344 w 4651277"/>
                <a:gd name="connsiteY465" fmla="*/ 1715650 h 4241931"/>
                <a:gd name="connsiteX466" fmla="*/ 4601154 w 4651277"/>
                <a:gd name="connsiteY466" fmla="*/ 1724929 h 4241931"/>
                <a:gd name="connsiteX467" fmla="*/ 4602993 w 4651277"/>
                <a:gd name="connsiteY467" fmla="*/ 1728933 h 4241931"/>
                <a:gd name="connsiteX468" fmla="*/ 4603083 w 4651277"/>
                <a:gd name="connsiteY468" fmla="*/ 1740082 h 4241931"/>
                <a:gd name="connsiteX469" fmla="*/ 4603239 w 4651277"/>
                <a:gd name="connsiteY469" fmla="*/ 1746912 h 4241931"/>
                <a:gd name="connsiteX470" fmla="*/ 4630175 w 4651277"/>
                <a:gd name="connsiteY470" fmla="*/ 1748703 h 4241931"/>
                <a:gd name="connsiteX471" fmla="*/ 4649928 w 4651277"/>
                <a:gd name="connsiteY471" fmla="*/ 1756780 h 4241931"/>
                <a:gd name="connsiteX472" fmla="*/ 4642711 w 4651277"/>
                <a:gd name="connsiteY472" fmla="*/ 1771103 h 4241931"/>
                <a:gd name="connsiteX473" fmla="*/ 4560387 w 4651277"/>
                <a:gd name="connsiteY473" fmla="*/ 1751878 h 4241931"/>
                <a:gd name="connsiteX474" fmla="*/ 4517474 w 4651277"/>
                <a:gd name="connsiteY474" fmla="*/ 1749413 h 4241931"/>
                <a:gd name="connsiteX475" fmla="*/ 4509436 w 4651277"/>
                <a:gd name="connsiteY475" fmla="*/ 1749377 h 4241931"/>
                <a:gd name="connsiteX476" fmla="*/ 4460463 w 4651277"/>
                <a:gd name="connsiteY476" fmla="*/ 1730486 h 4241931"/>
                <a:gd name="connsiteX477" fmla="*/ 4435148 w 4651277"/>
                <a:gd name="connsiteY477" fmla="*/ 1730189 h 4241931"/>
                <a:gd name="connsiteX478" fmla="*/ 4420091 w 4651277"/>
                <a:gd name="connsiteY478" fmla="*/ 1731516 h 4241931"/>
                <a:gd name="connsiteX479" fmla="*/ 4358507 w 4651277"/>
                <a:gd name="connsiteY479" fmla="*/ 1718051 h 4241931"/>
                <a:gd name="connsiteX480" fmla="*/ 4315402 w 4651277"/>
                <a:gd name="connsiteY480" fmla="*/ 1716792 h 4241931"/>
                <a:gd name="connsiteX481" fmla="*/ 4279957 w 4651277"/>
                <a:gd name="connsiteY481" fmla="*/ 1706229 h 4241931"/>
                <a:gd name="connsiteX482" fmla="*/ 4243898 w 4651277"/>
                <a:gd name="connsiteY482" fmla="*/ 1719077 h 4241931"/>
                <a:gd name="connsiteX483" fmla="*/ 4242561 w 4651277"/>
                <a:gd name="connsiteY483" fmla="*/ 1727526 h 4241931"/>
                <a:gd name="connsiteX484" fmla="*/ 4197062 w 4651277"/>
                <a:gd name="connsiteY484" fmla="*/ 1753107 h 4241931"/>
                <a:gd name="connsiteX485" fmla="*/ 4171232 w 4651277"/>
                <a:gd name="connsiteY485" fmla="*/ 1763864 h 4241931"/>
                <a:gd name="connsiteX486" fmla="*/ 4148247 w 4651277"/>
                <a:gd name="connsiteY486" fmla="*/ 1803527 h 4241931"/>
                <a:gd name="connsiteX487" fmla="*/ 4142937 w 4651277"/>
                <a:gd name="connsiteY487" fmla="*/ 1817531 h 4241931"/>
                <a:gd name="connsiteX488" fmla="*/ 4116091 w 4651277"/>
                <a:gd name="connsiteY488" fmla="*/ 1826890 h 4241931"/>
                <a:gd name="connsiteX489" fmla="*/ 4104976 w 4651277"/>
                <a:gd name="connsiteY489" fmla="*/ 1818944 h 4241931"/>
                <a:gd name="connsiteX490" fmla="*/ 4097318 w 4651277"/>
                <a:gd name="connsiteY490" fmla="*/ 1828247 h 4241931"/>
                <a:gd name="connsiteX491" fmla="*/ 4085236 w 4651277"/>
                <a:gd name="connsiteY491" fmla="*/ 1849842 h 4241931"/>
                <a:gd name="connsiteX492" fmla="*/ 4074972 w 4651277"/>
                <a:gd name="connsiteY492" fmla="*/ 1859969 h 4241931"/>
                <a:gd name="connsiteX493" fmla="*/ 4084939 w 4651277"/>
                <a:gd name="connsiteY493" fmla="*/ 1875159 h 4241931"/>
                <a:gd name="connsiteX494" fmla="*/ 4100715 w 4651277"/>
                <a:gd name="connsiteY494" fmla="*/ 1900545 h 4241931"/>
                <a:gd name="connsiteX495" fmla="*/ 4096318 w 4651277"/>
                <a:gd name="connsiteY495" fmla="*/ 1928305 h 4241931"/>
                <a:gd name="connsiteX496" fmla="*/ 4108759 w 4651277"/>
                <a:gd name="connsiteY496" fmla="*/ 1951308 h 4241931"/>
                <a:gd name="connsiteX497" fmla="*/ 4131370 w 4651277"/>
                <a:gd name="connsiteY497" fmla="*/ 1964787 h 4241931"/>
                <a:gd name="connsiteX498" fmla="*/ 4154147 w 4651277"/>
                <a:gd name="connsiteY498" fmla="*/ 1961590 h 4241931"/>
                <a:gd name="connsiteX499" fmla="*/ 4170691 w 4651277"/>
                <a:gd name="connsiteY499" fmla="*/ 1970397 h 4241931"/>
                <a:gd name="connsiteX500" fmla="*/ 4162195 w 4651277"/>
                <a:gd name="connsiteY500" fmla="*/ 2000601 h 4241931"/>
                <a:gd name="connsiteX501" fmla="*/ 4160762 w 4651277"/>
                <a:gd name="connsiteY501" fmla="*/ 2009654 h 4241931"/>
                <a:gd name="connsiteX502" fmla="*/ 4164444 w 4651277"/>
                <a:gd name="connsiteY502" fmla="*/ 2017660 h 4241931"/>
                <a:gd name="connsiteX503" fmla="*/ 4161732 w 4651277"/>
                <a:gd name="connsiteY503" fmla="*/ 2042594 h 4241931"/>
                <a:gd name="connsiteX504" fmla="*/ 4183266 w 4651277"/>
                <a:gd name="connsiteY504" fmla="*/ 2047242 h 4241931"/>
                <a:gd name="connsiteX505" fmla="*/ 4188028 w 4651277"/>
                <a:gd name="connsiteY505" fmla="*/ 2052326 h 4241931"/>
                <a:gd name="connsiteX506" fmla="*/ 4207826 w 4651277"/>
                <a:gd name="connsiteY506" fmla="*/ 2103095 h 4241931"/>
                <a:gd name="connsiteX507" fmla="*/ 4208997 w 4651277"/>
                <a:gd name="connsiteY507" fmla="*/ 2111323 h 4241931"/>
                <a:gd name="connsiteX508" fmla="*/ 4203675 w 4651277"/>
                <a:gd name="connsiteY508" fmla="*/ 2148834 h 4241931"/>
                <a:gd name="connsiteX509" fmla="*/ 4180972 w 4651277"/>
                <a:gd name="connsiteY509" fmla="*/ 2198440 h 4241931"/>
                <a:gd name="connsiteX510" fmla="*/ 4169590 w 4651277"/>
                <a:gd name="connsiteY510" fmla="*/ 2219526 h 4241931"/>
                <a:gd name="connsiteX511" fmla="*/ 4158340 w 4651277"/>
                <a:gd name="connsiteY511" fmla="*/ 2231974 h 4241931"/>
                <a:gd name="connsiteX512" fmla="*/ 4107541 w 4651277"/>
                <a:gd name="connsiteY512" fmla="*/ 2248055 h 4241931"/>
                <a:gd name="connsiteX513" fmla="*/ 4097438 w 4651277"/>
                <a:gd name="connsiteY513" fmla="*/ 2253258 h 4241931"/>
                <a:gd name="connsiteX514" fmla="*/ 4081921 w 4651277"/>
                <a:gd name="connsiteY514" fmla="*/ 2284825 h 4241931"/>
                <a:gd name="connsiteX515" fmla="*/ 4073974 w 4651277"/>
                <a:gd name="connsiteY515" fmla="*/ 2295941 h 4241931"/>
                <a:gd name="connsiteX516" fmla="*/ 4052681 w 4651277"/>
                <a:gd name="connsiteY516" fmla="*/ 2321023 h 4241931"/>
                <a:gd name="connsiteX517" fmla="*/ 4057216 w 4651277"/>
                <a:gd name="connsiteY517" fmla="*/ 2335352 h 4241931"/>
                <a:gd name="connsiteX518" fmla="*/ 4073447 w 4651277"/>
                <a:gd name="connsiteY518" fmla="*/ 2336856 h 4241931"/>
                <a:gd name="connsiteX519" fmla="*/ 4053350 w 4651277"/>
                <a:gd name="connsiteY519" fmla="*/ 2363122 h 4241931"/>
                <a:gd name="connsiteX520" fmla="*/ 4026071 w 4651277"/>
                <a:gd name="connsiteY520" fmla="*/ 2415619 h 4241931"/>
                <a:gd name="connsiteX521" fmla="*/ 4026496 w 4651277"/>
                <a:gd name="connsiteY521" fmla="*/ 2412144 h 4241931"/>
                <a:gd name="connsiteX522" fmla="*/ 4036450 w 4651277"/>
                <a:gd name="connsiteY522" fmla="*/ 2388356 h 4241931"/>
                <a:gd name="connsiteX523" fmla="*/ 4033639 w 4651277"/>
                <a:gd name="connsiteY523" fmla="*/ 2351413 h 4241931"/>
                <a:gd name="connsiteX524" fmla="*/ 4007815 w 4651277"/>
                <a:gd name="connsiteY524" fmla="*/ 2350417 h 4241931"/>
                <a:gd name="connsiteX525" fmla="*/ 4002760 w 4651277"/>
                <a:gd name="connsiteY525" fmla="*/ 2358895 h 4241931"/>
                <a:gd name="connsiteX526" fmla="*/ 3990263 w 4651277"/>
                <a:gd name="connsiteY526" fmla="*/ 2390940 h 4241931"/>
                <a:gd name="connsiteX527" fmla="*/ 3968627 w 4651277"/>
                <a:gd name="connsiteY527" fmla="*/ 2398648 h 4241931"/>
                <a:gd name="connsiteX528" fmla="*/ 3931553 w 4651277"/>
                <a:gd name="connsiteY528" fmla="*/ 2410099 h 4241931"/>
                <a:gd name="connsiteX529" fmla="*/ 3913538 w 4651277"/>
                <a:gd name="connsiteY529" fmla="*/ 2418380 h 4241931"/>
                <a:gd name="connsiteX530" fmla="*/ 3904576 w 4651277"/>
                <a:gd name="connsiteY530" fmla="*/ 2428097 h 4241931"/>
                <a:gd name="connsiteX531" fmla="*/ 3915152 w 4651277"/>
                <a:gd name="connsiteY531" fmla="*/ 2431628 h 4241931"/>
                <a:gd name="connsiteX532" fmla="*/ 3952295 w 4651277"/>
                <a:gd name="connsiteY532" fmla="*/ 2478339 h 4241931"/>
                <a:gd name="connsiteX533" fmla="*/ 3926585 w 4651277"/>
                <a:gd name="connsiteY533" fmla="*/ 2503961 h 4241931"/>
                <a:gd name="connsiteX534" fmla="*/ 3914218 w 4651277"/>
                <a:gd name="connsiteY534" fmla="*/ 2527366 h 4241931"/>
                <a:gd name="connsiteX535" fmla="*/ 3927394 w 4651277"/>
                <a:gd name="connsiteY535" fmla="*/ 2541826 h 4241931"/>
                <a:gd name="connsiteX536" fmla="*/ 3961310 w 4651277"/>
                <a:gd name="connsiteY536" fmla="*/ 2562043 h 4241931"/>
                <a:gd name="connsiteX537" fmla="*/ 3965845 w 4651277"/>
                <a:gd name="connsiteY537" fmla="*/ 2576371 h 4241931"/>
                <a:gd name="connsiteX538" fmla="*/ 3944723 w 4651277"/>
                <a:gd name="connsiteY538" fmla="*/ 2709741 h 4241931"/>
                <a:gd name="connsiteX539" fmla="*/ 3933742 w 4651277"/>
                <a:gd name="connsiteY539" fmla="*/ 2755635 h 4241931"/>
                <a:gd name="connsiteX540" fmla="*/ 3942916 w 4651277"/>
                <a:gd name="connsiteY540" fmla="*/ 2771935 h 4241931"/>
                <a:gd name="connsiteX541" fmla="*/ 3958242 w 4651277"/>
                <a:gd name="connsiteY541" fmla="*/ 2804057 h 4241931"/>
                <a:gd name="connsiteX542" fmla="*/ 3993102 w 4651277"/>
                <a:gd name="connsiteY542" fmla="*/ 2841746 h 4241931"/>
                <a:gd name="connsiteX543" fmla="*/ 4028260 w 4651277"/>
                <a:gd name="connsiteY543" fmla="*/ 2854118 h 4241931"/>
                <a:gd name="connsiteX544" fmla="*/ 4030417 w 4651277"/>
                <a:gd name="connsiteY544" fmla="*/ 2860027 h 4241931"/>
                <a:gd name="connsiteX545" fmla="*/ 4028877 w 4651277"/>
                <a:gd name="connsiteY545" fmla="*/ 2893189 h 4241931"/>
                <a:gd name="connsiteX546" fmla="*/ 4020657 w 4651277"/>
                <a:gd name="connsiteY546" fmla="*/ 2945090 h 4241931"/>
                <a:gd name="connsiteX547" fmla="*/ 4008391 w 4651277"/>
                <a:gd name="connsiteY547" fmla="*/ 2956138 h 4241931"/>
                <a:gd name="connsiteX548" fmla="*/ 4007340 w 4651277"/>
                <a:gd name="connsiteY548" fmla="*/ 2962776 h 4241931"/>
                <a:gd name="connsiteX549" fmla="*/ 3981780 w 4651277"/>
                <a:gd name="connsiteY549" fmla="*/ 3006980 h 4241931"/>
                <a:gd name="connsiteX550" fmla="*/ 3962714 w 4651277"/>
                <a:gd name="connsiteY550" fmla="*/ 3021901 h 4241931"/>
                <a:gd name="connsiteX551" fmla="*/ 3936483 w 4651277"/>
                <a:gd name="connsiteY551" fmla="*/ 3007848 h 4241931"/>
                <a:gd name="connsiteX552" fmla="*/ 3932864 w 4651277"/>
                <a:gd name="connsiteY552" fmla="*/ 3007275 h 4241931"/>
                <a:gd name="connsiteX553" fmla="*/ 3836556 w 4651277"/>
                <a:gd name="connsiteY553" fmla="*/ 2998210 h 4241931"/>
                <a:gd name="connsiteX554" fmla="*/ 3826596 w 4651277"/>
                <a:gd name="connsiteY554" fmla="*/ 2971268 h 4241931"/>
                <a:gd name="connsiteX555" fmla="*/ 3819102 w 4651277"/>
                <a:gd name="connsiteY555" fmla="*/ 2963896 h 4241931"/>
                <a:gd name="connsiteX556" fmla="*/ 3803698 w 4651277"/>
                <a:gd name="connsiteY556" fmla="*/ 2959600 h 4241931"/>
                <a:gd name="connsiteX557" fmla="*/ 3816539 w 4651277"/>
                <a:gd name="connsiteY557" fmla="*/ 2944930 h 4241931"/>
                <a:gd name="connsiteX558" fmla="*/ 3806099 w 4651277"/>
                <a:gd name="connsiteY558" fmla="*/ 2921006 h 4241931"/>
                <a:gd name="connsiteX559" fmla="*/ 3804324 w 4651277"/>
                <a:gd name="connsiteY559" fmla="*/ 2912684 h 4241931"/>
                <a:gd name="connsiteX560" fmla="*/ 3795618 w 4651277"/>
                <a:gd name="connsiteY560" fmla="*/ 2916872 h 4241931"/>
                <a:gd name="connsiteX561" fmla="*/ 3786147 w 4651277"/>
                <a:gd name="connsiteY561" fmla="*/ 2925889 h 4241931"/>
                <a:gd name="connsiteX562" fmla="*/ 3773865 w 4651277"/>
                <a:gd name="connsiteY562" fmla="*/ 2925935 h 4241931"/>
                <a:gd name="connsiteX563" fmla="*/ 3773518 w 4651277"/>
                <a:gd name="connsiteY563" fmla="*/ 2926280 h 4241931"/>
                <a:gd name="connsiteX564" fmla="*/ 3784754 w 4651277"/>
                <a:gd name="connsiteY564" fmla="*/ 2933616 h 4241931"/>
                <a:gd name="connsiteX565" fmla="*/ 3777010 w 4651277"/>
                <a:gd name="connsiteY565" fmla="*/ 2940205 h 4241931"/>
                <a:gd name="connsiteX566" fmla="*/ 3767057 w 4651277"/>
                <a:gd name="connsiteY566" fmla="*/ 2938295 h 4241931"/>
                <a:gd name="connsiteX567" fmla="*/ 3765045 w 4651277"/>
                <a:gd name="connsiteY567" fmla="*/ 2949766 h 4241931"/>
                <a:gd name="connsiteX568" fmla="*/ 3751466 w 4651277"/>
                <a:gd name="connsiteY568" fmla="*/ 2984733 h 4241931"/>
                <a:gd name="connsiteX569" fmla="*/ 3751078 w 4651277"/>
                <a:gd name="connsiteY569" fmla="*/ 2998901 h 4241931"/>
                <a:gd name="connsiteX570" fmla="*/ 3763368 w 4651277"/>
                <a:gd name="connsiteY570" fmla="*/ 3003321 h 4241931"/>
                <a:gd name="connsiteX571" fmla="*/ 3779627 w 4651277"/>
                <a:gd name="connsiteY571" fmla="*/ 3013937 h 4241931"/>
                <a:gd name="connsiteX572" fmla="*/ 3782528 w 4651277"/>
                <a:gd name="connsiteY572" fmla="*/ 3062030 h 4241931"/>
                <a:gd name="connsiteX573" fmla="*/ 3780892 w 4651277"/>
                <a:gd name="connsiteY573" fmla="*/ 3069427 h 4241931"/>
                <a:gd name="connsiteX574" fmla="*/ 3778294 w 4651277"/>
                <a:gd name="connsiteY574" fmla="*/ 3073382 h 4241931"/>
                <a:gd name="connsiteX575" fmla="*/ 3789082 w 4651277"/>
                <a:gd name="connsiteY575" fmla="*/ 3087723 h 4241931"/>
                <a:gd name="connsiteX576" fmla="*/ 3795809 w 4651277"/>
                <a:gd name="connsiteY576" fmla="*/ 3086560 h 4241931"/>
                <a:gd name="connsiteX577" fmla="*/ 3806757 w 4651277"/>
                <a:gd name="connsiteY577" fmla="*/ 3077003 h 4241931"/>
                <a:gd name="connsiteX578" fmla="*/ 3840146 w 4651277"/>
                <a:gd name="connsiteY578" fmla="*/ 3069300 h 4241931"/>
                <a:gd name="connsiteX579" fmla="*/ 3868293 w 4651277"/>
                <a:gd name="connsiteY579" fmla="*/ 3059530 h 4241931"/>
                <a:gd name="connsiteX580" fmla="*/ 3888279 w 4651277"/>
                <a:gd name="connsiteY580" fmla="*/ 3046611 h 4241931"/>
                <a:gd name="connsiteX581" fmla="*/ 3901102 w 4651277"/>
                <a:gd name="connsiteY581" fmla="*/ 3067199 h 4241931"/>
                <a:gd name="connsiteX582" fmla="*/ 3910137 w 4651277"/>
                <a:gd name="connsiteY582" fmla="*/ 3103892 h 4241931"/>
                <a:gd name="connsiteX583" fmla="*/ 3912964 w 4651277"/>
                <a:gd name="connsiteY583" fmla="*/ 3105577 h 4241931"/>
                <a:gd name="connsiteX584" fmla="*/ 3932587 w 4651277"/>
                <a:gd name="connsiteY584" fmla="*/ 3122294 h 4241931"/>
                <a:gd name="connsiteX585" fmla="*/ 3925389 w 4651277"/>
                <a:gd name="connsiteY585" fmla="*/ 3163840 h 4241931"/>
                <a:gd name="connsiteX586" fmla="*/ 3918081 w 4651277"/>
                <a:gd name="connsiteY586" fmla="*/ 3167012 h 4241931"/>
                <a:gd name="connsiteX587" fmla="*/ 3905062 w 4651277"/>
                <a:gd name="connsiteY587" fmla="*/ 3159383 h 4241931"/>
                <a:gd name="connsiteX588" fmla="*/ 3901125 w 4651277"/>
                <a:gd name="connsiteY588" fmla="*/ 3156903 h 4241931"/>
                <a:gd name="connsiteX589" fmla="*/ 3877568 w 4651277"/>
                <a:gd name="connsiteY589" fmla="*/ 3125953 h 4241931"/>
                <a:gd name="connsiteX590" fmla="*/ 3864614 w 4651277"/>
                <a:gd name="connsiteY590" fmla="*/ 3114004 h 4241931"/>
                <a:gd name="connsiteX591" fmla="*/ 3827867 w 4651277"/>
                <a:gd name="connsiteY591" fmla="*/ 3103854 h 4241931"/>
                <a:gd name="connsiteX592" fmla="*/ 3792335 w 4651277"/>
                <a:gd name="connsiteY592" fmla="*/ 3120584 h 4241931"/>
                <a:gd name="connsiteX593" fmla="*/ 3788652 w 4651277"/>
                <a:gd name="connsiteY593" fmla="*/ 3128340 h 4241931"/>
                <a:gd name="connsiteX594" fmla="*/ 3794472 w 4651277"/>
                <a:gd name="connsiteY594" fmla="*/ 3139166 h 4241931"/>
                <a:gd name="connsiteX595" fmla="*/ 3785947 w 4651277"/>
                <a:gd name="connsiteY595" fmla="*/ 3136398 h 4241931"/>
                <a:gd name="connsiteX596" fmla="*/ 3783580 w 4651277"/>
                <a:gd name="connsiteY596" fmla="*/ 3147180 h 4241931"/>
                <a:gd name="connsiteX597" fmla="*/ 3785751 w 4651277"/>
                <a:gd name="connsiteY597" fmla="*/ 3162758 h 4241931"/>
                <a:gd name="connsiteX598" fmla="*/ 3780632 w 4651277"/>
                <a:gd name="connsiteY598" fmla="*/ 3175556 h 4241931"/>
                <a:gd name="connsiteX599" fmla="*/ 3768818 w 4651277"/>
                <a:gd name="connsiteY599" fmla="*/ 3168119 h 4241931"/>
                <a:gd name="connsiteX600" fmla="*/ 3764521 w 4651277"/>
                <a:gd name="connsiteY600" fmla="*/ 3149205 h 4241931"/>
                <a:gd name="connsiteX601" fmla="*/ 3758745 w 4651277"/>
                <a:gd name="connsiteY601" fmla="*/ 3149338 h 4241931"/>
                <a:gd name="connsiteX602" fmla="*/ 3750332 w 4651277"/>
                <a:gd name="connsiteY602" fmla="*/ 3153082 h 4241931"/>
                <a:gd name="connsiteX603" fmla="*/ 3754299 w 4651277"/>
                <a:gd name="connsiteY603" fmla="*/ 3159710 h 4241931"/>
                <a:gd name="connsiteX604" fmla="*/ 3746580 w 4651277"/>
                <a:gd name="connsiteY604" fmla="*/ 3175731 h 4241931"/>
                <a:gd name="connsiteX605" fmla="*/ 3726880 w 4651277"/>
                <a:gd name="connsiteY605" fmla="*/ 3186840 h 4241931"/>
                <a:gd name="connsiteX606" fmla="*/ 3729726 w 4651277"/>
                <a:gd name="connsiteY606" fmla="*/ 3215747 h 4241931"/>
                <a:gd name="connsiteX607" fmla="*/ 3738701 w 4651277"/>
                <a:gd name="connsiteY607" fmla="*/ 3245006 h 4241931"/>
                <a:gd name="connsiteX608" fmla="*/ 3715986 w 4651277"/>
                <a:gd name="connsiteY608" fmla="*/ 3255636 h 4241931"/>
                <a:gd name="connsiteX609" fmla="*/ 3703909 w 4651277"/>
                <a:gd name="connsiteY609" fmla="*/ 3265478 h 4241931"/>
                <a:gd name="connsiteX610" fmla="*/ 3712832 w 4651277"/>
                <a:gd name="connsiteY610" fmla="*/ 3275552 h 4241931"/>
                <a:gd name="connsiteX611" fmla="*/ 3715754 w 4651277"/>
                <a:gd name="connsiteY611" fmla="*/ 3276634 h 4241931"/>
                <a:gd name="connsiteX612" fmla="*/ 3733918 w 4651277"/>
                <a:gd name="connsiteY612" fmla="*/ 3286934 h 4241931"/>
                <a:gd name="connsiteX613" fmla="*/ 3718383 w 4651277"/>
                <a:gd name="connsiteY613" fmla="*/ 3291278 h 4241931"/>
                <a:gd name="connsiteX614" fmla="*/ 3701104 w 4651277"/>
                <a:gd name="connsiteY614" fmla="*/ 3291017 h 4241931"/>
                <a:gd name="connsiteX615" fmla="*/ 3685748 w 4651277"/>
                <a:gd name="connsiteY615" fmla="*/ 3317659 h 4241931"/>
                <a:gd name="connsiteX616" fmla="*/ 3695906 w 4651277"/>
                <a:gd name="connsiteY616" fmla="*/ 3331641 h 4241931"/>
                <a:gd name="connsiteX617" fmla="*/ 3680365 w 4651277"/>
                <a:gd name="connsiteY617" fmla="*/ 3347738 h 4241931"/>
                <a:gd name="connsiteX618" fmla="*/ 3661658 w 4651277"/>
                <a:gd name="connsiteY618" fmla="*/ 3344775 h 4241931"/>
                <a:gd name="connsiteX619" fmla="*/ 3642658 w 4651277"/>
                <a:gd name="connsiteY619" fmla="*/ 3355375 h 4241931"/>
                <a:gd name="connsiteX620" fmla="*/ 3614856 w 4651277"/>
                <a:gd name="connsiteY620" fmla="*/ 3370769 h 4241931"/>
                <a:gd name="connsiteX621" fmla="*/ 3581110 w 4651277"/>
                <a:gd name="connsiteY621" fmla="*/ 3396356 h 4241931"/>
                <a:gd name="connsiteX622" fmla="*/ 3571575 w 4651277"/>
                <a:gd name="connsiteY622" fmla="*/ 3409691 h 4241931"/>
                <a:gd name="connsiteX623" fmla="*/ 3566083 w 4651277"/>
                <a:gd name="connsiteY623" fmla="*/ 3401399 h 4241931"/>
                <a:gd name="connsiteX624" fmla="*/ 3551057 w 4651277"/>
                <a:gd name="connsiteY624" fmla="*/ 3406442 h 4241931"/>
                <a:gd name="connsiteX625" fmla="*/ 3545766 w 4651277"/>
                <a:gd name="connsiteY625" fmla="*/ 3415251 h 4241931"/>
                <a:gd name="connsiteX626" fmla="*/ 3552178 w 4651277"/>
                <a:gd name="connsiteY626" fmla="*/ 3422386 h 4241931"/>
                <a:gd name="connsiteX627" fmla="*/ 3536193 w 4651277"/>
                <a:gd name="connsiteY627" fmla="*/ 3424560 h 4241931"/>
                <a:gd name="connsiteX628" fmla="*/ 3529977 w 4651277"/>
                <a:gd name="connsiteY628" fmla="*/ 3423604 h 4241931"/>
                <a:gd name="connsiteX629" fmla="*/ 3524683 w 4651277"/>
                <a:gd name="connsiteY629" fmla="*/ 3424536 h 4241931"/>
                <a:gd name="connsiteX630" fmla="*/ 3503908 w 4651277"/>
                <a:gd name="connsiteY630" fmla="*/ 3426814 h 4241931"/>
                <a:gd name="connsiteX631" fmla="*/ 3498752 w 4651277"/>
                <a:gd name="connsiteY631" fmla="*/ 3426054 h 4241931"/>
                <a:gd name="connsiteX632" fmla="*/ 3497136 w 4651277"/>
                <a:gd name="connsiteY632" fmla="*/ 3433401 h 4241931"/>
                <a:gd name="connsiteX633" fmla="*/ 3500251 w 4651277"/>
                <a:gd name="connsiteY633" fmla="*/ 3446219 h 4241931"/>
                <a:gd name="connsiteX634" fmla="*/ 3508398 w 4651277"/>
                <a:gd name="connsiteY634" fmla="*/ 3461460 h 4241931"/>
                <a:gd name="connsiteX635" fmla="*/ 3490797 w 4651277"/>
                <a:gd name="connsiteY635" fmla="*/ 3475276 h 4241931"/>
                <a:gd name="connsiteX636" fmla="*/ 3472671 w 4651277"/>
                <a:gd name="connsiteY636" fmla="*/ 3469777 h 4241931"/>
                <a:gd name="connsiteX637" fmla="*/ 3460862 w 4651277"/>
                <a:gd name="connsiteY637" fmla="*/ 3468188 h 4241931"/>
                <a:gd name="connsiteX638" fmla="*/ 3453331 w 4651277"/>
                <a:gd name="connsiteY638" fmla="*/ 3476626 h 4241931"/>
                <a:gd name="connsiteX639" fmla="*/ 3454386 w 4651277"/>
                <a:gd name="connsiteY639" fmla="*/ 3477165 h 4241931"/>
                <a:gd name="connsiteX640" fmla="*/ 3446789 w 4651277"/>
                <a:gd name="connsiteY640" fmla="*/ 3491117 h 4241931"/>
                <a:gd name="connsiteX641" fmla="*/ 3400060 w 4651277"/>
                <a:gd name="connsiteY641" fmla="*/ 3577309 h 4241931"/>
                <a:gd name="connsiteX642" fmla="*/ 3406973 w 4651277"/>
                <a:gd name="connsiteY642" fmla="*/ 3593703 h 4241931"/>
                <a:gd name="connsiteX643" fmla="*/ 3418956 w 4651277"/>
                <a:gd name="connsiteY643" fmla="*/ 3615430 h 4241931"/>
                <a:gd name="connsiteX644" fmla="*/ 3395203 w 4651277"/>
                <a:gd name="connsiteY644" fmla="*/ 3618067 h 4241931"/>
                <a:gd name="connsiteX645" fmla="*/ 3381062 w 4651277"/>
                <a:gd name="connsiteY645" fmla="*/ 3648256 h 4241931"/>
                <a:gd name="connsiteX646" fmla="*/ 3389340 w 4651277"/>
                <a:gd name="connsiteY646" fmla="*/ 3676099 h 4241931"/>
                <a:gd name="connsiteX647" fmla="*/ 3387297 w 4651277"/>
                <a:gd name="connsiteY647" fmla="*/ 3734980 h 4241931"/>
                <a:gd name="connsiteX648" fmla="*/ 3365114 w 4651277"/>
                <a:gd name="connsiteY648" fmla="*/ 3755173 h 4241931"/>
                <a:gd name="connsiteX649" fmla="*/ 3349515 w 4651277"/>
                <a:gd name="connsiteY649" fmla="*/ 3774773 h 4241931"/>
                <a:gd name="connsiteX650" fmla="*/ 3331755 w 4651277"/>
                <a:gd name="connsiteY650" fmla="*/ 3770238 h 4241931"/>
                <a:gd name="connsiteX651" fmla="*/ 3295139 w 4651277"/>
                <a:gd name="connsiteY651" fmla="*/ 3743233 h 4241931"/>
                <a:gd name="connsiteX652" fmla="*/ 3262091 w 4651277"/>
                <a:gd name="connsiteY652" fmla="*/ 3731390 h 4241931"/>
                <a:gd name="connsiteX653" fmla="*/ 3205351 w 4651277"/>
                <a:gd name="connsiteY653" fmla="*/ 3745657 h 4241931"/>
                <a:gd name="connsiteX654" fmla="*/ 3194120 w 4651277"/>
                <a:gd name="connsiteY654" fmla="*/ 3757041 h 4241931"/>
                <a:gd name="connsiteX655" fmla="*/ 3176971 w 4651277"/>
                <a:gd name="connsiteY655" fmla="*/ 3766914 h 4241931"/>
                <a:gd name="connsiteX656" fmla="*/ 3172726 w 4651277"/>
                <a:gd name="connsiteY656" fmla="*/ 3749940 h 4241931"/>
                <a:gd name="connsiteX657" fmla="*/ 3169365 w 4651277"/>
                <a:gd name="connsiteY657" fmla="*/ 3740884 h 4241931"/>
                <a:gd name="connsiteX658" fmla="*/ 3161839 w 4651277"/>
                <a:gd name="connsiteY658" fmla="*/ 3746151 h 4241931"/>
                <a:gd name="connsiteX659" fmla="*/ 3103961 w 4651277"/>
                <a:gd name="connsiteY659" fmla="*/ 3762903 h 4241931"/>
                <a:gd name="connsiteX660" fmla="*/ 3079445 w 4651277"/>
                <a:gd name="connsiteY660" fmla="*/ 3757920 h 4241931"/>
                <a:gd name="connsiteX661" fmla="*/ 3076595 w 4651277"/>
                <a:gd name="connsiteY661" fmla="*/ 3753244 h 4241931"/>
                <a:gd name="connsiteX662" fmla="*/ 3073963 w 4651277"/>
                <a:gd name="connsiteY662" fmla="*/ 3755235 h 4241931"/>
                <a:gd name="connsiteX663" fmla="*/ 3064222 w 4651277"/>
                <a:gd name="connsiteY663" fmla="*/ 3749147 h 4241931"/>
                <a:gd name="connsiteX664" fmla="*/ 3062184 w 4651277"/>
                <a:gd name="connsiteY664" fmla="*/ 3744246 h 4241931"/>
                <a:gd name="connsiteX665" fmla="*/ 3049858 w 4651277"/>
                <a:gd name="connsiteY665" fmla="*/ 3739106 h 4241931"/>
                <a:gd name="connsiteX666" fmla="*/ 3044792 w 4651277"/>
                <a:gd name="connsiteY666" fmla="*/ 3733879 h 4241931"/>
                <a:gd name="connsiteX667" fmla="*/ 3044128 w 4651277"/>
                <a:gd name="connsiteY667" fmla="*/ 3738922 h 4241931"/>
                <a:gd name="connsiteX668" fmla="*/ 2984298 w 4651277"/>
                <a:gd name="connsiteY668" fmla="*/ 3791655 h 4241931"/>
                <a:gd name="connsiteX669" fmla="*/ 2940903 w 4651277"/>
                <a:gd name="connsiteY669" fmla="*/ 3792129 h 4241931"/>
                <a:gd name="connsiteX670" fmla="*/ 2874058 w 4651277"/>
                <a:gd name="connsiteY670" fmla="*/ 3781642 h 4241931"/>
                <a:gd name="connsiteX671" fmla="*/ 2865991 w 4651277"/>
                <a:gd name="connsiteY671" fmla="*/ 3778096 h 4241931"/>
                <a:gd name="connsiteX672" fmla="*/ 2857815 w 4651277"/>
                <a:gd name="connsiteY672" fmla="*/ 3786799 h 4241931"/>
                <a:gd name="connsiteX673" fmla="*/ 2856425 w 4651277"/>
                <a:gd name="connsiteY673" fmla="*/ 3795390 h 4241931"/>
                <a:gd name="connsiteX674" fmla="*/ 2860563 w 4651277"/>
                <a:gd name="connsiteY674" fmla="*/ 3807410 h 4241931"/>
                <a:gd name="connsiteX675" fmla="*/ 2856998 w 4651277"/>
                <a:gd name="connsiteY675" fmla="*/ 3813863 h 4241931"/>
                <a:gd name="connsiteX676" fmla="*/ 2854422 w 4651277"/>
                <a:gd name="connsiteY676" fmla="*/ 3814137 h 4241931"/>
                <a:gd name="connsiteX677" fmla="*/ 2854754 w 4651277"/>
                <a:gd name="connsiteY677" fmla="*/ 3831215 h 4241931"/>
                <a:gd name="connsiteX678" fmla="*/ 2843360 w 4651277"/>
                <a:gd name="connsiteY678" fmla="*/ 3850708 h 4241931"/>
                <a:gd name="connsiteX679" fmla="*/ 2807827 w 4651277"/>
                <a:gd name="connsiteY679" fmla="*/ 3846654 h 4241931"/>
                <a:gd name="connsiteX680" fmla="*/ 2785810 w 4651277"/>
                <a:gd name="connsiteY680" fmla="*/ 3849588 h 4241931"/>
                <a:gd name="connsiteX681" fmla="*/ 2789121 w 4651277"/>
                <a:gd name="connsiteY681" fmla="*/ 3868487 h 4241931"/>
                <a:gd name="connsiteX682" fmla="*/ 2791863 w 4651277"/>
                <a:gd name="connsiteY682" fmla="*/ 3871984 h 4241931"/>
                <a:gd name="connsiteX683" fmla="*/ 2806233 w 4651277"/>
                <a:gd name="connsiteY683" fmla="*/ 3898062 h 4241931"/>
                <a:gd name="connsiteX684" fmla="*/ 2784118 w 4651277"/>
                <a:gd name="connsiteY684" fmla="*/ 3891736 h 4241931"/>
                <a:gd name="connsiteX685" fmla="*/ 2763325 w 4651277"/>
                <a:gd name="connsiteY685" fmla="*/ 3878511 h 4241931"/>
                <a:gd name="connsiteX686" fmla="*/ 2724775 w 4651277"/>
                <a:gd name="connsiteY686" fmla="*/ 3899406 h 4241931"/>
                <a:gd name="connsiteX687" fmla="*/ 2726671 w 4651277"/>
                <a:gd name="connsiteY687" fmla="*/ 3923975 h 4241931"/>
                <a:gd name="connsiteX688" fmla="*/ 2695770 w 4651277"/>
                <a:gd name="connsiteY688" fmla="*/ 3931920 h 4241931"/>
                <a:gd name="connsiteX689" fmla="*/ 2675260 w 4651277"/>
                <a:gd name="connsiteY689" fmla="*/ 3914348 h 4241931"/>
                <a:gd name="connsiteX690" fmla="*/ 2660753 w 4651277"/>
                <a:gd name="connsiteY690" fmla="*/ 3905503 h 4241931"/>
                <a:gd name="connsiteX691" fmla="*/ 2646083 w 4651277"/>
                <a:gd name="connsiteY691" fmla="*/ 3912202 h 4241931"/>
                <a:gd name="connsiteX692" fmla="*/ 2647150 w 4651277"/>
                <a:gd name="connsiteY692" fmla="*/ 3913511 h 4241931"/>
                <a:gd name="connsiteX693" fmla="*/ 2629231 w 4651277"/>
                <a:gd name="connsiteY693" fmla="*/ 3927369 h 4241931"/>
                <a:gd name="connsiteX694" fmla="*/ 2518807 w 4651277"/>
                <a:gd name="connsiteY694" fmla="*/ 4013107 h 4241931"/>
                <a:gd name="connsiteX695" fmla="*/ 2518432 w 4651277"/>
                <a:gd name="connsiteY695" fmla="*/ 4038475 h 4241931"/>
                <a:gd name="connsiteX696" fmla="*/ 2521619 w 4651277"/>
                <a:gd name="connsiteY696" fmla="*/ 4073711 h 4241931"/>
                <a:gd name="connsiteX697" fmla="*/ 2489096 w 4651277"/>
                <a:gd name="connsiteY697" fmla="*/ 4063534 h 4241931"/>
                <a:gd name="connsiteX698" fmla="*/ 2453324 w 4651277"/>
                <a:gd name="connsiteY698" fmla="*/ 4094842 h 4241931"/>
                <a:gd name="connsiteX699" fmla="*/ 2448168 w 4651277"/>
                <a:gd name="connsiteY699" fmla="*/ 4135938 h 4241931"/>
                <a:gd name="connsiteX700" fmla="*/ 2411741 w 4651277"/>
                <a:gd name="connsiteY700" fmla="*/ 4211641 h 4241931"/>
                <a:gd name="connsiteX701" fmla="*/ 2371202 w 4651277"/>
                <a:gd name="connsiteY701" fmla="*/ 4225283 h 4241931"/>
                <a:gd name="connsiteX702" fmla="*/ 2339599 w 4651277"/>
                <a:gd name="connsiteY702" fmla="*/ 4241931 h 4241931"/>
                <a:gd name="connsiteX703" fmla="*/ 2319011 w 4651277"/>
                <a:gd name="connsiteY703" fmla="*/ 4225827 h 4241931"/>
                <a:gd name="connsiteX704" fmla="*/ 2286691 w 4651277"/>
                <a:gd name="connsiteY704" fmla="*/ 4169575 h 4241931"/>
                <a:gd name="connsiteX705" fmla="*/ 2250336 w 4651277"/>
                <a:gd name="connsiteY705" fmla="*/ 4135165 h 4241931"/>
                <a:gd name="connsiteX706" fmla="*/ 2168075 w 4651277"/>
                <a:gd name="connsiteY706" fmla="*/ 4121259 h 4241931"/>
                <a:gd name="connsiteX707" fmla="*/ 2146887 w 4651277"/>
                <a:gd name="connsiteY707" fmla="*/ 4129683 h 4241931"/>
                <a:gd name="connsiteX708" fmla="*/ 2118834 w 4651277"/>
                <a:gd name="connsiteY708" fmla="*/ 4132741 h 4241931"/>
                <a:gd name="connsiteX709" fmla="*/ 2123027 w 4651277"/>
                <a:gd name="connsiteY709" fmla="*/ 4108146 h 4241931"/>
                <a:gd name="connsiteX710" fmla="*/ 2123831 w 4651277"/>
                <a:gd name="connsiteY710" fmla="*/ 4094395 h 4241931"/>
                <a:gd name="connsiteX711" fmla="*/ 2110984 w 4651277"/>
                <a:gd name="connsiteY711" fmla="*/ 4096957 h 4241931"/>
                <a:gd name="connsiteX712" fmla="*/ 2025816 w 4651277"/>
                <a:gd name="connsiteY712" fmla="*/ 4085641 h 4241931"/>
                <a:gd name="connsiteX713" fmla="*/ 1994734 w 4651277"/>
                <a:gd name="connsiteY713" fmla="*/ 4050712 h 4241931"/>
                <a:gd name="connsiteX714" fmla="*/ 1924097 w 4651277"/>
                <a:gd name="connsiteY714" fmla="*/ 3922677 h 4241931"/>
                <a:gd name="connsiteX715" fmla="*/ 1905006 w 4651277"/>
                <a:gd name="connsiteY715" fmla="*/ 3918804 h 4241931"/>
                <a:gd name="connsiteX716" fmla="*/ 1887982 w 4651277"/>
                <a:gd name="connsiteY716" fmla="*/ 3912568 h 4241931"/>
                <a:gd name="connsiteX717" fmla="*/ 1885017 w 4651277"/>
                <a:gd name="connsiteY717" fmla="*/ 3901578 h 4241931"/>
                <a:gd name="connsiteX718" fmla="*/ 1862111 w 4651277"/>
                <a:gd name="connsiteY718" fmla="*/ 3897986 h 4241931"/>
                <a:gd name="connsiteX719" fmla="*/ 1858625 w 4651277"/>
                <a:gd name="connsiteY719" fmla="*/ 3892341 h 4241931"/>
                <a:gd name="connsiteX720" fmla="*/ 1837794 w 4651277"/>
                <a:gd name="connsiteY720" fmla="*/ 3907157 h 4241931"/>
                <a:gd name="connsiteX721" fmla="*/ 1836714 w 4651277"/>
                <a:gd name="connsiteY721" fmla="*/ 3883084 h 4241931"/>
                <a:gd name="connsiteX722" fmla="*/ 1816165 w 4651277"/>
                <a:gd name="connsiteY722" fmla="*/ 3880505 h 4241931"/>
                <a:gd name="connsiteX723" fmla="*/ 1816633 w 4651277"/>
                <a:gd name="connsiteY723" fmla="*/ 3878350 h 4241931"/>
                <a:gd name="connsiteX724" fmla="*/ 1800539 w 4651277"/>
                <a:gd name="connsiteY724" fmla="*/ 3891482 h 4241931"/>
                <a:gd name="connsiteX725" fmla="*/ 1764303 w 4651277"/>
                <a:gd name="connsiteY725" fmla="*/ 3915801 h 4241931"/>
                <a:gd name="connsiteX726" fmla="*/ 1740423 w 4651277"/>
                <a:gd name="connsiteY726" fmla="*/ 3889176 h 4241931"/>
                <a:gd name="connsiteX727" fmla="*/ 1722011 w 4651277"/>
                <a:gd name="connsiteY727" fmla="*/ 3876752 h 4241931"/>
                <a:gd name="connsiteX728" fmla="*/ 1711940 w 4651277"/>
                <a:gd name="connsiteY728" fmla="*/ 3893083 h 4241931"/>
                <a:gd name="connsiteX729" fmla="*/ 1711668 w 4651277"/>
                <a:gd name="connsiteY729" fmla="*/ 3897518 h 4241931"/>
                <a:gd name="connsiteX730" fmla="*/ 1705099 w 4651277"/>
                <a:gd name="connsiteY730" fmla="*/ 3926559 h 4241931"/>
                <a:gd name="connsiteX731" fmla="*/ 1692762 w 4651277"/>
                <a:gd name="connsiteY731" fmla="*/ 3907147 h 4241931"/>
                <a:gd name="connsiteX732" fmla="*/ 1685994 w 4651277"/>
                <a:gd name="connsiteY732" fmla="*/ 3883452 h 4241931"/>
                <a:gd name="connsiteX733" fmla="*/ 1643295 w 4651277"/>
                <a:gd name="connsiteY733" fmla="*/ 3873479 h 4241931"/>
                <a:gd name="connsiteX734" fmla="*/ 1628399 w 4651277"/>
                <a:gd name="connsiteY734" fmla="*/ 3893111 h 4241931"/>
                <a:gd name="connsiteX735" fmla="*/ 1600019 w 4651277"/>
                <a:gd name="connsiteY735" fmla="*/ 3878537 h 4241931"/>
                <a:gd name="connsiteX736" fmla="*/ 1596347 w 4651277"/>
                <a:gd name="connsiteY736" fmla="*/ 3851778 h 4241931"/>
                <a:gd name="connsiteX737" fmla="*/ 1574043 w 4651277"/>
                <a:gd name="connsiteY737" fmla="*/ 3830214 h 4241931"/>
                <a:gd name="connsiteX738" fmla="*/ 1541567 w 4651277"/>
                <a:gd name="connsiteY738" fmla="*/ 3798615 h 4241931"/>
                <a:gd name="connsiteX739" fmla="*/ 1492724 w 4651277"/>
                <a:gd name="connsiteY739" fmla="*/ 3763103 h 4241931"/>
                <a:gd name="connsiteX740" fmla="*/ 1470589 w 4651277"/>
                <a:gd name="connsiteY740" fmla="*/ 3755587 h 4241931"/>
                <a:gd name="connsiteX741" fmla="*/ 1479644 w 4651277"/>
                <a:gd name="connsiteY741" fmla="*/ 3744670 h 4241931"/>
                <a:gd name="connsiteX742" fmla="*/ 1466562 w 4651277"/>
                <a:gd name="connsiteY742" fmla="*/ 3726239 h 4241931"/>
                <a:gd name="connsiteX743" fmla="*/ 1430989 w 4651277"/>
                <a:gd name="connsiteY743" fmla="*/ 3697700 h 4241931"/>
                <a:gd name="connsiteX744" fmla="*/ 1419313 w 4651277"/>
                <a:gd name="connsiteY744" fmla="*/ 3670284 h 4241931"/>
                <a:gd name="connsiteX745" fmla="*/ 1417125 w 4651277"/>
                <a:gd name="connsiteY745" fmla="*/ 3655509 h 4241931"/>
                <a:gd name="connsiteX746" fmla="*/ 1407563 w 4651277"/>
                <a:gd name="connsiteY746" fmla="*/ 3669999 h 4241931"/>
                <a:gd name="connsiteX747" fmla="*/ 1383547 w 4651277"/>
                <a:gd name="connsiteY747" fmla="*/ 3699284 h 4241931"/>
                <a:gd name="connsiteX748" fmla="*/ 1335775 w 4651277"/>
                <a:gd name="connsiteY748" fmla="*/ 3738369 h 4241931"/>
                <a:gd name="connsiteX749" fmla="*/ 1312449 w 4651277"/>
                <a:gd name="connsiteY749" fmla="*/ 3759039 h 4241931"/>
                <a:gd name="connsiteX750" fmla="*/ 1295945 w 4651277"/>
                <a:gd name="connsiteY750" fmla="*/ 3759452 h 4241931"/>
                <a:gd name="connsiteX751" fmla="*/ 1292551 w 4651277"/>
                <a:gd name="connsiteY751" fmla="*/ 3785619 h 4241931"/>
                <a:gd name="connsiteX752" fmla="*/ 1236423 w 4651277"/>
                <a:gd name="connsiteY752" fmla="*/ 3826202 h 4241931"/>
                <a:gd name="connsiteX753" fmla="*/ 1221212 w 4651277"/>
                <a:gd name="connsiteY753" fmla="*/ 3837554 h 4241931"/>
                <a:gd name="connsiteX754" fmla="*/ 1171545 w 4651277"/>
                <a:gd name="connsiteY754" fmla="*/ 3867819 h 4241931"/>
                <a:gd name="connsiteX755" fmla="*/ 1116177 w 4651277"/>
                <a:gd name="connsiteY755" fmla="*/ 3898927 h 4241931"/>
                <a:gd name="connsiteX756" fmla="*/ 1085512 w 4651277"/>
                <a:gd name="connsiteY756" fmla="*/ 3913810 h 4241931"/>
                <a:gd name="connsiteX757" fmla="*/ 1084513 w 4651277"/>
                <a:gd name="connsiteY757" fmla="*/ 3915463 h 4241931"/>
                <a:gd name="connsiteX758" fmla="*/ 1084512 w 4651277"/>
                <a:gd name="connsiteY758" fmla="*/ 3915463 h 4241931"/>
                <a:gd name="connsiteX759" fmla="*/ 1084263 w 4651277"/>
                <a:gd name="connsiteY759" fmla="*/ 3915876 h 4241931"/>
                <a:gd name="connsiteX760" fmla="*/ 1084513 w 4651277"/>
                <a:gd name="connsiteY760" fmla="*/ 3915463 h 4241931"/>
                <a:gd name="connsiteX761" fmla="*/ 1085839 w 4651277"/>
                <a:gd name="connsiteY761" fmla="*/ 3915136 h 4241931"/>
                <a:gd name="connsiteX762" fmla="*/ 1094228 w 4651277"/>
                <a:gd name="connsiteY762" fmla="*/ 3924043 h 4241931"/>
                <a:gd name="connsiteX763" fmla="*/ 1088904 w 4651277"/>
                <a:gd name="connsiteY763" fmla="*/ 3930985 h 4241931"/>
                <a:gd name="connsiteX764" fmla="*/ 1018977 w 4651277"/>
                <a:gd name="connsiteY764" fmla="*/ 3997770 h 4241931"/>
                <a:gd name="connsiteX765" fmla="*/ 1006350 w 4651277"/>
                <a:gd name="connsiteY765" fmla="*/ 4009328 h 4241931"/>
                <a:gd name="connsiteX766" fmla="*/ 1002301 w 4651277"/>
                <a:gd name="connsiteY766" fmla="*/ 4011171 h 4241931"/>
                <a:gd name="connsiteX767" fmla="*/ 990173 w 4651277"/>
                <a:gd name="connsiteY767" fmla="*/ 4011068 h 4241931"/>
                <a:gd name="connsiteX768" fmla="*/ 985936 w 4651277"/>
                <a:gd name="connsiteY768" fmla="*/ 4009861 h 4241931"/>
                <a:gd name="connsiteX769" fmla="*/ 977409 w 4651277"/>
                <a:gd name="connsiteY769" fmla="*/ 4002677 h 4241931"/>
                <a:gd name="connsiteX770" fmla="*/ 972121 w 4651277"/>
                <a:gd name="connsiteY770" fmla="*/ 3998352 h 4241931"/>
                <a:gd name="connsiteX771" fmla="*/ 953239 w 4651277"/>
                <a:gd name="connsiteY771" fmla="*/ 4017645 h 4241931"/>
                <a:gd name="connsiteX772" fmla="*/ 934255 w 4651277"/>
                <a:gd name="connsiteY772" fmla="*/ 4027395 h 4241931"/>
                <a:gd name="connsiteX773" fmla="*/ 928071 w 4651277"/>
                <a:gd name="connsiteY773" fmla="*/ 4012596 h 4241931"/>
                <a:gd name="connsiteX774" fmla="*/ 996223 w 4651277"/>
                <a:gd name="connsiteY774" fmla="*/ 3962574 h 4241931"/>
                <a:gd name="connsiteX775" fmla="*/ 1026009 w 4651277"/>
                <a:gd name="connsiteY775" fmla="*/ 3931585 h 4241931"/>
                <a:gd name="connsiteX776" fmla="*/ 1031264 w 4651277"/>
                <a:gd name="connsiteY776" fmla="*/ 3925503 h 4241931"/>
                <a:gd name="connsiteX777" fmla="*/ 1077468 w 4651277"/>
                <a:gd name="connsiteY777" fmla="*/ 3900596 h 4241931"/>
                <a:gd name="connsiteX778" fmla="*/ 1094162 w 4651277"/>
                <a:gd name="connsiteY778" fmla="*/ 3881561 h 4241931"/>
                <a:gd name="connsiteX779" fmla="*/ 1102948 w 4651277"/>
                <a:gd name="connsiteY779" fmla="*/ 3869261 h 4241931"/>
                <a:gd name="connsiteX780" fmla="*/ 1153234 w 4651277"/>
                <a:gd name="connsiteY780" fmla="*/ 3831245 h 4241931"/>
                <a:gd name="connsiteX781" fmla="*/ 1182230 w 4651277"/>
                <a:gd name="connsiteY781" fmla="*/ 3799326 h 4241931"/>
                <a:gd name="connsiteX782" fmla="*/ 1213308 w 4651277"/>
                <a:gd name="connsiteY782" fmla="*/ 3779276 h 4241931"/>
                <a:gd name="connsiteX783" fmla="*/ 1227005 w 4651277"/>
                <a:gd name="connsiteY783" fmla="*/ 3743531 h 4241931"/>
                <a:gd name="connsiteX784" fmla="*/ 1221458 w 4651277"/>
                <a:gd name="connsiteY784" fmla="*/ 3737019 h 4241931"/>
                <a:gd name="connsiteX785" fmla="*/ 1231625 w 4651277"/>
                <a:gd name="connsiteY785" fmla="*/ 3685821 h 4241931"/>
                <a:gd name="connsiteX786" fmla="*/ 1240257 w 4651277"/>
                <a:gd name="connsiteY786" fmla="*/ 3659206 h 4241931"/>
                <a:gd name="connsiteX787" fmla="*/ 1240179 w 4651277"/>
                <a:gd name="connsiteY787" fmla="*/ 3659067 h 4241931"/>
                <a:gd name="connsiteX788" fmla="*/ 1230192 w 4651277"/>
                <a:gd name="connsiteY788" fmla="*/ 3642988 h 4241931"/>
                <a:gd name="connsiteX789" fmla="*/ 1231048 w 4651277"/>
                <a:gd name="connsiteY789" fmla="*/ 3642849 h 4241931"/>
                <a:gd name="connsiteX790" fmla="*/ 1229111 w 4651277"/>
                <a:gd name="connsiteY790" fmla="*/ 3639405 h 4241931"/>
                <a:gd name="connsiteX791" fmla="*/ 1225082 w 4651277"/>
                <a:gd name="connsiteY791" fmla="*/ 3615948 h 4241931"/>
                <a:gd name="connsiteX792" fmla="*/ 1223380 w 4651277"/>
                <a:gd name="connsiteY792" fmla="*/ 3610558 h 4241931"/>
                <a:gd name="connsiteX793" fmla="*/ 1222745 w 4651277"/>
                <a:gd name="connsiteY793" fmla="*/ 3611001 h 4241931"/>
                <a:gd name="connsiteX794" fmla="*/ 1190494 w 4651277"/>
                <a:gd name="connsiteY794" fmla="*/ 3651565 h 4241931"/>
                <a:gd name="connsiteX795" fmla="*/ 1166783 w 4651277"/>
                <a:gd name="connsiteY795" fmla="*/ 3661736 h 4241931"/>
                <a:gd name="connsiteX796" fmla="*/ 1154637 w 4651277"/>
                <a:gd name="connsiteY796" fmla="*/ 3670210 h 4241931"/>
                <a:gd name="connsiteX797" fmla="*/ 1116633 w 4651277"/>
                <a:gd name="connsiteY797" fmla="*/ 3690352 h 4241931"/>
                <a:gd name="connsiteX798" fmla="*/ 1090960 w 4651277"/>
                <a:gd name="connsiteY798" fmla="*/ 3676395 h 4241931"/>
                <a:gd name="connsiteX799" fmla="*/ 1152057 w 4651277"/>
                <a:gd name="connsiteY799" fmla="*/ 3582771 h 4241931"/>
                <a:gd name="connsiteX800" fmla="*/ 1146988 w 4651277"/>
                <a:gd name="connsiteY800" fmla="*/ 3583121 h 4241931"/>
                <a:gd name="connsiteX801" fmla="*/ 1174341 w 4651277"/>
                <a:gd name="connsiteY801" fmla="*/ 3554475 h 4241931"/>
                <a:gd name="connsiteX802" fmla="*/ 1195008 w 4651277"/>
                <a:gd name="connsiteY802" fmla="*/ 3526369 h 4241931"/>
                <a:gd name="connsiteX803" fmla="*/ 1182314 w 4651277"/>
                <a:gd name="connsiteY803" fmla="*/ 3516738 h 4241931"/>
                <a:gd name="connsiteX804" fmla="*/ 1164089 w 4651277"/>
                <a:gd name="connsiteY804" fmla="*/ 3495341 h 4241931"/>
                <a:gd name="connsiteX805" fmla="*/ 1138525 w 4651277"/>
                <a:gd name="connsiteY805" fmla="*/ 3489826 h 4241931"/>
                <a:gd name="connsiteX806" fmla="*/ 1113579 w 4651277"/>
                <a:gd name="connsiteY806" fmla="*/ 3498232 h 4241931"/>
                <a:gd name="connsiteX807" fmla="*/ 1101193 w 4651277"/>
                <a:gd name="connsiteY807" fmla="*/ 3517611 h 4241931"/>
                <a:gd name="connsiteX808" fmla="*/ 1083741 w 4651277"/>
                <a:gd name="connsiteY808" fmla="*/ 3524449 h 4241931"/>
                <a:gd name="connsiteX809" fmla="*/ 1066327 w 4651277"/>
                <a:gd name="connsiteY809" fmla="*/ 3498350 h 4241931"/>
                <a:gd name="connsiteX810" fmla="*/ 1060384 w 4651277"/>
                <a:gd name="connsiteY810" fmla="*/ 3491373 h 4241931"/>
                <a:gd name="connsiteX811" fmla="*/ 1051908 w 4651277"/>
                <a:gd name="connsiteY811" fmla="*/ 3488960 h 4241931"/>
                <a:gd name="connsiteX812" fmla="*/ 1034735 w 4651277"/>
                <a:gd name="connsiteY812" fmla="*/ 3470682 h 4241931"/>
                <a:gd name="connsiteX813" fmla="*/ 1017197 w 4651277"/>
                <a:gd name="connsiteY813" fmla="*/ 3484015 h 4241931"/>
                <a:gd name="connsiteX814" fmla="*/ 1010237 w 4651277"/>
                <a:gd name="connsiteY814" fmla="*/ 3484323 h 4241931"/>
                <a:gd name="connsiteX815" fmla="*/ 958799 w 4651277"/>
                <a:gd name="connsiteY815" fmla="*/ 3466337 h 4241931"/>
                <a:gd name="connsiteX816" fmla="*/ 951788 w 4651277"/>
                <a:gd name="connsiteY816" fmla="*/ 3461874 h 4241931"/>
                <a:gd name="connsiteX817" fmla="*/ 926759 w 4651277"/>
                <a:gd name="connsiteY817" fmla="*/ 3433431 h 4241931"/>
                <a:gd name="connsiteX818" fmla="*/ 903850 w 4651277"/>
                <a:gd name="connsiteY818" fmla="*/ 3383920 h 4241931"/>
                <a:gd name="connsiteX819" fmla="*/ 895238 w 4651277"/>
                <a:gd name="connsiteY819" fmla="*/ 3361559 h 4241931"/>
                <a:gd name="connsiteX820" fmla="*/ 893102 w 4651277"/>
                <a:gd name="connsiteY820" fmla="*/ 3344918 h 4241931"/>
                <a:gd name="connsiteX821" fmla="*/ 913932 w 4651277"/>
                <a:gd name="connsiteY821" fmla="*/ 3295875 h 4241931"/>
                <a:gd name="connsiteX822" fmla="*/ 916552 w 4651277"/>
                <a:gd name="connsiteY822" fmla="*/ 3284815 h 4241931"/>
                <a:gd name="connsiteX823" fmla="*/ 902668 w 4651277"/>
                <a:gd name="connsiteY823" fmla="*/ 3252497 h 4241931"/>
                <a:gd name="connsiteX824" fmla="*/ 899396 w 4651277"/>
                <a:gd name="connsiteY824" fmla="*/ 3239232 h 4241931"/>
                <a:gd name="connsiteX825" fmla="*/ 894195 w 4651277"/>
                <a:gd name="connsiteY825" fmla="*/ 3206742 h 4241931"/>
                <a:gd name="connsiteX826" fmla="*/ 880363 w 4651277"/>
                <a:gd name="connsiteY826" fmla="*/ 3200867 h 4241931"/>
                <a:gd name="connsiteX827" fmla="*/ 868662 w 4651277"/>
                <a:gd name="connsiteY827" fmla="*/ 3212216 h 4241931"/>
                <a:gd name="connsiteX828" fmla="*/ 861785 w 4651277"/>
                <a:gd name="connsiteY828" fmla="*/ 3179867 h 4241931"/>
                <a:gd name="connsiteX829" fmla="*/ 841031 w 4651277"/>
                <a:gd name="connsiteY829" fmla="*/ 3128406 h 4241931"/>
                <a:gd name="connsiteX830" fmla="*/ 835094 w 4651277"/>
                <a:gd name="connsiteY830" fmla="*/ 3130395 h 4241931"/>
                <a:gd name="connsiteX831" fmla="*/ 836894 w 4651277"/>
                <a:gd name="connsiteY831" fmla="*/ 3131712 h 4241931"/>
                <a:gd name="connsiteX832" fmla="*/ 828164 w 4651277"/>
                <a:gd name="connsiteY832" fmla="*/ 3141426 h 4241931"/>
                <a:gd name="connsiteX833" fmla="*/ 810249 w 4651277"/>
                <a:gd name="connsiteY833" fmla="*/ 3168564 h 4241931"/>
                <a:gd name="connsiteX834" fmla="*/ 805666 w 4651277"/>
                <a:gd name="connsiteY834" fmla="*/ 3182762 h 4241931"/>
                <a:gd name="connsiteX835" fmla="*/ 762994 w 4651277"/>
                <a:gd name="connsiteY835" fmla="*/ 3247137 h 4241931"/>
                <a:gd name="connsiteX836" fmla="*/ 769696 w 4651277"/>
                <a:gd name="connsiteY836" fmla="*/ 3269578 h 4241931"/>
                <a:gd name="connsiteX837" fmla="*/ 788985 w 4651277"/>
                <a:gd name="connsiteY837" fmla="*/ 3312615 h 4241931"/>
                <a:gd name="connsiteX838" fmla="*/ 783024 w 4651277"/>
                <a:gd name="connsiteY838" fmla="*/ 3324613 h 4241931"/>
                <a:gd name="connsiteX839" fmla="*/ 758660 w 4651277"/>
                <a:gd name="connsiteY839" fmla="*/ 3335580 h 4241931"/>
                <a:gd name="connsiteX840" fmla="*/ 671389 w 4651277"/>
                <a:gd name="connsiteY840" fmla="*/ 3280299 h 4241931"/>
                <a:gd name="connsiteX841" fmla="*/ 650969 w 4651277"/>
                <a:gd name="connsiteY841" fmla="*/ 3269201 h 4241931"/>
                <a:gd name="connsiteX842" fmla="*/ 641617 w 4651277"/>
                <a:gd name="connsiteY842" fmla="*/ 3268933 h 4241931"/>
                <a:gd name="connsiteX843" fmla="*/ 644406 w 4651277"/>
                <a:gd name="connsiteY843" fmla="*/ 3282190 h 4241931"/>
                <a:gd name="connsiteX844" fmla="*/ 650760 w 4651277"/>
                <a:gd name="connsiteY844" fmla="*/ 3284028 h 4241931"/>
                <a:gd name="connsiteX845" fmla="*/ 664657 w 4651277"/>
                <a:gd name="connsiteY845" fmla="*/ 3289107 h 4241931"/>
                <a:gd name="connsiteX846" fmla="*/ 653088 w 4651277"/>
                <a:gd name="connsiteY846" fmla="*/ 3305841 h 4241931"/>
                <a:gd name="connsiteX847" fmla="*/ 681811 w 4651277"/>
                <a:gd name="connsiteY847" fmla="*/ 3311127 h 4241931"/>
                <a:gd name="connsiteX848" fmla="*/ 681325 w 4651277"/>
                <a:gd name="connsiteY848" fmla="*/ 3323067 h 4241931"/>
                <a:gd name="connsiteX849" fmla="*/ 642947 w 4651277"/>
                <a:gd name="connsiteY849" fmla="*/ 3318009 h 4241931"/>
                <a:gd name="connsiteX850" fmla="*/ 616859 w 4651277"/>
                <a:gd name="connsiteY850" fmla="*/ 3306172 h 4241931"/>
                <a:gd name="connsiteX851" fmla="*/ 615221 w 4651277"/>
                <a:gd name="connsiteY851" fmla="*/ 3285459 h 4241931"/>
                <a:gd name="connsiteX852" fmla="*/ 603851 w 4651277"/>
                <a:gd name="connsiteY852" fmla="*/ 3275124 h 4241931"/>
                <a:gd name="connsiteX853" fmla="*/ 584006 w 4651277"/>
                <a:gd name="connsiteY853" fmla="*/ 3294285 h 4241931"/>
                <a:gd name="connsiteX854" fmla="*/ 576030 w 4651277"/>
                <a:gd name="connsiteY854" fmla="*/ 3296216 h 4241931"/>
                <a:gd name="connsiteX855" fmla="*/ 595446 w 4651277"/>
                <a:gd name="connsiteY855" fmla="*/ 3254362 h 4241931"/>
                <a:gd name="connsiteX856" fmla="*/ 582146 w 4651277"/>
                <a:gd name="connsiteY856" fmla="*/ 3236050 h 4241931"/>
                <a:gd name="connsiteX857" fmla="*/ 559040 w 4651277"/>
                <a:gd name="connsiteY857" fmla="*/ 3238269 h 4241931"/>
                <a:gd name="connsiteX858" fmla="*/ 547418 w 4651277"/>
                <a:gd name="connsiteY858" fmla="*/ 3221663 h 4241931"/>
                <a:gd name="connsiteX859" fmla="*/ 555276 w 4651277"/>
                <a:gd name="connsiteY859" fmla="*/ 3208783 h 4241931"/>
                <a:gd name="connsiteX860" fmla="*/ 552916 w 4651277"/>
                <a:gd name="connsiteY860" fmla="*/ 3178113 h 4241931"/>
                <a:gd name="connsiteX861" fmla="*/ 554759 w 4651277"/>
                <a:gd name="connsiteY861" fmla="*/ 3143891 h 4241931"/>
                <a:gd name="connsiteX862" fmla="*/ 546452 w 4651277"/>
                <a:gd name="connsiteY862" fmla="*/ 3109595 h 4241931"/>
                <a:gd name="connsiteX863" fmla="*/ 531314 w 4651277"/>
                <a:gd name="connsiteY863" fmla="*/ 3097640 h 4241931"/>
                <a:gd name="connsiteX864" fmla="*/ 544016 w 4651277"/>
                <a:gd name="connsiteY864" fmla="*/ 3089076 h 4241931"/>
                <a:gd name="connsiteX865" fmla="*/ 547970 w 4651277"/>
                <a:gd name="connsiteY865" fmla="*/ 3079252 h 4241931"/>
                <a:gd name="connsiteX866" fmla="*/ 536113 w 4651277"/>
                <a:gd name="connsiteY866" fmla="*/ 3040749 h 4241931"/>
                <a:gd name="connsiteX867" fmla="*/ 536514 w 4651277"/>
                <a:gd name="connsiteY867" fmla="*/ 3026719 h 4241931"/>
                <a:gd name="connsiteX868" fmla="*/ 518069 w 4651277"/>
                <a:gd name="connsiteY868" fmla="*/ 3044697 h 4241931"/>
                <a:gd name="connsiteX869" fmla="*/ 505030 w 4651277"/>
                <a:gd name="connsiteY869" fmla="*/ 3044899 h 4241931"/>
                <a:gd name="connsiteX870" fmla="*/ 469088 w 4651277"/>
                <a:gd name="connsiteY870" fmla="*/ 3060358 h 4241931"/>
                <a:gd name="connsiteX871" fmla="*/ 446865 w 4651277"/>
                <a:gd name="connsiteY871" fmla="*/ 3064475 h 4241931"/>
                <a:gd name="connsiteX872" fmla="*/ 428168 w 4651277"/>
                <a:gd name="connsiteY872" fmla="*/ 3076179 h 4241931"/>
                <a:gd name="connsiteX873" fmla="*/ 421376 w 4651277"/>
                <a:gd name="connsiteY873" fmla="*/ 3079513 h 4241931"/>
                <a:gd name="connsiteX874" fmla="*/ 387850 w 4651277"/>
                <a:gd name="connsiteY874" fmla="*/ 3050903 h 4241931"/>
                <a:gd name="connsiteX875" fmla="*/ 356247 w 4651277"/>
                <a:gd name="connsiteY875" fmla="*/ 3058134 h 4241931"/>
                <a:gd name="connsiteX876" fmla="*/ 329279 w 4651277"/>
                <a:gd name="connsiteY876" fmla="*/ 3044401 h 4241931"/>
                <a:gd name="connsiteX877" fmla="*/ 308607 w 4651277"/>
                <a:gd name="connsiteY877" fmla="*/ 3027031 h 4241931"/>
                <a:gd name="connsiteX878" fmla="*/ 279538 w 4651277"/>
                <a:gd name="connsiteY878" fmla="*/ 3001141 h 4241931"/>
                <a:gd name="connsiteX879" fmla="*/ 267950 w 4651277"/>
                <a:gd name="connsiteY879" fmla="*/ 2993392 h 4241931"/>
                <a:gd name="connsiteX880" fmla="*/ 257547 w 4651277"/>
                <a:gd name="connsiteY880" fmla="*/ 2987046 h 4241931"/>
                <a:gd name="connsiteX881" fmla="*/ 263834 w 4651277"/>
                <a:gd name="connsiteY881" fmla="*/ 2971168 h 4241931"/>
                <a:gd name="connsiteX882" fmla="*/ 275244 w 4651277"/>
                <a:gd name="connsiteY882" fmla="*/ 2962494 h 4241931"/>
                <a:gd name="connsiteX883" fmla="*/ 283127 w 4651277"/>
                <a:gd name="connsiteY883" fmla="*/ 2946230 h 4241931"/>
                <a:gd name="connsiteX884" fmla="*/ 271842 w 4651277"/>
                <a:gd name="connsiteY884" fmla="*/ 2937986 h 4241931"/>
                <a:gd name="connsiteX885" fmla="*/ 255949 w 4651277"/>
                <a:gd name="connsiteY885" fmla="*/ 2947324 h 4241931"/>
                <a:gd name="connsiteX886" fmla="*/ 248671 w 4651277"/>
                <a:gd name="connsiteY886" fmla="*/ 2962598 h 4241931"/>
                <a:gd name="connsiteX887" fmla="*/ 220889 w 4651277"/>
                <a:gd name="connsiteY887" fmla="*/ 2964682 h 4241931"/>
                <a:gd name="connsiteX888" fmla="*/ 224312 w 4651277"/>
                <a:gd name="connsiteY888" fmla="*/ 2945699 h 4241931"/>
                <a:gd name="connsiteX889" fmla="*/ 224403 w 4651277"/>
                <a:gd name="connsiteY889" fmla="*/ 2919922 h 4241931"/>
                <a:gd name="connsiteX890" fmla="*/ 221120 w 4651277"/>
                <a:gd name="connsiteY890" fmla="*/ 2906363 h 4241931"/>
                <a:gd name="connsiteX891" fmla="*/ 227734 w 4651277"/>
                <a:gd name="connsiteY891" fmla="*/ 2886607 h 4241931"/>
                <a:gd name="connsiteX892" fmla="*/ 230419 w 4651277"/>
                <a:gd name="connsiteY892" fmla="*/ 2873291 h 4241931"/>
                <a:gd name="connsiteX893" fmla="*/ 220334 w 4651277"/>
                <a:gd name="connsiteY893" fmla="*/ 2850825 h 4241931"/>
                <a:gd name="connsiteX894" fmla="*/ 210854 w 4651277"/>
                <a:gd name="connsiteY894" fmla="*/ 2827368 h 4241931"/>
                <a:gd name="connsiteX895" fmla="*/ 241764 w 4651277"/>
                <a:gd name="connsiteY895" fmla="*/ 2778929 h 4241931"/>
                <a:gd name="connsiteX896" fmla="*/ 255002 w 4651277"/>
                <a:gd name="connsiteY896" fmla="*/ 2751657 h 4241931"/>
                <a:gd name="connsiteX897" fmla="*/ 276350 w 4651277"/>
                <a:gd name="connsiteY897" fmla="*/ 2717777 h 4241931"/>
                <a:gd name="connsiteX898" fmla="*/ 285282 w 4651277"/>
                <a:gd name="connsiteY898" fmla="*/ 2707593 h 4241931"/>
                <a:gd name="connsiteX899" fmla="*/ 276926 w 4651277"/>
                <a:gd name="connsiteY899" fmla="*/ 2680064 h 4241931"/>
                <a:gd name="connsiteX900" fmla="*/ 264542 w 4651277"/>
                <a:gd name="connsiteY900" fmla="*/ 2672508 h 4241931"/>
                <a:gd name="connsiteX901" fmla="*/ 308116 w 4651277"/>
                <a:gd name="connsiteY901" fmla="*/ 2674621 h 4241931"/>
                <a:gd name="connsiteX902" fmla="*/ 327864 w 4651277"/>
                <a:gd name="connsiteY902" fmla="*/ 2668993 h 4241931"/>
                <a:gd name="connsiteX903" fmla="*/ 339456 w 4651277"/>
                <a:gd name="connsiteY903" fmla="*/ 2648876 h 4241931"/>
                <a:gd name="connsiteX904" fmla="*/ 368061 w 4651277"/>
                <a:gd name="connsiteY904" fmla="*/ 2643216 h 4241931"/>
                <a:gd name="connsiteX905" fmla="*/ 389537 w 4651277"/>
                <a:gd name="connsiteY905" fmla="*/ 2632526 h 4241931"/>
                <a:gd name="connsiteX906" fmla="*/ 396992 w 4651277"/>
                <a:gd name="connsiteY906" fmla="*/ 2633675 h 4241931"/>
                <a:gd name="connsiteX907" fmla="*/ 398142 w 4651277"/>
                <a:gd name="connsiteY907" fmla="*/ 2626219 h 4241931"/>
                <a:gd name="connsiteX908" fmla="*/ 385394 w 4651277"/>
                <a:gd name="connsiteY908" fmla="*/ 2597603 h 4241931"/>
                <a:gd name="connsiteX909" fmla="*/ 377546 w 4651277"/>
                <a:gd name="connsiteY909" fmla="*/ 2596603 h 4241931"/>
                <a:gd name="connsiteX910" fmla="*/ 376221 w 4651277"/>
                <a:gd name="connsiteY910" fmla="*/ 2597323 h 4241931"/>
                <a:gd name="connsiteX911" fmla="*/ 363730 w 4651277"/>
                <a:gd name="connsiteY911" fmla="*/ 2594317 h 4241931"/>
                <a:gd name="connsiteX912" fmla="*/ 336858 w 4651277"/>
                <a:gd name="connsiteY912" fmla="*/ 2561827 h 4241931"/>
                <a:gd name="connsiteX913" fmla="*/ 337956 w 4651277"/>
                <a:gd name="connsiteY913" fmla="*/ 2558256 h 4241931"/>
                <a:gd name="connsiteX914" fmla="*/ 331405 w 4651277"/>
                <a:gd name="connsiteY914" fmla="*/ 2552878 h 4241931"/>
                <a:gd name="connsiteX915" fmla="*/ 308578 w 4651277"/>
                <a:gd name="connsiteY915" fmla="*/ 2557984 h 4241931"/>
                <a:gd name="connsiteX916" fmla="*/ 294264 w 4651277"/>
                <a:gd name="connsiteY916" fmla="*/ 2582561 h 4241931"/>
                <a:gd name="connsiteX917" fmla="*/ 283956 w 4651277"/>
                <a:gd name="connsiteY917" fmla="*/ 2590545 h 4241931"/>
                <a:gd name="connsiteX918" fmla="*/ 279462 w 4651277"/>
                <a:gd name="connsiteY918" fmla="*/ 2578968 h 4241931"/>
                <a:gd name="connsiteX919" fmla="*/ 280886 w 4651277"/>
                <a:gd name="connsiteY919" fmla="*/ 2534293 h 4241931"/>
                <a:gd name="connsiteX920" fmla="*/ 293312 w 4651277"/>
                <a:gd name="connsiteY920" fmla="*/ 2522841 h 4241931"/>
                <a:gd name="connsiteX921" fmla="*/ 313664 w 4651277"/>
                <a:gd name="connsiteY921" fmla="*/ 2509256 h 4241931"/>
                <a:gd name="connsiteX922" fmla="*/ 322562 w 4651277"/>
                <a:gd name="connsiteY922" fmla="*/ 2501743 h 4241931"/>
                <a:gd name="connsiteX923" fmla="*/ 322347 w 4651277"/>
                <a:gd name="connsiteY923" fmla="*/ 2500403 h 4241931"/>
                <a:gd name="connsiteX924" fmla="*/ 325012 w 4651277"/>
                <a:gd name="connsiteY924" fmla="*/ 2494504 h 4241931"/>
                <a:gd name="connsiteX925" fmla="*/ 327121 w 4651277"/>
                <a:gd name="connsiteY925" fmla="*/ 2489822 h 4241931"/>
                <a:gd name="connsiteX926" fmla="*/ 325375 w 4651277"/>
                <a:gd name="connsiteY926" fmla="*/ 2483801 h 4241931"/>
                <a:gd name="connsiteX927" fmla="*/ 319894 w 4651277"/>
                <a:gd name="connsiteY927" fmla="*/ 2485096 h 4241931"/>
                <a:gd name="connsiteX928" fmla="*/ 311599 w 4651277"/>
                <a:gd name="connsiteY928" fmla="*/ 2486736 h 4241931"/>
                <a:gd name="connsiteX929" fmla="*/ 310423 w 4651277"/>
                <a:gd name="connsiteY929" fmla="*/ 2477683 h 4241931"/>
                <a:gd name="connsiteX930" fmla="*/ 311281 w 4651277"/>
                <a:gd name="connsiteY930" fmla="*/ 2475872 h 4241931"/>
                <a:gd name="connsiteX931" fmla="*/ 304224 w 4651277"/>
                <a:gd name="connsiteY931" fmla="*/ 2463706 h 4241931"/>
                <a:gd name="connsiteX932" fmla="*/ 295275 w 4651277"/>
                <a:gd name="connsiteY932" fmla="*/ 2457135 h 4241931"/>
                <a:gd name="connsiteX933" fmla="*/ 294859 w 4651277"/>
                <a:gd name="connsiteY933" fmla="*/ 2454016 h 4241931"/>
                <a:gd name="connsiteX934" fmla="*/ 286910 w 4651277"/>
                <a:gd name="connsiteY934" fmla="*/ 2446244 h 4241931"/>
                <a:gd name="connsiteX935" fmla="*/ 278232 w 4651277"/>
                <a:gd name="connsiteY935" fmla="*/ 2442183 h 4241931"/>
                <a:gd name="connsiteX936" fmla="*/ 256502 w 4651277"/>
                <a:gd name="connsiteY936" fmla="*/ 2431877 h 4241931"/>
                <a:gd name="connsiteX937" fmla="*/ 233566 w 4651277"/>
                <a:gd name="connsiteY937" fmla="*/ 2432796 h 4241931"/>
                <a:gd name="connsiteX938" fmla="*/ 225585 w 4651277"/>
                <a:gd name="connsiteY938" fmla="*/ 2427605 h 4241931"/>
                <a:gd name="connsiteX939" fmla="*/ 218516 w 4651277"/>
                <a:gd name="connsiteY939" fmla="*/ 2409611 h 4241931"/>
                <a:gd name="connsiteX940" fmla="*/ 219702 w 4651277"/>
                <a:gd name="connsiteY940" fmla="*/ 2396654 h 4241931"/>
                <a:gd name="connsiteX941" fmla="*/ 203612 w 4651277"/>
                <a:gd name="connsiteY941" fmla="*/ 2390201 h 4241931"/>
                <a:gd name="connsiteX942" fmla="*/ 185454 w 4651277"/>
                <a:gd name="connsiteY942" fmla="*/ 2384308 h 4241931"/>
                <a:gd name="connsiteX943" fmla="*/ 180651 w 4651277"/>
                <a:gd name="connsiteY943" fmla="*/ 2360984 h 4241931"/>
                <a:gd name="connsiteX944" fmla="*/ 188954 w 4651277"/>
                <a:gd name="connsiteY944" fmla="*/ 2355173 h 4241931"/>
                <a:gd name="connsiteX945" fmla="*/ 203232 w 4651277"/>
                <a:gd name="connsiteY945" fmla="*/ 2321739 h 4241931"/>
                <a:gd name="connsiteX946" fmla="*/ 198358 w 4651277"/>
                <a:gd name="connsiteY946" fmla="*/ 2280702 h 4241931"/>
                <a:gd name="connsiteX947" fmla="*/ 181129 w 4651277"/>
                <a:gd name="connsiteY947" fmla="*/ 2268831 h 4241931"/>
                <a:gd name="connsiteX948" fmla="*/ 161542 w 4651277"/>
                <a:gd name="connsiteY948" fmla="*/ 2266396 h 4241931"/>
                <a:gd name="connsiteX949" fmla="*/ 170152 w 4651277"/>
                <a:gd name="connsiteY949" fmla="*/ 2232225 h 4241931"/>
                <a:gd name="connsiteX950" fmla="*/ 182158 w 4651277"/>
                <a:gd name="connsiteY950" fmla="*/ 2210319 h 4241931"/>
                <a:gd name="connsiteX951" fmla="*/ 185087 w 4651277"/>
                <a:gd name="connsiteY951" fmla="*/ 2204960 h 4241931"/>
                <a:gd name="connsiteX952" fmla="*/ 183548 w 4651277"/>
                <a:gd name="connsiteY952" fmla="*/ 2204931 h 4241931"/>
                <a:gd name="connsiteX953" fmla="*/ 176985 w 4651277"/>
                <a:gd name="connsiteY953" fmla="*/ 2201655 h 4241931"/>
                <a:gd name="connsiteX954" fmla="*/ 158195 w 4651277"/>
                <a:gd name="connsiteY954" fmla="*/ 2192908 h 4241931"/>
                <a:gd name="connsiteX955" fmla="*/ 153725 w 4651277"/>
                <a:gd name="connsiteY955" fmla="*/ 2186242 h 4241931"/>
                <a:gd name="connsiteX956" fmla="*/ 153180 w 4651277"/>
                <a:gd name="connsiteY956" fmla="*/ 2181643 h 4241931"/>
                <a:gd name="connsiteX957" fmla="*/ 148907 w 4651277"/>
                <a:gd name="connsiteY957" fmla="*/ 2184596 h 4241931"/>
                <a:gd name="connsiteX958" fmla="*/ 133549 w 4651277"/>
                <a:gd name="connsiteY958" fmla="*/ 2192221 h 4241931"/>
                <a:gd name="connsiteX959" fmla="*/ 130014 w 4651277"/>
                <a:gd name="connsiteY959" fmla="*/ 2191909 h 4241931"/>
                <a:gd name="connsiteX960" fmla="*/ 130318 w 4651277"/>
                <a:gd name="connsiteY960" fmla="*/ 2192823 h 4241931"/>
                <a:gd name="connsiteX961" fmla="*/ 126283 w 4651277"/>
                <a:gd name="connsiteY961" fmla="*/ 2195305 h 4241931"/>
                <a:gd name="connsiteX962" fmla="*/ 107338 w 4651277"/>
                <a:gd name="connsiteY962" fmla="*/ 2192707 h 4241931"/>
                <a:gd name="connsiteX963" fmla="*/ 90588 w 4651277"/>
                <a:gd name="connsiteY963" fmla="*/ 2196667 h 4241931"/>
                <a:gd name="connsiteX964" fmla="*/ 85329 w 4651277"/>
                <a:gd name="connsiteY964" fmla="*/ 2204345 h 4241931"/>
                <a:gd name="connsiteX965" fmla="*/ 82412 w 4651277"/>
                <a:gd name="connsiteY965" fmla="*/ 2206965 h 4241931"/>
                <a:gd name="connsiteX966" fmla="*/ 79791 w 4651277"/>
                <a:gd name="connsiteY966" fmla="*/ 2204045 h 4241931"/>
                <a:gd name="connsiteX967" fmla="*/ 72187 w 4651277"/>
                <a:gd name="connsiteY967" fmla="*/ 2199087 h 4241931"/>
                <a:gd name="connsiteX968" fmla="*/ 56610 w 4651277"/>
                <a:gd name="connsiteY968" fmla="*/ 2194405 h 4241931"/>
                <a:gd name="connsiteX969" fmla="*/ 49228 w 4651277"/>
                <a:gd name="connsiteY969" fmla="*/ 2195828 h 4241931"/>
                <a:gd name="connsiteX970" fmla="*/ 44932 w 4651277"/>
                <a:gd name="connsiteY970" fmla="*/ 2199419 h 4241931"/>
                <a:gd name="connsiteX971" fmla="*/ 40358 w 4651277"/>
                <a:gd name="connsiteY971" fmla="*/ 2195030 h 4241931"/>
                <a:gd name="connsiteX972" fmla="*/ 38739 w 4651277"/>
                <a:gd name="connsiteY972" fmla="*/ 2190908 h 4241931"/>
                <a:gd name="connsiteX973" fmla="*/ 25029 w 4651277"/>
                <a:gd name="connsiteY973" fmla="*/ 2188681 h 4241931"/>
                <a:gd name="connsiteX974" fmla="*/ 22953 w 4651277"/>
                <a:gd name="connsiteY974" fmla="*/ 2190781 h 4241931"/>
                <a:gd name="connsiteX975" fmla="*/ 17398 w 4651277"/>
                <a:gd name="connsiteY975" fmla="*/ 2191771 h 4241931"/>
                <a:gd name="connsiteX976" fmla="*/ 17464 w 4651277"/>
                <a:gd name="connsiteY976" fmla="*/ 2186609 h 4241931"/>
                <a:gd name="connsiteX977" fmla="*/ 20703 w 4651277"/>
                <a:gd name="connsiteY977" fmla="*/ 2182626 h 4241931"/>
                <a:gd name="connsiteX978" fmla="*/ 20175 w 4651277"/>
                <a:gd name="connsiteY978" fmla="*/ 2176316 h 4241931"/>
                <a:gd name="connsiteX979" fmla="*/ 10908 w 4651277"/>
                <a:gd name="connsiteY979" fmla="*/ 2158882 h 4241931"/>
                <a:gd name="connsiteX980" fmla="*/ 3909 w 4651277"/>
                <a:gd name="connsiteY980" fmla="*/ 2136084 h 4241931"/>
                <a:gd name="connsiteX981" fmla="*/ 5354 w 4651277"/>
                <a:gd name="connsiteY981" fmla="*/ 2129952 h 4241931"/>
                <a:gd name="connsiteX982" fmla="*/ 9185 w 4651277"/>
                <a:gd name="connsiteY982" fmla="*/ 2123453 h 4241931"/>
                <a:gd name="connsiteX983" fmla="*/ 8263 w 4651277"/>
                <a:gd name="connsiteY983" fmla="*/ 2119867 h 4241931"/>
                <a:gd name="connsiteX984" fmla="*/ 0 w 4651277"/>
                <a:gd name="connsiteY984" fmla="*/ 2106669 h 4241931"/>
                <a:gd name="connsiteX985" fmla="*/ 1997 w 4651277"/>
                <a:gd name="connsiteY985" fmla="*/ 2092253 h 4241931"/>
                <a:gd name="connsiteX986" fmla="*/ 18461 w 4651277"/>
                <a:gd name="connsiteY986" fmla="*/ 2073068 h 4241931"/>
                <a:gd name="connsiteX987" fmla="*/ 22909 w 4651277"/>
                <a:gd name="connsiteY987" fmla="*/ 2063545 h 4241931"/>
                <a:gd name="connsiteX988" fmla="*/ 31396 w 4651277"/>
                <a:gd name="connsiteY988" fmla="*/ 2046292 h 4241931"/>
                <a:gd name="connsiteX989" fmla="*/ 31352 w 4651277"/>
                <a:gd name="connsiteY989" fmla="*/ 2025192 h 4241931"/>
                <a:gd name="connsiteX990" fmla="*/ 63886 w 4651277"/>
                <a:gd name="connsiteY990" fmla="*/ 2013091 h 4241931"/>
                <a:gd name="connsiteX991" fmla="*/ 81239 w 4651277"/>
                <a:gd name="connsiteY991" fmla="*/ 2008044 h 4241931"/>
                <a:gd name="connsiteX992" fmla="*/ 111405 w 4651277"/>
                <a:gd name="connsiteY992" fmla="*/ 1993139 h 4241931"/>
                <a:gd name="connsiteX993" fmla="*/ 126677 w 4651277"/>
                <a:gd name="connsiteY993" fmla="*/ 2000417 h 4241931"/>
                <a:gd name="connsiteX994" fmla="*/ 139632 w 4651277"/>
                <a:gd name="connsiteY994" fmla="*/ 1998124 h 4241931"/>
                <a:gd name="connsiteX995" fmla="*/ 146533 w 4651277"/>
                <a:gd name="connsiteY995" fmla="*/ 1993496 h 4241931"/>
                <a:gd name="connsiteX996" fmla="*/ 153736 w 4651277"/>
                <a:gd name="connsiteY996" fmla="*/ 1988375 h 4241931"/>
                <a:gd name="connsiteX997" fmla="*/ 154376 w 4651277"/>
                <a:gd name="connsiteY997" fmla="*/ 1996242 h 4241931"/>
                <a:gd name="connsiteX998" fmla="*/ 153285 w 4651277"/>
                <a:gd name="connsiteY998" fmla="*/ 2009173 h 4241931"/>
                <a:gd name="connsiteX999" fmla="*/ 164872 w 4651277"/>
                <a:gd name="connsiteY999" fmla="*/ 2016921 h 4241931"/>
                <a:gd name="connsiteX1000" fmla="*/ 175266 w 4651277"/>
                <a:gd name="connsiteY1000" fmla="*/ 2011025 h 4241931"/>
                <a:gd name="connsiteX1001" fmla="*/ 179204 w 4651277"/>
                <a:gd name="connsiteY1001" fmla="*/ 2016827 h 4241931"/>
                <a:gd name="connsiteX1002" fmla="*/ 185964 w 4651277"/>
                <a:gd name="connsiteY1002" fmla="*/ 2044743 h 4241931"/>
                <a:gd name="connsiteX1003" fmla="*/ 192136 w 4651277"/>
                <a:gd name="connsiteY1003" fmla="*/ 2058025 h 4241931"/>
                <a:gd name="connsiteX1004" fmla="*/ 191400 w 4651277"/>
                <a:gd name="connsiteY1004" fmla="*/ 2065222 h 4241931"/>
                <a:gd name="connsiteX1005" fmla="*/ 193705 w 4651277"/>
                <a:gd name="connsiteY1005" fmla="*/ 2064625 h 4241931"/>
                <a:gd name="connsiteX1006" fmla="*/ 201345 w 4651277"/>
                <a:gd name="connsiteY1006" fmla="*/ 2058516 h 4241931"/>
                <a:gd name="connsiteX1007" fmla="*/ 208726 w 4651277"/>
                <a:gd name="connsiteY1007" fmla="*/ 2057092 h 4241931"/>
                <a:gd name="connsiteX1008" fmla="*/ 228242 w 4651277"/>
                <a:gd name="connsiteY1008" fmla="*/ 2063119 h 4241931"/>
                <a:gd name="connsiteX1009" fmla="*/ 231942 w 4651277"/>
                <a:gd name="connsiteY1009" fmla="*/ 2058516 h 4241931"/>
                <a:gd name="connsiteX1010" fmla="*/ 254423 w 4651277"/>
                <a:gd name="connsiteY1010" fmla="*/ 2032807 h 4241931"/>
                <a:gd name="connsiteX1011" fmla="*/ 259562 w 4651277"/>
                <a:gd name="connsiteY1011" fmla="*/ 2024385 h 4241931"/>
                <a:gd name="connsiteX1012" fmla="*/ 260350 w 4651277"/>
                <a:gd name="connsiteY1012" fmla="*/ 2011951 h 4241931"/>
                <a:gd name="connsiteX1013" fmla="*/ 243934 w 4651277"/>
                <a:gd name="connsiteY1013" fmla="*/ 1984262 h 4241931"/>
                <a:gd name="connsiteX1014" fmla="*/ 241968 w 4651277"/>
                <a:gd name="connsiteY1014" fmla="*/ 1967429 h 4241931"/>
                <a:gd name="connsiteX1015" fmla="*/ 257810 w 4651277"/>
                <a:gd name="connsiteY1015" fmla="*/ 1964858 h 4241931"/>
                <a:gd name="connsiteX1016" fmla="*/ 278777 w 4651277"/>
                <a:gd name="connsiteY1016" fmla="*/ 1969490 h 4241931"/>
                <a:gd name="connsiteX1017" fmla="*/ 293797 w 4651277"/>
                <a:gd name="connsiteY1017" fmla="*/ 1970497 h 4241931"/>
                <a:gd name="connsiteX1018" fmla="*/ 304189 w 4651277"/>
                <a:gd name="connsiteY1018" fmla="*/ 1964603 h 4241931"/>
                <a:gd name="connsiteX1019" fmla="*/ 323849 w 4651277"/>
                <a:gd name="connsiteY1019" fmla="*/ 1916778 h 4241931"/>
                <a:gd name="connsiteX1020" fmla="*/ 339900 w 4651277"/>
                <a:gd name="connsiteY1020" fmla="*/ 1899380 h 4241931"/>
                <a:gd name="connsiteX1021" fmla="*/ 366172 w 4651277"/>
                <a:gd name="connsiteY1021" fmla="*/ 1899774 h 4241931"/>
                <a:gd name="connsiteX1022" fmla="*/ 386796 w 4651277"/>
                <a:gd name="connsiteY1022" fmla="*/ 1855936 h 4241931"/>
                <a:gd name="connsiteX1023" fmla="*/ 382353 w 4651277"/>
                <a:gd name="connsiteY1023" fmla="*/ 1837591 h 4241931"/>
                <a:gd name="connsiteX1024" fmla="*/ 397618 w 4651277"/>
                <a:gd name="connsiteY1024" fmla="*/ 1832628 h 4241931"/>
                <a:gd name="connsiteX1025" fmla="*/ 428633 w 4651277"/>
                <a:gd name="connsiteY1025" fmla="*/ 1850870 h 4241931"/>
                <a:gd name="connsiteX1026" fmla="*/ 421799 w 4651277"/>
                <a:gd name="connsiteY1026" fmla="*/ 1833105 h 4241931"/>
                <a:gd name="connsiteX1027" fmla="*/ 416893 w 4651277"/>
                <a:gd name="connsiteY1027" fmla="*/ 1823315 h 4241931"/>
                <a:gd name="connsiteX1028" fmla="*/ 392973 w 4651277"/>
                <a:gd name="connsiteY1028" fmla="*/ 1801244 h 4241931"/>
                <a:gd name="connsiteX1029" fmla="*/ 372974 w 4651277"/>
                <a:gd name="connsiteY1029" fmla="*/ 1800599 h 4241931"/>
                <a:gd name="connsiteX1030" fmla="*/ 385949 w 4651277"/>
                <a:gd name="connsiteY1030" fmla="*/ 1754815 h 4241931"/>
                <a:gd name="connsiteX1031" fmla="*/ 398951 w 4651277"/>
                <a:gd name="connsiteY1031" fmla="*/ 1705649 h 4241931"/>
                <a:gd name="connsiteX1032" fmla="*/ 389494 w 4651277"/>
                <a:gd name="connsiteY1032" fmla="*/ 1678807 h 4241931"/>
                <a:gd name="connsiteX1033" fmla="*/ 363309 w 4651277"/>
                <a:gd name="connsiteY1033" fmla="*/ 1680505 h 4241931"/>
                <a:gd name="connsiteX1034" fmla="*/ 342496 w 4651277"/>
                <a:gd name="connsiteY1034" fmla="*/ 1695679 h 4241931"/>
                <a:gd name="connsiteX1035" fmla="*/ 298105 w 4651277"/>
                <a:gd name="connsiteY1035" fmla="*/ 1669277 h 4241931"/>
                <a:gd name="connsiteX1036" fmla="*/ 291363 w 4651277"/>
                <a:gd name="connsiteY1036" fmla="*/ 1665844 h 4241931"/>
                <a:gd name="connsiteX1037" fmla="*/ 294593 w 4651277"/>
                <a:gd name="connsiteY1037" fmla="*/ 1646062 h 4241931"/>
                <a:gd name="connsiteX1038" fmla="*/ 308882 w 4651277"/>
                <a:gd name="connsiteY1038" fmla="*/ 1624869 h 4241931"/>
                <a:gd name="connsiteX1039" fmla="*/ 350575 w 4651277"/>
                <a:gd name="connsiteY1039" fmla="*/ 1612239 h 4241931"/>
                <a:gd name="connsiteX1040" fmla="*/ 368300 w 4651277"/>
                <a:gd name="connsiteY1040" fmla="*/ 1624411 h 4241931"/>
                <a:gd name="connsiteX1041" fmla="*/ 381481 w 4651277"/>
                <a:gd name="connsiteY1041" fmla="*/ 1631773 h 4241931"/>
                <a:gd name="connsiteX1042" fmla="*/ 447262 w 4651277"/>
                <a:gd name="connsiteY1042" fmla="*/ 1605288 h 4241931"/>
                <a:gd name="connsiteX1043" fmla="*/ 459886 w 4651277"/>
                <a:gd name="connsiteY1043" fmla="*/ 1566766 h 4241931"/>
                <a:gd name="connsiteX1044" fmla="*/ 453689 w 4651277"/>
                <a:gd name="connsiteY1044" fmla="*/ 1556868 h 4241931"/>
                <a:gd name="connsiteX1045" fmla="*/ 470485 w 4651277"/>
                <a:gd name="connsiteY1045" fmla="*/ 1505937 h 4241931"/>
                <a:gd name="connsiteX1046" fmla="*/ 499433 w 4651277"/>
                <a:gd name="connsiteY1046" fmla="*/ 1480773 h 4241931"/>
                <a:gd name="connsiteX1047" fmla="*/ 547531 w 4651277"/>
                <a:gd name="connsiteY1047" fmla="*/ 1463211 h 4241931"/>
                <a:gd name="connsiteX1048" fmla="*/ 567253 w 4651277"/>
                <a:gd name="connsiteY1048" fmla="*/ 1460968 h 4241931"/>
                <a:gd name="connsiteX1049" fmla="*/ 536841 w 4651277"/>
                <a:gd name="connsiteY1049" fmla="*/ 1441738 h 4241931"/>
                <a:gd name="connsiteX1050" fmla="*/ 534666 w 4651277"/>
                <a:gd name="connsiteY1050" fmla="*/ 1439730 h 4241931"/>
                <a:gd name="connsiteX1051" fmla="*/ 534280 w 4651277"/>
                <a:gd name="connsiteY1051" fmla="*/ 1438135 h 4241931"/>
                <a:gd name="connsiteX1052" fmla="*/ 490714 w 4651277"/>
                <a:gd name="connsiteY1052" fmla="*/ 1340184 h 4241931"/>
                <a:gd name="connsiteX1053" fmla="*/ 488780 w 4651277"/>
                <a:gd name="connsiteY1053" fmla="*/ 1292099 h 4241931"/>
                <a:gd name="connsiteX1054" fmla="*/ 496936 w 4651277"/>
                <a:gd name="connsiteY1054" fmla="*/ 1238618 h 4241931"/>
                <a:gd name="connsiteX1055" fmla="*/ 497422 w 4651277"/>
                <a:gd name="connsiteY1055" fmla="*/ 1226678 h 4241931"/>
                <a:gd name="connsiteX1056" fmla="*/ 498708 w 4651277"/>
                <a:gd name="connsiteY1056" fmla="*/ 1146573 h 4241931"/>
                <a:gd name="connsiteX1057" fmla="*/ 494266 w 4651277"/>
                <a:gd name="connsiteY1057" fmla="*/ 1128228 h 4241931"/>
                <a:gd name="connsiteX1058" fmla="*/ 491300 w 4651277"/>
                <a:gd name="connsiteY1058" fmla="*/ 1098549 h 4241931"/>
                <a:gd name="connsiteX1059" fmla="*/ 474258 w 4651277"/>
                <a:gd name="connsiteY1059" fmla="*/ 1115342 h 4241931"/>
                <a:gd name="connsiteX1060" fmla="*/ 456676 w 4651277"/>
                <a:gd name="connsiteY1060" fmla="*/ 1110733 h 4241931"/>
                <a:gd name="connsiteX1061" fmla="*/ 424274 w 4651277"/>
                <a:gd name="connsiteY1061" fmla="*/ 1078049 h 4241931"/>
                <a:gd name="connsiteX1062" fmla="*/ 407590 w 4651277"/>
                <a:gd name="connsiteY1062" fmla="*/ 1059716 h 4241931"/>
                <a:gd name="connsiteX1063" fmla="*/ 403785 w 4651277"/>
                <a:gd name="connsiteY1063" fmla="*/ 1049238 h 4241931"/>
                <a:gd name="connsiteX1064" fmla="*/ 396629 w 4651277"/>
                <a:gd name="connsiteY1064" fmla="*/ 1007485 h 4241931"/>
                <a:gd name="connsiteX1065" fmla="*/ 398423 w 4651277"/>
                <a:gd name="connsiteY1065" fmla="*/ 980030 h 4241931"/>
                <a:gd name="connsiteX1066" fmla="*/ 397121 w 4651277"/>
                <a:gd name="connsiteY1066" fmla="*/ 967680 h 4241931"/>
                <a:gd name="connsiteX1067" fmla="*/ 394920 w 4651277"/>
                <a:gd name="connsiteY1067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8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8"/>
                  </a:lnTo>
                  <a:lnTo>
                    <a:pt x="3877729" y="2513815"/>
                  </a:lnTo>
                  <a:close/>
                  <a:moveTo>
                    <a:pt x="3877901" y="2487464"/>
                  </a:moveTo>
                  <a:lnTo>
                    <a:pt x="3888276" y="2487069"/>
                  </a:lnTo>
                  <a:cubicBezTo>
                    <a:pt x="3890138" y="2487517"/>
                    <a:pt x="3891479" y="2488580"/>
                    <a:pt x="3891886" y="2490770"/>
                  </a:cubicBezTo>
                  <a:lnTo>
                    <a:pt x="3891216" y="2494296"/>
                  </a:lnTo>
                  <a:lnTo>
                    <a:pt x="3905570" y="2476507"/>
                  </a:lnTo>
                  <a:cubicBezTo>
                    <a:pt x="3907159" y="2474284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8" y="2490422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8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2" y="2054951"/>
                  </a:lnTo>
                  <a:lnTo>
                    <a:pt x="4089266" y="2055669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6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2"/>
                  </a:lnTo>
                  <a:lnTo>
                    <a:pt x="3822243" y="1811284"/>
                  </a:lnTo>
                  <a:close/>
                  <a:moveTo>
                    <a:pt x="3767516" y="1561443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3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6" y="1609280"/>
                  </a:lnTo>
                  <a:lnTo>
                    <a:pt x="3797457" y="1614968"/>
                  </a:lnTo>
                  <a:lnTo>
                    <a:pt x="3788624" y="1604063"/>
                  </a:lnTo>
                  <a:cubicBezTo>
                    <a:pt x="3785763" y="1594087"/>
                    <a:pt x="3781115" y="1584988"/>
                    <a:pt x="3776032" y="1576162"/>
                  </a:cubicBezTo>
                  <a:close/>
                  <a:moveTo>
                    <a:pt x="2526548" y="3066943"/>
                  </a:moveTo>
                  <a:lnTo>
                    <a:pt x="2526941" y="3067714"/>
                  </a:lnTo>
                  <a:lnTo>
                    <a:pt x="2540254" y="3062845"/>
                  </a:lnTo>
                  <a:lnTo>
                    <a:pt x="2539881" y="3062027"/>
                  </a:lnTo>
                  <a:lnTo>
                    <a:pt x="2539743" y="3061741"/>
                  </a:ln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0" y="545620"/>
                  </a:cubicBezTo>
                  <a:cubicBezTo>
                    <a:pt x="3403040" y="561222"/>
                    <a:pt x="3409325" y="561477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7"/>
                    <a:pt x="3427865" y="511430"/>
                  </a:cubicBezTo>
                  <a:lnTo>
                    <a:pt x="3425437" y="507611"/>
                  </a:lnTo>
                  <a:lnTo>
                    <a:pt x="3420176" y="511007"/>
                  </a:lnTo>
                  <a:cubicBezTo>
                    <a:pt x="3411083" y="515050"/>
                    <a:pt x="3401574" y="518109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182718" y="1487138"/>
                  </a:moveTo>
                  <a:lnTo>
                    <a:pt x="1184885" y="1486780"/>
                  </a:lnTo>
                  <a:lnTo>
                    <a:pt x="1184389" y="1486142"/>
                  </a:lnTo>
                  <a:lnTo>
                    <a:pt x="1183954" y="1486556"/>
                  </a:lnTo>
                  <a:cubicBezTo>
                    <a:pt x="1182777" y="1484694"/>
                    <a:pt x="1180289" y="1486468"/>
                    <a:pt x="1182718" y="1487138"/>
                  </a:cubicBezTo>
                  <a:close/>
                  <a:moveTo>
                    <a:pt x="1148542" y="1390278"/>
                  </a:moveTo>
                  <a:cubicBezTo>
                    <a:pt x="1147867" y="1392936"/>
                    <a:pt x="1147949" y="1395841"/>
                    <a:pt x="1148805" y="1398307"/>
                  </a:cubicBezTo>
                  <a:cubicBezTo>
                    <a:pt x="1151676" y="1406017"/>
                    <a:pt x="1151658" y="1413045"/>
                    <a:pt x="1150120" y="1419807"/>
                  </a:cubicBezTo>
                  <a:lnTo>
                    <a:pt x="1148674" y="1423488"/>
                  </a:lnTo>
                  <a:lnTo>
                    <a:pt x="1150306" y="1421569"/>
                  </a:lnTo>
                  <a:cubicBezTo>
                    <a:pt x="1151410" y="1417011"/>
                    <a:pt x="1150925" y="1411805"/>
                    <a:pt x="1150446" y="1406292"/>
                  </a:cubicBezTo>
                  <a:cubicBezTo>
                    <a:pt x="1150266" y="1401093"/>
                    <a:pt x="1149491" y="1395268"/>
                    <a:pt x="1150974" y="1390797"/>
                  </a:cubicBezTo>
                  <a:lnTo>
                    <a:pt x="1160764" y="1385670"/>
                  </a:lnTo>
                  <a:lnTo>
                    <a:pt x="1158556" y="1383721"/>
                  </a:lnTo>
                  <a:cubicBezTo>
                    <a:pt x="1156669" y="1382760"/>
                    <a:pt x="1154688" y="1382558"/>
                    <a:pt x="1152826" y="1383736"/>
                  </a:cubicBezTo>
                  <a:cubicBezTo>
                    <a:pt x="1150651" y="1385211"/>
                    <a:pt x="1149218" y="1387621"/>
                    <a:pt x="1148542" y="1390278"/>
                  </a:cubicBezTo>
                  <a:close/>
                  <a:moveTo>
                    <a:pt x="1176775" y="1335146"/>
                  </a:moveTo>
                  <a:lnTo>
                    <a:pt x="1176922" y="1344593"/>
                  </a:lnTo>
                  <a:lnTo>
                    <a:pt x="1178171" y="1355232"/>
                  </a:lnTo>
                  <a:lnTo>
                    <a:pt x="1178988" y="1344413"/>
                  </a:ln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3"/>
                  </a:cubicBezTo>
                  <a:close/>
                  <a:moveTo>
                    <a:pt x="901578" y="1089026"/>
                  </a:moveTo>
                  <a:cubicBezTo>
                    <a:pt x="900293" y="1091592"/>
                    <a:pt x="900074" y="1094338"/>
                    <a:pt x="902450" y="1097146"/>
                  </a:cubicBezTo>
                  <a:lnTo>
                    <a:pt x="902526" y="1097155"/>
                  </a:lnTo>
                  <a:lnTo>
                    <a:pt x="903198" y="1086956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1"/>
                    <a:pt x="767408" y="1070654"/>
                    <a:pt x="769344" y="1066423"/>
                  </a:cubicBezTo>
                  <a:cubicBezTo>
                    <a:pt x="771280" y="1062191"/>
                    <a:pt x="767048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500"/>
                    <a:pt x="459935" y="911515"/>
                  </a:cubicBezTo>
                  <a:cubicBezTo>
                    <a:pt x="471849" y="915384"/>
                    <a:pt x="481311" y="914360"/>
                    <a:pt x="483116" y="899146"/>
                  </a:cubicBezTo>
                  <a:cubicBezTo>
                    <a:pt x="482560" y="893369"/>
                    <a:pt x="486053" y="892100"/>
                    <a:pt x="490125" y="893227"/>
                  </a:cubicBezTo>
                  <a:cubicBezTo>
                    <a:pt x="495490" y="894460"/>
                    <a:pt x="501350" y="895995"/>
                    <a:pt x="505508" y="899211"/>
                  </a:cubicBezTo>
                  <a:cubicBezTo>
                    <a:pt x="514314" y="905945"/>
                    <a:pt x="522954" y="908496"/>
                    <a:pt x="533045" y="903097"/>
                  </a:cubicBezTo>
                  <a:cubicBezTo>
                    <a:pt x="538738" y="900451"/>
                    <a:pt x="543994" y="902977"/>
                    <a:pt x="549057" y="904707"/>
                  </a:cubicBezTo>
                  <a:cubicBezTo>
                    <a:pt x="558974" y="922993"/>
                    <a:pt x="551705" y="950506"/>
                    <a:pt x="576911" y="960445"/>
                  </a:cubicBezTo>
                  <a:cubicBezTo>
                    <a:pt x="582964" y="962779"/>
                    <a:pt x="582479" y="974718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8" y="980396"/>
                  </a:cubicBezTo>
                  <a:cubicBezTo>
                    <a:pt x="689736" y="978295"/>
                    <a:pt x="699861" y="981753"/>
                    <a:pt x="708863" y="989282"/>
                  </a:cubicBezTo>
                  <a:cubicBezTo>
                    <a:pt x="709057" y="990081"/>
                    <a:pt x="709057" y="990081"/>
                    <a:pt x="709249" y="990880"/>
                  </a:cubicBezTo>
                  <a:cubicBezTo>
                    <a:pt x="719278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1" y="913736"/>
                    <a:pt x="770388" y="922209"/>
                  </a:cubicBezTo>
                  <a:cubicBezTo>
                    <a:pt x="772764" y="925016"/>
                    <a:pt x="773149" y="928081"/>
                    <a:pt x="772846" y="931130"/>
                  </a:cubicBezTo>
                  <a:lnTo>
                    <a:pt x="771985" y="935690"/>
                  </a:lnTo>
                  <a:lnTo>
                    <a:pt x="777370" y="940500"/>
                  </a:lnTo>
                  <a:cubicBezTo>
                    <a:pt x="778541" y="943594"/>
                    <a:pt x="779432" y="947706"/>
                    <a:pt x="782283" y="952504"/>
                  </a:cubicBezTo>
                  <a:cubicBezTo>
                    <a:pt x="782149" y="957181"/>
                    <a:pt x="780033" y="960648"/>
                    <a:pt x="776624" y="964007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3" y="985704"/>
                    <a:pt x="781464" y="994901"/>
                    <a:pt x="789860" y="1001522"/>
                  </a:cubicBezTo>
                  <a:cubicBezTo>
                    <a:pt x="794047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7"/>
                    <a:pt x="804836" y="1014108"/>
                  </a:cubicBezTo>
                  <a:cubicBezTo>
                    <a:pt x="806116" y="1011694"/>
                    <a:pt x="808603" y="1009921"/>
                    <a:pt x="810408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7"/>
                  </a:cubicBezTo>
                  <a:cubicBezTo>
                    <a:pt x="865406" y="986236"/>
                    <a:pt x="872081" y="988232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2"/>
                    <a:pt x="931001" y="1034884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8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2"/>
                    <a:pt x="918086" y="991595"/>
                  </a:cubicBezTo>
                  <a:cubicBezTo>
                    <a:pt x="923623" y="984271"/>
                    <a:pt x="926482" y="976736"/>
                    <a:pt x="923864" y="967585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799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20" y="922343"/>
                    <a:pt x="889714" y="923737"/>
                  </a:cubicBezTo>
                  <a:cubicBezTo>
                    <a:pt x="878002" y="927344"/>
                    <a:pt x="874887" y="920417"/>
                    <a:pt x="871980" y="910814"/>
                  </a:cubicBezTo>
                  <a:cubicBezTo>
                    <a:pt x="866942" y="896840"/>
                    <a:pt x="858725" y="884879"/>
                    <a:pt x="847332" y="874932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4"/>
                  </a:cubicBezTo>
                  <a:cubicBezTo>
                    <a:pt x="821502" y="832169"/>
                    <a:pt x="824603" y="827024"/>
                    <a:pt x="827615" y="825752"/>
                  </a:cubicBezTo>
                  <a:cubicBezTo>
                    <a:pt x="844604" y="819436"/>
                    <a:pt x="844709" y="808559"/>
                    <a:pt x="837279" y="794828"/>
                  </a:cubicBezTo>
                  <a:cubicBezTo>
                    <a:pt x="836297" y="792273"/>
                    <a:pt x="836961" y="789307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6" y="759027"/>
                    <a:pt x="866084" y="754956"/>
                    <a:pt x="864539" y="744488"/>
                  </a:cubicBezTo>
                  <a:cubicBezTo>
                    <a:pt x="863525" y="736866"/>
                    <a:pt x="865068" y="728258"/>
                    <a:pt x="871755" y="722748"/>
                  </a:cubicBezTo>
                  <a:cubicBezTo>
                    <a:pt x="877987" y="717526"/>
                    <a:pt x="875567" y="712703"/>
                    <a:pt x="872404" y="707713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4"/>
                    <a:pt x="863052" y="686934"/>
                    <a:pt x="859922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4" y="695208"/>
                    <a:pt x="832916" y="694588"/>
                    <a:pt x="831296" y="680990"/>
                  </a:cubicBezTo>
                  <a:cubicBezTo>
                    <a:pt x="830116" y="674108"/>
                    <a:pt x="830871" y="667272"/>
                    <a:pt x="830431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6" y="647069"/>
                    <a:pt x="849463" y="643408"/>
                    <a:pt x="847783" y="638749"/>
                  </a:cubicBezTo>
                  <a:cubicBezTo>
                    <a:pt x="845983" y="632896"/>
                    <a:pt x="844347" y="626303"/>
                    <a:pt x="835406" y="626246"/>
                  </a:cubicBezTo>
                  <a:cubicBezTo>
                    <a:pt x="834953" y="626533"/>
                    <a:pt x="834499" y="626822"/>
                    <a:pt x="833304" y="626943"/>
                  </a:cubicBezTo>
                  <a:cubicBezTo>
                    <a:pt x="828810" y="627883"/>
                    <a:pt x="824468" y="635086"/>
                    <a:pt x="819248" y="628857"/>
                  </a:cubicBezTo>
                  <a:cubicBezTo>
                    <a:pt x="814316" y="623080"/>
                    <a:pt x="812393" y="616033"/>
                    <a:pt x="813029" y="608001"/>
                  </a:cubicBezTo>
                  <a:cubicBezTo>
                    <a:pt x="814071" y="601617"/>
                    <a:pt x="817339" y="595732"/>
                    <a:pt x="821182" y="590753"/>
                  </a:cubicBezTo>
                  <a:cubicBezTo>
                    <a:pt x="824404" y="586803"/>
                    <a:pt x="827582" y="584789"/>
                    <a:pt x="831485" y="589945"/>
                  </a:cubicBezTo>
                  <a:cubicBezTo>
                    <a:pt x="833088" y="591472"/>
                    <a:pt x="835147" y="592711"/>
                    <a:pt x="836962" y="591560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6" y="578085"/>
                    <a:pt x="832589" y="574621"/>
                  </a:cubicBezTo>
                  <a:cubicBezTo>
                    <a:pt x="827051" y="562871"/>
                    <a:pt x="831726" y="554185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7"/>
                    <a:pt x="869730" y="547904"/>
                    <a:pt x="866763" y="528166"/>
                  </a:cubicBezTo>
                  <a:cubicBezTo>
                    <a:pt x="865749" y="520543"/>
                    <a:pt x="866914" y="515353"/>
                    <a:pt x="874296" y="511946"/>
                  </a:cubicBezTo>
                  <a:cubicBezTo>
                    <a:pt x="877307" y="510674"/>
                    <a:pt x="879289" y="508783"/>
                    <a:pt x="881271" y="506890"/>
                  </a:cubicBezTo>
                  <a:cubicBezTo>
                    <a:pt x="894599" y="497807"/>
                    <a:pt x="901875" y="486203"/>
                    <a:pt x="895567" y="469218"/>
                  </a:cubicBezTo>
                  <a:cubicBezTo>
                    <a:pt x="893478" y="462911"/>
                    <a:pt x="892297" y="456030"/>
                    <a:pt x="893053" y="449192"/>
                  </a:cubicBezTo>
                  <a:cubicBezTo>
                    <a:pt x="893310" y="444578"/>
                    <a:pt x="895790" y="440463"/>
                    <a:pt x="900284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6"/>
                    <a:pt x="947336" y="441495"/>
                    <a:pt x="955007" y="438541"/>
                  </a:cubicBezTo>
                  <a:cubicBezTo>
                    <a:pt x="962966" y="436041"/>
                    <a:pt x="969274" y="433949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5"/>
                    <a:pt x="1041215" y="436046"/>
                    <a:pt x="1054530" y="433965"/>
                  </a:cubicBezTo>
                  <a:cubicBezTo>
                    <a:pt x="1066648" y="432008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8" y="431383"/>
                    <a:pt x="1165444" y="439339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1"/>
                    <a:pt x="1295484" y="442763"/>
                    <a:pt x="1308223" y="439777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8" y="421799"/>
                    <a:pt x="1327103" y="416367"/>
                    <a:pt x="1334516" y="418027"/>
                  </a:cubicBezTo>
                  <a:cubicBezTo>
                    <a:pt x="1342217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8"/>
                    <a:pt x="1348242" y="455745"/>
                  </a:cubicBezTo>
                  <a:lnTo>
                    <a:pt x="1387252" y="495472"/>
                  </a:lnTo>
                  <a:lnTo>
                    <a:pt x="1391837" y="495408"/>
                  </a:lnTo>
                  <a:cubicBezTo>
                    <a:pt x="1404436" y="492736"/>
                    <a:pt x="1415417" y="485221"/>
                    <a:pt x="1416978" y="473734"/>
                  </a:cubicBezTo>
                  <a:cubicBezTo>
                    <a:pt x="1420965" y="446896"/>
                    <a:pt x="1437005" y="441698"/>
                    <a:pt x="1459404" y="441306"/>
                  </a:cubicBezTo>
                  <a:cubicBezTo>
                    <a:pt x="1462911" y="440739"/>
                    <a:pt x="1466274" y="440817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2" y="401163"/>
                    <a:pt x="1461863" y="391126"/>
                  </a:cubicBezTo>
                  <a:cubicBezTo>
                    <a:pt x="1456437" y="385175"/>
                    <a:pt x="1454727" y="380734"/>
                    <a:pt x="1459824" y="373082"/>
                  </a:cubicBezTo>
                  <a:cubicBezTo>
                    <a:pt x="1463987" y="366575"/>
                    <a:pt x="1466363" y="358991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2"/>
                    <a:pt x="1516208" y="302521"/>
                    <a:pt x="1518925" y="302455"/>
                  </a:cubicBezTo>
                  <a:cubicBezTo>
                    <a:pt x="1549337" y="302509"/>
                    <a:pt x="1572854" y="315221"/>
                    <a:pt x="1592775" y="337949"/>
                  </a:cubicBezTo>
                  <a:cubicBezTo>
                    <a:pt x="1604626" y="351430"/>
                    <a:pt x="1610607" y="366976"/>
                    <a:pt x="1609283" y="384943"/>
                  </a:cubicBezTo>
                  <a:cubicBezTo>
                    <a:pt x="1608837" y="392959"/>
                    <a:pt x="1611124" y="394824"/>
                    <a:pt x="1618784" y="393836"/>
                  </a:cubicBezTo>
                  <a:cubicBezTo>
                    <a:pt x="1627874" y="392491"/>
                    <a:pt x="1638107" y="392080"/>
                    <a:pt x="1646487" y="387871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3"/>
                    <a:pt x="1697241" y="414806"/>
                  </a:cubicBezTo>
                  <a:cubicBezTo>
                    <a:pt x="1701679" y="413095"/>
                    <a:pt x="1702546" y="409230"/>
                    <a:pt x="1703912" y="406155"/>
                  </a:cubicBezTo>
                  <a:cubicBezTo>
                    <a:pt x="1708798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4" y="397791"/>
                  </a:cubicBezTo>
                  <a:cubicBezTo>
                    <a:pt x="1751216" y="403232"/>
                    <a:pt x="1749918" y="409028"/>
                    <a:pt x="1750050" y="414469"/>
                  </a:cubicBezTo>
                  <a:cubicBezTo>
                    <a:pt x="1750736" y="429504"/>
                    <a:pt x="1756307" y="434812"/>
                    <a:pt x="1771479" y="433479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7"/>
                    <a:pt x="1811648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6"/>
                    <a:pt x="1826673" y="458702"/>
                    <a:pt x="1831732" y="469308"/>
                  </a:cubicBezTo>
                  <a:cubicBezTo>
                    <a:pt x="1835582" y="476258"/>
                    <a:pt x="1839799" y="478556"/>
                    <a:pt x="1847892" y="475634"/>
                  </a:cubicBezTo>
                  <a:cubicBezTo>
                    <a:pt x="1858991" y="471359"/>
                    <a:pt x="1870025" y="464363"/>
                    <a:pt x="1880126" y="458510"/>
                  </a:cubicBezTo>
                  <a:cubicBezTo>
                    <a:pt x="1897175" y="448804"/>
                    <a:pt x="1913648" y="441674"/>
                    <a:pt x="1931438" y="455808"/>
                  </a:cubicBezTo>
                  <a:cubicBezTo>
                    <a:pt x="1936155" y="458895"/>
                    <a:pt x="1940095" y="456395"/>
                    <a:pt x="1943892" y="454541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6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2"/>
                    <a:pt x="1965110" y="399096"/>
                    <a:pt x="1967342" y="392156"/>
                  </a:cubicBezTo>
                  <a:cubicBezTo>
                    <a:pt x="1969863" y="383928"/>
                    <a:pt x="1973671" y="375987"/>
                    <a:pt x="1982906" y="373999"/>
                  </a:cubicBezTo>
                  <a:cubicBezTo>
                    <a:pt x="1990854" y="371723"/>
                    <a:pt x="1996357" y="374310"/>
                    <a:pt x="1993404" y="384469"/>
                  </a:cubicBezTo>
                  <a:cubicBezTo>
                    <a:pt x="1991172" y="391411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9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8"/>
                    <a:pt x="2027118" y="342649"/>
                    <a:pt x="2033778" y="340083"/>
                  </a:cubicBezTo>
                  <a:cubicBezTo>
                    <a:pt x="2040583" y="336874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1"/>
                    <a:pt x="2059695" y="397132"/>
                    <a:pt x="2070321" y="397232"/>
                  </a:cubicBezTo>
                  <a:lnTo>
                    <a:pt x="2071511" y="397143"/>
                  </a:lnTo>
                  <a:lnTo>
                    <a:pt x="2069934" y="387948"/>
                  </a:lnTo>
                  <a:cubicBezTo>
                    <a:pt x="2068111" y="383917"/>
                    <a:pt x="2065026" y="379929"/>
                    <a:pt x="2060255" y="375986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8"/>
                    <a:pt x="2129578" y="334347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8"/>
                  </a:cubicBezTo>
                  <a:cubicBezTo>
                    <a:pt x="2104083" y="294094"/>
                    <a:pt x="2112817" y="293631"/>
                    <a:pt x="2119407" y="294010"/>
                  </a:cubicBezTo>
                  <a:cubicBezTo>
                    <a:pt x="2164845" y="297438"/>
                    <a:pt x="2192376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2" y="204688"/>
                    <a:pt x="2257860" y="207097"/>
                  </a:cubicBezTo>
                  <a:cubicBezTo>
                    <a:pt x="2280850" y="213905"/>
                    <a:pt x="2287208" y="209918"/>
                    <a:pt x="2292598" y="187735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7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5" y="145752"/>
                    <a:pt x="2180094" y="141351"/>
                    <a:pt x="2177954" y="156063"/>
                  </a:cubicBezTo>
                  <a:cubicBezTo>
                    <a:pt x="2177459" y="160470"/>
                    <a:pt x="2167500" y="165378"/>
                    <a:pt x="2161941" y="156914"/>
                  </a:cubicBezTo>
                  <a:cubicBezTo>
                    <a:pt x="2160845" y="146570"/>
                    <a:pt x="2160158" y="136205"/>
                    <a:pt x="2166815" y="128838"/>
                  </a:cubicBezTo>
                  <a:cubicBezTo>
                    <a:pt x="2169034" y="126381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1" y="112559"/>
                    <a:pt x="2238235" y="109067"/>
                    <a:pt x="2224591" y="99573"/>
                  </a:cubicBezTo>
                  <a:cubicBezTo>
                    <a:pt x="2222555" y="88731"/>
                    <a:pt x="2211553" y="73987"/>
                    <a:pt x="2236573" y="77768"/>
                  </a:cubicBezTo>
                  <a:cubicBezTo>
                    <a:pt x="2238028" y="77691"/>
                    <a:pt x="2238757" y="77652"/>
                    <a:pt x="2240288" y="79030"/>
                  </a:cubicBezTo>
                  <a:cubicBezTo>
                    <a:pt x="2247381" y="88873"/>
                    <a:pt x="2259833" y="89671"/>
                    <a:pt x="2269604" y="94992"/>
                  </a:cubicBezTo>
                  <a:cubicBezTo>
                    <a:pt x="2277114" y="98973"/>
                    <a:pt x="2283472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8"/>
                    <a:pt x="2301741" y="81608"/>
                    <a:pt x="2306411" y="73331"/>
                  </a:cubicBezTo>
                  <a:cubicBezTo>
                    <a:pt x="2320350" y="60911"/>
                    <a:pt x="2332834" y="48569"/>
                    <a:pt x="2339875" y="29946"/>
                  </a:cubicBezTo>
                  <a:cubicBezTo>
                    <a:pt x="2352809" y="-1397"/>
                    <a:pt x="2370239" y="-3053"/>
                    <a:pt x="2392011" y="22069"/>
                  </a:cubicBezTo>
                  <a:cubicBezTo>
                    <a:pt x="2415354" y="49298"/>
                    <a:pt x="2423401" y="49599"/>
                    <a:pt x="2449746" y="23384"/>
                  </a:cubicBezTo>
                  <a:cubicBezTo>
                    <a:pt x="2450436" y="22617"/>
                    <a:pt x="2450436" y="22617"/>
                    <a:pt x="2451124" y="21850"/>
                  </a:cubicBezTo>
                  <a:cubicBezTo>
                    <a:pt x="2481072" y="-5288"/>
                    <a:pt x="2484595" y="-7665"/>
                    <a:pt x="2508326" y="26842"/>
                  </a:cubicBezTo>
                  <a:cubicBezTo>
                    <a:pt x="2514650" y="35996"/>
                    <a:pt x="2516957" y="51932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5"/>
                    <a:pt x="2559883" y="8046"/>
                  </a:cubicBezTo>
                  <a:cubicBezTo>
                    <a:pt x="2560882" y="13102"/>
                    <a:pt x="2559657" y="17549"/>
                    <a:pt x="2562074" y="21798"/>
                  </a:cubicBezTo>
                  <a:cubicBezTo>
                    <a:pt x="2564070" y="31912"/>
                    <a:pt x="2566066" y="42025"/>
                    <a:pt x="2568791" y="52100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1" y="50277"/>
                    <a:pt x="2625296" y="43989"/>
                  </a:cubicBezTo>
                  <a:cubicBezTo>
                    <a:pt x="2630888" y="39313"/>
                    <a:pt x="2637090" y="32415"/>
                    <a:pt x="2645290" y="35628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2" y="78799"/>
                    <a:pt x="2657690" y="90445"/>
                  </a:cubicBezTo>
                  <a:cubicBezTo>
                    <a:pt x="2658347" y="102820"/>
                    <a:pt x="2663062" y="109139"/>
                    <a:pt x="2676280" y="110626"/>
                  </a:cubicBezTo>
                  <a:cubicBezTo>
                    <a:pt x="2699766" y="113029"/>
                    <a:pt x="2709119" y="124213"/>
                    <a:pt x="2711006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1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10" y="175841"/>
                  </a:cubicBezTo>
                  <a:cubicBezTo>
                    <a:pt x="2866295" y="185648"/>
                    <a:pt x="2866605" y="194939"/>
                    <a:pt x="2868616" y="203591"/>
                  </a:cubicBezTo>
                  <a:lnTo>
                    <a:pt x="2876460" y="217590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3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60"/>
                  </a:cubicBezTo>
                  <a:cubicBezTo>
                    <a:pt x="2979943" y="138301"/>
                    <a:pt x="3002044" y="128368"/>
                    <a:pt x="3020035" y="96025"/>
                  </a:cubicBezTo>
                  <a:cubicBezTo>
                    <a:pt x="3035385" y="68933"/>
                    <a:pt x="3041054" y="65712"/>
                    <a:pt x="3059179" y="77157"/>
                  </a:cubicBezTo>
                  <a:cubicBezTo>
                    <a:pt x="3063973" y="84932"/>
                    <a:pt x="3065279" y="95813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6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2"/>
                  </a:cubicBezTo>
                  <a:cubicBezTo>
                    <a:pt x="3179448" y="101429"/>
                    <a:pt x="3180594" y="95529"/>
                    <a:pt x="3184041" y="91696"/>
                  </a:cubicBezTo>
                  <a:cubicBezTo>
                    <a:pt x="3184731" y="90929"/>
                    <a:pt x="3184653" y="89475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7" y="95059"/>
                    <a:pt x="3205002" y="101532"/>
                  </a:cubicBezTo>
                  <a:cubicBezTo>
                    <a:pt x="3211448" y="126738"/>
                    <a:pt x="3219610" y="129226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2"/>
                    <a:pt x="3276340" y="111615"/>
                  </a:cubicBezTo>
                  <a:cubicBezTo>
                    <a:pt x="3277455" y="118854"/>
                    <a:pt x="3277880" y="126859"/>
                    <a:pt x="3277538" y="134178"/>
                  </a:cubicBezTo>
                  <a:cubicBezTo>
                    <a:pt x="3277428" y="145864"/>
                    <a:pt x="3279999" y="153025"/>
                    <a:pt x="3294633" y="153709"/>
                  </a:cubicBezTo>
                  <a:cubicBezTo>
                    <a:pt x="3310725" y="154314"/>
                    <a:pt x="3317971" y="167069"/>
                    <a:pt x="3319511" y="182315"/>
                  </a:cubicBezTo>
                  <a:cubicBezTo>
                    <a:pt x="3323589" y="217866"/>
                    <a:pt x="3323589" y="217866"/>
                    <a:pt x="3357761" y="215322"/>
                  </a:cubicBezTo>
                  <a:cubicBezTo>
                    <a:pt x="3365040" y="214935"/>
                    <a:pt x="3376222" y="205581"/>
                    <a:pt x="3375693" y="223128"/>
                  </a:cubicBezTo>
                  <a:cubicBezTo>
                    <a:pt x="3372937" y="226194"/>
                    <a:pt x="3370180" y="229261"/>
                    <a:pt x="3367384" y="231599"/>
                  </a:cubicBezTo>
                  <a:cubicBezTo>
                    <a:pt x="3359268" y="243708"/>
                    <a:pt x="3368118" y="245428"/>
                    <a:pt x="3377007" y="247876"/>
                  </a:cubicBezTo>
                  <a:cubicBezTo>
                    <a:pt x="3393174" y="249938"/>
                    <a:pt x="3404403" y="255181"/>
                    <a:pt x="3404679" y="274146"/>
                  </a:cubicBezTo>
                  <a:cubicBezTo>
                    <a:pt x="3404377" y="282190"/>
                    <a:pt x="3409897" y="289926"/>
                    <a:pt x="3412506" y="297817"/>
                  </a:cubicBezTo>
                  <a:cubicBezTo>
                    <a:pt x="3416074" y="310037"/>
                    <a:pt x="3414431" y="320343"/>
                    <a:pt x="3404705" y="329618"/>
                  </a:cubicBezTo>
                  <a:cubicBezTo>
                    <a:pt x="3386707" y="348093"/>
                    <a:pt x="3386714" y="361961"/>
                    <a:pt x="3403810" y="381492"/>
                  </a:cubicBezTo>
                  <a:cubicBezTo>
                    <a:pt x="3407719" y="386394"/>
                    <a:pt x="3412319" y="390529"/>
                    <a:pt x="3416229" y="395431"/>
                  </a:cubicBezTo>
                  <a:cubicBezTo>
                    <a:pt x="3425582" y="406614"/>
                    <a:pt x="3425434" y="417571"/>
                    <a:pt x="3415823" y="429030"/>
                  </a:cubicBezTo>
                  <a:cubicBezTo>
                    <a:pt x="3409102" y="436503"/>
                    <a:pt x="3400313" y="443677"/>
                    <a:pt x="3401628" y="453598"/>
                  </a:cubicBezTo>
                  <a:lnTo>
                    <a:pt x="3406630" y="464271"/>
                  </a:lnTo>
                  <a:lnTo>
                    <a:pt x="3407669" y="464755"/>
                  </a:lnTo>
                  <a:cubicBezTo>
                    <a:pt x="3414157" y="465851"/>
                    <a:pt x="3423255" y="468537"/>
                    <a:pt x="3418321" y="455507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3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8"/>
                  </a:cubicBezTo>
                  <a:cubicBezTo>
                    <a:pt x="3465981" y="472415"/>
                    <a:pt x="3467341" y="472531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1" y="453568"/>
                    <a:pt x="3570810" y="481255"/>
                  </a:cubicBezTo>
                  <a:cubicBezTo>
                    <a:pt x="3574048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5"/>
                    <a:pt x="3648916" y="504571"/>
                    <a:pt x="3648972" y="539676"/>
                  </a:cubicBezTo>
                  <a:cubicBezTo>
                    <a:pt x="3649008" y="549002"/>
                    <a:pt x="3643051" y="561113"/>
                    <a:pt x="3651715" y="565684"/>
                  </a:cubicBezTo>
                  <a:cubicBezTo>
                    <a:pt x="3662465" y="571526"/>
                    <a:pt x="3669581" y="558689"/>
                    <a:pt x="3677800" y="552253"/>
                  </a:cubicBezTo>
                  <a:cubicBezTo>
                    <a:pt x="3681913" y="549035"/>
                    <a:pt x="3685501" y="545499"/>
                    <a:pt x="3689090" y="541962"/>
                  </a:cubicBezTo>
                  <a:cubicBezTo>
                    <a:pt x="3696215" y="542014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7"/>
                    <a:pt x="3681701" y="577536"/>
                    <a:pt x="3678811" y="585793"/>
                  </a:cubicBezTo>
                  <a:cubicBezTo>
                    <a:pt x="3673235" y="603147"/>
                    <a:pt x="3677382" y="609256"/>
                    <a:pt x="3695717" y="609705"/>
                  </a:cubicBezTo>
                  <a:cubicBezTo>
                    <a:pt x="3704203" y="609872"/>
                    <a:pt x="3712920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5"/>
                    <a:pt x="3740043" y="623864"/>
                    <a:pt x="3736745" y="630441"/>
                  </a:cubicBezTo>
                  <a:cubicBezTo>
                    <a:pt x="3732495" y="638583"/>
                    <a:pt x="3727200" y="646089"/>
                    <a:pt x="3722108" y="654435"/>
                  </a:cubicBezTo>
                  <a:cubicBezTo>
                    <a:pt x="3716698" y="663301"/>
                    <a:pt x="3716964" y="669905"/>
                    <a:pt x="3725398" y="677198"/>
                  </a:cubicBezTo>
                  <a:cubicBezTo>
                    <a:pt x="3740499" y="689988"/>
                    <a:pt x="3741667" y="702153"/>
                    <a:pt x="3732642" y="718120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2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8"/>
                    <a:pt x="3810714" y="795880"/>
                    <a:pt x="3823514" y="793669"/>
                  </a:cubicBezTo>
                  <a:cubicBezTo>
                    <a:pt x="3806234" y="806745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69"/>
                    <a:pt x="3823742" y="840975"/>
                    <a:pt x="3826606" y="836281"/>
                  </a:cubicBezTo>
                  <a:cubicBezTo>
                    <a:pt x="3841561" y="811766"/>
                    <a:pt x="3844399" y="810633"/>
                    <a:pt x="3871753" y="824457"/>
                  </a:cubicBezTo>
                  <a:cubicBezTo>
                    <a:pt x="3883024" y="830618"/>
                    <a:pt x="3885888" y="825924"/>
                    <a:pt x="3886171" y="816075"/>
                  </a:cubicBezTo>
                  <a:cubicBezTo>
                    <a:pt x="3892765" y="802920"/>
                    <a:pt x="3897610" y="813750"/>
                    <a:pt x="3903030" y="817772"/>
                  </a:cubicBezTo>
                  <a:cubicBezTo>
                    <a:pt x="3922250" y="840234"/>
                    <a:pt x="3942237" y="843839"/>
                    <a:pt x="3970004" y="830001"/>
                  </a:cubicBezTo>
                  <a:cubicBezTo>
                    <a:pt x="3993457" y="818542"/>
                    <a:pt x="3998903" y="819002"/>
                    <a:pt x="4006011" y="835505"/>
                  </a:cubicBezTo>
                  <a:cubicBezTo>
                    <a:pt x="4005641" y="843153"/>
                    <a:pt x="4001389" y="851294"/>
                    <a:pt x="4008781" y="857952"/>
                  </a:cubicBezTo>
                  <a:cubicBezTo>
                    <a:pt x="4015942" y="867330"/>
                    <a:pt x="4025472" y="868134"/>
                    <a:pt x="4036593" y="866329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0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6" y="904728"/>
                  </a:cubicBezTo>
                  <a:cubicBezTo>
                    <a:pt x="4086296" y="904525"/>
                    <a:pt x="4086932" y="903481"/>
                    <a:pt x="4087569" y="902438"/>
                  </a:cubicBezTo>
                  <a:cubicBezTo>
                    <a:pt x="4093880" y="899131"/>
                    <a:pt x="4094481" y="888762"/>
                    <a:pt x="4104011" y="889565"/>
                  </a:cubicBezTo>
                  <a:cubicBezTo>
                    <a:pt x="4108996" y="895470"/>
                    <a:pt x="4104453" y="900573"/>
                    <a:pt x="4102112" y="905585"/>
                  </a:cubicBezTo>
                  <a:cubicBezTo>
                    <a:pt x="4099768" y="910596"/>
                    <a:pt x="4097108" y="916132"/>
                    <a:pt x="4095288" y="921462"/>
                  </a:cubicBezTo>
                  <a:cubicBezTo>
                    <a:pt x="4087801" y="941946"/>
                    <a:pt x="4092266" y="947533"/>
                    <a:pt x="4114076" y="945806"/>
                  </a:cubicBezTo>
                  <a:cubicBezTo>
                    <a:pt x="4119636" y="944905"/>
                    <a:pt x="4125514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4"/>
                    <a:pt x="4133677" y="973510"/>
                    <a:pt x="4129972" y="978409"/>
                  </a:cubicBezTo>
                  <a:cubicBezTo>
                    <a:pt x="4124359" y="986436"/>
                    <a:pt x="4122741" y="992607"/>
                    <a:pt x="4132538" y="1000014"/>
                  </a:cubicBezTo>
                  <a:cubicBezTo>
                    <a:pt x="4143377" y="1008058"/>
                    <a:pt x="4142344" y="1020311"/>
                    <a:pt x="4136184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3"/>
                    <a:pt x="4164370" y="1074544"/>
                    <a:pt x="4155689" y="1086426"/>
                  </a:cubicBezTo>
                  <a:cubicBezTo>
                    <a:pt x="4152330" y="1087240"/>
                    <a:pt x="4148971" y="1088053"/>
                    <a:pt x="4145929" y="1088346"/>
                  </a:cubicBezTo>
                  <a:cubicBezTo>
                    <a:pt x="4134580" y="1092872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7"/>
                  </a:cubicBezTo>
                  <a:cubicBezTo>
                    <a:pt x="4147533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6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5" y="1219531"/>
                    <a:pt x="4102065" y="1224773"/>
                  </a:cubicBezTo>
                  <a:cubicBezTo>
                    <a:pt x="4103234" y="1236937"/>
                    <a:pt x="4097939" y="1244443"/>
                    <a:pt x="4085863" y="1247811"/>
                  </a:cubicBezTo>
                  <a:cubicBezTo>
                    <a:pt x="4074945" y="1250455"/>
                    <a:pt x="4061738" y="1250987"/>
                    <a:pt x="4062766" y="1268076"/>
                  </a:cubicBezTo>
                  <a:cubicBezTo>
                    <a:pt x="4063703" y="1282962"/>
                    <a:pt x="4064642" y="1297849"/>
                    <a:pt x="4083268" y="1301340"/>
                  </a:cubicBezTo>
                  <a:cubicBezTo>
                    <a:pt x="4085151" y="1301774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2" y="1304703"/>
                    <a:pt x="4025745" y="1300601"/>
                  </a:cubicBezTo>
                  <a:cubicBezTo>
                    <a:pt x="4016737" y="1300117"/>
                    <a:pt x="4012599" y="1306897"/>
                    <a:pt x="4008463" y="1313678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1" y="1345489"/>
                  </a:cubicBezTo>
                  <a:cubicBezTo>
                    <a:pt x="3954629" y="1366725"/>
                    <a:pt x="3954629" y="1366725"/>
                    <a:pt x="3934694" y="1355993"/>
                  </a:cubicBezTo>
                  <a:cubicBezTo>
                    <a:pt x="3931042" y="1353766"/>
                    <a:pt x="3927072" y="1352059"/>
                    <a:pt x="3923281" y="1354756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4" y="1395678"/>
                    <a:pt x="3936872" y="1401698"/>
                    <a:pt x="3949876" y="1400327"/>
                  </a:cubicBezTo>
                  <a:cubicBezTo>
                    <a:pt x="3959000" y="1399450"/>
                    <a:pt x="3965895" y="1402226"/>
                    <a:pt x="3968971" y="1411261"/>
                  </a:cubicBezTo>
                  <a:cubicBezTo>
                    <a:pt x="3969123" y="1419226"/>
                    <a:pt x="3962925" y="1421171"/>
                    <a:pt x="3957365" y="1422073"/>
                  </a:cubicBezTo>
                  <a:cubicBezTo>
                    <a:pt x="3922845" y="1428211"/>
                    <a:pt x="3902965" y="1452585"/>
                    <a:pt x="3884013" y="1478958"/>
                  </a:cubicBezTo>
                  <a:cubicBezTo>
                    <a:pt x="3874400" y="1492955"/>
                    <a:pt x="3868462" y="1496310"/>
                    <a:pt x="3859917" y="1489419"/>
                  </a:cubicBezTo>
                  <a:lnTo>
                    <a:pt x="3852809" y="1481837"/>
                  </a:lnTo>
                  <a:lnTo>
                    <a:pt x="3841864" y="1492090"/>
                  </a:lnTo>
                  <a:lnTo>
                    <a:pt x="3840531" y="1496285"/>
                  </a:lnTo>
                  <a:lnTo>
                    <a:pt x="3850294" y="1497108"/>
                  </a:lnTo>
                  <a:cubicBezTo>
                    <a:pt x="3875525" y="1500333"/>
                    <a:pt x="3883385" y="1514432"/>
                    <a:pt x="3872107" y="1537613"/>
                  </a:cubicBezTo>
                  <a:cubicBezTo>
                    <a:pt x="3867421" y="1547638"/>
                    <a:pt x="3860129" y="1556073"/>
                    <a:pt x="3857531" y="1567371"/>
                  </a:cubicBezTo>
                  <a:cubicBezTo>
                    <a:pt x="3852883" y="1586722"/>
                    <a:pt x="3857029" y="1592830"/>
                    <a:pt x="3876636" y="1591193"/>
                  </a:cubicBezTo>
                  <a:cubicBezTo>
                    <a:pt x="3882402" y="1591131"/>
                    <a:pt x="3888279" y="1589708"/>
                    <a:pt x="3893839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39" y="1591525"/>
                    <a:pt x="3820166" y="1603981"/>
                  </a:cubicBezTo>
                  <a:cubicBezTo>
                    <a:pt x="3819878" y="1607385"/>
                    <a:pt x="3820969" y="1612345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79" y="1625739"/>
                    <a:pt x="3878963" y="1632824"/>
                  </a:cubicBezTo>
                  <a:cubicBezTo>
                    <a:pt x="3879662" y="1632317"/>
                    <a:pt x="3880361" y="1631809"/>
                    <a:pt x="3881060" y="1631301"/>
                  </a:cubicBezTo>
                  <a:cubicBezTo>
                    <a:pt x="3903233" y="1628009"/>
                    <a:pt x="3924385" y="1635070"/>
                    <a:pt x="3946493" y="1636097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2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1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7"/>
                    <a:pt x="4222463" y="1639593"/>
                    <a:pt x="4233230" y="1641916"/>
                  </a:cubicBezTo>
                  <a:cubicBezTo>
                    <a:pt x="4255971" y="1646755"/>
                    <a:pt x="4279860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8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6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5"/>
                  </a:lnTo>
                  <a:cubicBezTo>
                    <a:pt x="4468222" y="1714702"/>
                    <a:pt x="4468175" y="1715004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9" y="1701554"/>
                    <a:pt x="4476105" y="1702032"/>
                  </a:cubicBezTo>
                  <a:cubicBezTo>
                    <a:pt x="4507614" y="1710115"/>
                    <a:pt x="4540876" y="1699299"/>
                    <a:pt x="4572318" y="1711701"/>
                  </a:cubicBezTo>
                  <a:cubicBezTo>
                    <a:pt x="4576954" y="1713673"/>
                    <a:pt x="4583370" y="1712215"/>
                    <a:pt x="4589311" y="1713774"/>
                  </a:cubicBezTo>
                  <a:cubicBezTo>
                    <a:pt x="4590518" y="1713966"/>
                    <a:pt x="4592232" y="1714855"/>
                    <a:pt x="4593344" y="1715650"/>
                  </a:cubicBezTo>
                  <a:cubicBezTo>
                    <a:pt x="4596582" y="1718639"/>
                    <a:pt x="4596420" y="1723562"/>
                    <a:pt x="4601154" y="1724929"/>
                  </a:cubicBezTo>
                  <a:cubicBezTo>
                    <a:pt x="4602169" y="1726327"/>
                    <a:pt x="4602581" y="1727630"/>
                    <a:pt x="4602993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4" y="1742592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2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7" y="1750870"/>
                    <a:pt x="4509436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1" y="1731516"/>
                  </a:cubicBezTo>
                  <a:cubicBezTo>
                    <a:pt x="4400338" y="1723437"/>
                    <a:pt x="4379217" y="1720092"/>
                    <a:pt x="4358507" y="1718051"/>
                  </a:cubicBezTo>
                  <a:cubicBezTo>
                    <a:pt x="4343927" y="1716359"/>
                    <a:pt x="4330142" y="1713558"/>
                    <a:pt x="4315402" y="1716792"/>
                  </a:cubicBezTo>
                  <a:cubicBezTo>
                    <a:pt x="4303267" y="1719199"/>
                    <a:pt x="4290880" y="1715382"/>
                    <a:pt x="4279957" y="1706229"/>
                  </a:cubicBezTo>
                  <a:cubicBezTo>
                    <a:pt x="4264780" y="1692690"/>
                    <a:pt x="4247656" y="1699257"/>
                    <a:pt x="4243898" y="1719077"/>
                  </a:cubicBezTo>
                  <a:cubicBezTo>
                    <a:pt x="4243516" y="1721492"/>
                    <a:pt x="4243039" y="1724509"/>
                    <a:pt x="4242561" y="1727526"/>
                  </a:cubicBezTo>
                  <a:cubicBezTo>
                    <a:pt x="4237590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4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9"/>
                    <a:pt x="4144304" y="1812800"/>
                    <a:pt x="4142937" y="1817531"/>
                  </a:cubicBezTo>
                  <a:cubicBezTo>
                    <a:pt x="4139245" y="1833030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4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3"/>
                    <a:pt x="4075791" y="1874328"/>
                    <a:pt x="4084939" y="1875159"/>
                  </a:cubicBezTo>
                  <a:cubicBezTo>
                    <a:pt x="4101330" y="1877135"/>
                    <a:pt x="4102721" y="1887872"/>
                    <a:pt x="4100715" y="1900545"/>
                  </a:cubicBezTo>
                  <a:cubicBezTo>
                    <a:pt x="4099281" y="1909598"/>
                    <a:pt x="4098355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8"/>
                  </a:cubicBezTo>
                  <a:cubicBezTo>
                    <a:pt x="4116699" y="1951948"/>
                    <a:pt x="4120123" y="1965481"/>
                    <a:pt x="4131370" y="1964787"/>
                  </a:cubicBezTo>
                  <a:cubicBezTo>
                    <a:pt x="4138801" y="1964727"/>
                    <a:pt x="4146360" y="1967781"/>
                    <a:pt x="4154147" y="1961590"/>
                  </a:cubicBezTo>
                  <a:cubicBezTo>
                    <a:pt x="4161932" y="1955400"/>
                    <a:pt x="4170697" y="1958643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6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7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8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3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5" y="2211269"/>
                    <a:pt x="4169590" y="2219526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1" y="2248055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4" y="2295941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7" y="2331791"/>
                    <a:pt x="4057216" y="2335352"/>
                  </a:cubicBezTo>
                  <a:lnTo>
                    <a:pt x="4073447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3" y="2395533"/>
                    <a:pt x="4036450" y="2388356"/>
                  </a:cubicBezTo>
                  <a:cubicBezTo>
                    <a:pt x="4045191" y="2376132"/>
                    <a:pt x="4030425" y="2363894"/>
                    <a:pt x="4033639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0"/>
                  </a:cubicBezTo>
                  <a:cubicBezTo>
                    <a:pt x="3986224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9"/>
                    <a:pt x="3931553" y="2410099"/>
                  </a:cubicBezTo>
                  <a:cubicBezTo>
                    <a:pt x="3928596" y="2417053"/>
                    <a:pt x="3920367" y="2418225"/>
                    <a:pt x="3913538" y="2418380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6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6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2" y="2621030"/>
                    <a:pt x="3951796" y="2665082"/>
                    <a:pt x="3944723" y="2709741"/>
                  </a:cubicBezTo>
                  <a:cubicBezTo>
                    <a:pt x="3942238" y="2725432"/>
                    <a:pt x="3935020" y="2739754"/>
                    <a:pt x="3933742" y="2755635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30"/>
                    <a:pt x="3960631" y="2788970"/>
                    <a:pt x="3958242" y="2804057"/>
                  </a:cubicBezTo>
                  <a:cubicBezTo>
                    <a:pt x="3953654" y="2833024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4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8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1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5" y="3003434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10"/>
                  </a:cubicBezTo>
                  <a:cubicBezTo>
                    <a:pt x="3828681" y="2993251"/>
                    <a:pt x="3830084" y="2980481"/>
                    <a:pt x="3826596" y="2971268"/>
                  </a:cubicBezTo>
                  <a:cubicBezTo>
                    <a:pt x="3825357" y="2967361"/>
                    <a:pt x="3827109" y="2960213"/>
                    <a:pt x="3819102" y="2963896"/>
                  </a:cubicBezTo>
                  <a:cubicBezTo>
                    <a:pt x="3812398" y="2967164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9" y="2944930"/>
                  </a:cubicBezTo>
                  <a:cubicBezTo>
                    <a:pt x="3810348" y="2937145"/>
                    <a:pt x="3803966" y="2930566"/>
                    <a:pt x="3806099" y="2921006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2"/>
                  </a:cubicBezTo>
                  <a:cubicBezTo>
                    <a:pt x="3793138" y="2920810"/>
                    <a:pt x="3790880" y="2927257"/>
                    <a:pt x="3786147" y="2925889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4" y="2933616"/>
                  </a:lnTo>
                  <a:cubicBezTo>
                    <a:pt x="3786489" y="2940527"/>
                    <a:pt x="3782271" y="2941801"/>
                    <a:pt x="3777010" y="2940205"/>
                  </a:cubicBezTo>
                  <a:lnTo>
                    <a:pt x="3767057" y="2938295"/>
                  </a:lnTo>
                  <a:lnTo>
                    <a:pt x="3765045" y="2949766"/>
                  </a:lnTo>
                  <a:cubicBezTo>
                    <a:pt x="3762434" y="2962345"/>
                    <a:pt x="3762841" y="2975400"/>
                    <a:pt x="3751466" y="2984733"/>
                  </a:cubicBezTo>
                  <a:cubicBezTo>
                    <a:pt x="3746476" y="2988892"/>
                    <a:pt x="3748824" y="2993595"/>
                    <a:pt x="3751078" y="2998901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4"/>
                    <a:pt x="3787015" y="3045419"/>
                    <a:pt x="3782528" y="3062030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4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7" y="3084116"/>
                    <a:pt x="3803420" y="3080495"/>
                    <a:pt x="3806757" y="3077003"/>
                  </a:cubicBezTo>
                  <a:cubicBezTo>
                    <a:pt x="3816513" y="3066176"/>
                    <a:pt x="3825823" y="3062083"/>
                    <a:pt x="3840146" y="3069300"/>
                  </a:cubicBezTo>
                  <a:cubicBezTo>
                    <a:pt x="3851038" y="3074737"/>
                    <a:pt x="3862790" y="3074742"/>
                    <a:pt x="3868293" y="3059530"/>
                  </a:cubicBezTo>
                  <a:cubicBezTo>
                    <a:pt x="3871537" y="3050763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2" y="3067199"/>
                  </a:cubicBezTo>
                  <a:cubicBezTo>
                    <a:pt x="3898903" y="3081080"/>
                    <a:pt x="3916752" y="3089474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39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1"/>
                    <a:pt x="3905062" y="3159383"/>
                  </a:cubicBezTo>
                  <a:cubicBezTo>
                    <a:pt x="3903252" y="3159096"/>
                    <a:pt x="3902235" y="3157697"/>
                    <a:pt x="3901125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4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80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4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5" y="3197034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6" y="3255636"/>
                  </a:cubicBezTo>
                  <a:cubicBezTo>
                    <a:pt x="3711791" y="3258685"/>
                    <a:pt x="3702422" y="3255345"/>
                    <a:pt x="3703909" y="3265478"/>
                  </a:cubicBezTo>
                  <a:cubicBezTo>
                    <a:pt x="3705655" y="3270085"/>
                    <a:pt x="3710292" y="3272057"/>
                    <a:pt x="3712832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2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3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5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3" y="4123918"/>
                    <a:pt x="2154229" y="4126801"/>
                    <a:pt x="2146887" y="4129683"/>
                  </a:cubicBezTo>
                  <a:cubicBezTo>
                    <a:pt x="2137861" y="4133020"/>
                    <a:pt x="2127444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2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3"/>
                  </a:cubicBezTo>
                  <a:cubicBezTo>
                    <a:pt x="1711193" y="3894066"/>
                    <a:pt x="1711431" y="3895791"/>
                    <a:pt x="1711668" y="3897518"/>
                  </a:cubicBezTo>
                  <a:cubicBezTo>
                    <a:pt x="1707672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0" y="3894819"/>
                    <a:pt x="1600019" y="3878537"/>
                  </a:cubicBezTo>
                  <a:cubicBezTo>
                    <a:pt x="1597971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0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8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6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2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8"/>
                    <a:pt x="1116177" y="3898927"/>
                  </a:cubicBezTo>
                  <a:cubicBezTo>
                    <a:pt x="1108993" y="3907454"/>
                    <a:pt x="1099225" y="3915774"/>
                    <a:pt x="1085512" y="3913810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7" y="3916032"/>
                    <a:pt x="1094228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8" y="4010121"/>
                    <a:pt x="1003628" y="4010843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3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2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4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1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8"/>
                    <a:pt x="1225082" y="3615948"/>
                  </a:cubicBezTo>
                  <a:lnTo>
                    <a:pt x="1223380" y="3610558"/>
                  </a:lnTo>
                  <a:lnTo>
                    <a:pt x="1222745" y="3611001"/>
                  </a:lnTo>
                  <a:cubicBezTo>
                    <a:pt x="1211165" y="3623331"/>
                    <a:pt x="1193951" y="3632156"/>
                    <a:pt x="1190494" y="3651565"/>
                  </a:cubicBezTo>
                  <a:cubicBezTo>
                    <a:pt x="1182352" y="3655121"/>
                    <a:pt x="1174924" y="3658179"/>
                    <a:pt x="1166783" y="3661736"/>
                  </a:cubicBezTo>
                  <a:cubicBezTo>
                    <a:pt x="1162495" y="3664727"/>
                    <a:pt x="1158923" y="3667219"/>
                    <a:pt x="1154637" y="3670210"/>
                  </a:cubicBezTo>
                  <a:cubicBezTo>
                    <a:pt x="1145979" y="3683687"/>
                    <a:pt x="1131058" y="3686662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7" y="3582771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8"/>
                    <a:pt x="1011030" y="3485255"/>
                    <a:pt x="1010237" y="3484323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2" y="3323390"/>
                    <a:pt x="700012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2" y="3273694"/>
                    <a:pt x="638956" y="3278866"/>
                    <a:pt x="644406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6"/>
                    <a:pt x="664657" y="3289107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2"/>
                  </a:cubicBezTo>
                  <a:cubicBezTo>
                    <a:pt x="612232" y="3299271"/>
                    <a:pt x="615172" y="3292226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8"/>
                    <a:pt x="584006" y="3294285"/>
                  </a:cubicBezTo>
                  <a:cubicBezTo>
                    <a:pt x="581394" y="3297450"/>
                    <a:pt x="579691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8" y="3241263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5"/>
                    <a:pt x="555276" y="3208783"/>
                  </a:cubicBezTo>
                  <a:cubicBezTo>
                    <a:pt x="563218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0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0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4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0" y="3044899"/>
                  </a:cubicBezTo>
                  <a:cubicBezTo>
                    <a:pt x="488742" y="3040400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8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3"/>
                  </a:cubicBezTo>
                  <a:cubicBezTo>
                    <a:pt x="376213" y="3049921"/>
                    <a:pt x="366533" y="3053532"/>
                    <a:pt x="356247" y="3058134"/>
                  </a:cubicBezTo>
                  <a:cubicBezTo>
                    <a:pt x="336669" y="3067942"/>
                    <a:pt x="330918" y="3065114"/>
                    <a:pt x="329279" y="3044401"/>
                  </a:cubicBezTo>
                  <a:cubicBezTo>
                    <a:pt x="328084" y="3030757"/>
                    <a:pt x="321453" y="3026031"/>
                    <a:pt x="308607" y="3027031"/>
                  </a:cubicBezTo>
                  <a:cubicBezTo>
                    <a:pt x="279229" y="3029502"/>
                    <a:pt x="278733" y="3029198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6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20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3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7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8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4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6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7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7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2"/>
                    <a:pt x="177430" y="2216952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3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29999" y="2194023"/>
                    <a:pt x="128755" y="2194881"/>
                    <a:pt x="126283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2" y="2190279"/>
                    <a:pt x="90588" y="2196667"/>
                  </a:cubicBezTo>
                  <a:cubicBezTo>
                    <a:pt x="88512" y="2198766"/>
                    <a:pt x="86956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2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8" y="2195030"/>
                  </a:cubicBezTo>
                  <a:cubicBezTo>
                    <a:pt x="39764" y="2193884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5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4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6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0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9" y="1897227"/>
                    <a:pt x="399610" y="1886186"/>
                    <a:pt x="386796" y="1855936"/>
                  </a:cubicBezTo>
                  <a:cubicBezTo>
                    <a:pt x="388938" y="1849085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3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9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300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5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4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0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2" y="1226678"/>
                  </a:cubicBezTo>
                  <a:cubicBezTo>
                    <a:pt x="501501" y="1199936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6" y="1128228"/>
                  </a:cubicBezTo>
                  <a:cubicBezTo>
                    <a:pt x="489857" y="1118741"/>
                    <a:pt x="492023" y="1108506"/>
                    <a:pt x="491300" y="1098549"/>
                  </a:cubicBezTo>
                  <a:cubicBezTo>
                    <a:pt x="482720" y="1101472"/>
                    <a:pt x="479672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3"/>
                  </a:cubicBezTo>
                  <a:cubicBezTo>
                    <a:pt x="455943" y="1088535"/>
                    <a:pt x="441662" y="1081860"/>
                    <a:pt x="424274" y="1078049"/>
                  </a:cubicBezTo>
                  <a:cubicBezTo>
                    <a:pt x="414341" y="1075391"/>
                    <a:pt x="406802" y="1072149"/>
                    <a:pt x="407590" y="1059716"/>
                  </a:cubicBezTo>
                  <a:cubicBezTo>
                    <a:pt x="407916" y="1055836"/>
                    <a:pt x="406456" y="1051545"/>
                    <a:pt x="403785" y="1049238"/>
                  </a:cubicBezTo>
                  <a:cubicBezTo>
                    <a:pt x="389141" y="1037584"/>
                    <a:pt x="389048" y="1023254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80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grpSp>
          <p:nvGrpSpPr>
            <p:cNvPr id="16" name="Group 3">
              <a:extLst>
                <a:ext uri="{FF2B5EF4-FFF2-40B4-BE49-F238E27FC236}">
                  <a16:creationId xmlns:a16="http://schemas.microsoft.com/office/drawing/2014/main" xmlns="" id="{653B38FE-2126-4BA6-8C69-473DBAAA5C20}"/>
                </a:ext>
              </a:extLst>
            </p:cNvPr>
            <p:cNvGrpSpPr/>
            <p:nvPr/>
          </p:nvGrpSpPr>
          <p:grpSpPr>
            <a:xfrm>
              <a:off x="5899199" y="853605"/>
              <a:ext cx="5668988" cy="4846071"/>
              <a:chOff x="5899199" y="853605"/>
              <a:chExt cx="5668988" cy="4846071"/>
            </a:xfrm>
          </p:grpSpPr>
          <p:sp>
            <p:nvSpPr>
              <p:cNvPr id="54" name="Freeform: Shape 143">
                <a:extLst>
                  <a:ext uri="{FF2B5EF4-FFF2-40B4-BE49-F238E27FC236}">
                    <a16:creationId xmlns:a16="http://schemas.microsoft.com/office/drawing/2014/main" xmlns="" id="{DF0C07E1-8379-4176-9101-15455407DD93}"/>
                  </a:ext>
                </a:extLst>
              </p:cNvPr>
              <p:cNvSpPr/>
              <p:nvPr/>
            </p:nvSpPr>
            <p:spPr>
              <a:xfrm>
                <a:off x="7601132" y="2304805"/>
                <a:ext cx="2824336" cy="2407420"/>
              </a:xfrm>
              <a:custGeom>
                <a:avLst/>
                <a:gdLst>
                  <a:gd name="connsiteX0" fmla="*/ 3420385 w 4572368"/>
                  <a:gd name="connsiteY0" fmla="*/ 2295621 h 2407420"/>
                  <a:gd name="connsiteX1" fmla="*/ 3419637 w 4572368"/>
                  <a:gd name="connsiteY1" fmla="*/ 2295672 h 2407420"/>
                  <a:gd name="connsiteX2" fmla="*/ 3420288 w 4572368"/>
                  <a:gd name="connsiteY2" fmla="*/ 2296984 h 2407420"/>
                  <a:gd name="connsiteX3" fmla="*/ 3424235 w 4572368"/>
                  <a:gd name="connsiteY3" fmla="*/ 2299890 h 2407420"/>
                  <a:gd name="connsiteX4" fmla="*/ 3396137 w 4572368"/>
                  <a:gd name="connsiteY4" fmla="*/ 2235439 h 2407420"/>
                  <a:gd name="connsiteX5" fmla="*/ 3396347 w 4572368"/>
                  <a:gd name="connsiteY5" fmla="*/ 2236477 h 2407420"/>
                  <a:gd name="connsiteX6" fmla="*/ 3396517 w 4572368"/>
                  <a:gd name="connsiteY6" fmla="*/ 2236068 h 2407420"/>
                  <a:gd name="connsiteX7" fmla="*/ 3581300 w 4572368"/>
                  <a:gd name="connsiteY7" fmla="*/ 2059232 h 2407420"/>
                  <a:gd name="connsiteX8" fmla="*/ 3566375 w 4572368"/>
                  <a:gd name="connsiteY8" fmla="*/ 2065484 h 2407420"/>
                  <a:gd name="connsiteX9" fmla="*/ 3554155 w 4572368"/>
                  <a:gd name="connsiteY9" fmla="*/ 2075261 h 2407420"/>
                  <a:gd name="connsiteX10" fmla="*/ 3539872 w 4572368"/>
                  <a:gd name="connsiteY10" fmla="*/ 2080301 h 2407420"/>
                  <a:gd name="connsiteX11" fmla="*/ 3537353 w 4572368"/>
                  <a:gd name="connsiteY11" fmla="*/ 2079049 h 2407420"/>
                  <a:gd name="connsiteX12" fmla="*/ 3551199 w 4572368"/>
                  <a:gd name="connsiteY12" fmla="*/ 2112667 h 2407420"/>
                  <a:gd name="connsiteX13" fmla="*/ 3555909 w 4572368"/>
                  <a:gd name="connsiteY13" fmla="*/ 2099448 h 2407420"/>
                  <a:gd name="connsiteX14" fmla="*/ 3573169 w 4572368"/>
                  <a:gd name="connsiteY14" fmla="*/ 2074167 h 2407420"/>
                  <a:gd name="connsiteX15" fmla="*/ 1649791 w 4572368"/>
                  <a:gd name="connsiteY15" fmla="*/ 1783901 h 2407420"/>
                  <a:gd name="connsiteX16" fmla="*/ 1649338 w 4572368"/>
                  <a:gd name="connsiteY16" fmla="*/ 1784638 h 2407420"/>
                  <a:gd name="connsiteX17" fmla="*/ 1660428 w 4572368"/>
                  <a:gd name="connsiteY17" fmla="*/ 1793468 h 2407420"/>
                  <a:gd name="connsiteX18" fmla="*/ 1660932 w 4572368"/>
                  <a:gd name="connsiteY18" fmla="*/ 1792723 h 2407420"/>
                  <a:gd name="connsiteX19" fmla="*/ 1661104 w 4572368"/>
                  <a:gd name="connsiteY19" fmla="*/ 1792457 h 2407420"/>
                  <a:gd name="connsiteX20" fmla="*/ 4263462 w 4572368"/>
                  <a:gd name="connsiteY20" fmla="*/ 1196558 h 2407420"/>
                  <a:gd name="connsiteX21" fmla="*/ 4261237 w 4572368"/>
                  <a:gd name="connsiteY21" fmla="*/ 1199066 h 2407420"/>
                  <a:gd name="connsiteX22" fmla="*/ 4252071 w 4572368"/>
                  <a:gd name="connsiteY22" fmla="*/ 1208232 h 2407420"/>
                  <a:gd name="connsiteX23" fmla="*/ 4266735 w 4572368"/>
                  <a:gd name="connsiteY23" fmla="*/ 1238171 h 2407420"/>
                  <a:gd name="connsiteX24" fmla="*/ 4267250 w 4572368"/>
                  <a:gd name="connsiteY24" fmla="*/ 1238381 h 2407420"/>
                  <a:gd name="connsiteX25" fmla="*/ 4285128 w 4572368"/>
                  <a:gd name="connsiteY25" fmla="*/ 1233967 h 2407420"/>
                  <a:gd name="connsiteX26" fmla="*/ 4300786 w 4572368"/>
                  <a:gd name="connsiteY26" fmla="*/ 1222435 h 2407420"/>
                  <a:gd name="connsiteX27" fmla="*/ 4302782 w 4572368"/>
                  <a:gd name="connsiteY27" fmla="*/ 1218373 h 2407420"/>
                  <a:gd name="connsiteX28" fmla="*/ 4297143 w 4572368"/>
                  <a:gd name="connsiteY28" fmla="*/ 1215650 h 2407420"/>
                  <a:gd name="connsiteX29" fmla="*/ 4273631 w 4572368"/>
                  <a:gd name="connsiteY29" fmla="*/ 1197300 h 2407420"/>
                  <a:gd name="connsiteX30" fmla="*/ 601819 w 4572368"/>
                  <a:gd name="connsiteY30" fmla="*/ 719303 h 2407420"/>
                  <a:gd name="connsiteX31" fmla="*/ 602393 w 4572368"/>
                  <a:gd name="connsiteY31" fmla="*/ 720517 h 2407420"/>
                  <a:gd name="connsiteX32" fmla="*/ 602557 w 4572368"/>
                  <a:gd name="connsiteY32" fmla="*/ 720150 h 2407420"/>
                  <a:gd name="connsiteX33" fmla="*/ 720480 w 4572368"/>
                  <a:gd name="connsiteY33" fmla="*/ 377833 h 2407420"/>
                  <a:gd name="connsiteX34" fmla="*/ 707102 w 4572368"/>
                  <a:gd name="connsiteY34" fmla="*/ 399326 h 2407420"/>
                  <a:gd name="connsiteX35" fmla="*/ 703974 w 4572368"/>
                  <a:gd name="connsiteY35" fmla="*/ 436243 h 2407420"/>
                  <a:gd name="connsiteX36" fmla="*/ 721534 w 4572368"/>
                  <a:gd name="connsiteY36" fmla="*/ 439785 h 2407420"/>
                  <a:gd name="connsiteX37" fmla="*/ 721319 w 4572368"/>
                  <a:gd name="connsiteY37" fmla="*/ 439193 h 2407420"/>
                  <a:gd name="connsiteX38" fmla="*/ 723297 w 4572368"/>
                  <a:gd name="connsiteY38" fmla="*/ 425142 h 2407420"/>
                  <a:gd name="connsiteX39" fmla="*/ 728808 w 4572368"/>
                  <a:gd name="connsiteY39" fmla="*/ 395660 h 2407420"/>
                  <a:gd name="connsiteX40" fmla="*/ 724190 w 4572368"/>
                  <a:gd name="connsiteY40" fmla="*/ 380956 h 2407420"/>
                  <a:gd name="connsiteX41" fmla="*/ 567851 w 4572368"/>
                  <a:gd name="connsiteY41" fmla="*/ 0 h 2407420"/>
                  <a:gd name="connsiteX42" fmla="*/ 3690886 w 4572368"/>
                  <a:gd name="connsiteY42" fmla="*/ 0 h 2407420"/>
                  <a:gd name="connsiteX43" fmla="*/ 3691270 w 4572368"/>
                  <a:gd name="connsiteY43" fmla="*/ 4052 h 2407420"/>
                  <a:gd name="connsiteX44" fmla="*/ 3691965 w 4572368"/>
                  <a:gd name="connsiteY44" fmla="*/ 5021 h 2407420"/>
                  <a:gd name="connsiteX45" fmla="*/ 3697718 w 4572368"/>
                  <a:gd name="connsiteY45" fmla="*/ 0 h 2407420"/>
                  <a:gd name="connsiteX46" fmla="*/ 3725160 w 4572368"/>
                  <a:gd name="connsiteY46" fmla="*/ 0 h 2407420"/>
                  <a:gd name="connsiteX47" fmla="*/ 3744760 w 4572368"/>
                  <a:gd name="connsiteY47" fmla="*/ 20416 h 2407420"/>
                  <a:gd name="connsiteX48" fmla="*/ 3775814 w 4572368"/>
                  <a:gd name="connsiteY48" fmla="*/ 21888 h 2407420"/>
                  <a:gd name="connsiteX49" fmla="*/ 3785043 w 4572368"/>
                  <a:gd name="connsiteY49" fmla="*/ 540 h 2407420"/>
                  <a:gd name="connsiteX50" fmla="*/ 3784998 w 4572368"/>
                  <a:gd name="connsiteY50" fmla="*/ 0 h 2407420"/>
                  <a:gd name="connsiteX51" fmla="*/ 3810920 w 4572368"/>
                  <a:gd name="connsiteY51" fmla="*/ 0 h 2407420"/>
                  <a:gd name="connsiteX52" fmla="*/ 3823937 w 4572368"/>
                  <a:gd name="connsiteY52" fmla="*/ 17019 h 2407420"/>
                  <a:gd name="connsiteX53" fmla="*/ 3903216 w 4572368"/>
                  <a:gd name="connsiteY53" fmla="*/ 55635 h 2407420"/>
                  <a:gd name="connsiteX54" fmla="*/ 3923346 w 4572368"/>
                  <a:gd name="connsiteY54" fmla="*/ 48907 h 2407420"/>
                  <a:gd name="connsiteX55" fmla="*/ 3950282 w 4572368"/>
                  <a:gd name="connsiteY55" fmla="*/ 36633 h 2407420"/>
                  <a:gd name="connsiteX56" fmla="*/ 3951254 w 4572368"/>
                  <a:gd name="connsiteY56" fmla="*/ 65128 h 2407420"/>
                  <a:gd name="connsiteX57" fmla="*/ 3985874 w 4572368"/>
                  <a:gd name="connsiteY57" fmla="*/ 84700 h 2407420"/>
                  <a:gd name="connsiteX58" fmla="*/ 3986523 w 4572368"/>
                  <a:gd name="connsiteY58" fmla="*/ 84561 h 2407420"/>
                  <a:gd name="connsiteX59" fmla="*/ 4001139 w 4572368"/>
                  <a:gd name="connsiteY59" fmla="*/ 68158 h 2407420"/>
                  <a:gd name="connsiteX60" fmla="*/ 4008768 w 4572368"/>
                  <a:gd name="connsiteY60" fmla="*/ 46250 h 2407420"/>
                  <a:gd name="connsiteX61" fmla="*/ 4003556 w 4572368"/>
                  <a:gd name="connsiteY61" fmla="*/ 10279 h 2407420"/>
                  <a:gd name="connsiteX62" fmla="*/ 3993927 w 4572368"/>
                  <a:gd name="connsiteY62" fmla="*/ 0 h 2407420"/>
                  <a:gd name="connsiteX63" fmla="*/ 4052247 w 4572368"/>
                  <a:gd name="connsiteY63" fmla="*/ 0 h 2407420"/>
                  <a:gd name="connsiteX64" fmla="*/ 4053072 w 4572368"/>
                  <a:gd name="connsiteY64" fmla="*/ 16770 h 2407420"/>
                  <a:gd name="connsiteX65" fmla="*/ 4068305 w 4572368"/>
                  <a:gd name="connsiteY65" fmla="*/ 22237 h 2407420"/>
                  <a:gd name="connsiteX66" fmla="*/ 4070966 w 4572368"/>
                  <a:gd name="connsiteY66" fmla="*/ 24831 h 2407420"/>
                  <a:gd name="connsiteX67" fmla="*/ 4090733 w 4572368"/>
                  <a:gd name="connsiteY67" fmla="*/ 36910 h 2407420"/>
                  <a:gd name="connsiteX68" fmla="*/ 4145197 w 4572368"/>
                  <a:gd name="connsiteY68" fmla="*/ 42883 h 2407420"/>
                  <a:gd name="connsiteX69" fmla="*/ 4179074 w 4572368"/>
                  <a:gd name="connsiteY69" fmla="*/ 83288 h 2407420"/>
                  <a:gd name="connsiteX70" fmla="*/ 4208020 w 4572368"/>
                  <a:gd name="connsiteY70" fmla="*/ 133260 h 2407420"/>
                  <a:gd name="connsiteX71" fmla="*/ 4210047 w 4572368"/>
                  <a:gd name="connsiteY71" fmla="*/ 133638 h 2407420"/>
                  <a:gd name="connsiteX72" fmla="*/ 4235576 w 4572368"/>
                  <a:gd name="connsiteY72" fmla="*/ 185070 h 2407420"/>
                  <a:gd name="connsiteX73" fmla="*/ 4225847 w 4572368"/>
                  <a:gd name="connsiteY73" fmla="*/ 214713 h 2407420"/>
                  <a:gd name="connsiteX74" fmla="*/ 4260800 w 4572368"/>
                  <a:gd name="connsiteY74" fmla="*/ 212849 h 2407420"/>
                  <a:gd name="connsiteX75" fmla="*/ 4278115 w 4572368"/>
                  <a:gd name="connsiteY75" fmla="*/ 207168 h 2407420"/>
                  <a:gd name="connsiteX76" fmla="*/ 4278473 w 4572368"/>
                  <a:gd name="connsiteY76" fmla="*/ 219294 h 2407420"/>
                  <a:gd name="connsiteX77" fmla="*/ 4267874 w 4572368"/>
                  <a:gd name="connsiteY77" fmla="*/ 228327 h 2407420"/>
                  <a:gd name="connsiteX78" fmla="*/ 4245504 w 4572368"/>
                  <a:gd name="connsiteY78" fmla="*/ 249842 h 2407420"/>
                  <a:gd name="connsiteX79" fmla="*/ 4252213 w 4572368"/>
                  <a:gd name="connsiteY79" fmla="*/ 284127 h 2407420"/>
                  <a:gd name="connsiteX80" fmla="*/ 4281856 w 4572368"/>
                  <a:gd name="connsiteY80" fmla="*/ 293855 h 2407420"/>
                  <a:gd name="connsiteX81" fmla="*/ 4299406 w 4572368"/>
                  <a:gd name="connsiteY81" fmla="*/ 306569 h 2407420"/>
                  <a:gd name="connsiteX82" fmla="*/ 4286725 w 4572368"/>
                  <a:gd name="connsiteY82" fmla="*/ 326748 h 2407420"/>
                  <a:gd name="connsiteX83" fmla="*/ 4259068 w 4572368"/>
                  <a:gd name="connsiteY83" fmla="*/ 345703 h 2407420"/>
                  <a:gd name="connsiteX84" fmla="*/ 4251521 w 4572368"/>
                  <a:gd name="connsiteY84" fmla="*/ 372083 h 2407420"/>
                  <a:gd name="connsiteX85" fmla="*/ 4239400 w 4572368"/>
                  <a:gd name="connsiteY85" fmla="*/ 420156 h 2407420"/>
                  <a:gd name="connsiteX86" fmla="*/ 4235810 w 4572368"/>
                  <a:gd name="connsiteY86" fmla="*/ 487124 h 2407420"/>
                  <a:gd name="connsiteX87" fmla="*/ 4241565 w 4572368"/>
                  <a:gd name="connsiteY87" fmla="*/ 493546 h 2407420"/>
                  <a:gd name="connsiteX88" fmla="*/ 4257470 w 4572368"/>
                  <a:gd name="connsiteY88" fmla="*/ 498223 h 2407420"/>
                  <a:gd name="connsiteX89" fmla="*/ 4279466 w 4572368"/>
                  <a:gd name="connsiteY89" fmla="*/ 526450 h 2407420"/>
                  <a:gd name="connsiteX90" fmla="*/ 4301358 w 4572368"/>
                  <a:gd name="connsiteY90" fmla="*/ 546791 h 2407420"/>
                  <a:gd name="connsiteX91" fmla="*/ 4294347 w 4572368"/>
                  <a:gd name="connsiteY91" fmla="*/ 567504 h 2407420"/>
                  <a:gd name="connsiteX92" fmla="*/ 4272327 w 4572368"/>
                  <a:gd name="connsiteY92" fmla="*/ 584693 h 2407420"/>
                  <a:gd name="connsiteX93" fmla="*/ 4264461 w 4572368"/>
                  <a:gd name="connsiteY93" fmla="*/ 598680 h 2407420"/>
                  <a:gd name="connsiteX94" fmla="*/ 4268701 w 4572368"/>
                  <a:gd name="connsiteY94" fmla="*/ 600226 h 2407420"/>
                  <a:gd name="connsiteX95" fmla="*/ 4283893 w 4572368"/>
                  <a:gd name="connsiteY95" fmla="*/ 594672 h 2407420"/>
                  <a:gd name="connsiteX96" fmla="*/ 4338803 w 4572368"/>
                  <a:gd name="connsiteY96" fmla="*/ 603876 h 2407420"/>
                  <a:gd name="connsiteX97" fmla="*/ 4358590 w 4572368"/>
                  <a:gd name="connsiteY97" fmla="*/ 601802 h 2407420"/>
                  <a:gd name="connsiteX98" fmla="*/ 4376107 w 4572368"/>
                  <a:gd name="connsiteY98" fmla="*/ 611889 h 2407420"/>
                  <a:gd name="connsiteX99" fmla="*/ 4443012 w 4572368"/>
                  <a:gd name="connsiteY99" fmla="*/ 657936 h 2407420"/>
                  <a:gd name="connsiteX100" fmla="*/ 4479506 w 4572368"/>
                  <a:gd name="connsiteY100" fmla="*/ 681526 h 2407420"/>
                  <a:gd name="connsiteX101" fmla="*/ 4471548 w 4572368"/>
                  <a:gd name="connsiteY101" fmla="*/ 707307 h 2407420"/>
                  <a:gd name="connsiteX102" fmla="*/ 4497717 w 4572368"/>
                  <a:gd name="connsiteY102" fmla="*/ 730019 h 2407420"/>
                  <a:gd name="connsiteX103" fmla="*/ 4529489 w 4572368"/>
                  <a:gd name="connsiteY103" fmla="*/ 748010 h 2407420"/>
                  <a:gd name="connsiteX104" fmla="*/ 4518523 w 4572368"/>
                  <a:gd name="connsiteY104" fmla="*/ 775850 h 2407420"/>
                  <a:gd name="connsiteX105" fmla="*/ 4516130 w 4572368"/>
                  <a:gd name="connsiteY105" fmla="*/ 794278 h 2407420"/>
                  <a:gd name="connsiteX106" fmla="*/ 4532122 w 4572368"/>
                  <a:gd name="connsiteY106" fmla="*/ 795690 h 2407420"/>
                  <a:gd name="connsiteX107" fmla="*/ 4535540 w 4572368"/>
                  <a:gd name="connsiteY107" fmla="*/ 794231 h 2407420"/>
                  <a:gd name="connsiteX108" fmla="*/ 4559725 w 4572368"/>
                  <a:gd name="connsiteY108" fmla="*/ 788260 h 2407420"/>
                  <a:gd name="connsiteX109" fmla="*/ 4549827 w 4572368"/>
                  <a:gd name="connsiteY109" fmla="*/ 804763 h 2407420"/>
                  <a:gd name="connsiteX110" fmla="*/ 4534641 w 4572368"/>
                  <a:gd name="connsiteY110" fmla="*/ 818707 h 2407420"/>
                  <a:gd name="connsiteX111" fmla="*/ 4543185 w 4572368"/>
                  <a:gd name="connsiteY111" fmla="*/ 854382 h 2407420"/>
                  <a:gd name="connsiteX112" fmla="*/ 4563452 w 4572368"/>
                  <a:gd name="connsiteY112" fmla="*/ 858166 h 2407420"/>
                  <a:gd name="connsiteX113" fmla="*/ 4563186 w 4572368"/>
                  <a:gd name="connsiteY113" fmla="*/ 884858 h 2407420"/>
                  <a:gd name="connsiteX114" fmla="*/ 4544549 w 4572368"/>
                  <a:gd name="connsiteY114" fmla="*/ 897632 h 2407420"/>
                  <a:gd name="connsiteX115" fmla="*/ 4536779 w 4572368"/>
                  <a:gd name="connsiteY115" fmla="*/ 922397 h 2407420"/>
                  <a:gd name="connsiteX116" fmla="*/ 4525315 w 4572368"/>
                  <a:gd name="connsiteY116" fmla="*/ 958533 h 2407420"/>
                  <a:gd name="connsiteX117" fmla="*/ 4517058 w 4572368"/>
                  <a:gd name="connsiteY117" fmla="*/ 1008376 h 2407420"/>
                  <a:gd name="connsiteX118" fmla="*/ 4519733 w 4572368"/>
                  <a:gd name="connsiteY118" fmla="*/ 1027749 h 2407420"/>
                  <a:gd name="connsiteX119" fmla="*/ 4508174 w 4572368"/>
                  <a:gd name="connsiteY119" fmla="*/ 1025068 h 2407420"/>
                  <a:gd name="connsiteX120" fmla="*/ 4499290 w 4572368"/>
                  <a:gd name="connsiteY120" fmla="*/ 1041760 h 2407420"/>
                  <a:gd name="connsiteX121" fmla="*/ 4491275 w 4572368"/>
                  <a:gd name="connsiteY121" fmla="*/ 1079064 h 2407420"/>
                  <a:gd name="connsiteX122" fmla="*/ 4475144 w 4572368"/>
                  <a:gd name="connsiteY122" fmla="*/ 1098074 h 2407420"/>
                  <a:gd name="connsiteX123" fmla="*/ 4443934 w 4572368"/>
                  <a:gd name="connsiteY123" fmla="*/ 1107976 h 2407420"/>
                  <a:gd name="connsiteX124" fmla="*/ 4399184 w 4572368"/>
                  <a:gd name="connsiteY124" fmla="*/ 1134228 h 2407420"/>
                  <a:gd name="connsiteX125" fmla="*/ 4393752 w 4572368"/>
                  <a:gd name="connsiteY125" fmla="*/ 1152089 h 2407420"/>
                  <a:gd name="connsiteX126" fmla="*/ 4364858 w 4572368"/>
                  <a:gd name="connsiteY126" fmla="*/ 1169241 h 2407420"/>
                  <a:gd name="connsiteX127" fmla="*/ 4336492 w 4572368"/>
                  <a:gd name="connsiteY127" fmla="*/ 1169918 h 2407420"/>
                  <a:gd name="connsiteX128" fmla="*/ 4329986 w 4572368"/>
                  <a:gd name="connsiteY128" fmla="*/ 1179746 h 2407420"/>
                  <a:gd name="connsiteX129" fmla="*/ 4330113 w 4572368"/>
                  <a:gd name="connsiteY129" fmla="*/ 1180885 h 2407420"/>
                  <a:gd name="connsiteX130" fmla="*/ 4343556 w 4572368"/>
                  <a:gd name="connsiteY130" fmla="*/ 1185162 h 2407420"/>
                  <a:gd name="connsiteX131" fmla="*/ 4361274 w 4572368"/>
                  <a:gd name="connsiteY131" fmla="*/ 1196161 h 2407420"/>
                  <a:gd name="connsiteX132" fmla="*/ 4360053 w 4572368"/>
                  <a:gd name="connsiteY132" fmla="*/ 1199215 h 2407420"/>
                  <a:gd name="connsiteX133" fmla="*/ 4345388 w 4572368"/>
                  <a:gd name="connsiteY133" fmla="*/ 1223045 h 2407420"/>
                  <a:gd name="connsiteX134" fmla="*/ 4353332 w 4572368"/>
                  <a:gd name="connsiteY134" fmla="*/ 1234042 h 2407420"/>
                  <a:gd name="connsiteX135" fmla="*/ 4353943 w 4572368"/>
                  <a:gd name="connsiteY135" fmla="*/ 1237098 h 2407420"/>
                  <a:gd name="connsiteX136" fmla="*/ 4361886 w 4572368"/>
                  <a:gd name="connsiteY136" fmla="*/ 1254817 h 2407420"/>
                  <a:gd name="connsiteX137" fmla="*/ 4396714 w 4572368"/>
                  <a:gd name="connsiteY137" fmla="*/ 1284756 h 2407420"/>
                  <a:gd name="connsiteX138" fmla="*/ 4400991 w 4572368"/>
                  <a:gd name="connsiteY138" fmla="*/ 1328749 h 2407420"/>
                  <a:gd name="connsiteX139" fmla="*/ 4397324 w 4572368"/>
                  <a:gd name="connsiteY139" fmla="*/ 1377017 h 2407420"/>
                  <a:gd name="connsiteX140" fmla="*/ 4398547 w 4572368"/>
                  <a:gd name="connsiteY140" fmla="*/ 1378241 h 2407420"/>
                  <a:gd name="connsiteX141" fmla="*/ 4391825 w 4572368"/>
                  <a:gd name="connsiteY141" fmla="*/ 1425900 h 2407420"/>
                  <a:gd name="connsiteX142" fmla="*/ 4371051 w 4572368"/>
                  <a:gd name="connsiteY142" fmla="*/ 1441786 h 2407420"/>
                  <a:gd name="connsiteX143" fmla="*/ 4396102 w 4572368"/>
                  <a:gd name="connsiteY143" fmla="*/ 1457060 h 2407420"/>
                  <a:gd name="connsiteX144" fmla="*/ 4410767 w 4572368"/>
                  <a:gd name="connsiteY144" fmla="*/ 1461338 h 2407420"/>
                  <a:gd name="connsiteX145" fmla="*/ 4405268 w 4572368"/>
                  <a:gd name="connsiteY145" fmla="*/ 1469892 h 2407420"/>
                  <a:gd name="connsiteX146" fmla="*/ 4393657 w 4572368"/>
                  <a:gd name="connsiteY146" fmla="*/ 1471114 h 2407420"/>
                  <a:gd name="connsiteX147" fmla="*/ 4367996 w 4572368"/>
                  <a:gd name="connsiteY147" fmla="*/ 1475390 h 2407420"/>
                  <a:gd name="connsiteX148" fmla="*/ 4356387 w 4572368"/>
                  <a:gd name="connsiteY148" fmla="*/ 1502276 h 2407420"/>
                  <a:gd name="connsiteX149" fmla="*/ 4372272 w 4572368"/>
                  <a:gd name="connsiteY149" fmla="*/ 1523050 h 2407420"/>
                  <a:gd name="connsiteX150" fmla="*/ 4378383 w 4572368"/>
                  <a:gd name="connsiteY150" fmla="*/ 1540157 h 2407420"/>
                  <a:gd name="connsiteX151" fmla="*/ 4360052 w 4572368"/>
                  <a:gd name="connsiteY151" fmla="*/ 1548100 h 2407420"/>
                  <a:gd name="connsiteX152" fmla="*/ 4331946 w 4572368"/>
                  <a:gd name="connsiteY152" fmla="*/ 1548101 h 2407420"/>
                  <a:gd name="connsiteX153" fmla="*/ 4314227 w 4572368"/>
                  <a:gd name="connsiteY153" fmla="*/ 1562764 h 2407420"/>
                  <a:gd name="connsiteX154" fmla="*/ 4283066 w 4572368"/>
                  <a:gd name="connsiteY154" fmla="*/ 1590260 h 2407420"/>
                  <a:gd name="connsiteX155" fmla="*/ 4248849 w 4572368"/>
                  <a:gd name="connsiteY155" fmla="*/ 1634863 h 2407420"/>
                  <a:gd name="connsiteX156" fmla="*/ 4249786 w 4572368"/>
                  <a:gd name="connsiteY156" fmla="*/ 1642030 h 2407420"/>
                  <a:gd name="connsiteX157" fmla="*/ 4258565 w 4572368"/>
                  <a:gd name="connsiteY157" fmla="*/ 1652802 h 2407420"/>
                  <a:gd name="connsiteX158" fmla="*/ 4260398 w 4572368"/>
                  <a:gd name="connsiteY158" fmla="*/ 1682742 h 2407420"/>
                  <a:gd name="connsiteX159" fmla="*/ 4265897 w 4572368"/>
                  <a:gd name="connsiteY159" fmla="*/ 1707182 h 2407420"/>
                  <a:gd name="connsiteX160" fmla="*/ 4251232 w 4572368"/>
                  <a:gd name="connsiteY160" fmla="*/ 1718180 h 2407420"/>
                  <a:gd name="connsiteX161" fmla="*/ 4227862 w 4572368"/>
                  <a:gd name="connsiteY161" fmla="*/ 1719631 h 2407420"/>
                  <a:gd name="connsiteX162" fmla="*/ 4215796 w 4572368"/>
                  <a:gd name="connsiteY162" fmla="*/ 1725576 h 2407420"/>
                  <a:gd name="connsiteX163" fmla="*/ 4217994 w 4572368"/>
                  <a:gd name="connsiteY163" fmla="*/ 1728653 h 2407420"/>
                  <a:gd name="connsiteX164" fmla="*/ 4231130 w 4572368"/>
                  <a:gd name="connsiteY164" fmla="*/ 1732013 h 2407420"/>
                  <a:gd name="connsiteX165" fmla="*/ 4264736 w 4572368"/>
                  <a:gd name="connsiteY165" fmla="*/ 1764397 h 2407420"/>
                  <a:gd name="connsiteX166" fmla="*/ 4279401 w 4572368"/>
                  <a:gd name="connsiteY166" fmla="*/ 1772340 h 2407420"/>
                  <a:gd name="connsiteX167" fmla="*/ 4286732 w 4572368"/>
                  <a:gd name="connsiteY167" fmla="*/ 1787616 h 2407420"/>
                  <a:gd name="connsiteX168" fmla="*/ 4311172 w 4572368"/>
                  <a:gd name="connsiteY168" fmla="*/ 1851159 h 2407420"/>
                  <a:gd name="connsiteX169" fmla="*/ 4325226 w 4572368"/>
                  <a:gd name="connsiteY169" fmla="*/ 1884764 h 2407420"/>
                  <a:gd name="connsiteX170" fmla="*/ 4307506 w 4572368"/>
                  <a:gd name="connsiteY170" fmla="*/ 1898819 h 2407420"/>
                  <a:gd name="connsiteX171" fmla="*/ 4314839 w 4572368"/>
                  <a:gd name="connsiteY171" fmla="*/ 1926924 h 2407420"/>
                  <a:gd name="connsiteX172" fmla="*/ 4328281 w 4572368"/>
                  <a:gd name="connsiteY172" fmla="*/ 1954419 h 2407420"/>
                  <a:gd name="connsiteX173" fmla="*/ 4307507 w 4572368"/>
                  <a:gd name="connsiteY173" fmla="*/ 1968472 h 2407420"/>
                  <a:gd name="connsiteX174" fmla="*/ 4297119 w 4572368"/>
                  <a:gd name="connsiteY174" fmla="*/ 1980082 h 2407420"/>
                  <a:gd name="connsiteX175" fmla="*/ 4307507 w 4572368"/>
                  <a:gd name="connsiteY175" fmla="*/ 1988636 h 2407420"/>
                  <a:gd name="connsiteX176" fmla="*/ 4310562 w 4572368"/>
                  <a:gd name="connsiteY176" fmla="*/ 1989247 h 2407420"/>
                  <a:gd name="connsiteX177" fmla="*/ 4330114 w 4572368"/>
                  <a:gd name="connsiteY177" fmla="*/ 1996579 h 2407420"/>
                  <a:gd name="connsiteX178" fmla="*/ 4315449 w 4572368"/>
                  <a:gd name="connsiteY178" fmla="*/ 2003301 h 2407420"/>
                  <a:gd name="connsiteX179" fmla="*/ 4298342 w 4572368"/>
                  <a:gd name="connsiteY179" fmla="*/ 2005744 h 2407420"/>
                  <a:gd name="connsiteX180" fmla="*/ 4287344 w 4572368"/>
                  <a:gd name="connsiteY180" fmla="*/ 2034461 h 2407420"/>
                  <a:gd name="connsiteX181" fmla="*/ 4299564 w 4572368"/>
                  <a:gd name="connsiteY181" fmla="*/ 2046680 h 2407420"/>
                  <a:gd name="connsiteX182" fmla="*/ 4286732 w 4572368"/>
                  <a:gd name="connsiteY182" fmla="*/ 2065011 h 2407420"/>
                  <a:gd name="connsiteX183" fmla="*/ 4267790 w 4572368"/>
                  <a:gd name="connsiteY183" fmla="*/ 2065011 h 2407420"/>
                  <a:gd name="connsiteX184" fmla="*/ 4250683 w 4572368"/>
                  <a:gd name="connsiteY184" fmla="*/ 2078453 h 2407420"/>
                  <a:gd name="connsiteX185" fmla="*/ 4225633 w 4572368"/>
                  <a:gd name="connsiteY185" fmla="*/ 2098006 h 2407420"/>
                  <a:gd name="connsiteX186" fmla="*/ 4196303 w 4572368"/>
                  <a:gd name="connsiteY186" fmla="*/ 2128556 h 2407420"/>
                  <a:gd name="connsiteX187" fmla="*/ 4188972 w 4572368"/>
                  <a:gd name="connsiteY187" fmla="*/ 2143220 h 2407420"/>
                  <a:gd name="connsiteX188" fmla="*/ 4182250 w 4572368"/>
                  <a:gd name="connsiteY188" fmla="*/ 2135888 h 2407420"/>
                  <a:gd name="connsiteX189" fmla="*/ 4168197 w 4572368"/>
                  <a:gd name="connsiteY189" fmla="*/ 2143220 h 2407420"/>
                  <a:gd name="connsiteX190" fmla="*/ 4144979 w 4572368"/>
                  <a:gd name="connsiteY190" fmla="*/ 2165216 h 2407420"/>
                  <a:gd name="connsiteX191" fmla="*/ 4124816 w 4572368"/>
                  <a:gd name="connsiteY191" fmla="*/ 2170715 h 2407420"/>
                  <a:gd name="connsiteX192" fmla="*/ 4098543 w 4572368"/>
                  <a:gd name="connsiteY192" fmla="*/ 2162772 h 2407420"/>
                  <a:gd name="connsiteX193" fmla="*/ 4055161 w 4572368"/>
                  <a:gd name="connsiteY193" fmla="*/ 2159717 h 2407420"/>
                  <a:gd name="connsiteX194" fmla="*/ 4042940 w 4572368"/>
                  <a:gd name="connsiteY194" fmla="*/ 2169493 h 2407420"/>
                  <a:gd name="connsiteX195" fmla="*/ 4014835 w 4572368"/>
                  <a:gd name="connsiteY195" fmla="*/ 2167660 h 2407420"/>
                  <a:gd name="connsiteX196" fmla="*/ 3985507 w 4572368"/>
                  <a:gd name="connsiteY196" fmla="*/ 2158496 h 2407420"/>
                  <a:gd name="connsiteX197" fmla="*/ 3967787 w 4572368"/>
                  <a:gd name="connsiteY197" fmla="*/ 2193322 h 2407420"/>
                  <a:gd name="connsiteX198" fmla="*/ 3965954 w 4572368"/>
                  <a:gd name="connsiteY198" fmla="*/ 2199432 h 2407420"/>
                  <a:gd name="connsiteX199" fmla="*/ 3958622 w 4572368"/>
                  <a:gd name="connsiteY199" fmla="*/ 2189656 h 2407420"/>
                  <a:gd name="connsiteX200" fmla="*/ 3938460 w 4572368"/>
                  <a:gd name="connsiteY200" fmla="*/ 2143831 h 2407420"/>
                  <a:gd name="connsiteX201" fmla="*/ 3918296 w 4572368"/>
                  <a:gd name="connsiteY201" fmla="*/ 2135888 h 2407420"/>
                  <a:gd name="connsiteX202" fmla="*/ 3895689 w 4572368"/>
                  <a:gd name="connsiteY202" fmla="*/ 2136500 h 2407420"/>
                  <a:gd name="connsiteX203" fmla="*/ 3865750 w 4572368"/>
                  <a:gd name="connsiteY203" fmla="*/ 2110837 h 2407420"/>
                  <a:gd name="connsiteX204" fmla="*/ 3843754 w 4572368"/>
                  <a:gd name="connsiteY204" fmla="*/ 2094951 h 2407420"/>
                  <a:gd name="connsiteX205" fmla="*/ 3838866 w 4572368"/>
                  <a:gd name="connsiteY205" fmla="*/ 2084563 h 2407420"/>
                  <a:gd name="connsiteX206" fmla="*/ 3830311 w 4572368"/>
                  <a:gd name="connsiteY206" fmla="*/ 2089451 h 2407420"/>
                  <a:gd name="connsiteX207" fmla="*/ 3816869 w 4572368"/>
                  <a:gd name="connsiteY207" fmla="*/ 2103505 h 2407420"/>
                  <a:gd name="connsiteX208" fmla="*/ 3813814 w 4572368"/>
                  <a:gd name="connsiteY208" fmla="*/ 2131000 h 2407420"/>
                  <a:gd name="connsiteX209" fmla="*/ 3814424 w 4572368"/>
                  <a:gd name="connsiteY209" fmla="*/ 2152996 h 2407420"/>
                  <a:gd name="connsiteX210" fmla="*/ 3799150 w 4572368"/>
                  <a:gd name="connsiteY210" fmla="*/ 2148719 h 2407420"/>
                  <a:gd name="connsiteX211" fmla="*/ 3712387 w 4572368"/>
                  <a:gd name="connsiteY211" fmla="*/ 2115725 h 2407420"/>
                  <a:gd name="connsiteX212" fmla="*/ 3690907 w 4572368"/>
                  <a:gd name="connsiteY212" fmla="*/ 2100603 h 2407420"/>
                  <a:gd name="connsiteX213" fmla="*/ 3693678 w 4572368"/>
                  <a:gd name="connsiteY213" fmla="*/ 2090586 h 2407420"/>
                  <a:gd name="connsiteX214" fmla="*/ 3679225 w 4572368"/>
                  <a:gd name="connsiteY214" fmla="*/ 2086582 h 2407420"/>
                  <a:gd name="connsiteX215" fmla="*/ 3674950 w 4572368"/>
                  <a:gd name="connsiteY215" fmla="*/ 2087629 h 2407420"/>
                  <a:gd name="connsiteX216" fmla="*/ 3679332 w 4572368"/>
                  <a:gd name="connsiteY216" fmla="*/ 2096392 h 2407420"/>
                  <a:gd name="connsiteX217" fmla="*/ 3656113 w 4572368"/>
                  <a:gd name="connsiteY217" fmla="*/ 2136108 h 2407420"/>
                  <a:gd name="connsiteX218" fmla="*/ 3623118 w 4572368"/>
                  <a:gd name="connsiteY218" fmla="*/ 2139163 h 2407420"/>
                  <a:gd name="connsiteX219" fmla="*/ 3612732 w 4572368"/>
                  <a:gd name="connsiteY219" fmla="*/ 2167879 h 2407420"/>
                  <a:gd name="connsiteX220" fmla="*/ 3623730 w 4572368"/>
                  <a:gd name="connsiteY220" fmla="*/ 2181321 h 2407420"/>
                  <a:gd name="connsiteX221" fmla="*/ 3634728 w 4572368"/>
                  <a:gd name="connsiteY221" fmla="*/ 2193543 h 2407420"/>
                  <a:gd name="connsiteX222" fmla="*/ 3588292 w 4572368"/>
                  <a:gd name="connsiteY222" fmla="*/ 2141606 h 2407420"/>
                  <a:gd name="connsiteX223" fmla="*/ 3572406 w 4572368"/>
                  <a:gd name="connsiteY223" fmla="*/ 2126332 h 2407420"/>
                  <a:gd name="connsiteX224" fmla="*/ 3562323 w 4572368"/>
                  <a:gd name="connsiteY224" fmla="*/ 2133511 h 2407420"/>
                  <a:gd name="connsiteX225" fmla="*/ 3560124 w 4572368"/>
                  <a:gd name="connsiteY225" fmla="*/ 2134334 h 2407420"/>
                  <a:gd name="connsiteX226" fmla="*/ 3574081 w 4572368"/>
                  <a:gd name="connsiteY226" fmla="*/ 2168218 h 2407420"/>
                  <a:gd name="connsiteX227" fmla="*/ 3578404 w 4572368"/>
                  <a:gd name="connsiteY227" fmla="*/ 2191547 h 2407420"/>
                  <a:gd name="connsiteX228" fmla="*/ 3580797 w 4572368"/>
                  <a:gd name="connsiteY228" fmla="*/ 2192544 h 2407420"/>
                  <a:gd name="connsiteX229" fmla="*/ 3610780 w 4572368"/>
                  <a:gd name="connsiteY229" fmla="*/ 2250901 h 2407420"/>
                  <a:gd name="connsiteX230" fmla="*/ 3680816 w 4572368"/>
                  <a:gd name="connsiteY230" fmla="*/ 2353553 h 2407420"/>
                  <a:gd name="connsiteX231" fmla="*/ 3701225 w 4572368"/>
                  <a:gd name="connsiteY231" fmla="*/ 2385456 h 2407420"/>
                  <a:gd name="connsiteX232" fmla="*/ 3706369 w 4572368"/>
                  <a:gd name="connsiteY232" fmla="*/ 2407420 h 2407420"/>
                  <a:gd name="connsiteX233" fmla="*/ 1080113 w 4572368"/>
                  <a:gd name="connsiteY233" fmla="*/ 2407420 h 2407420"/>
                  <a:gd name="connsiteX234" fmla="*/ 1077797 w 4572368"/>
                  <a:gd name="connsiteY234" fmla="*/ 2390172 h 2407420"/>
                  <a:gd name="connsiteX235" fmla="*/ 1042370 w 4572368"/>
                  <a:gd name="connsiteY235" fmla="*/ 2386668 h 2407420"/>
                  <a:gd name="connsiteX236" fmla="*/ 1022383 w 4572368"/>
                  <a:gd name="connsiteY236" fmla="*/ 2401082 h 2407420"/>
                  <a:gd name="connsiteX237" fmla="*/ 999508 w 4572368"/>
                  <a:gd name="connsiteY237" fmla="*/ 2378841 h 2407420"/>
                  <a:gd name="connsiteX238" fmla="*/ 1003827 w 4572368"/>
                  <a:gd name="connsiteY238" fmla="*/ 2352180 h 2407420"/>
                  <a:gd name="connsiteX239" fmla="*/ 1003823 w 4572368"/>
                  <a:gd name="connsiteY239" fmla="*/ 2335189 h 2407420"/>
                  <a:gd name="connsiteX240" fmla="*/ 990464 w 4572368"/>
                  <a:gd name="connsiteY240" fmla="*/ 2326155 h 2407420"/>
                  <a:gd name="connsiteX241" fmla="*/ 989902 w 4572368"/>
                  <a:gd name="connsiteY241" fmla="*/ 2327747 h 2407420"/>
                  <a:gd name="connsiteX242" fmla="*/ 968739 w 4572368"/>
                  <a:gd name="connsiteY242" fmla="*/ 2319667 h 2407420"/>
                  <a:gd name="connsiteX243" fmla="*/ 838038 w 4572368"/>
                  <a:gd name="connsiteY243" fmla="*/ 2270053 h 2407420"/>
                  <a:gd name="connsiteX244" fmla="*/ 816187 w 4572368"/>
                  <a:gd name="connsiteY244" fmla="*/ 2282944 h 2407420"/>
                  <a:gd name="connsiteX245" fmla="*/ 787766 w 4572368"/>
                  <a:gd name="connsiteY245" fmla="*/ 2304016 h 2407420"/>
                  <a:gd name="connsiteX246" fmla="*/ 779516 w 4572368"/>
                  <a:gd name="connsiteY246" fmla="*/ 2270951 h 2407420"/>
                  <a:gd name="connsiteX247" fmla="*/ 734159 w 4572368"/>
                  <a:gd name="connsiteY247" fmla="*/ 2256718 h 2407420"/>
                  <a:gd name="connsiteX248" fmla="*/ 696391 w 4572368"/>
                  <a:gd name="connsiteY248" fmla="*/ 2273720 h 2407420"/>
                  <a:gd name="connsiteX249" fmla="*/ 612794 w 4572368"/>
                  <a:gd name="connsiteY249" fmla="*/ 2282048 h 2407420"/>
                  <a:gd name="connsiteX250" fmla="*/ 580035 w 4572368"/>
                  <a:gd name="connsiteY250" fmla="*/ 2254546 h 2407420"/>
                  <a:gd name="connsiteX251" fmla="*/ 549364 w 4572368"/>
                  <a:gd name="connsiteY251" fmla="*/ 2236237 h 2407420"/>
                  <a:gd name="connsiteX252" fmla="*/ 552390 w 4572368"/>
                  <a:gd name="connsiteY252" fmla="*/ 2210275 h 2407420"/>
                  <a:gd name="connsiteX253" fmla="*/ 583579 w 4572368"/>
                  <a:gd name="connsiteY253" fmla="*/ 2153388 h 2407420"/>
                  <a:gd name="connsiteX254" fmla="*/ 594021 w 4572368"/>
                  <a:gd name="connsiteY254" fmla="*/ 2104432 h 2407420"/>
                  <a:gd name="connsiteX255" fmla="*/ 563051 w 4572368"/>
                  <a:gd name="connsiteY255" fmla="*/ 2026965 h 2407420"/>
                  <a:gd name="connsiteX256" fmla="*/ 544825 w 4572368"/>
                  <a:gd name="connsiteY256" fmla="*/ 2013264 h 2407420"/>
                  <a:gd name="connsiteX257" fmla="*/ 527604 w 4572368"/>
                  <a:gd name="connsiteY257" fmla="*/ 1990909 h 2407420"/>
                  <a:gd name="connsiteX258" fmla="*/ 550784 w 4572368"/>
                  <a:gd name="connsiteY258" fmla="*/ 1981679 h 2407420"/>
                  <a:gd name="connsiteX259" fmla="*/ 562942 w 4572368"/>
                  <a:gd name="connsiteY259" fmla="*/ 1975204 h 2407420"/>
                  <a:gd name="connsiteX260" fmla="*/ 554064 w 4572368"/>
                  <a:gd name="connsiteY260" fmla="*/ 1965571 h 2407420"/>
                  <a:gd name="connsiteX261" fmla="*/ 519369 w 4572368"/>
                  <a:gd name="connsiteY261" fmla="*/ 1886971 h 2407420"/>
                  <a:gd name="connsiteX262" fmla="*/ 533000 w 4572368"/>
                  <a:gd name="connsiteY262" fmla="*/ 1842246 h 2407420"/>
                  <a:gd name="connsiteX263" fmla="*/ 605513 w 4572368"/>
                  <a:gd name="connsiteY263" fmla="*/ 1715265 h 2407420"/>
                  <a:gd name="connsiteX264" fmla="*/ 598877 w 4572368"/>
                  <a:gd name="connsiteY264" fmla="*/ 1696950 h 2407420"/>
                  <a:gd name="connsiteX265" fmla="*/ 595334 w 4572368"/>
                  <a:gd name="connsiteY265" fmla="*/ 1679169 h 2407420"/>
                  <a:gd name="connsiteX266" fmla="*/ 603172 w 4572368"/>
                  <a:gd name="connsiteY266" fmla="*/ 1670914 h 2407420"/>
                  <a:gd name="connsiteX267" fmla="*/ 594309 w 4572368"/>
                  <a:gd name="connsiteY267" fmla="*/ 1649489 h 2407420"/>
                  <a:gd name="connsiteX268" fmla="*/ 597313 w 4572368"/>
                  <a:gd name="connsiteY268" fmla="*/ 1643573 h 2407420"/>
                  <a:gd name="connsiteX269" fmla="*/ 573816 w 4572368"/>
                  <a:gd name="connsiteY269" fmla="*/ 1633507 h 2407420"/>
                  <a:gd name="connsiteX270" fmla="*/ 593804 w 4572368"/>
                  <a:gd name="connsiteY270" fmla="*/ 1620047 h 2407420"/>
                  <a:gd name="connsiteX271" fmla="*/ 585304 w 4572368"/>
                  <a:gd name="connsiteY271" fmla="*/ 1601162 h 2407420"/>
                  <a:gd name="connsiteX272" fmla="*/ 587387 w 4572368"/>
                  <a:gd name="connsiteY272" fmla="*/ 1600439 h 2407420"/>
                  <a:gd name="connsiteX273" fmla="*/ 567795 w 4572368"/>
                  <a:gd name="connsiteY273" fmla="*/ 1593539 h 2407420"/>
                  <a:gd name="connsiteX274" fmla="*/ 528163 w 4572368"/>
                  <a:gd name="connsiteY274" fmla="*/ 1575271 h 2407420"/>
                  <a:gd name="connsiteX275" fmla="*/ 538455 w 4572368"/>
                  <a:gd name="connsiteY275" fmla="*/ 1541018 h 2407420"/>
                  <a:gd name="connsiteX276" fmla="*/ 539473 w 4572368"/>
                  <a:gd name="connsiteY276" fmla="*/ 1518830 h 2407420"/>
                  <a:gd name="connsiteX277" fmla="*/ 520286 w 4572368"/>
                  <a:gd name="connsiteY277" fmla="*/ 1518738 h 2407420"/>
                  <a:gd name="connsiteX278" fmla="*/ 516358 w 4572368"/>
                  <a:gd name="connsiteY278" fmla="*/ 1520815 h 2407420"/>
                  <a:gd name="connsiteX279" fmla="*/ 488146 w 4572368"/>
                  <a:gd name="connsiteY279" fmla="*/ 1530332 h 2407420"/>
                  <a:gd name="connsiteX280" fmla="*/ 498292 w 4572368"/>
                  <a:gd name="connsiteY280" fmla="*/ 1509690 h 2407420"/>
                  <a:gd name="connsiteX281" fmla="*/ 514995 w 4572368"/>
                  <a:gd name="connsiteY281" fmla="*/ 1491572 h 2407420"/>
                  <a:gd name="connsiteX282" fmla="*/ 501272 w 4572368"/>
                  <a:gd name="connsiteY282" fmla="*/ 1449927 h 2407420"/>
                  <a:gd name="connsiteX283" fmla="*/ 476754 w 4572368"/>
                  <a:gd name="connsiteY283" fmla="*/ 1447435 h 2407420"/>
                  <a:gd name="connsiteX284" fmla="*/ 474416 w 4572368"/>
                  <a:gd name="connsiteY284" fmla="*/ 1415618 h 2407420"/>
                  <a:gd name="connsiteX285" fmla="*/ 495347 w 4572368"/>
                  <a:gd name="connsiteY285" fmla="*/ 1398547 h 2407420"/>
                  <a:gd name="connsiteX286" fmla="*/ 502140 w 4572368"/>
                  <a:gd name="connsiteY286" fmla="*/ 1368276 h 2407420"/>
                  <a:gd name="connsiteX287" fmla="*/ 512202 w 4572368"/>
                  <a:gd name="connsiteY287" fmla="*/ 1324095 h 2407420"/>
                  <a:gd name="connsiteX288" fmla="*/ 517081 w 4572368"/>
                  <a:gd name="connsiteY288" fmla="*/ 1263904 h 2407420"/>
                  <a:gd name="connsiteX289" fmla="*/ 511969 w 4572368"/>
                  <a:gd name="connsiteY289" fmla="*/ 1241094 h 2407420"/>
                  <a:gd name="connsiteX290" fmla="*/ 526004 w 4572368"/>
                  <a:gd name="connsiteY290" fmla="*/ 1243138 h 2407420"/>
                  <a:gd name="connsiteX291" fmla="*/ 534926 w 4572368"/>
                  <a:gd name="connsiteY291" fmla="*/ 1222372 h 2407420"/>
                  <a:gd name="connsiteX292" fmla="*/ 540762 w 4572368"/>
                  <a:gd name="connsiteY292" fmla="*/ 1177141 h 2407420"/>
                  <a:gd name="connsiteX293" fmla="*/ 558086 w 4572368"/>
                  <a:gd name="connsiteY293" fmla="*/ 1152895 h 2407420"/>
                  <a:gd name="connsiteX294" fmla="*/ 569560 w 4572368"/>
                  <a:gd name="connsiteY294" fmla="*/ 1143332 h 2407420"/>
                  <a:gd name="connsiteX295" fmla="*/ 552210 w 4572368"/>
                  <a:gd name="connsiteY295" fmla="*/ 1142716 h 2407420"/>
                  <a:gd name="connsiteX296" fmla="*/ 514703 w 4572368"/>
                  <a:gd name="connsiteY296" fmla="*/ 1137465 h 2407420"/>
                  <a:gd name="connsiteX297" fmla="*/ 456457 w 4572368"/>
                  <a:gd name="connsiteY297" fmla="*/ 1117038 h 2407420"/>
                  <a:gd name="connsiteX298" fmla="*/ 426663 w 4572368"/>
                  <a:gd name="connsiteY298" fmla="*/ 1107890 h 2407420"/>
                  <a:gd name="connsiteX299" fmla="*/ 417715 w 4572368"/>
                  <a:gd name="connsiteY299" fmla="*/ 1094016 h 2407420"/>
                  <a:gd name="connsiteX300" fmla="*/ 393610 w 4572368"/>
                  <a:gd name="connsiteY300" fmla="*/ 1104747 h 2407420"/>
                  <a:gd name="connsiteX301" fmla="*/ 329733 w 4572368"/>
                  <a:gd name="connsiteY301" fmla="*/ 1077967 h 2407420"/>
                  <a:gd name="connsiteX302" fmla="*/ 312121 w 4572368"/>
                  <a:gd name="connsiteY302" fmla="*/ 1070894 h 2407420"/>
                  <a:gd name="connsiteX303" fmla="*/ 260417 w 4572368"/>
                  <a:gd name="connsiteY303" fmla="*/ 1044256 h 2407420"/>
                  <a:gd name="connsiteX304" fmla="*/ 205026 w 4572368"/>
                  <a:gd name="connsiteY304" fmla="*/ 1013190 h 2407420"/>
                  <a:gd name="connsiteX305" fmla="*/ 176350 w 4572368"/>
                  <a:gd name="connsiteY305" fmla="*/ 994763 h 2407420"/>
                  <a:gd name="connsiteX306" fmla="*/ 174419 w 4572368"/>
                  <a:gd name="connsiteY306" fmla="*/ 994771 h 2407420"/>
                  <a:gd name="connsiteX307" fmla="*/ 174418 w 4572368"/>
                  <a:gd name="connsiteY307" fmla="*/ 994770 h 2407420"/>
                  <a:gd name="connsiteX308" fmla="*/ 173936 w 4572368"/>
                  <a:gd name="connsiteY308" fmla="*/ 994773 h 2407420"/>
                  <a:gd name="connsiteX309" fmla="*/ 174419 w 4572368"/>
                  <a:gd name="connsiteY309" fmla="*/ 994771 h 2407420"/>
                  <a:gd name="connsiteX310" fmla="*/ 175388 w 4572368"/>
                  <a:gd name="connsiteY310" fmla="*/ 995733 h 2407420"/>
                  <a:gd name="connsiteX311" fmla="*/ 172154 w 4572368"/>
                  <a:gd name="connsiteY311" fmla="*/ 1007533 h 2407420"/>
                  <a:gd name="connsiteX312" fmla="*/ 163455 w 4572368"/>
                  <a:gd name="connsiteY312" fmla="*/ 1006603 h 2407420"/>
                  <a:gd name="connsiteX313" fmla="*/ 70024 w 4572368"/>
                  <a:gd name="connsiteY313" fmla="*/ 981689 h 2407420"/>
                  <a:gd name="connsiteX314" fmla="*/ 53581 w 4572368"/>
                  <a:gd name="connsiteY314" fmla="*/ 976929 h 2407420"/>
                  <a:gd name="connsiteX315" fmla="*/ 49899 w 4572368"/>
                  <a:gd name="connsiteY315" fmla="*/ 974433 h 2407420"/>
                  <a:gd name="connsiteX316" fmla="*/ 43671 w 4572368"/>
                  <a:gd name="connsiteY316" fmla="*/ 964026 h 2407420"/>
                  <a:gd name="connsiteX317" fmla="*/ 42494 w 4572368"/>
                  <a:gd name="connsiteY317" fmla="*/ 959780 h 2407420"/>
                  <a:gd name="connsiteX318" fmla="*/ 44186 w 4572368"/>
                  <a:gd name="connsiteY318" fmla="*/ 948759 h 2407420"/>
                  <a:gd name="connsiteX319" fmla="*/ 45125 w 4572368"/>
                  <a:gd name="connsiteY319" fmla="*/ 941993 h 2407420"/>
                  <a:gd name="connsiteX320" fmla="*/ 18821 w 4572368"/>
                  <a:gd name="connsiteY320" fmla="*/ 935921 h 2407420"/>
                  <a:gd name="connsiteX321" fmla="*/ 611 w 4572368"/>
                  <a:gd name="connsiteY321" fmla="*/ 924793 h 2407420"/>
                  <a:gd name="connsiteX322" fmla="*/ 10024 w 4572368"/>
                  <a:gd name="connsiteY322" fmla="*/ 911806 h 2407420"/>
                  <a:gd name="connsiteX323" fmla="*/ 88220 w 4572368"/>
                  <a:gd name="connsiteY323" fmla="*/ 943935 h 2407420"/>
                  <a:gd name="connsiteX324" fmla="*/ 130187 w 4572368"/>
                  <a:gd name="connsiteY324" fmla="*/ 953224 h 2407420"/>
                  <a:gd name="connsiteX325" fmla="*/ 138116 w 4572368"/>
                  <a:gd name="connsiteY325" fmla="*/ 954542 h 2407420"/>
                  <a:gd name="connsiteX326" fmla="*/ 183441 w 4572368"/>
                  <a:gd name="connsiteY326" fmla="*/ 981014 h 2407420"/>
                  <a:gd name="connsiteX327" fmla="*/ 208385 w 4572368"/>
                  <a:gd name="connsiteY327" fmla="*/ 985352 h 2407420"/>
                  <a:gd name="connsiteX328" fmla="*/ 223461 w 4572368"/>
                  <a:gd name="connsiteY328" fmla="*/ 986447 h 2407420"/>
                  <a:gd name="connsiteX329" fmla="*/ 282104 w 4572368"/>
                  <a:gd name="connsiteY329" fmla="*/ 1009576 h 2407420"/>
                  <a:gd name="connsiteX330" fmla="*/ 324453 w 4572368"/>
                  <a:gd name="connsiteY330" fmla="*/ 1017706 h 2407420"/>
                  <a:gd name="connsiteX331" fmla="*/ 357755 w 4572368"/>
                  <a:gd name="connsiteY331" fmla="*/ 1033795 h 2407420"/>
                  <a:gd name="connsiteX332" fmla="*/ 395403 w 4572368"/>
                  <a:gd name="connsiteY332" fmla="*/ 1026872 h 2407420"/>
                  <a:gd name="connsiteX333" fmla="*/ 398073 w 4572368"/>
                  <a:gd name="connsiteY333" fmla="*/ 1018745 h 2407420"/>
                  <a:gd name="connsiteX334" fmla="*/ 447075 w 4572368"/>
                  <a:gd name="connsiteY334" fmla="*/ 1000761 h 2407420"/>
                  <a:gd name="connsiteX335" fmla="*/ 474291 w 4572368"/>
                  <a:gd name="connsiteY335" fmla="*/ 994269 h 2407420"/>
                  <a:gd name="connsiteX336" fmla="*/ 474369 w 4572368"/>
                  <a:gd name="connsiteY336" fmla="*/ 994130 h 2407420"/>
                  <a:gd name="connsiteX337" fmla="*/ 482894 w 4572368"/>
                  <a:gd name="connsiteY337" fmla="*/ 977230 h 2407420"/>
                  <a:gd name="connsiteX338" fmla="*/ 483459 w 4572368"/>
                  <a:gd name="connsiteY338" fmla="*/ 977889 h 2407420"/>
                  <a:gd name="connsiteX339" fmla="*/ 485390 w 4572368"/>
                  <a:gd name="connsiteY339" fmla="*/ 974441 h 2407420"/>
                  <a:gd name="connsiteX340" fmla="*/ 503317 w 4572368"/>
                  <a:gd name="connsiteY340" fmla="*/ 958786 h 2407420"/>
                  <a:gd name="connsiteX341" fmla="*/ 507032 w 4572368"/>
                  <a:gd name="connsiteY341" fmla="*/ 954525 h 2407420"/>
                  <a:gd name="connsiteX342" fmla="*/ 506323 w 4572368"/>
                  <a:gd name="connsiteY342" fmla="*/ 954214 h 2407420"/>
                  <a:gd name="connsiteX343" fmla="*/ 454898 w 4572368"/>
                  <a:gd name="connsiteY343" fmla="*/ 947808 h 2407420"/>
                  <a:gd name="connsiteX344" fmla="*/ 433866 w 4572368"/>
                  <a:gd name="connsiteY344" fmla="*/ 932863 h 2407420"/>
                  <a:gd name="connsiteX345" fmla="*/ 420307 w 4572368"/>
                  <a:gd name="connsiteY345" fmla="*/ 926907 h 2407420"/>
                  <a:gd name="connsiteX346" fmla="*/ 383320 w 4572368"/>
                  <a:gd name="connsiteY346" fmla="*/ 904954 h 2407420"/>
                  <a:gd name="connsiteX347" fmla="*/ 381864 w 4572368"/>
                  <a:gd name="connsiteY347" fmla="*/ 875769 h 2407420"/>
                  <a:gd name="connsiteX348" fmla="*/ 493608 w 4572368"/>
                  <a:gd name="connsiteY348" fmla="*/ 879167 h 2407420"/>
                  <a:gd name="connsiteX349" fmla="*/ 490669 w 4572368"/>
                  <a:gd name="connsiteY349" fmla="*/ 875022 h 2407420"/>
                  <a:gd name="connsiteX350" fmla="*/ 529369 w 4572368"/>
                  <a:gd name="connsiteY350" fmla="*/ 883454 h 2407420"/>
                  <a:gd name="connsiteX351" fmla="*/ 564126 w 4572368"/>
                  <a:gd name="connsiteY351" fmla="*/ 886459 h 2407420"/>
                  <a:gd name="connsiteX352" fmla="*/ 565737 w 4572368"/>
                  <a:gd name="connsiteY352" fmla="*/ 870607 h 2407420"/>
                  <a:gd name="connsiteX353" fmla="*/ 574512 w 4572368"/>
                  <a:gd name="connsiteY353" fmla="*/ 843905 h 2407420"/>
                  <a:gd name="connsiteX354" fmla="*/ 565906 w 4572368"/>
                  <a:gd name="connsiteY354" fmla="*/ 819210 h 2407420"/>
                  <a:gd name="connsiteX355" fmla="*/ 545738 w 4572368"/>
                  <a:gd name="connsiteY355" fmla="*/ 802291 h 2407420"/>
                  <a:gd name="connsiteX356" fmla="*/ 522744 w 4572368"/>
                  <a:gd name="connsiteY356" fmla="*/ 801810 h 2407420"/>
                  <a:gd name="connsiteX357" fmla="*/ 507818 w 4572368"/>
                  <a:gd name="connsiteY357" fmla="*/ 790473 h 2407420"/>
                  <a:gd name="connsiteX358" fmla="*/ 521029 w 4572368"/>
                  <a:gd name="connsiteY358" fmla="*/ 762015 h 2407420"/>
                  <a:gd name="connsiteX359" fmla="*/ 523890 w 4572368"/>
                  <a:gd name="connsiteY359" fmla="*/ 753308 h 2407420"/>
                  <a:gd name="connsiteX360" fmla="*/ 521535 w 4572368"/>
                  <a:gd name="connsiteY360" fmla="*/ 744815 h 2407420"/>
                  <a:gd name="connsiteX361" fmla="*/ 528195 w 4572368"/>
                  <a:gd name="connsiteY361" fmla="*/ 720636 h 2407420"/>
                  <a:gd name="connsiteX362" fmla="*/ 507679 w 4572368"/>
                  <a:gd name="connsiteY362" fmla="*/ 712608 h 2407420"/>
                  <a:gd name="connsiteX363" fmla="*/ 503792 w 4572368"/>
                  <a:gd name="connsiteY363" fmla="*/ 706827 h 2407420"/>
                  <a:gd name="connsiteX364" fmla="*/ 492357 w 4572368"/>
                  <a:gd name="connsiteY364" fmla="*/ 653548 h 2407420"/>
                  <a:gd name="connsiteX365" fmla="*/ 492516 w 4572368"/>
                  <a:gd name="connsiteY365" fmla="*/ 645238 h 2407420"/>
                  <a:gd name="connsiteX366" fmla="*/ 503762 w 4572368"/>
                  <a:gd name="connsiteY366" fmla="*/ 609059 h 2407420"/>
                  <a:gd name="connsiteX367" fmla="*/ 534098 w 4572368"/>
                  <a:gd name="connsiteY367" fmla="*/ 563717 h 2407420"/>
                  <a:gd name="connsiteX368" fmla="*/ 548702 w 4572368"/>
                  <a:gd name="connsiteY368" fmla="*/ 544719 h 2407420"/>
                  <a:gd name="connsiteX369" fmla="*/ 561796 w 4572368"/>
                  <a:gd name="connsiteY369" fmla="*/ 534229 h 2407420"/>
                  <a:gd name="connsiteX370" fmla="*/ 614511 w 4572368"/>
                  <a:gd name="connsiteY370" fmla="*/ 526470 h 2407420"/>
                  <a:gd name="connsiteX371" fmla="*/ 625317 w 4572368"/>
                  <a:gd name="connsiteY371" fmla="*/ 522946 h 2407420"/>
                  <a:gd name="connsiteX372" fmla="*/ 645675 w 4572368"/>
                  <a:gd name="connsiteY372" fmla="*/ 494263 h 2407420"/>
                  <a:gd name="connsiteX373" fmla="*/ 655296 w 4572368"/>
                  <a:gd name="connsiteY373" fmla="*/ 484561 h 2407420"/>
                  <a:gd name="connsiteX374" fmla="*/ 680323 w 4572368"/>
                  <a:gd name="connsiteY374" fmla="*/ 463200 h 2407420"/>
                  <a:gd name="connsiteX375" fmla="*/ 678135 w 4572368"/>
                  <a:gd name="connsiteY375" fmla="*/ 448333 h 2407420"/>
                  <a:gd name="connsiteX376" fmla="*/ 662352 w 4572368"/>
                  <a:gd name="connsiteY376" fmla="*/ 444254 h 2407420"/>
                  <a:gd name="connsiteX377" fmla="*/ 686387 w 4572368"/>
                  <a:gd name="connsiteY377" fmla="*/ 421536 h 2407420"/>
                  <a:gd name="connsiteX378" fmla="*/ 719509 w 4572368"/>
                  <a:gd name="connsiteY378" fmla="*/ 377018 h 2407420"/>
                  <a:gd name="connsiteX379" fmla="*/ 714719 w 4572368"/>
                  <a:gd name="connsiteY379" fmla="*/ 372986 h 2407420"/>
                  <a:gd name="connsiteX380" fmla="*/ 714532 w 4572368"/>
                  <a:gd name="connsiteY380" fmla="*/ 375208 h 2407420"/>
                  <a:gd name="connsiteX381" fmla="*/ 701693 w 4572368"/>
                  <a:gd name="connsiteY381" fmla="*/ 372815 h 2407420"/>
                  <a:gd name="connsiteX382" fmla="*/ 669196 w 4572368"/>
                  <a:gd name="connsiteY382" fmla="*/ 371654 h 2407420"/>
                  <a:gd name="connsiteX383" fmla="*/ 654689 w 4572368"/>
                  <a:gd name="connsiteY383" fmla="*/ 375136 h 2407420"/>
                  <a:gd name="connsiteX384" fmla="*/ 577509 w 4572368"/>
                  <a:gd name="connsiteY384" fmla="*/ 372234 h 2407420"/>
                  <a:gd name="connsiteX385" fmla="*/ 561842 w 4572368"/>
                  <a:gd name="connsiteY385" fmla="*/ 389643 h 2407420"/>
                  <a:gd name="connsiteX386" fmla="*/ 535148 w 4572368"/>
                  <a:gd name="connsiteY386" fmla="*/ 428523 h 2407420"/>
                  <a:gd name="connsiteX387" fmla="*/ 521801 w 4572368"/>
                  <a:gd name="connsiteY387" fmla="*/ 429683 h 2407420"/>
                  <a:gd name="connsiteX388" fmla="*/ 499750 w 4572368"/>
                  <a:gd name="connsiteY388" fmla="*/ 414595 h 2407420"/>
                  <a:gd name="connsiteX389" fmla="*/ 501492 w 4572368"/>
                  <a:gd name="connsiteY389" fmla="*/ 311304 h 2407420"/>
                  <a:gd name="connsiteX390" fmla="*/ 500332 w 4572368"/>
                  <a:gd name="connsiteY390" fmla="*/ 288092 h 2407420"/>
                  <a:gd name="connsiteX391" fmla="*/ 495690 w 4572368"/>
                  <a:gd name="connsiteY391" fmla="*/ 279968 h 2407420"/>
                  <a:gd name="connsiteX392" fmla="*/ 485825 w 4572368"/>
                  <a:gd name="connsiteY392" fmla="*/ 289254 h 2407420"/>
                  <a:gd name="connsiteX393" fmla="*/ 487565 w 4572368"/>
                  <a:gd name="connsiteY393" fmla="*/ 295635 h 2407420"/>
                  <a:gd name="connsiteX394" fmla="*/ 490467 w 4572368"/>
                  <a:gd name="connsiteY394" fmla="*/ 310144 h 2407420"/>
                  <a:gd name="connsiteX395" fmla="*/ 470156 w 4572368"/>
                  <a:gd name="connsiteY395" fmla="*/ 308983 h 2407420"/>
                  <a:gd name="connsiteX396" fmla="*/ 480603 w 4572368"/>
                  <a:gd name="connsiteY396" fmla="*/ 336256 h 2407420"/>
                  <a:gd name="connsiteX397" fmla="*/ 470156 w 4572368"/>
                  <a:gd name="connsiteY397" fmla="*/ 342059 h 2407420"/>
                  <a:gd name="connsiteX398" fmla="*/ 454487 w 4572368"/>
                  <a:gd name="connsiteY398" fmla="*/ 306662 h 2407420"/>
                  <a:gd name="connsiteX399" fmla="*/ 451006 w 4572368"/>
                  <a:gd name="connsiteY399" fmla="*/ 278227 h 2407420"/>
                  <a:gd name="connsiteX400" fmla="*/ 467835 w 4572368"/>
                  <a:gd name="connsiteY400" fmla="*/ 266041 h 2407420"/>
                  <a:gd name="connsiteX401" fmla="*/ 470736 w 4572368"/>
                  <a:gd name="connsiteY401" fmla="*/ 250953 h 2407420"/>
                  <a:gd name="connsiteX402" fmla="*/ 444044 w 4572368"/>
                  <a:gd name="connsiteY402" fmla="*/ 243990 h 2407420"/>
                  <a:gd name="connsiteX403" fmla="*/ 438241 w 4572368"/>
                  <a:gd name="connsiteY403" fmla="*/ 238187 h 2407420"/>
                  <a:gd name="connsiteX404" fmla="*/ 484083 w 4572368"/>
                  <a:gd name="connsiteY404" fmla="*/ 232965 h 2407420"/>
                  <a:gd name="connsiteX405" fmla="*/ 492789 w 4572368"/>
                  <a:gd name="connsiteY405" fmla="*/ 212074 h 2407420"/>
                  <a:gd name="connsiteX406" fmla="*/ 478861 w 4572368"/>
                  <a:gd name="connsiteY406" fmla="*/ 193504 h 2407420"/>
                  <a:gd name="connsiteX407" fmla="*/ 486985 w 4572368"/>
                  <a:gd name="connsiteY407" fmla="*/ 174935 h 2407420"/>
                  <a:gd name="connsiteX408" fmla="*/ 502073 w 4572368"/>
                  <a:gd name="connsiteY408" fmla="*/ 174935 h 2407420"/>
                  <a:gd name="connsiteX409" fmla="*/ 527026 w 4572368"/>
                  <a:gd name="connsiteY409" fmla="*/ 156947 h 2407420"/>
                  <a:gd name="connsiteX410" fmla="*/ 557200 w 4572368"/>
                  <a:gd name="connsiteY410" fmla="*/ 140698 h 2407420"/>
                  <a:gd name="connsiteX411" fmla="*/ 582152 w 4572368"/>
                  <a:gd name="connsiteY411" fmla="*/ 115745 h 2407420"/>
                  <a:gd name="connsiteX412" fmla="*/ 584474 w 4572368"/>
                  <a:gd name="connsiteY412" fmla="*/ 96596 h 2407420"/>
                  <a:gd name="connsiteX413" fmla="*/ 598400 w 4572368"/>
                  <a:gd name="connsiteY413" fmla="*/ 102979 h 2407420"/>
                  <a:gd name="connsiteX414" fmla="*/ 608846 w 4572368"/>
                  <a:gd name="connsiteY414" fmla="*/ 101238 h 2407420"/>
                  <a:gd name="connsiteX415" fmla="*/ 635540 w 4572368"/>
                  <a:gd name="connsiteY415" fmla="*/ 71064 h 2407420"/>
                  <a:gd name="connsiteX416" fmla="*/ 647726 w 4572368"/>
                  <a:gd name="connsiteY416" fmla="*/ 64100 h 2407420"/>
                  <a:gd name="connsiteX417" fmla="*/ 622772 w 4572368"/>
                  <a:gd name="connsiteY417" fmla="*/ 57716 h 2407420"/>
                  <a:gd name="connsiteX418" fmla="*/ 615809 w 4572368"/>
                  <a:gd name="connsiteY418" fmla="*/ 46691 h 2407420"/>
                  <a:gd name="connsiteX419" fmla="*/ 583894 w 4572368"/>
                  <a:gd name="connsiteY419" fmla="*/ 24059 h 2407420"/>
                  <a:gd name="connsiteX420" fmla="*/ 568805 w 4572368"/>
                  <a:gd name="connsiteY420" fmla="*/ 7231 h 240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</a:cxnLst>
                <a:rect l="l" t="t" r="r" b="b"/>
                <a:pathLst>
                  <a:path w="4572368" h="2407420">
                    <a:moveTo>
                      <a:pt x="3420385" y="2295621"/>
                    </a:moveTo>
                    <a:lnTo>
                      <a:pt x="3419637" y="2295672"/>
                    </a:lnTo>
                    <a:lnTo>
                      <a:pt x="3420288" y="2296984"/>
                    </a:lnTo>
                    <a:lnTo>
                      <a:pt x="3424235" y="2299890"/>
                    </a:lnTo>
                    <a:close/>
                    <a:moveTo>
                      <a:pt x="3396137" y="2235439"/>
                    </a:moveTo>
                    <a:lnTo>
                      <a:pt x="3396347" y="2236477"/>
                    </a:lnTo>
                    <a:lnTo>
                      <a:pt x="3396517" y="2236068"/>
                    </a:lnTo>
                    <a:close/>
                    <a:moveTo>
                      <a:pt x="3581300" y="2059232"/>
                    </a:moveTo>
                    <a:lnTo>
                      <a:pt x="3566375" y="2065484"/>
                    </a:lnTo>
                    <a:cubicBezTo>
                      <a:pt x="3562098" y="2068539"/>
                      <a:pt x="3558431" y="2072206"/>
                      <a:pt x="3554155" y="2075261"/>
                    </a:cubicBezTo>
                    <a:cubicBezTo>
                      <a:pt x="3549267" y="2078927"/>
                      <a:pt x="3544531" y="2080607"/>
                      <a:pt x="3539872" y="2080301"/>
                    </a:cubicBezTo>
                    <a:lnTo>
                      <a:pt x="3537353" y="2079049"/>
                    </a:lnTo>
                    <a:lnTo>
                      <a:pt x="3551199" y="2112667"/>
                    </a:lnTo>
                    <a:lnTo>
                      <a:pt x="3555909" y="2099448"/>
                    </a:lnTo>
                    <a:cubicBezTo>
                      <a:pt x="3562935" y="2091810"/>
                      <a:pt x="3568282" y="2083103"/>
                      <a:pt x="3573169" y="2074167"/>
                    </a:cubicBezTo>
                    <a:close/>
                    <a:moveTo>
                      <a:pt x="1649791" y="1783901"/>
                    </a:moveTo>
                    <a:lnTo>
                      <a:pt x="1649338" y="1784638"/>
                    </a:lnTo>
                    <a:lnTo>
                      <a:pt x="1660428" y="1793468"/>
                    </a:lnTo>
                    <a:lnTo>
                      <a:pt x="1660932" y="1792723"/>
                    </a:lnTo>
                    <a:lnTo>
                      <a:pt x="1661104" y="1792457"/>
                    </a:lnTo>
                    <a:close/>
                    <a:moveTo>
                      <a:pt x="4263462" y="1196558"/>
                    </a:moveTo>
                    <a:lnTo>
                      <a:pt x="4261237" y="1199066"/>
                    </a:lnTo>
                    <a:cubicBezTo>
                      <a:pt x="4257723" y="1201817"/>
                      <a:pt x="4253294" y="1204260"/>
                      <a:pt x="4252071" y="1208232"/>
                    </a:cubicBezTo>
                    <a:cubicBezTo>
                      <a:pt x="4245351" y="1227173"/>
                      <a:pt x="4248406" y="1232672"/>
                      <a:pt x="4266735" y="1238171"/>
                    </a:cubicBezTo>
                    <a:lnTo>
                      <a:pt x="4267250" y="1238381"/>
                    </a:lnTo>
                    <a:lnTo>
                      <a:pt x="4285128" y="1233967"/>
                    </a:lnTo>
                    <a:cubicBezTo>
                      <a:pt x="4291009" y="1231218"/>
                      <a:pt x="4296356" y="1227322"/>
                      <a:pt x="4300786" y="1222435"/>
                    </a:cubicBezTo>
                    <a:lnTo>
                      <a:pt x="4302782" y="1218373"/>
                    </a:lnTo>
                    <a:lnTo>
                      <a:pt x="4297143" y="1215650"/>
                    </a:lnTo>
                    <a:cubicBezTo>
                      <a:pt x="4288956" y="1209993"/>
                      <a:pt x="4281392" y="1203469"/>
                      <a:pt x="4273631" y="1197300"/>
                    </a:cubicBezTo>
                    <a:close/>
                    <a:moveTo>
                      <a:pt x="601819" y="719303"/>
                    </a:moveTo>
                    <a:lnTo>
                      <a:pt x="602393" y="720517"/>
                    </a:lnTo>
                    <a:lnTo>
                      <a:pt x="602557" y="720150"/>
                    </a:lnTo>
                    <a:close/>
                    <a:moveTo>
                      <a:pt x="720480" y="377833"/>
                    </a:moveTo>
                    <a:lnTo>
                      <a:pt x="707102" y="399326"/>
                    </a:lnTo>
                    <a:cubicBezTo>
                      <a:pt x="696521" y="409997"/>
                      <a:pt x="709141" y="424435"/>
                      <a:pt x="703974" y="436243"/>
                    </a:cubicBezTo>
                    <a:lnTo>
                      <a:pt x="721534" y="439785"/>
                    </a:lnTo>
                    <a:lnTo>
                      <a:pt x="721319" y="439193"/>
                    </a:lnTo>
                    <a:cubicBezTo>
                      <a:pt x="720855" y="434687"/>
                      <a:pt x="721551" y="430125"/>
                      <a:pt x="723297" y="425142"/>
                    </a:cubicBezTo>
                    <a:cubicBezTo>
                      <a:pt x="726156" y="415562"/>
                      <a:pt x="730035" y="406231"/>
                      <a:pt x="728808" y="395660"/>
                    </a:cubicBezTo>
                    <a:cubicBezTo>
                      <a:pt x="728002" y="390058"/>
                      <a:pt x="726755" y="385160"/>
                      <a:pt x="724190" y="380956"/>
                    </a:cubicBezTo>
                    <a:close/>
                    <a:moveTo>
                      <a:pt x="567851" y="0"/>
                    </a:moveTo>
                    <a:lnTo>
                      <a:pt x="3690886" y="0"/>
                    </a:lnTo>
                    <a:lnTo>
                      <a:pt x="3691270" y="4052"/>
                    </a:lnTo>
                    <a:lnTo>
                      <a:pt x="3691965" y="5021"/>
                    </a:lnTo>
                    <a:lnTo>
                      <a:pt x="3697718" y="0"/>
                    </a:lnTo>
                    <a:lnTo>
                      <a:pt x="3725160" y="0"/>
                    </a:lnTo>
                    <a:lnTo>
                      <a:pt x="3744760" y="20416"/>
                    </a:lnTo>
                    <a:cubicBezTo>
                      <a:pt x="3753098" y="24201"/>
                      <a:pt x="3763009" y="24478"/>
                      <a:pt x="3775814" y="21888"/>
                    </a:cubicBezTo>
                    <a:cubicBezTo>
                      <a:pt x="3788919" y="19092"/>
                      <a:pt x="3785555" y="9026"/>
                      <a:pt x="3785043" y="540"/>
                    </a:cubicBezTo>
                    <a:lnTo>
                      <a:pt x="3784998" y="0"/>
                    </a:lnTo>
                    <a:lnTo>
                      <a:pt x="3810920" y="0"/>
                    </a:lnTo>
                    <a:lnTo>
                      <a:pt x="3823937" y="17019"/>
                    </a:lnTo>
                    <a:cubicBezTo>
                      <a:pt x="3845961" y="36885"/>
                      <a:pt x="3875922" y="43855"/>
                      <a:pt x="3903216" y="55635"/>
                    </a:cubicBezTo>
                    <a:cubicBezTo>
                      <a:pt x="3911957" y="59365"/>
                      <a:pt x="3917334" y="53028"/>
                      <a:pt x="3923346" y="48907"/>
                    </a:cubicBezTo>
                    <a:cubicBezTo>
                      <a:pt x="3932177" y="43740"/>
                      <a:pt x="3940303" y="31101"/>
                      <a:pt x="3950282" y="36633"/>
                    </a:cubicBezTo>
                    <a:cubicBezTo>
                      <a:pt x="3962097" y="43558"/>
                      <a:pt x="3948301" y="55663"/>
                      <a:pt x="3951254" y="65128"/>
                    </a:cubicBezTo>
                    <a:cubicBezTo>
                      <a:pt x="3957415" y="88300"/>
                      <a:pt x="3964130" y="91651"/>
                      <a:pt x="3985874" y="84700"/>
                    </a:cubicBezTo>
                    <a:lnTo>
                      <a:pt x="3986523" y="84561"/>
                    </a:lnTo>
                    <a:lnTo>
                      <a:pt x="4001139" y="68158"/>
                    </a:lnTo>
                    <a:cubicBezTo>
                      <a:pt x="4005072" y="61486"/>
                      <a:pt x="4007706" y="54048"/>
                      <a:pt x="4008768" y="46250"/>
                    </a:cubicBezTo>
                    <a:cubicBezTo>
                      <a:pt x="4010232" y="34202"/>
                      <a:pt x="4008655" y="21586"/>
                      <a:pt x="4003556" y="10279"/>
                    </a:cubicBezTo>
                    <a:lnTo>
                      <a:pt x="3993927" y="0"/>
                    </a:lnTo>
                    <a:lnTo>
                      <a:pt x="4052247" y="0"/>
                    </a:lnTo>
                    <a:lnTo>
                      <a:pt x="4053072" y="16770"/>
                    </a:lnTo>
                    <a:cubicBezTo>
                      <a:pt x="4053585" y="25254"/>
                      <a:pt x="4060299" y="28606"/>
                      <a:pt x="4068305" y="22237"/>
                    </a:cubicBezTo>
                    <a:cubicBezTo>
                      <a:pt x="4069318" y="22425"/>
                      <a:pt x="4070742" y="23215"/>
                      <a:pt x="4070966" y="24831"/>
                    </a:cubicBezTo>
                    <a:cubicBezTo>
                      <a:pt x="4078283" y="27769"/>
                      <a:pt x="4081234" y="37234"/>
                      <a:pt x="4090733" y="36910"/>
                    </a:cubicBezTo>
                    <a:cubicBezTo>
                      <a:pt x="4108595" y="42342"/>
                      <a:pt x="4125632" y="46571"/>
                      <a:pt x="4145197" y="42883"/>
                    </a:cubicBezTo>
                    <a:cubicBezTo>
                      <a:pt x="4178690" y="37601"/>
                      <a:pt x="4189181" y="51619"/>
                      <a:pt x="4179074" y="83288"/>
                    </a:cubicBezTo>
                    <a:cubicBezTo>
                      <a:pt x="4167986" y="117397"/>
                      <a:pt x="4171920" y="124423"/>
                      <a:pt x="4208020" y="133260"/>
                    </a:cubicBezTo>
                    <a:cubicBezTo>
                      <a:pt x="4209034" y="133450"/>
                      <a:pt x="4209034" y="133450"/>
                      <a:pt x="4210047" y="133638"/>
                    </a:cubicBezTo>
                    <a:cubicBezTo>
                      <a:pt x="4248811" y="145071"/>
                      <a:pt x="4252675" y="146840"/>
                      <a:pt x="4235576" y="185070"/>
                    </a:cubicBezTo>
                    <a:cubicBezTo>
                      <a:pt x="4231055" y="195236"/>
                      <a:pt x="4218652" y="205505"/>
                      <a:pt x="4225847" y="214713"/>
                    </a:cubicBezTo>
                    <a:cubicBezTo>
                      <a:pt x="4234690" y="226326"/>
                      <a:pt x="4248708" y="215835"/>
                      <a:pt x="4260800" y="212849"/>
                    </a:cubicBezTo>
                    <a:cubicBezTo>
                      <a:pt x="4266847" y="211357"/>
                      <a:pt x="4272481" y="209263"/>
                      <a:pt x="4278115" y="207168"/>
                    </a:cubicBezTo>
                    <a:cubicBezTo>
                      <a:pt x="4285843" y="210707"/>
                      <a:pt x="4283884" y="215585"/>
                      <a:pt x="4278473" y="219294"/>
                    </a:cubicBezTo>
                    <a:cubicBezTo>
                      <a:pt x="4274677" y="222780"/>
                      <a:pt x="4270242" y="224050"/>
                      <a:pt x="4267874" y="228327"/>
                    </a:cubicBezTo>
                    <a:cubicBezTo>
                      <a:pt x="4260279" y="235298"/>
                      <a:pt x="4252685" y="242269"/>
                      <a:pt x="4245504" y="249842"/>
                    </a:cubicBezTo>
                    <a:cubicBezTo>
                      <a:pt x="4230953" y="266001"/>
                      <a:pt x="4232479" y="274676"/>
                      <a:pt x="4252213" y="284127"/>
                    </a:cubicBezTo>
                    <a:cubicBezTo>
                      <a:pt x="4261366" y="288458"/>
                      <a:pt x="4272100" y="289938"/>
                      <a:pt x="4281856" y="293855"/>
                    </a:cubicBezTo>
                    <a:cubicBezTo>
                      <a:pt x="4288760" y="296194"/>
                      <a:pt x="4297878" y="297896"/>
                      <a:pt x="4299406" y="306569"/>
                    </a:cubicBezTo>
                    <a:cubicBezTo>
                      <a:pt x="4300743" y="316257"/>
                      <a:pt x="4293528" y="321203"/>
                      <a:pt x="4286725" y="326748"/>
                    </a:cubicBezTo>
                    <a:cubicBezTo>
                      <a:pt x="4278118" y="333531"/>
                      <a:pt x="4268688" y="339111"/>
                      <a:pt x="4259068" y="345703"/>
                    </a:cubicBezTo>
                    <a:cubicBezTo>
                      <a:pt x="4248846" y="352709"/>
                      <a:pt x="4245907" y="360025"/>
                      <a:pt x="4251521" y="372083"/>
                    </a:cubicBezTo>
                    <a:cubicBezTo>
                      <a:pt x="4261701" y="393385"/>
                      <a:pt x="4257025" y="407194"/>
                      <a:pt x="4239400" y="420156"/>
                    </a:cubicBezTo>
                    <a:cubicBezTo>
                      <a:pt x="4200954" y="449157"/>
                      <a:pt x="4200798" y="452798"/>
                      <a:pt x="4235810" y="487124"/>
                    </a:cubicBezTo>
                    <a:lnTo>
                      <a:pt x="4241565" y="493546"/>
                    </a:lnTo>
                    <a:lnTo>
                      <a:pt x="4257470" y="498223"/>
                    </a:lnTo>
                    <a:cubicBezTo>
                      <a:pt x="4269474" y="504137"/>
                      <a:pt x="4277114" y="516574"/>
                      <a:pt x="4279466" y="526450"/>
                    </a:cubicBezTo>
                    <a:cubicBezTo>
                      <a:pt x="4282039" y="537940"/>
                      <a:pt x="4286349" y="542940"/>
                      <a:pt x="4301358" y="546791"/>
                    </a:cubicBezTo>
                    <a:cubicBezTo>
                      <a:pt x="4276162" y="552573"/>
                      <a:pt x="4281107" y="559787"/>
                      <a:pt x="4294347" y="567504"/>
                    </a:cubicBezTo>
                    <a:cubicBezTo>
                      <a:pt x="4286436" y="573367"/>
                      <a:pt x="4278666" y="578470"/>
                      <a:pt x="4272327" y="584693"/>
                    </a:cubicBezTo>
                    <a:lnTo>
                      <a:pt x="4264461" y="598680"/>
                    </a:lnTo>
                    <a:lnTo>
                      <a:pt x="4268701" y="600226"/>
                    </a:lnTo>
                    <a:cubicBezTo>
                      <a:pt x="4273552" y="600215"/>
                      <a:pt x="4278483" y="598382"/>
                      <a:pt x="4283893" y="594672"/>
                    </a:cubicBezTo>
                    <a:cubicBezTo>
                      <a:pt x="4312153" y="575306"/>
                      <a:pt x="4315794" y="575461"/>
                      <a:pt x="4338803" y="603876"/>
                    </a:cubicBezTo>
                    <a:cubicBezTo>
                      <a:pt x="4348058" y="616091"/>
                      <a:pt x="4353469" y="612380"/>
                      <a:pt x="4358590" y="601802"/>
                    </a:cubicBezTo>
                    <a:cubicBezTo>
                      <a:pt x="4372196" y="590710"/>
                      <a:pt x="4372175" y="604863"/>
                      <a:pt x="4376107" y="611889"/>
                    </a:cubicBezTo>
                    <a:cubicBezTo>
                      <a:pt x="4386042" y="645728"/>
                      <a:pt x="4406032" y="659422"/>
                      <a:pt x="4443012" y="657936"/>
                    </a:cubicBezTo>
                    <a:cubicBezTo>
                      <a:pt x="4474135" y="656931"/>
                      <a:pt x="4479837" y="660093"/>
                      <a:pt x="4479506" y="681526"/>
                    </a:cubicBezTo>
                    <a:cubicBezTo>
                      <a:pt x="4475365" y="689668"/>
                      <a:pt x="4466756" y="696450"/>
                      <a:pt x="4471548" y="707307"/>
                    </a:cubicBezTo>
                    <a:cubicBezTo>
                      <a:pt x="4474755" y="721013"/>
                      <a:pt x="4484734" y="726546"/>
                      <a:pt x="4497717" y="730019"/>
                    </a:cubicBezTo>
                    <a:cubicBezTo>
                      <a:pt x="4509688" y="733302"/>
                      <a:pt x="4524441" y="732910"/>
                      <a:pt x="4529489" y="748010"/>
                    </a:cubicBezTo>
                    <a:cubicBezTo>
                      <a:pt x="4525158" y="757163"/>
                      <a:pt x="4520414" y="765716"/>
                      <a:pt x="4518523" y="775850"/>
                    </a:cubicBezTo>
                    <a:cubicBezTo>
                      <a:pt x="4517389" y="781929"/>
                      <a:pt x="4506532" y="786719"/>
                      <a:pt x="4516130" y="794278"/>
                    </a:cubicBezTo>
                    <a:cubicBezTo>
                      <a:pt x="4521421" y="796838"/>
                      <a:pt x="4527054" y="794744"/>
                      <a:pt x="4532122" y="795690"/>
                    </a:cubicBezTo>
                    <a:cubicBezTo>
                      <a:pt x="4533136" y="795880"/>
                      <a:pt x="4534337" y="795056"/>
                      <a:pt x="4535540" y="794231"/>
                    </a:cubicBezTo>
                    <a:cubicBezTo>
                      <a:pt x="4544025" y="793718"/>
                      <a:pt x="4549747" y="782726"/>
                      <a:pt x="4559725" y="788260"/>
                    </a:cubicBezTo>
                    <a:cubicBezTo>
                      <a:pt x="4562264" y="797123"/>
                      <a:pt x="4554827" y="800454"/>
                      <a:pt x="4549827" y="804763"/>
                    </a:cubicBezTo>
                    <a:cubicBezTo>
                      <a:pt x="4544828" y="809073"/>
                      <a:pt x="4539227" y="813795"/>
                      <a:pt x="4534641" y="818707"/>
                    </a:cubicBezTo>
                    <a:cubicBezTo>
                      <a:pt x="4516481" y="837337"/>
                      <a:pt x="4518607" y="845601"/>
                      <a:pt x="4543185" y="854382"/>
                    </a:cubicBezTo>
                    <a:cubicBezTo>
                      <a:pt x="4549678" y="856119"/>
                      <a:pt x="4556771" y="857444"/>
                      <a:pt x="4563452" y="858166"/>
                    </a:cubicBezTo>
                    <a:cubicBezTo>
                      <a:pt x="4576503" y="866894"/>
                      <a:pt x="4574200" y="876427"/>
                      <a:pt x="4563186" y="884858"/>
                    </a:cubicBezTo>
                    <a:cubicBezTo>
                      <a:pt x="4557587" y="889580"/>
                      <a:pt x="4550975" y="894112"/>
                      <a:pt x="4544549" y="897632"/>
                    </a:cubicBezTo>
                    <a:cubicBezTo>
                      <a:pt x="4534515" y="903624"/>
                      <a:pt x="4529741" y="909548"/>
                      <a:pt x="4536779" y="922397"/>
                    </a:cubicBezTo>
                    <a:cubicBezTo>
                      <a:pt x="4544643" y="936449"/>
                      <a:pt x="4537528" y="949278"/>
                      <a:pt x="4525315" y="958533"/>
                    </a:cubicBezTo>
                    <a:cubicBezTo>
                      <a:pt x="4497089" y="980529"/>
                      <a:pt x="4497089" y="980529"/>
                      <a:pt x="4517058" y="1008376"/>
                    </a:cubicBezTo>
                    <a:cubicBezTo>
                      <a:pt x="4521179" y="1014388"/>
                      <a:pt x="4534988" y="1019063"/>
                      <a:pt x="4519733" y="1027749"/>
                    </a:cubicBezTo>
                    <a:cubicBezTo>
                      <a:pt x="4515680" y="1026993"/>
                      <a:pt x="4511626" y="1026237"/>
                      <a:pt x="4508174" y="1025068"/>
                    </a:cubicBezTo>
                    <a:cubicBezTo>
                      <a:pt x="4493610" y="1024446"/>
                      <a:pt x="4496751" y="1032897"/>
                      <a:pt x="4499290" y="1041760"/>
                    </a:cubicBezTo>
                    <a:cubicBezTo>
                      <a:pt x="4505950" y="1056635"/>
                      <a:pt x="4507322" y="1068952"/>
                      <a:pt x="4491275" y="1079064"/>
                    </a:cubicBezTo>
                    <a:cubicBezTo>
                      <a:pt x="4484251" y="1082996"/>
                      <a:pt x="4480522" y="1091737"/>
                      <a:pt x="4475144" y="1098074"/>
                    </a:cubicBezTo>
                    <a:cubicBezTo>
                      <a:pt x="4466570" y="1107484"/>
                      <a:pt x="4456917" y="1111449"/>
                      <a:pt x="4443934" y="1107976"/>
                    </a:cubicBezTo>
                    <a:cubicBezTo>
                      <a:pt x="4418789" y="1102233"/>
                      <a:pt x="4406953" y="1109462"/>
                      <a:pt x="4399184" y="1134228"/>
                    </a:cubicBezTo>
                    <a:cubicBezTo>
                      <a:pt x="4397035" y="1140118"/>
                      <a:pt x="4395900" y="1146198"/>
                      <a:pt x="4393752" y="1152089"/>
                    </a:cubicBezTo>
                    <a:cubicBezTo>
                      <a:pt x="4389076" y="1165898"/>
                      <a:pt x="4379645" y="1171478"/>
                      <a:pt x="4364858" y="1169241"/>
                    </a:cubicBezTo>
                    <a:cubicBezTo>
                      <a:pt x="4354978" y="1167395"/>
                      <a:pt x="4344276" y="1163628"/>
                      <a:pt x="4336492" y="1169918"/>
                    </a:cubicBezTo>
                    <a:lnTo>
                      <a:pt x="4329986" y="1179746"/>
                    </a:lnTo>
                    <a:lnTo>
                      <a:pt x="4330113" y="1180885"/>
                    </a:lnTo>
                    <a:cubicBezTo>
                      <a:pt x="4332557" y="1186995"/>
                      <a:pt x="4335002" y="1196160"/>
                      <a:pt x="4343556" y="1185162"/>
                    </a:cubicBezTo>
                    <a:cubicBezTo>
                      <a:pt x="4352721" y="1183941"/>
                      <a:pt x="4365552" y="1175386"/>
                      <a:pt x="4361274" y="1196161"/>
                    </a:cubicBezTo>
                    <a:cubicBezTo>
                      <a:pt x="4361275" y="1197383"/>
                      <a:pt x="4361275" y="1197994"/>
                      <a:pt x="4360053" y="1199215"/>
                    </a:cubicBezTo>
                    <a:cubicBezTo>
                      <a:pt x="4351499" y="1204715"/>
                      <a:pt x="4350277" y="1215103"/>
                      <a:pt x="4345388" y="1223045"/>
                    </a:cubicBezTo>
                    <a:cubicBezTo>
                      <a:pt x="4341722" y="1229154"/>
                      <a:pt x="4344778" y="1234655"/>
                      <a:pt x="4353332" y="1234042"/>
                    </a:cubicBezTo>
                    <a:cubicBezTo>
                      <a:pt x="4353943" y="1234654"/>
                      <a:pt x="4354552" y="1235876"/>
                      <a:pt x="4353943" y="1237098"/>
                    </a:cubicBezTo>
                    <a:cubicBezTo>
                      <a:pt x="4357609" y="1242597"/>
                      <a:pt x="4355165" y="1250540"/>
                      <a:pt x="4361886" y="1254817"/>
                    </a:cubicBezTo>
                    <a:cubicBezTo>
                      <a:pt x="4371662" y="1267038"/>
                      <a:pt x="4381438" y="1278036"/>
                      <a:pt x="4396714" y="1284756"/>
                    </a:cubicBezTo>
                    <a:cubicBezTo>
                      <a:pt x="4422375" y="1296976"/>
                      <a:pt x="4422987" y="1311641"/>
                      <a:pt x="4400991" y="1328749"/>
                    </a:cubicBezTo>
                    <a:cubicBezTo>
                      <a:pt x="4377161" y="1347080"/>
                      <a:pt x="4376550" y="1353800"/>
                      <a:pt x="4397324" y="1377017"/>
                    </a:cubicBezTo>
                    <a:cubicBezTo>
                      <a:pt x="4397935" y="1377630"/>
                      <a:pt x="4397935" y="1377630"/>
                      <a:pt x="4398547" y="1378241"/>
                    </a:cubicBezTo>
                    <a:cubicBezTo>
                      <a:pt x="4419931" y="1404514"/>
                      <a:pt x="4421764" y="1407569"/>
                      <a:pt x="4391825" y="1425900"/>
                    </a:cubicBezTo>
                    <a:cubicBezTo>
                      <a:pt x="4383882" y="1430787"/>
                      <a:pt x="4370441" y="1432009"/>
                      <a:pt x="4371051" y="1441786"/>
                    </a:cubicBezTo>
                    <a:cubicBezTo>
                      <a:pt x="4371662" y="1454006"/>
                      <a:pt x="4386327" y="1453395"/>
                      <a:pt x="4396102" y="1457060"/>
                    </a:cubicBezTo>
                    <a:cubicBezTo>
                      <a:pt x="4400991" y="1458895"/>
                      <a:pt x="4405878" y="1460116"/>
                      <a:pt x="4410767" y="1461338"/>
                    </a:cubicBezTo>
                    <a:cubicBezTo>
                      <a:pt x="4414433" y="1467448"/>
                      <a:pt x="4410767" y="1469891"/>
                      <a:pt x="4405268" y="1469892"/>
                    </a:cubicBezTo>
                    <a:cubicBezTo>
                      <a:pt x="4400990" y="1470504"/>
                      <a:pt x="4397324" y="1469281"/>
                      <a:pt x="4393657" y="1471114"/>
                    </a:cubicBezTo>
                    <a:cubicBezTo>
                      <a:pt x="4385104" y="1472335"/>
                      <a:pt x="4376550" y="1473557"/>
                      <a:pt x="4367996" y="1475390"/>
                    </a:cubicBezTo>
                    <a:cubicBezTo>
                      <a:pt x="4350277" y="1479668"/>
                      <a:pt x="4347221" y="1486390"/>
                      <a:pt x="4356387" y="1502276"/>
                    </a:cubicBezTo>
                    <a:cubicBezTo>
                      <a:pt x="4360664" y="1509607"/>
                      <a:pt x="4367385" y="1515718"/>
                      <a:pt x="4372272" y="1523050"/>
                    </a:cubicBezTo>
                    <a:cubicBezTo>
                      <a:pt x="4375939" y="1527938"/>
                      <a:pt x="4381437" y="1533436"/>
                      <a:pt x="4378383" y="1540157"/>
                    </a:cubicBezTo>
                    <a:cubicBezTo>
                      <a:pt x="4374717" y="1547491"/>
                      <a:pt x="4367385" y="1547490"/>
                      <a:pt x="4360052" y="1548100"/>
                    </a:cubicBezTo>
                    <a:cubicBezTo>
                      <a:pt x="4350888" y="1548712"/>
                      <a:pt x="4341723" y="1548101"/>
                      <a:pt x="4331946" y="1548101"/>
                    </a:cubicBezTo>
                    <a:cubicBezTo>
                      <a:pt x="4321560" y="1548100"/>
                      <a:pt x="4316061" y="1551766"/>
                      <a:pt x="4314227" y="1562764"/>
                    </a:cubicBezTo>
                    <a:cubicBezTo>
                      <a:pt x="4311173" y="1582317"/>
                      <a:pt x="4301397" y="1589649"/>
                      <a:pt x="4283066" y="1590260"/>
                    </a:cubicBezTo>
                    <a:cubicBezTo>
                      <a:pt x="4242740" y="1592093"/>
                      <a:pt x="4240907" y="1594536"/>
                      <a:pt x="4248849" y="1634863"/>
                    </a:cubicBezTo>
                    <a:lnTo>
                      <a:pt x="4249786" y="1642030"/>
                    </a:lnTo>
                    <a:lnTo>
                      <a:pt x="4258565" y="1652802"/>
                    </a:lnTo>
                    <a:cubicBezTo>
                      <a:pt x="4264065" y="1662579"/>
                      <a:pt x="4263453" y="1674799"/>
                      <a:pt x="4260398" y="1682742"/>
                    </a:cubicBezTo>
                    <a:cubicBezTo>
                      <a:pt x="4256732" y="1691907"/>
                      <a:pt x="4257343" y="1697406"/>
                      <a:pt x="4265897" y="1707182"/>
                    </a:cubicBezTo>
                    <a:cubicBezTo>
                      <a:pt x="4245735" y="1699240"/>
                      <a:pt x="4245735" y="1706571"/>
                      <a:pt x="4251232" y="1718180"/>
                    </a:cubicBezTo>
                    <a:cubicBezTo>
                      <a:pt x="4242984" y="1718485"/>
                      <a:pt x="4235194" y="1718332"/>
                      <a:pt x="4227862" y="1719631"/>
                    </a:cubicBezTo>
                    <a:lnTo>
                      <a:pt x="4215796" y="1725576"/>
                    </a:lnTo>
                    <a:lnTo>
                      <a:pt x="4217994" y="1728653"/>
                    </a:lnTo>
                    <a:cubicBezTo>
                      <a:pt x="4221355" y="1730944"/>
                      <a:pt x="4225631" y="1732013"/>
                      <a:pt x="4231130" y="1732013"/>
                    </a:cubicBezTo>
                    <a:cubicBezTo>
                      <a:pt x="4259847" y="1732013"/>
                      <a:pt x="4262292" y="1733846"/>
                      <a:pt x="4264736" y="1764397"/>
                    </a:cubicBezTo>
                    <a:cubicBezTo>
                      <a:pt x="4265347" y="1777227"/>
                      <a:pt x="4270846" y="1777227"/>
                      <a:pt x="4279401" y="1772340"/>
                    </a:cubicBezTo>
                    <a:cubicBezTo>
                      <a:pt x="4294065" y="1771118"/>
                      <a:pt x="4287343" y="1780894"/>
                      <a:pt x="4286732" y="1787616"/>
                    </a:cubicBezTo>
                    <a:cubicBezTo>
                      <a:pt x="4277567" y="1815722"/>
                      <a:pt x="4284898" y="1834661"/>
                      <a:pt x="4311172" y="1851159"/>
                    </a:cubicBezTo>
                    <a:cubicBezTo>
                      <a:pt x="4333169" y="1865212"/>
                      <a:pt x="4335613" y="1870101"/>
                      <a:pt x="4325226" y="1884764"/>
                    </a:cubicBezTo>
                    <a:cubicBezTo>
                      <a:pt x="4318505" y="1888431"/>
                      <a:pt x="4309340" y="1889041"/>
                      <a:pt x="4307506" y="1898819"/>
                    </a:cubicBezTo>
                    <a:cubicBezTo>
                      <a:pt x="4303230" y="1909816"/>
                      <a:pt x="4307507" y="1918370"/>
                      <a:pt x="4314839" y="1926924"/>
                    </a:cubicBezTo>
                    <a:cubicBezTo>
                      <a:pt x="4321560" y="1934868"/>
                      <a:pt x="4331947" y="1941588"/>
                      <a:pt x="4328281" y="1954419"/>
                    </a:cubicBezTo>
                    <a:cubicBezTo>
                      <a:pt x="4320949" y="1958696"/>
                      <a:pt x="4313616" y="1962362"/>
                      <a:pt x="4307507" y="1968472"/>
                    </a:cubicBezTo>
                    <a:cubicBezTo>
                      <a:pt x="4303840" y="1972138"/>
                      <a:pt x="4294064" y="1970305"/>
                      <a:pt x="4297119" y="1980082"/>
                    </a:cubicBezTo>
                    <a:cubicBezTo>
                      <a:pt x="4299564" y="1984358"/>
                      <a:pt x="4304452" y="1985581"/>
                      <a:pt x="4307507" y="1988636"/>
                    </a:cubicBezTo>
                    <a:cubicBezTo>
                      <a:pt x="4308117" y="1989247"/>
                      <a:pt x="4309340" y="1989246"/>
                      <a:pt x="4310562" y="1989247"/>
                    </a:cubicBezTo>
                    <a:cubicBezTo>
                      <a:pt x="4316672" y="1992912"/>
                      <a:pt x="4325837" y="1988025"/>
                      <a:pt x="4330114" y="1996579"/>
                    </a:cubicBezTo>
                    <a:cubicBezTo>
                      <a:pt x="4327669" y="2003910"/>
                      <a:pt x="4320947" y="2002689"/>
                      <a:pt x="4315449" y="2003301"/>
                    </a:cubicBezTo>
                    <a:cubicBezTo>
                      <a:pt x="4309951" y="2003910"/>
                      <a:pt x="4303840" y="2004522"/>
                      <a:pt x="4298342" y="2005744"/>
                    </a:cubicBezTo>
                    <a:cubicBezTo>
                      <a:pt x="4276956" y="2010021"/>
                      <a:pt x="4274511" y="2016742"/>
                      <a:pt x="4287344" y="2034461"/>
                    </a:cubicBezTo>
                    <a:cubicBezTo>
                      <a:pt x="4291009" y="2038739"/>
                      <a:pt x="4295286" y="2043015"/>
                      <a:pt x="4299564" y="2046680"/>
                    </a:cubicBezTo>
                    <a:cubicBezTo>
                      <a:pt x="4304452" y="2058902"/>
                      <a:pt x="4298342" y="2064401"/>
                      <a:pt x="4286732" y="2065011"/>
                    </a:cubicBezTo>
                    <a:cubicBezTo>
                      <a:pt x="4280622" y="2065623"/>
                      <a:pt x="4273902" y="2065622"/>
                      <a:pt x="4267790" y="2065011"/>
                    </a:cubicBezTo>
                    <a:cubicBezTo>
                      <a:pt x="4258015" y="2064400"/>
                      <a:pt x="4251904" y="2066232"/>
                      <a:pt x="4250683" y="2078453"/>
                    </a:cubicBezTo>
                    <a:cubicBezTo>
                      <a:pt x="4249461" y="2091896"/>
                      <a:pt x="4238463" y="2097395"/>
                      <a:pt x="4225633" y="2098006"/>
                    </a:cubicBezTo>
                    <a:cubicBezTo>
                      <a:pt x="4195692" y="2099839"/>
                      <a:pt x="4195692" y="2099839"/>
                      <a:pt x="4196303" y="2128556"/>
                    </a:cubicBezTo>
                    <a:cubicBezTo>
                      <a:pt x="4196303" y="2134667"/>
                      <a:pt x="4203636" y="2144443"/>
                      <a:pt x="4188972" y="2143220"/>
                    </a:cubicBezTo>
                    <a:cubicBezTo>
                      <a:pt x="4186527" y="2140776"/>
                      <a:pt x="4184084" y="2138332"/>
                      <a:pt x="4182250" y="2135888"/>
                    </a:cubicBezTo>
                    <a:cubicBezTo>
                      <a:pt x="4172475" y="2128557"/>
                      <a:pt x="4170642" y="2135888"/>
                      <a:pt x="4168197" y="2143220"/>
                    </a:cubicBezTo>
                    <a:cubicBezTo>
                      <a:pt x="4165753" y="2156662"/>
                      <a:pt x="4160866" y="2165827"/>
                      <a:pt x="4144979" y="2165216"/>
                    </a:cubicBezTo>
                    <a:cubicBezTo>
                      <a:pt x="4138257" y="2164605"/>
                      <a:pt x="4131537" y="2168881"/>
                      <a:pt x="4124816" y="2170715"/>
                    </a:cubicBezTo>
                    <a:cubicBezTo>
                      <a:pt x="4114428" y="2173159"/>
                      <a:pt x="4105875" y="2171326"/>
                      <a:pt x="4098543" y="2162772"/>
                    </a:cubicBezTo>
                    <a:cubicBezTo>
                      <a:pt x="4083878" y="2146886"/>
                      <a:pt x="4072270" y="2146276"/>
                      <a:pt x="4055161" y="2159717"/>
                    </a:cubicBezTo>
                    <a:cubicBezTo>
                      <a:pt x="4050884" y="2162773"/>
                      <a:pt x="4047217" y="2166439"/>
                      <a:pt x="4042940" y="2169493"/>
                    </a:cubicBezTo>
                    <a:cubicBezTo>
                      <a:pt x="4033165" y="2176826"/>
                      <a:pt x="4024000" y="2176215"/>
                      <a:pt x="4014835" y="2167660"/>
                    </a:cubicBezTo>
                    <a:cubicBezTo>
                      <a:pt x="4006892" y="2159716"/>
                      <a:pt x="3999560" y="2148719"/>
                      <a:pt x="3985507" y="2158496"/>
                    </a:cubicBezTo>
                    <a:cubicBezTo>
                      <a:pt x="3973287" y="2167049"/>
                      <a:pt x="3961067" y="2175603"/>
                      <a:pt x="3967787" y="2193322"/>
                    </a:cubicBezTo>
                    <a:cubicBezTo>
                      <a:pt x="3968397" y="2195156"/>
                      <a:pt x="3969010" y="2198211"/>
                      <a:pt x="3965954" y="2199432"/>
                    </a:cubicBezTo>
                    <a:cubicBezTo>
                      <a:pt x="3960454" y="2198822"/>
                      <a:pt x="3960455" y="2193322"/>
                      <a:pt x="3958622" y="2189656"/>
                    </a:cubicBezTo>
                    <a:cubicBezTo>
                      <a:pt x="3947014" y="2176215"/>
                      <a:pt x="3943347" y="2159718"/>
                      <a:pt x="3938460" y="2143831"/>
                    </a:cubicBezTo>
                    <a:cubicBezTo>
                      <a:pt x="3934182" y="2135889"/>
                      <a:pt x="3926239" y="2135888"/>
                      <a:pt x="3918296" y="2135888"/>
                    </a:cubicBezTo>
                    <a:cubicBezTo>
                      <a:pt x="3910964" y="2135888"/>
                      <a:pt x="3903022" y="2136500"/>
                      <a:pt x="3895689" y="2136500"/>
                    </a:cubicBezTo>
                    <a:cubicBezTo>
                      <a:pt x="3868804" y="2137110"/>
                      <a:pt x="3868194" y="2136500"/>
                      <a:pt x="3865750" y="2110837"/>
                    </a:cubicBezTo>
                    <a:cubicBezTo>
                      <a:pt x="3844974" y="2117558"/>
                      <a:pt x="3844974" y="2117558"/>
                      <a:pt x="3843754" y="2094951"/>
                    </a:cubicBezTo>
                    <a:cubicBezTo>
                      <a:pt x="3843753" y="2090673"/>
                      <a:pt x="3843143" y="2086395"/>
                      <a:pt x="3838866" y="2084563"/>
                    </a:cubicBezTo>
                    <a:cubicBezTo>
                      <a:pt x="3834588" y="2082730"/>
                      <a:pt x="3832755" y="2087008"/>
                      <a:pt x="3830311" y="2089451"/>
                    </a:cubicBezTo>
                    <a:cubicBezTo>
                      <a:pt x="3826033" y="2094340"/>
                      <a:pt x="3821757" y="2099227"/>
                      <a:pt x="3816869" y="2103505"/>
                    </a:cubicBezTo>
                    <a:cubicBezTo>
                      <a:pt x="3807704" y="2112059"/>
                      <a:pt x="3805871" y="2120613"/>
                      <a:pt x="3813814" y="2131000"/>
                    </a:cubicBezTo>
                    <a:cubicBezTo>
                      <a:pt x="3819314" y="2138332"/>
                      <a:pt x="3820535" y="2145664"/>
                      <a:pt x="3814424" y="2152996"/>
                    </a:cubicBezTo>
                    <a:cubicBezTo>
                      <a:pt x="3807704" y="2157274"/>
                      <a:pt x="3802815" y="2152995"/>
                      <a:pt x="3799150" y="2148719"/>
                    </a:cubicBezTo>
                    <a:cubicBezTo>
                      <a:pt x="3775932" y="2122446"/>
                      <a:pt x="3744771" y="2118169"/>
                      <a:pt x="3712387" y="2115725"/>
                    </a:cubicBezTo>
                    <a:cubicBezTo>
                      <a:pt x="3695431" y="2114808"/>
                      <a:pt x="3689475" y="2111486"/>
                      <a:pt x="3690907" y="2100603"/>
                    </a:cubicBezTo>
                    <a:lnTo>
                      <a:pt x="3693678" y="2090586"/>
                    </a:lnTo>
                    <a:lnTo>
                      <a:pt x="3679225" y="2086582"/>
                    </a:lnTo>
                    <a:lnTo>
                      <a:pt x="3674950" y="2087629"/>
                    </a:lnTo>
                    <a:lnTo>
                      <a:pt x="3679332" y="2096392"/>
                    </a:lnTo>
                    <a:cubicBezTo>
                      <a:pt x="3689719" y="2119611"/>
                      <a:pt x="3681776" y="2133664"/>
                      <a:pt x="3656113" y="2136108"/>
                    </a:cubicBezTo>
                    <a:cubicBezTo>
                      <a:pt x="3645115" y="2137329"/>
                      <a:pt x="3634116" y="2135497"/>
                      <a:pt x="3623118" y="2139163"/>
                    </a:cubicBezTo>
                    <a:cubicBezTo>
                      <a:pt x="3604178" y="2145273"/>
                      <a:pt x="3601123" y="2151994"/>
                      <a:pt x="3612732" y="2167879"/>
                    </a:cubicBezTo>
                    <a:cubicBezTo>
                      <a:pt x="3615788" y="2172769"/>
                      <a:pt x="3620063" y="2177045"/>
                      <a:pt x="3623730" y="2181321"/>
                    </a:cubicBezTo>
                    <a:cubicBezTo>
                      <a:pt x="3627396" y="2184988"/>
                      <a:pt x="3631062" y="2188655"/>
                      <a:pt x="3634728" y="2193543"/>
                    </a:cubicBezTo>
                    <a:cubicBezTo>
                      <a:pt x="3599290" y="2188655"/>
                      <a:pt x="3587069" y="2174600"/>
                      <a:pt x="3588292" y="2141606"/>
                    </a:cubicBezTo>
                    <a:cubicBezTo>
                      <a:pt x="3588902" y="2125721"/>
                      <a:pt x="3584015" y="2121444"/>
                      <a:pt x="3572406" y="2126332"/>
                    </a:cubicBezTo>
                    <a:cubicBezTo>
                      <a:pt x="3569350" y="2127859"/>
                      <a:pt x="3565684" y="2131373"/>
                      <a:pt x="3562323" y="2133511"/>
                    </a:cubicBezTo>
                    <a:lnTo>
                      <a:pt x="3560124" y="2134334"/>
                    </a:lnTo>
                    <a:lnTo>
                      <a:pt x="3574081" y="2168218"/>
                    </a:lnTo>
                    <a:cubicBezTo>
                      <a:pt x="3577106" y="2175561"/>
                      <a:pt x="3581492" y="2183005"/>
                      <a:pt x="3578404" y="2191547"/>
                    </a:cubicBezTo>
                    <a:cubicBezTo>
                      <a:pt x="3579201" y="2191880"/>
                      <a:pt x="3579999" y="2192212"/>
                      <a:pt x="3580797" y="2192544"/>
                    </a:cubicBezTo>
                    <a:cubicBezTo>
                      <a:pt x="3595154" y="2209758"/>
                      <a:pt x="3600143" y="2231493"/>
                      <a:pt x="3610780" y="2250901"/>
                    </a:cubicBezTo>
                    <a:cubicBezTo>
                      <a:pt x="3630892" y="2286890"/>
                      <a:pt x="3650103" y="2323912"/>
                      <a:pt x="3680816" y="2353553"/>
                    </a:cubicBezTo>
                    <a:cubicBezTo>
                      <a:pt x="3689757" y="2362425"/>
                      <a:pt x="3697469" y="2373126"/>
                      <a:pt x="3701225" y="2385456"/>
                    </a:cubicBezTo>
                    <a:lnTo>
                      <a:pt x="3706369" y="2407420"/>
                    </a:lnTo>
                    <a:lnTo>
                      <a:pt x="1080113" y="2407420"/>
                    </a:lnTo>
                    <a:lnTo>
                      <a:pt x="1077797" y="2390172"/>
                    </a:lnTo>
                    <a:cubicBezTo>
                      <a:pt x="1073504" y="2376320"/>
                      <a:pt x="1063270" y="2376152"/>
                      <a:pt x="1042370" y="2386668"/>
                    </a:cubicBezTo>
                    <a:cubicBezTo>
                      <a:pt x="1035515" y="2390853"/>
                      <a:pt x="1028519" y="2395896"/>
                      <a:pt x="1022383" y="2401082"/>
                    </a:cubicBezTo>
                    <a:cubicBezTo>
                      <a:pt x="1004069" y="2405178"/>
                      <a:pt x="997721" y="2395321"/>
                      <a:pt x="999508" y="2378841"/>
                    </a:cubicBezTo>
                    <a:cubicBezTo>
                      <a:pt x="1000042" y="2370100"/>
                      <a:pt x="1001573" y="2360641"/>
                      <a:pt x="1003827" y="2352180"/>
                    </a:cubicBezTo>
                    <a:cubicBezTo>
                      <a:pt x="1005373" y="2345369"/>
                      <a:pt x="1005848" y="2339709"/>
                      <a:pt x="1003823" y="2335189"/>
                    </a:cubicBezTo>
                    <a:lnTo>
                      <a:pt x="990464" y="2326155"/>
                    </a:lnTo>
                    <a:lnTo>
                      <a:pt x="989902" y="2327747"/>
                    </a:lnTo>
                    <a:cubicBezTo>
                      <a:pt x="981407" y="2332899"/>
                      <a:pt x="973826" y="2325699"/>
                      <a:pt x="968739" y="2319667"/>
                    </a:cubicBezTo>
                    <a:cubicBezTo>
                      <a:pt x="934367" y="2277419"/>
                      <a:pt x="884499" y="2279327"/>
                      <a:pt x="838038" y="2270053"/>
                    </a:cubicBezTo>
                    <a:cubicBezTo>
                      <a:pt x="826889" y="2267877"/>
                      <a:pt x="822186" y="2276625"/>
                      <a:pt x="816187" y="2282944"/>
                    </a:cubicBezTo>
                    <a:cubicBezTo>
                      <a:pt x="807156" y="2291189"/>
                      <a:pt x="800813" y="2307993"/>
                      <a:pt x="787766" y="2304016"/>
                    </a:cubicBezTo>
                    <a:cubicBezTo>
                      <a:pt x="772227" y="2298873"/>
                      <a:pt x="785328" y="2281277"/>
                      <a:pt x="779516" y="2270951"/>
                    </a:cubicBezTo>
                    <a:cubicBezTo>
                      <a:pt x="766528" y="2245403"/>
                      <a:pt x="757843" y="2243164"/>
                      <a:pt x="734159" y="2256718"/>
                    </a:cubicBezTo>
                    <a:cubicBezTo>
                      <a:pt x="722633" y="2263796"/>
                      <a:pt x="707916" y="2266643"/>
                      <a:pt x="696391" y="2273720"/>
                    </a:cubicBezTo>
                    <a:cubicBezTo>
                      <a:pt x="668948" y="2284907"/>
                      <a:pt x="641976" y="2290536"/>
                      <a:pt x="612794" y="2282048"/>
                    </a:cubicBezTo>
                    <a:cubicBezTo>
                      <a:pt x="597286" y="2278134"/>
                      <a:pt x="585249" y="2265504"/>
                      <a:pt x="580035" y="2254546"/>
                    </a:cubicBezTo>
                    <a:cubicBezTo>
                      <a:pt x="574157" y="2241758"/>
                      <a:pt x="567871" y="2236990"/>
                      <a:pt x="549364" y="2236237"/>
                    </a:cubicBezTo>
                    <a:cubicBezTo>
                      <a:pt x="577375" y="2223186"/>
                      <a:pt x="569792" y="2215988"/>
                      <a:pt x="552390" y="2210275"/>
                    </a:cubicBezTo>
                    <a:cubicBezTo>
                      <a:pt x="567955" y="2192616"/>
                      <a:pt x="583617" y="2178653"/>
                      <a:pt x="583579" y="2153388"/>
                    </a:cubicBezTo>
                    <a:cubicBezTo>
                      <a:pt x="583165" y="2137375"/>
                      <a:pt x="590140" y="2121171"/>
                      <a:pt x="594021" y="2104432"/>
                    </a:cubicBezTo>
                    <a:cubicBezTo>
                      <a:pt x="602415" y="2071551"/>
                      <a:pt x="591890" y="2045940"/>
                      <a:pt x="563051" y="2026965"/>
                    </a:cubicBezTo>
                    <a:cubicBezTo>
                      <a:pt x="557394" y="2022799"/>
                      <a:pt x="551109" y="2018031"/>
                      <a:pt x="544825" y="2013264"/>
                    </a:cubicBezTo>
                    <a:cubicBezTo>
                      <a:pt x="537275" y="2007297"/>
                      <a:pt x="524828" y="2002688"/>
                      <a:pt x="527604" y="1990909"/>
                    </a:cubicBezTo>
                    <a:cubicBezTo>
                      <a:pt x="529781" y="1979758"/>
                      <a:pt x="542826" y="1983735"/>
                      <a:pt x="550784" y="1981679"/>
                    </a:cubicBezTo>
                    <a:cubicBezTo>
                      <a:pt x="555680" y="1980321"/>
                      <a:pt x="561839" y="1980161"/>
                      <a:pt x="562942" y="1975204"/>
                    </a:cubicBezTo>
                    <a:cubicBezTo>
                      <a:pt x="564616" y="1968380"/>
                      <a:pt x="557192" y="1967340"/>
                      <a:pt x="554064" y="1965571"/>
                    </a:cubicBezTo>
                    <a:cubicBezTo>
                      <a:pt x="519130" y="1949221"/>
                      <a:pt x="520132" y="1916532"/>
                      <a:pt x="519369" y="1886971"/>
                    </a:cubicBezTo>
                    <a:cubicBezTo>
                      <a:pt x="518385" y="1872821"/>
                      <a:pt x="511685" y="1852042"/>
                      <a:pt x="533000" y="1842246"/>
                    </a:cubicBezTo>
                    <a:cubicBezTo>
                      <a:pt x="532165" y="1786189"/>
                      <a:pt x="596368" y="1766653"/>
                      <a:pt x="605513" y="1715265"/>
                    </a:cubicBezTo>
                    <a:cubicBezTo>
                      <a:pt x="606522" y="1706612"/>
                      <a:pt x="612489" y="1699062"/>
                      <a:pt x="598877" y="1696950"/>
                    </a:cubicBezTo>
                    <a:cubicBezTo>
                      <a:pt x="580936" y="1694334"/>
                      <a:pt x="588737" y="1686119"/>
                      <a:pt x="595334" y="1679169"/>
                    </a:cubicBezTo>
                    <a:lnTo>
                      <a:pt x="603172" y="1670914"/>
                    </a:lnTo>
                    <a:lnTo>
                      <a:pt x="594309" y="1649489"/>
                    </a:lnTo>
                    <a:lnTo>
                      <a:pt x="597313" y="1643573"/>
                    </a:lnTo>
                    <a:lnTo>
                      <a:pt x="573816" y="1633507"/>
                    </a:lnTo>
                    <a:cubicBezTo>
                      <a:pt x="572139" y="1616293"/>
                      <a:pt x="587110" y="1623303"/>
                      <a:pt x="593804" y="1620047"/>
                    </a:cubicBezTo>
                    <a:cubicBezTo>
                      <a:pt x="592380" y="1612688"/>
                      <a:pt x="579368" y="1609944"/>
                      <a:pt x="585304" y="1601162"/>
                    </a:cubicBezTo>
                    <a:lnTo>
                      <a:pt x="587387" y="1600439"/>
                    </a:lnTo>
                    <a:lnTo>
                      <a:pt x="567795" y="1593539"/>
                    </a:lnTo>
                    <a:cubicBezTo>
                      <a:pt x="553210" y="1590819"/>
                      <a:pt x="535674" y="1592752"/>
                      <a:pt x="528163" y="1575271"/>
                    </a:cubicBezTo>
                    <a:cubicBezTo>
                      <a:pt x="532411" y="1563934"/>
                      <a:pt x="537210" y="1553277"/>
                      <a:pt x="538455" y="1541018"/>
                    </a:cubicBezTo>
                    <a:cubicBezTo>
                      <a:pt x="539203" y="1533664"/>
                      <a:pt x="551658" y="1526880"/>
                      <a:pt x="539473" y="1518830"/>
                    </a:cubicBezTo>
                    <a:cubicBezTo>
                      <a:pt x="532918" y="1516305"/>
                      <a:pt x="526416" y="1519361"/>
                      <a:pt x="520286" y="1518738"/>
                    </a:cubicBezTo>
                    <a:cubicBezTo>
                      <a:pt x="519058" y="1518612"/>
                      <a:pt x="517709" y="1519714"/>
                      <a:pt x="516358" y="1520815"/>
                    </a:cubicBezTo>
                    <a:cubicBezTo>
                      <a:pt x="506301" y="1522270"/>
                      <a:pt x="500580" y="1535931"/>
                      <a:pt x="488146" y="1530332"/>
                    </a:cubicBezTo>
                    <a:cubicBezTo>
                      <a:pt x="484238" y="1520027"/>
                      <a:pt x="492768" y="1515322"/>
                      <a:pt x="498292" y="1509690"/>
                    </a:cubicBezTo>
                    <a:cubicBezTo>
                      <a:pt x="503820" y="1504060"/>
                      <a:pt x="510021" y="1497879"/>
                      <a:pt x="514995" y="1491572"/>
                    </a:cubicBezTo>
                    <a:cubicBezTo>
                      <a:pt x="534773" y="1467575"/>
                      <a:pt x="531418" y="1457945"/>
                      <a:pt x="501272" y="1449927"/>
                    </a:cubicBezTo>
                    <a:cubicBezTo>
                      <a:pt x="493367" y="1448504"/>
                      <a:pt x="484785" y="1447632"/>
                      <a:pt x="476754" y="1447435"/>
                    </a:cubicBezTo>
                    <a:cubicBezTo>
                      <a:pt x="460340" y="1438338"/>
                      <a:pt x="462136" y="1426753"/>
                      <a:pt x="474416" y="1415618"/>
                    </a:cubicBezTo>
                    <a:cubicBezTo>
                      <a:pt x="480617" y="1409435"/>
                      <a:pt x="488044" y="1403378"/>
                      <a:pt x="495347" y="1398547"/>
                    </a:cubicBezTo>
                    <a:cubicBezTo>
                      <a:pt x="506701" y="1390413"/>
                      <a:pt x="511801" y="1382881"/>
                      <a:pt x="502140" y="1368276"/>
                    </a:cubicBezTo>
                    <a:cubicBezTo>
                      <a:pt x="491376" y="1352321"/>
                      <a:pt x="498574" y="1336333"/>
                      <a:pt x="512202" y="1324095"/>
                    </a:cubicBezTo>
                    <a:cubicBezTo>
                      <a:pt x="543636" y="1295089"/>
                      <a:pt x="543636" y="1295089"/>
                      <a:pt x="517081" y="1263904"/>
                    </a:cubicBezTo>
                    <a:cubicBezTo>
                      <a:pt x="511575" y="1257151"/>
                      <a:pt x="494663" y="1252956"/>
                      <a:pt x="511969" y="1241094"/>
                    </a:cubicBezTo>
                    <a:cubicBezTo>
                      <a:pt x="516871" y="1241590"/>
                      <a:pt x="521776" y="1242088"/>
                      <a:pt x="526004" y="1243138"/>
                    </a:cubicBezTo>
                    <a:cubicBezTo>
                      <a:pt x="543413" y="1242431"/>
                      <a:pt x="538832" y="1232675"/>
                      <a:pt x="534926" y="1222372"/>
                    </a:cubicBezTo>
                    <a:cubicBezTo>
                      <a:pt x="525515" y="1205315"/>
                      <a:pt x="522655" y="1190782"/>
                      <a:pt x="540762" y="1177141"/>
                    </a:cubicBezTo>
                    <a:cubicBezTo>
                      <a:pt x="548739" y="1171760"/>
                      <a:pt x="552313" y="1160977"/>
                      <a:pt x="558086" y="1152895"/>
                    </a:cubicBezTo>
                    <a:lnTo>
                      <a:pt x="569560" y="1143332"/>
                    </a:lnTo>
                    <a:lnTo>
                      <a:pt x="552210" y="1142716"/>
                    </a:lnTo>
                    <a:cubicBezTo>
                      <a:pt x="539655" y="1143735"/>
                      <a:pt x="526512" y="1142632"/>
                      <a:pt x="514703" y="1137465"/>
                    </a:cubicBezTo>
                    <a:cubicBezTo>
                      <a:pt x="495540" y="1129237"/>
                      <a:pt x="479827" y="1114428"/>
                      <a:pt x="456457" y="1117038"/>
                    </a:cubicBezTo>
                    <a:cubicBezTo>
                      <a:pt x="446414" y="1118240"/>
                      <a:pt x="436150" y="1112294"/>
                      <a:pt x="426663" y="1107890"/>
                    </a:cubicBezTo>
                    <a:cubicBezTo>
                      <a:pt x="421049" y="1105403"/>
                      <a:pt x="416397" y="1101945"/>
                      <a:pt x="417715" y="1094016"/>
                    </a:cubicBezTo>
                    <a:cubicBezTo>
                      <a:pt x="412550" y="1105826"/>
                      <a:pt x="403867" y="1108760"/>
                      <a:pt x="393610" y="1104747"/>
                    </a:cubicBezTo>
                    <a:cubicBezTo>
                      <a:pt x="371933" y="1096336"/>
                      <a:pt x="347968" y="1094893"/>
                      <a:pt x="329733" y="1077967"/>
                    </a:cubicBezTo>
                    <a:cubicBezTo>
                      <a:pt x="325271" y="1073929"/>
                      <a:pt x="317734" y="1073382"/>
                      <a:pt x="312121" y="1070894"/>
                    </a:cubicBezTo>
                    <a:cubicBezTo>
                      <a:pt x="294889" y="1062658"/>
                      <a:pt x="277275" y="1055585"/>
                      <a:pt x="260417" y="1044256"/>
                    </a:cubicBezTo>
                    <a:cubicBezTo>
                      <a:pt x="244331" y="1032539"/>
                      <a:pt x="228028" y="1015605"/>
                      <a:pt x="205026" y="1013190"/>
                    </a:cubicBezTo>
                    <a:cubicBezTo>
                      <a:pt x="194005" y="1011498"/>
                      <a:pt x="181815" y="1007492"/>
                      <a:pt x="176350" y="994763"/>
                    </a:cubicBezTo>
                    <a:lnTo>
                      <a:pt x="174419" y="994771"/>
                    </a:lnTo>
                    <a:lnTo>
                      <a:pt x="174418" y="994770"/>
                    </a:lnTo>
                    <a:cubicBezTo>
                      <a:pt x="173262" y="995355"/>
                      <a:pt x="173357" y="995065"/>
                      <a:pt x="173936" y="994773"/>
                    </a:cubicBezTo>
                    <a:lnTo>
                      <a:pt x="174419" y="994771"/>
                    </a:lnTo>
                    <a:lnTo>
                      <a:pt x="175388" y="995733"/>
                    </a:lnTo>
                    <a:cubicBezTo>
                      <a:pt x="181790" y="1001695"/>
                      <a:pt x="180455" y="1005759"/>
                      <a:pt x="172154" y="1007533"/>
                    </a:cubicBezTo>
                    <a:cubicBezTo>
                      <a:pt x="169260" y="1008511"/>
                      <a:pt x="166357" y="1007557"/>
                      <a:pt x="163455" y="1006603"/>
                    </a:cubicBezTo>
                    <a:cubicBezTo>
                      <a:pt x="133644" y="993592"/>
                      <a:pt x="99081" y="998956"/>
                      <a:pt x="70024" y="981689"/>
                    </a:cubicBezTo>
                    <a:cubicBezTo>
                      <a:pt x="65762" y="979002"/>
                      <a:pt x="59195" y="979418"/>
                      <a:pt x="53581" y="976929"/>
                    </a:cubicBezTo>
                    <a:cubicBezTo>
                      <a:pt x="52419" y="976547"/>
                      <a:pt x="50870" y="975395"/>
                      <a:pt x="49899" y="974433"/>
                    </a:cubicBezTo>
                    <a:cubicBezTo>
                      <a:pt x="47179" y="970967"/>
                      <a:pt x="48124" y="966132"/>
                      <a:pt x="43671" y="964026"/>
                    </a:cubicBezTo>
                    <a:cubicBezTo>
                      <a:pt x="42892" y="962482"/>
                      <a:pt x="42694" y="961132"/>
                      <a:pt x="42494" y="959780"/>
                    </a:cubicBezTo>
                    <a:cubicBezTo>
                      <a:pt x="42478" y="955915"/>
                      <a:pt x="43042" y="952242"/>
                      <a:pt x="44186" y="948759"/>
                    </a:cubicBezTo>
                    <a:cubicBezTo>
                      <a:pt x="44369" y="946246"/>
                      <a:pt x="45132" y="943923"/>
                      <a:pt x="45125" y="941993"/>
                    </a:cubicBezTo>
                    <a:cubicBezTo>
                      <a:pt x="37935" y="932555"/>
                      <a:pt x="29045" y="932207"/>
                      <a:pt x="18821" y="935921"/>
                    </a:cubicBezTo>
                    <a:cubicBezTo>
                      <a:pt x="9168" y="937895"/>
                      <a:pt x="3355" y="934055"/>
                      <a:pt x="611" y="924793"/>
                    </a:cubicBezTo>
                    <a:cubicBezTo>
                      <a:pt x="-1545" y="917653"/>
                      <a:pt x="2103" y="912420"/>
                      <a:pt x="10024" y="911806"/>
                    </a:cubicBezTo>
                    <a:cubicBezTo>
                      <a:pt x="33474" y="928517"/>
                      <a:pt x="62283" y="932838"/>
                      <a:pt x="88220" y="943935"/>
                    </a:cubicBezTo>
                    <a:cubicBezTo>
                      <a:pt x="98867" y="948720"/>
                      <a:pt x="113427" y="965081"/>
                      <a:pt x="130187" y="953224"/>
                    </a:cubicBezTo>
                    <a:cubicBezTo>
                      <a:pt x="131922" y="951864"/>
                      <a:pt x="136755" y="952808"/>
                      <a:pt x="138116" y="954542"/>
                    </a:cubicBezTo>
                    <a:cubicBezTo>
                      <a:pt x="150155" y="968790"/>
                      <a:pt x="169867" y="969479"/>
                      <a:pt x="183441" y="981014"/>
                    </a:cubicBezTo>
                    <a:cubicBezTo>
                      <a:pt x="191004" y="987358"/>
                      <a:pt x="198367" y="992350"/>
                      <a:pt x="208385" y="985352"/>
                    </a:cubicBezTo>
                    <a:cubicBezTo>
                      <a:pt x="213393" y="981853"/>
                      <a:pt x="219197" y="983760"/>
                      <a:pt x="223461" y="986447"/>
                    </a:cubicBezTo>
                    <a:cubicBezTo>
                      <a:pt x="241669" y="997577"/>
                      <a:pt x="261986" y="1004253"/>
                      <a:pt x="282104" y="1009576"/>
                    </a:cubicBezTo>
                    <a:cubicBezTo>
                      <a:pt x="296226" y="1013576"/>
                      <a:pt x="309386" y="1018542"/>
                      <a:pt x="324453" y="1017706"/>
                    </a:cubicBezTo>
                    <a:cubicBezTo>
                      <a:pt x="336818" y="1017267"/>
                      <a:pt x="348436" y="1023014"/>
                      <a:pt x="357755" y="1033795"/>
                    </a:cubicBezTo>
                    <a:cubicBezTo>
                      <a:pt x="370575" y="1049583"/>
                      <a:pt x="388529" y="1045836"/>
                      <a:pt x="395403" y="1026872"/>
                    </a:cubicBezTo>
                    <a:cubicBezTo>
                      <a:pt x="396166" y="1024550"/>
                      <a:pt x="397120" y="1021647"/>
                      <a:pt x="398073" y="1018745"/>
                    </a:cubicBezTo>
                    <a:cubicBezTo>
                      <a:pt x="407993" y="988561"/>
                      <a:pt x="418799" y="985037"/>
                      <a:pt x="447075" y="1000761"/>
                    </a:cubicBezTo>
                    <a:cubicBezTo>
                      <a:pt x="457921" y="1006898"/>
                      <a:pt x="465667" y="1010729"/>
                      <a:pt x="474291" y="994269"/>
                    </a:cubicBezTo>
                    <a:lnTo>
                      <a:pt x="474369" y="994130"/>
                    </a:lnTo>
                    <a:lnTo>
                      <a:pt x="482894" y="977230"/>
                    </a:lnTo>
                    <a:lnTo>
                      <a:pt x="483459" y="977889"/>
                    </a:lnTo>
                    <a:lnTo>
                      <a:pt x="485390" y="974441"/>
                    </a:lnTo>
                    <a:cubicBezTo>
                      <a:pt x="489831" y="968022"/>
                      <a:pt x="495409" y="962299"/>
                      <a:pt x="503317" y="958786"/>
                    </a:cubicBezTo>
                    <a:lnTo>
                      <a:pt x="507032" y="954525"/>
                    </a:lnTo>
                    <a:lnTo>
                      <a:pt x="506323" y="954214"/>
                    </a:lnTo>
                    <a:cubicBezTo>
                      <a:pt x="489766" y="950750"/>
                      <a:pt x="473267" y="940651"/>
                      <a:pt x="454898" y="947808"/>
                    </a:cubicBezTo>
                    <a:cubicBezTo>
                      <a:pt x="447622" y="942709"/>
                      <a:pt x="441143" y="937960"/>
                      <a:pt x="433866" y="932863"/>
                    </a:cubicBezTo>
                    <a:cubicBezTo>
                      <a:pt x="429080" y="930760"/>
                      <a:pt x="425092" y="929009"/>
                      <a:pt x="420307" y="926907"/>
                    </a:cubicBezTo>
                    <a:cubicBezTo>
                      <a:pt x="404293" y="926535"/>
                      <a:pt x="393982" y="915347"/>
                      <a:pt x="383320" y="904954"/>
                    </a:cubicBezTo>
                    <a:cubicBezTo>
                      <a:pt x="377794" y="895868"/>
                      <a:pt x="371473" y="886429"/>
                      <a:pt x="381864" y="875769"/>
                    </a:cubicBezTo>
                    <a:cubicBezTo>
                      <a:pt x="420137" y="868788"/>
                      <a:pt x="459053" y="866846"/>
                      <a:pt x="493608" y="879167"/>
                    </a:cubicBezTo>
                    <a:cubicBezTo>
                      <a:pt x="492011" y="878466"/>
                      <a:pt x="491565" y="877317"/>
                      <a:pt x="490669" y="875022"/>
                    </a:cubicBezTo>
                    <a:cubicBezTo>
                      <a:pt x="503622" y="878569"/>
                      <a:pt x="516517" y="881437"/>
                      <a:pt x="529369" y="883454"/>
                    </a:cubicBezTo>
                    <a:lnTo>
                      <a:pt x="564126" y="886459"/>
                    </a:lnTo>
                    <a:lnTo>
                      <a:pt x="565737" y="870607"/>
                    </a:lnTo>
                    <a:cubicBezTo>
                      <a:pt x="568598" y="861899"/>
                      <a:pt x="571071" y="852421"/>
                      <a:pt x="574512" y="843905"/>
                    </a:cubicBezTo>
                    <a:cubicBezTo>
                      <a:pt x="578717" y="833067"/>
                      <a:pt x="584471" y="823381"/>
                      <a:pt x="565906" y="819210"/>
                    </a:cubicBezTo>
                    <a:cubicBezTo>
                      <a:pt x="558168" y="817311"/>
                      <a:pt x="556950" y="803404"/>
                      <a:pt x="545738" y="802291"/>
                    </a:cubicBezTo>
                    <a:cubicBezTo>
                      <a:pt x="538392" y="801164"/>
                      <a:pt x="531417" y="796943"/>
                      <a:pt x="522744" y="801810"/>
                    </a:cubicBezTo>
                    <a:cubicBezTo>
                      <a:pt x="514070" y="806678"/>
                      <a:pt x="505935" y="802075"/>
                      <a:pt x="507818" y="790473"/>
                    </a:cubicBezTo>
                    <a:cubicBezTo>
                      <a:pt x="509319" y="780033"/>
                      <a:pt x="508300" y="767478"/>
                      <a:pt x="521029" y="762015"/>
                    </a:cubicBezTo>
                    <a:cubicBezTo>
                      <a:pt x="524694" y="760646"/>
                      <a:pt x="525259" y="756973"/>
                      <a:pt x="523890" y="753308"/>
                    </a:cubicBezTo>
                    <a:cubicBezTo>
                      <a:pt x="522911" y="750414"/>
                      <a:pt x="521933" y="747520"/>
                      <a:pt x="521535" y="744815"/>
                    </a:cubicBezTo>
                    <a:cubicBezTo>
                      <a:pt x="519371" y="735744"/>
                      <a:pt x="531521" y="730088"/>
                      <a:pt x="528195" y="720636"/>
                    </a:cubicBezTo>
                    <a:cubicBezTo>
                      <a:pt x="525061" y="710601"/>
                      <a:pt x="512166" y="722442"/>
                      <a:pt x="507679" y="712608"/>
                    </a:cubicBezTo>
                    <a:cubicBezTo>
                      <a:pt x="506510" y="710294"/>
                      <a:pt x="503409" y="707989"/>
                      <a:pt x="503792" y="706827"/>
                    </a:cubicBezTo>
                    <a:cubicBezTo>
                      <a:pt x="508926" y="687290"/>
                      <a:pt x="493983" y="672090"/>
                      <a:pt x="492357" y="653548"/>
                    </a:cubicBezTo>
                    <a:cubicBezTo>
                      <a:pt x="491959" y="650845"/>
                      <a:pt x="490782" y="646599"/>
                      <a:pt x="492516" y="645238"/>
                    </a:cubicBezTo>
                    <a:cubicBezTo>
                      <a:pt x="504067" y="635529"/>
                      <a:pt x="501688" y="621240"/>
                      <a:pt x="503762" y="609059"/>
                    </a:cubicBezTo>
                    <a:cubicBezTo>
                      <a:pt x="506962" y="589531"/>
                      <a:pt x="523922" y="579024"/>
                      <a:pt x="534098" y="563717"/>
                    </a:cubicBezTo>
                    <a:cubicBezTo>
                      <a:pt x="538709" y="557515"/>
                      <a:pt x="544870" y="552464"/>
                      <a:pt x="548702" y="544719"/>
                    </a:cubicBezTo>
                    <a:cubicBezTo>
                      <a:pt x="550999" y="539685"/>
                      <a:pt x="556381" y="533094"/>
                      <a:pt x="561796" y="534229"/>
                    </a:cubicBezTo>
                    <a:cubicBezTo>
                      <a:pt x="580553" y="537822"/>
                      <a:pt x="596143" y="523650"/>
                      <a:pt x="614511" y="526470"/>
                    </a:cubicBezTo>
                    <a:cubicBezTo>
                      <a:pt x="618765" y="527226"/>
                      <a:pt x="625134" y="525458"/>
                      <a:pt x="625317" y="522946"/>
                    </a:cubicBezTo>
                    <a:cubicBezTo>
                      <a:pt x="625060" y="508070"/>
                      <a:pt x="640310" y="504719"/>
                      <a:pt x="645675" y="494263"/>
                    </a:cubicBezTo>
                    <a:cubicBezTo>
                      <a:pt x="647591" y="490391"/>
                      <a:pt x="652201" y="484188"/>
                      <a:pt x="655296" y="484561"/>
                    </a:cubicBezTo>
                    <a:cubicBezTo>
                      <a:pt x="671531" y="486038"/>
                      <a:pt x="671268" y="469229"/>
                      <a:pt x="680323" y="463200"/>
                    </a:cubicBezTo>
                    <a:cubicBezTo>
                      <a:pt x="685332" y="459702"/>
                      <a:pt x="684336" y="452943"/>
                      <a:pt x="678135" y="448333"/>
                    </a:cubicBezTo>
                    <a:lnTo>
                      <a:pt x="662352" y="444254"/>
                    </a:lnTo>
                    <a:lnTo>
                      <a:pt x="686387" y="421536"/>
                    </a:lnTo>
                    <a:lnTo>
                      <a:pt x="719509" y="377018"/>
                    </a:lnTo>
                    <a:lnTo>
                      <a:pt x="714719" y="372986"/>
                    </a:lnTo>
                    <a:lnTo>
                      <a:pt x="714532" y="375208"/>
                    </a:lnTo>
                    <a:cubicBezTo>
                      <a:pt x="712283" y="376732"/>
                      <a:pt x="708076" y="375716"/>
                      <a:pt x="701693" y="372815"/>
                    </a:cubicBezTo>
                    <a:cubicBezTo>
                      <a:pt x="690666" y="368172"/>
                      <a:pt x="680222" y="368171"/>
                      <a:pt x="669196" y="371654"/>
                    </a:cubicBezTo>
                    <a:cubicBezTo>
                      <a:pt x="664554" y="373395"/>
                      <a:pt x="659331" y="376296"/>
                      <a:pt x="654689" y="375136"/>
                    </a:cubicBezTo>
                    <a:cubicBezTo>
                      <a:pt x="629156" y="369332"/>
                      <a:pt x="603044" y="377457"/>
                      <a:pt x="577509" y="372234"/>
                    </a:cubicBezTo>
                    <a:cubicBezTo>
                      <a:pt x="560683" y="368752"/>
                      <a:pt x="556619" y="373975"/>
                      <a:pt x="561842" y="389643"/>
                    </a:cubicBezTo>
                    <a:cubicBezTo>
                      <a:pt x="569386" y="412275"/>
                      <a:pt x="558942" y="427362"/>
                      <a:pt x="535148" y="428523"/>
                    </a:cubicBezTo>
                    <a:cubicBezTo>
                      <a:pt x="530507" y="428523"/>
                      <a:pt x="526445" y="428523"/>
                      <a:pt x="521801" y="429683"/>
                    </a:cubicBezTo>
                    <a:cubicBezTo>
                      <a:pt x="502073" y="433745"/>
                      <a:pt x="503232" y="433165"/>
                      <a:pt x="499750" y="414595"/>
                    </a:cubicBezTo>
                    <a:cubicBezTo>
                      <a:pt x="492789" y="379778"/>
                      <a:pt x="500331" y="345541"/>
                      <a:pt x="501492" y="311304"/>
                    </a:cubicBezTo>
                    <a:cubicBezTo>
                      <a:pt x="501492" y="303180"/>
                      <a:pt x="502072" y="295636"/>
                      <a:pt x="500332" y="288092"/>
                    </a:cubicBezTo>
                    <a:cubicBezTo>
                      <a:pt x="499752" y="284610"/>
                      <a:pt x="502653" y="278807"/>
                      <a:pt x="495690" y="279968"/>
                    </a:cubicBezTo>
                    <a:cubicBezTo>
                      <a:pt x="490467" y="280549"/>
                      <a:pt x="485824" y="282870"/>
                      <a:pt x="485825" y="289254"/>
                    </a:cubicBezTo>
                    <a:cubicBezTo>
                      <a:pt x="485825" y="291574"/>
                      <a:pt x="486985" y="293313"/>
                      <a:pt x="487565" y="295635"/>
                    </a:cubicBezTo>
                    <a:cubicBezTo>
                      <a:pt x="488726" y="300278"/>
                      <a:pt x="495690" y="304341"/>
                      <a:pt x="490467" y="310144"/>
                    </a:cubicBezTo>
                    <a:cubicBezTo>
                      <a:pt x="485243" y="315946"/>
                      <a:pt x="478280" y="310143"/>
                      <a:pt x="470156" y="308983"/>
                    </a:cubicBezTo>
                    <a:cubicBezTo>
                      <a:pt x="477700" y="318267"/>
                      <a:pt x="481762" y="326392"/>
                      <a:pt x="480603" y="336256"/>
                    </a:cubicBezTo>
                    <a:cubicBezTo>
                      <a:pt x="479440" y="342060"/>
                      <a:pt x="477700" y="347282"/>
                      <a:pt x="470156" y="342059"/>
                    </a:cubicBezTo>
                    <a:cubicBezTo>
                      <a:pt x="474799" y="326392"/>
                      <a:pt x="463192" y="317108"/>
                      <a:pt x="454487" y="306662"/>
                    </a:cubicBezTo>
                    <a:cubicBezTo>
                      <a:pt x="446945" y="297957"/>
                      <a:pt x="441142" y="289253"/>
                      <a:pt x="451006" y="278227"/>
                    </a:cubicBezTo>
                    <a:cubicBezTo>
                      <a:pt x="454487" y="270683"/>
                      <a:pt x="462033" y="269524"/>
                      <a:pt x="467835" y="266041"/>
                    </a:cubicBezTo>
                    <a:cubicBezTo>
                      <a:pt x="474218" y="261980"/>
                      <a:pt x="478281" y="257336"/>
                      <a:pt x="470736" y="250953"/>
                    </a:cubicBezTo>
                    <a:cubicBezTo>
                      <a:pt x="462032" y="248633"/>
                      <a:pt x="453328" y="246311"/>
                      <a:pt x="444044" y="243990"/>
                    </a:cubicBezTo>
                    <a:cubicBezTo>
                      <a:pt x="439981" y="243409"/>
                      <a:pt x="437660" y="242830"/>
                      <a:pt x="438241" y="238187"/>
                    </a:cubicBezTo>
                    <a:cubicBezTo>
                      <a:pt x="453328" y="238187"/>
                      <a:pt x="468997" y="235866"/>
                      <a:pt x="484083" y="232965"/>
                    </a:cubicBezTo>
                    <a:cubicBezTo>
                      <a:pt x="498011" y="230643"/>
                      <a:pt x="499751" y="223099"/>
                      <a:pt x="492789" y="212074"/>
                    </a:cubicBezTo>
                    <a:cubicBezTo>
                      <a:pt x="488726" y="205691"/>
                      <a:pt x="483504" y="199887"/>
                      <a:pt x="478861" y="193504"/>
                    </a:cubicBezTo>
                    <a:cubicBezTo>
                      <a:pt x="470736" y="182479"/>
                      <a:pt x="473058" y="176675"/>
                      <a:pt x="486985" y="174935"/>
                    </a:cubicBezTo>
                    <a:cubicBezTo>
                      <a:pt x="492208" y="174356"/>
                      <a:pt x="497430" y="174356"/>
                      <a:pt x="502073" y="174935"/>
                    </a:cubicBezTo>
                    <a:cubicBezTo>
                      <a:pt x="515420" y="176095"/>
                      <a:pt x="524124" y="173775"/>
                      <a:pt x="527026" y="156947"/>
                    </a:cubicBezTo>
                    <a:cubicBezTo>
                      <a:pt x="529346" y="141860"/>
                      <a:pt x="543853" y="140698"/>
                      <a:pt x="557200" y="140698"/>
                    </a:cubicBezTo>
                    <a:cubicBezTo>
                      <a:pt x="579251" y="140698"/>
                      <a:pt x="581572" y="137797"/>
                      <a:pt x="582152" y="115745"/>
                    </a:cubicBezTo>
                    <a:cubicBezTo>
                      <a:pt x="581572" y="109362"/>
                      <a:pt x="577509" y="102398"/>
                      <a:pt x="584474" y="96596"/>
                    </a:cubicBezTo>
                    <a:cubicBezTo>
                      <a:pt x="590857" y="95435"/>
                      <a:pt x="594918" y="98336"/>
                      <a:pt x="598400" y="102979"/>
                    </a:cubicBezTo>
                    <a:cubicBezTo>
                      <a:pt x="602464" y="108782"/>
                      <a:pt x="605944" y="106461"/>
                      <a:pt x="608846" y="101238"/>
                    </a:cubicBezTo>
                    <a:cubicBezTo>
                      <a:pt x="610587" y="84989"/>
                      <a:pt x="614649" y="70483"/>
                      <a:pt x="635540" y="71064"/>
                    </a:cubicBezTo>
                    <a:cubicBezTo>
                      <a:pt x="638442" y="67581"/>
                      <a:pt x="643084" y="67001"/>
                      <a:pt x="647726" y="64100"/>
                    </a:cubicBezTo>
                    <a:cubicBezTo>
                      <a:pt x="639601" y="58877"/>
                      <a:pt x="629737" y="63519"/>
                      <a:pt x="622772" y="57716"/>
                    </a:cubicBezTo>
                    <a:cubicBezTo>
                      <a:pt x="620453" y="53654"/>
                      <a:pt x="616971" y="50753"/>
                      <a:pt x="615809" y="46691"/>
                    </a:cubicBezTo>
                    <a:cubicBezTo>
                      <a:pt x="611167" y="30443"/>
                      <a:pt x="602462" y="21159"/>
                      <a:pt x="583894" y="24059"/>
                    </a:cubicBezTo>
                    <a:cubicBezTo>
                      <a:pt x="572288" y="25801"/>
                      <a:pt x="569967" y="17096"/>
                      <a:pt x="568805" y="72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55" name="Freeform: Shape 52">
                <a:extLst>
                  <a:ext uri="{FF2B5EF4-FFF2-40B4-BE49-F238E27FC236}">
                    <a16:creationId xmlns:a16="http://schemas.microsoft.com/office/drawing/2014/main" xmlns="" id="{E09320E6-A091-4897-B328-5CBF2E7EBEC7}"/>
                  </a:ext>
                </a:extLst>
              </p:cNvPr>
              <p:cNvSpPr/>
              <p:nvPr/>
            </p:nvSpPr>
            <p:spPr>
              <a:xfrm rot="19755688">
                <a:off x="9894549" y="2099824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3">
                <a:extLst>
                  <a:ext uri="{FF2B5EF4-FFF2-40B4-BE49-F238E27FC236}">
                    <a16:creationId xmlns:a16="http://schemas.microsoft.com/office/drawing/2014/main" xmlns="" id="{DA65A858-0BDB-4AEB-AC95-EF2D5292FE34}"/>
                  </a:ext>
                </a:extLst>
              </p:cNvPr>
              <p:cNvSpPr/>
              <p:nvPr/>
            </p:nvSpPr>
            <p:spPr>
              <a:xfrm rot="20986817">
                <a:off x="6440945" y="4296224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5">
                <a:extLst>
                  <a:ext uri="{FF2B5EF4-FFF2-40B4-BE49-F238E27FC236}">
                    <a16:creationId xmlns:a16="http://schemas.microsoft.com/office/drawing/2014/main" xmlns="" id="{1169DE97-1FBD-4328-B19B-A631147CE834}"/>
                  </a:ext>
                </a:extLst>
              </p:cNvPr>
              <p:cNvSpPr/>
              <p:nvPr/>
            </p:nvSpPr>
            <p:spPr>
              <a:xfrm rot="3494497">
                <a:off x="7376613" y="1714938"/>
                <a:ext cx="2509180" cy="2261234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6">
                <a:extLst>
                  <a:ext uri="{FF2B5EF4-FFF2-40B4-BE49-F238E27FC236}">
                    <a16:creationId xmlns:a16="http://schemas.microsoft.com/office/drawing/2014/main" xmlns="" id="{1835E9D2-F4BD-4682-8368-53FB0CE744F8}"/>
                  </a:ext>
                </a:extLst>
              </p:cNvPr>
              <p:cNvSpPr/>
              <p:nvPr/>
            </p:nvSpPr>
            <p:spPr>
              <a:xfrm>
                <a:off x="8164923" y="3424532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7">
                <a:extLst>
                  <a:ext uri="{FF2B5EF4-FFF2-40B4-BE49-F238E27FC236}">
                    <a16:creationId xmlns:a16="http://schemas.microsoft.com/office/drawing/2014/main" xmlns="" id="{F565793E-7036-4A8B-86F8-C2CDB493C327}"/>
                  </a:ext>
                </a:extLst>
              </p:cNvPr>
              <p:cNvSpPr/>
              <p:nvPr/>
            </p:nvSpPr>
            <p:spPr>
              <a:xfrm>
                <a:off x="9225499" y="2908452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8">
                <a:extLst>
                  <a:ext uri="{FF2B5EF4-FFF2-40B4-BE49-F238E27FC236}">
                    <a16:creationId xmlns:a16="http://schemas.microsoft.com/office/drawing/2014/main" xmlns="" id="{04F3B14F-78AE-4910-85E6-C7E1B9A16F34}"/>
                  </a:ext>
                </a:extLst>
              </p:cNvPr>
              <p:cNvSpPr/>
              <p:nvPr/>
            </p:nvSpPr>
            <p:spPr>
              <a:xfrm rot="16200000">
                <a:off x="8719824" y="1990944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1" name="Freeform: Shape 63">
                <a:extLst>
                  <a:ext uri="{FF2B5EF4-FFF2-40B4-BE49-F238E27FC236}">
                    <a16:creationId xmlns:a16="http://schemas.microsoft.com/office/drawing/2014/main" xmlns="" id="{AF637892-B62C-44F7-9601-0F23DBEF9BE7}"/>
                  </a:ext>
                </a:extLst>
              </p:cNvPr>
              <p:cNvSpPr/>
              <p:nvPr/>
            </p:nvSpPr>
            <p:spPr>
              <a:xfrm rot="6300000">
                <a:off x="6991010" y="3116762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Freeform: Shape 87">
                <a:extLst>
                  <a:ext uri="{FF2B5EF4-FFF2-40B4-BE49-F238E27FC236}">
                    <a16:creationId xmlns:a16="http://schemas.microsoft.com/office/drawing/2014/main" xmlns="" id="{A7229D89-D737-4F30-BDCE-D4BB54A6746A}"/>
                  </a:ext>
                </a:extLst>
              </p:cNvPr>
              <p:cNvSpPr/>
              <p:nvPr/>
            </p:nvSpPr>
            <p:spPr>
              <a:xfrm>
                <a:off x="8074422" y="4675268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Freeform: Shape 88">
                <a:extLst>
                  <a:ext uri="{FF2B5EF4-FFF2-40B4-BE49-F238E27FC236}">
                    <a16:creationId xmlns:a16="http://schemas.microsoft.com/office/drawing/2014/main" xmlns="" id="{BBBA7C75-DF5C-4DA8-B566-ADB9259F07A1}"/>
                  </a:ext>
                </a:extLst>
              </p:cNvPr>
              <p:cNvSpPr/>
              <p:nvPr/>
            </p:nvSpPr>
            <p:spPr>
              <a:xfrm>
                <a:off x="6664163" y="1413281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89">
                <a:extLst>
                  <a:ext uri="{FF2B5EF4-FFF2-40B4-BE49-F238E27FC236}">
                    <a16:creationId xmlns:a16="http://schemas.microsoft.com/office/drawing/2014/main" xmlns="" id="{CB177F14-8651-421D-BF45-8004508BE10D}"/>
                  </a:ext>
                </a:extLst>
              </p:cNvPr>
              <p:cNvSpPr/>
              <p:nvPr/>
            </p:nvSpPr>
            <p:spPr>
              <a:xfrm>
                <a:off x="6682439" y="4094239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90">
                <a:extLst>
                  <a:ext uri="{FF2B5EF4-FFF2-40B4-BE49-F238E27FC236}">
                    <a16:creationId xmlns:a16="http://schemas.microsoft.com/office/drawing/2014/main" xmlns="" id="{8328946D-8F52-414C-9F12-417441B0C1AF}"/>
                  </a:ext>
                </a:extLst>
              </p:cNvPr>
              <p:cNvSpPr/>
              <p:nvPr/>
            </p:nvSpPr>
            <p:spPr>
              <a:xfrm rot="13519709">
                <a:off x="9186971" y="52503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91">
                <a:extLst>
                  <a:ext uri="{FF2B5EF4-FFF2-40B4-BE49-F238E27FC236}">
                    <a16:creationId xmlns:a16="http://schemas.microsoft.com/office/drawing/2014/main" xmlns="" id="{917D5369-FE75-4DA8-8CD0-253BE2D79F18}"/>
                  </a:ext>
                </a:extLst>
              </p:cNvPr>
              <p:cNvSpPr/>
              <p:nvPr/>
            </p:nvSpPr>
            <p:spPr>
              <a:xfrm>
                <a:off x="7173254" y="1305348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92">
                <a:extLst>
                  <a:ext uri="{FF2B5EF4-FFF2-40B4-BE49-F238E27FC236}">
                    <a16:creationId xmlns:a16="http://schemas.microsoft.com/office/drawing/2014/main" xmlns="" id="{7A675D3D-CF3F-498B-BA41-181D882D7DB9}"/>
                  </a:ext>
                </a:extLst>
              </p:cNvPr>
              <p:cNvSpPr/>
              <p:nvPr/>
            </p:nvSpPr>
            <p:spPr>
              <a:xfrm>
                <a:off x="10569835" y="2852422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93">
                <a:extLst>
                  <a:ext uri="{FF2B5EF4-FFF2-40B4-BE49-F238E27FC236}">
                    <a16:creationId xmlns:a16="http://schemas.microsoft.com/office/drawing/2014/main" xmlns="" id="{AE173B87-F25B-4347-AE5B-82253FD6FD3D}"/>
                  </a:ext>
                </a:extLst>
              </p:cNvPr>
              <p:cNvSpPr/>
              <p:nvPr/>
            </p:nvSpPr>
            <p:spPr>
              <a:xfrm>
                <a:off x="9925469" y="430146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94">
                <a:extLst>
                  <a:ext uri="{FF2B5EF4-FFF2-40B4-BE49-F238E27FC236}">
                    <a16:creationId xmlns:a16="http://schemas.microsoft.com/office/drawing/2014/main" xmlns="" id="{E280BC4A-93B6-4F55-AE3C-8BEF2B1552B6}"/>
                  </a:ext>
                </a:extLst>
              </p:cNvPr>
              <p:cNvSpPr/>
              <p:nvPr/>
            </p:nvSpPr>
            <p:spPr>
              <a:xfrm>
                <a:off x="9030958" y="514986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95">
                <a:extLst>
                  <a:ext uri="{FF2B5EF4-FFF2-40B4-BE49-F238E27FC236}">
                    <a16:creationId xmlns:a16="http://schemas.microsoft.com/office/drawing/2014/main" xmlns="" id="{8C4DDD2C-6862-4F41-A106-2B607F9746E5}"/>
                  </a:ext>
                </a:extLst>
              </p:cNvPr>
              <p:cNvSpPr/>
              <p:nvPr/>
            </p:nvSpPr>
            <p:spPr>
              <a:xfrm>
                <a:off x="7413340" y="4542833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96">
                <a:extLst>
                  <a:ext uri="{FF2B5EF4-FFF2-40B4-BE49-F238E27FC236}">
                    <a16:creationId xmlns:a16="http://schemas.microsoft.com/office/drawing/2014/main" xmlns="" id="{605D50D3-753B-4539-B809-610F8E3FFA21}"/>
                  </a:ext>
                </a:extLst>
              </p:cNvPr>
              <p:cNvSpPr/>
              <p:nvPr/>
            </p:nvSpPr>
            <p:spPr>
              <a:xfrm>
                <a:off x="8792524" y="1621808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97">
                <a:extLst>
                  <a:ext uri="{FF2B5EF4-FFF2-40B4-BE49-F238E27FC236}">
                    <a16:creationId xmlns:a16="http://schemas.microsoft.com/office/drawing/2014/main" xmlns="" id="{52CAE4AB-CF67-426C-9EAF-B376709CBBE0}"/>
                  </a:ext>
                </a:extLst>
              </p:cNvPr>
              <p:cNvSpPr/>
              <p:nvPr/>
            </p:nvSpPr>
            <p:spPr>
              <a:xfrm>
                <a:off x="9822309" y="150099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98">
                <a:extLst>
                  <a:ext uri="{FF2B5EF4-FFF2-40B4-BE49-F238E27FC236}">
                    <a16:creationId xmlns:a16="http://schemas.microsoft.com/office/drawing/2014/main" xmlns="" id="{0A7617F6-7E52-470F-A88C-8CC3B9D20EF3}"/>
                  </a:ext>
                </a:extLst>
              </p:cNvPr>
              <p:cNvSpPr/>
              <p:nvPr/>
            </p:nvSpPr>
            <p:spPr>
              <a:xfrm>
                <a:off x="9994073" y="190741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99">
                <a:extLst>
                  <a:ext uri="{FF2B5EF4-FFF2-40B4-BE49-F238E27FC236}">
                    <a16:creationId xmlns:a16="http://schemas.microsoft.com/office/drawing/2014/main" xmlns="" id="{DE3A26AE-D8EB-41F6-97A5-F01416ADA31C}"/>
                  </a:ext>
                </a:extLst>
              </p:cNvPr>
              <p:cNvSpPr/>
              <p:nvPr/>
            </p:nvSpPr>
            <p:spPr>
              <a:xfrm>
                <a:off x="8146771" y="1363150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5" name="Freeform: Shape 100">
                <a:extLst>
                  <a:ext uri="{FF2B5EF4-FFF2-40B4-BE49-F238E27FC236}">
                    <a16:creationId xmlns:a16="http://schemas.microsoft.com/office/drawing/2014/main" xmlns="" id="{5E97E803-E8C7-42AC-BF83-302D7D86B4FF}"/>
                  </a:ext>
                </a:extLst>
              </p:cNvPr>
              <p:cNvSpPr/>
              <p:nvPr/>
            </p:nvSpPr>
            <p:spPr>
              <a:xfrm>
                <a:off x="6668582" y="313630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Freeform: Shape 113">
                <a:extLst>
                  <a:ext uri="{FF2B5EF4-FFF2-40B4-BE49-F238E27FC236}">
                    <a16:creationId xmlns:a16="http://schemas.microsoft.com/office/drawing/2014/main" xmlns="" id="{6F315D2E-9525-42CC-869D-0137CA4F81E8}"/>
                  </a:ext>
                </a:extLst>
              </p:cNvPr>
              <p:cNvSpPr/>
              <p:nvPr/>
            </p:nvSpPr>
            <p:spPr>
              <a:xfrm>
                <a:off x="10476610" y="439974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Freeform: Shape 114">
                <a:extLst>
                  <a:ext uri="{FF2B5EF4-FFF2-40B4-BE49-F238E27FC236}">
                    <a16:creationId xmlns:a16="http://schemas.microsoft.com/office/drawing/2014/main" xmlns="" id="{E747EA66-20C4-4B22-B541-F4147F80927D}"/>
                  </a:ext>
                </a:extLst>
              </p:cNvPr>
              <p:cNvSpPr/>
              <p:nvPr/>
            </p:nvSpPr>
            <p:spPr>
              <a:xfrm>
                <a:off x="10462753" y="344181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Freeform: Shape 116">
                <a:extLst>
                  <a:ext uri="{FF2B5EF4-FFF2-40B4-BE49-F238E27FC236}">
                    <a16:creationId xmlns:a16="http://schemas.microsoft.com/office/drawing/2014/main" xmlns="" id="{2DBA37FE-8B14-48FE-97FF-C473D1A9AB03}"/>
                  </a:ext>
                </a:extLst>
              </p:cNvPr>
              <p:cNvSpPr/>
              <p:nvPr/>
            </p:nvSpPr>
            <p:spPr>
              <a:xfrm>
                <a:off x="7590642" y="4988734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Freeform: Shape 117">
                <a:extLst>
                  <a:ext uri="{FF2B5EF4-FFF2-40B4-BE49-F238E27FC236}">
                    <a16:creationId xmlns:a16="http://schemas.microsoft.com/office/drawing/2014/main" xmlns="" id="{4BE18392-B3D5-457C-8FBE-FA0519C20763}"/>
                  </a:ext>
                </a:extLst>
              </p:cNvPr>
              <p:cNvSpPr/>
              <p:nvPr/>
            </p:nvSpPr>
            <p:spPr>
              <a:xfrm>
                <a:off x="8718354" y="490023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0" name="Freeform: Shape 118">
                <a:extLst>
                  <a:ext uri="{FF2B5EF4-FFF2-40B4-BE49-F238E27FC236}">
                    <a16:creationId xmlns:a16="http://schemas.microsoft.com/office/drawing/2014/main" xmlns="" id="{D47C59BE-879F-442F-ACAD-50BD2511753A}"/>
                  </a:ext>
                </a:extLst>
              </p:cNvPr>
              <p:cNvSpPr/>
              <p:nvPr/>
            </p:nvSpPr>
            <p:spPr>
              <a:xfrm rot="19265104" flipH="1">
                <a:off x="10955015" y="3365922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1" name="Freeform: Shape 119">
                <a:extLst>
                  <a:ext uri="{FF2B5EF4-FFF2-40B4-BE49-F238E27FC236}">
                    <a16:creationId xmlns:a16="http://schemas.microsoft.com/office/drawing/2014/main" xmlns="" id="{502EAD64-3488-4958-945E-92F3C647F06D}"/>
                  </a:ext>
                </a:extLst>
              </p:cNvPr>
              <p:cNvSpPr/>
              <p:nvPr/>
            </p:nvSpPr>
            <p:spPr>
              <a:xfrm flipH="1">
                <a:off x="10542345" y="201033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Freeform: Shape 120">
                <a:extLst>
                  <a:ext uri="{FF2B5EF4-FFF2-40B4-BE49-F238E27FC236}">
                    <a16:creationId xmlns:a16="http://schemas.microsoft.com/office/drawing/2014/main" xmlns="" id="{26E104DC-D923-4F26-BC6D-666CAB86D77B}"/>
                  </a:ext>
                </a:extLst>
              </p:cNvPr>
              <p:cNvSpPr/>
              <p:nvPr/>
            </p:nvSpPr>
            <p:spPr>
              <a:xfrm rot="18674865" flipH="1">
                <a:off x="7520869" y="851319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3" name="Freeform: Shape 121">
                <a:extLst>
                  <a:ext uri="{FF2B5EF4-FFF2-40B4-BE49-F238E27FC236}">
                    <a16:creationId xmlns:a16="http://schemas.microsoft.com/office/drawing/2014/main" xmlns="" id="{3A381E96-39C4-47D2-9896-5A717949D177}"/>
                  </a:ext>
                </a:extLst>
              </p:cNvPr>
              <p:cNvSpPr/>
              <p:nvPr/>
            </p:nvSpPr>
            <p:spPr>
              <a:xfrm rot="13519709">
                <a:off x="9277445" y="3864913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Freeform: Shape 122">
                <a:extLst>
                  <a:ext uri="{FF2B5EF4-FFF2-40B4-BE49-F238E27FC236}">
                    <a16:creationId xmlns:a16="http://schemas.microsoft.com/office/drawing/2014/main" xmlns="" id="{6F47F523-F5B2-473E-B67F-51D25C10A31E}"/>
                  </a:ext>
                </a:extLst>
              </p:cNvPr>
              <p:cNvSpPr/>
              <p:nvPr/>
            </p:nvSpPr>
            <p:spPr>
              <a:xfrm>
                <a:off x="6368136" y="4062039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5" name="Freeform: Shape 123">
                <a:extLst>
                  <a:ext uri="{FF2B5EF4-FFF2-40B4-BE49-F238E27FC236}">
                    <a16:creationId xmlns:a16="http://schemas.microsoft.com/office/drawing/2014/main" xmlns="" id="{859C7899-8393-4E39-9E3E-C6DEE6E9B439}"/>
                  </a:ext>
                </a:extLst>
              </p:cNvPr>
              <p:cNvSpPr/>
              <p:nvPr/>
            </p:nvSpPr>
            <p:spPr>
              <a:xfrm>
                <a:off x="8854039" y="539167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Freeform: Shape 124">
                <a:extLst>
                  <a:ext uri="{FF2B5EF4-FFF2-40B4-BE49-F238E27FC236}">
                    <a16:creationId xmlns:a16="http://schemas.microsoft.com/office/drawing/2014/main" xmlns="" id="{4C8208DE-4F48-4A8F-8D1C-694AB337A40C}"/>
                  </a:ext>
                </a:extLst>
              </p:cNvPr>
              <p:cNvSpPr/>
              <p:nvPr/>
            </p:nvSpPr>
            <p:spPr>
              <a:xfrm>
                <a:off x="10662143" y="4663077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Freeform: Shape 125">
                <a:extLst>
                  <a:ext uri="{FF2B5EF4-FFF2-40B4-BE49-F238E27FC236}">
                    <a16:creationId xmlns:a16="http://schemas.microsoft.com/office/drawing/2014/main" xmlns="" id="{D2F98F6C-B9DA-401B-8592-7EACA2BC3291}"/>
                  </a:ext>
                </a:extLst>
              </p:cNvPr>
              <p:cNvSpPr/>
              <p:nvPr/>
            </p:nvSpPr>
            <p:spPr>
              <a:xfrm>
                <a:off x="10647498" y="2630334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Freeform: Shape 126">
                <a:extLst>
                  <a:ext uri="{FF2B5EF4-FFF2-40B4-BE49-F238E27FC236}">
                    <a16:creationId xmlns:a16="http://schemas.microsoft.com/office/drawing/2014/main" xmlns="" id="{864BA7C5-325D-4455-B8EE-C03A6FF26528}"/>
                  </a:ext>
                </a:extLst>
              </p:cNvPr>
              <p:cNvSpPr/>
              <p:nvPr/>
            </p:nvSpPr>
            <p:spPr>
              <a:xfrm>
                <a:off x="6312916" y="2339457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Freeform: Shape 127">
                <a:extLst>
                  <a:ext uri="{FF2B5EF4-FFF2-40B4-BE49-F238E27FC236}">
                    <a16:creationId xmlns:a16="http://schemas.microsoft.com/office/drawing/2014/main" xmlns="" id="{D86EEC35-C0A5-4946-8ADF-B7DF4C850761}"/>
                  </a:ext>
                </a:extLst>
              </p:cNvPr>
              <p:cNvSpPr/>
              <p:nvPr/>
            </p:nvSpPr>
            <p:spPr>
              <a:xfrm>
                <a:off x="6406629" y="2379942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0" name="Freeform: Shape 128">
                <a:extLst>
                  <a:ext uri="{FF2B5EF4-FFF2-40B4-BE49-F238E27FC236}">
                    <a16:creationId xmlns:a16="http://schemas.microsoft.com/office/drawing/2014/main" xmlns="" id="{34C123A4-DA4C-4C3E-9BA9-96372CEBA8B5}"/>
                  </a:ext>
                </a:extLst>
              </p:cNvPr>
              <p:cNvSpPr/>
              <p:nvPr/>
            </p:nvSpPr>
            <p:spPr>
              <a:xfrm>
                <a:off x="7879426" y="5167743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1" name="Freeform: Shape 129">
                <a:extLst>
                  <a:ext uri="{FF2B5EF4-FFF2-40B4-BE49-F238E27FC236}">
                    <a16:creationId xmlns:a16="http://schemas.microsoft.com/office/drawing/2014/main" xmlns="" id="{2B9E9DE0-5F88-4908-850A-1BA92C19091F}"/>
                  </a:ext>
                </a:extLst>
              </p:cNvPr>
              <p:cNvSpPr/>
              <p:nvPr/>
            </p:nvSpPr>
            <p:spPr>
              <a:xfrm>
                <a:off x="8313123" y="1164959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: Shape 130">
                <a:extLst>
                  <a:ext uri="{FF2B5EF4-FFF2-40B4-BE49-F238E27FC236}">
                    <a16:creationId xmlns:a16="http://schemas.microsoft.com/office/drawing/2014/main" xmlns="" id="{E3DB4AFA-F818-433A-887C-5F6BBD90D2E8}"/>
                  </a:ext>
                </a:extLst>
              </p:cNvPr>
              <p:cNvSpPr/>
              <p:nvPr/>
            </p:nvSpPr>
            <p:spPr>
              <a:xfrm>
                <a:off x="7195437" y="5073025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3" name="Freeform: Shape 131">
                <a:extLst>
                  <a:ext uri="{FF2B5EF4-FFF2-40B4-BE49-F238E27FC236}">
                    <a16:creationId xmlns:a16="http://schemas.microsoft.com/office/drawing/2014/main" xmlns="" id="{52D3A470-E4B2-4820-82EB-B099CA55D389}"/>
                  </a:ext>
                </a:extLst>
              </p:cNvPr>
              <p:cNvSpPr/>
              <p:nvPr/>
            </p:nvSpPr>
            <p:spPr>
              <a:xfrm>
                <a:off x="10858500" y="396592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4" name="Freeform: Shape 132">
                <a:extLst>
                  <a:ext uri="{FF2B5EF4-FFF2-40B4-BE49-F238E27FC236}">
                    <a16:creationId xmlns:a16="http://schemas.microsoft.com/office/drawing/2014/main" xmlns="" id="{2F04F84F-9084-4069-B043-B1376B38DD83}"/>
                  </a:ext>
                </a:extLst>
              </p:cNvPr>
              <p:cNvSpPr/>
              <p:nvPr/>
            </p:nvSpPr>
            <p:spPr>
              <a:xfrm>
                <a:off x="6595261" y="4371058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134">
                <a:extLst>
                  <a:ext uri="{FF2B5EF4-FFF2-40B4-BE49-F238E27FC236}">
                    <a16:creationId xmlns:a16="http://schemas.microsoft.com/office/drawing/2014/main" xmlns="" id="{B8CBB5FA-51ED-4753-A32D-0927D30E46B1}"/>
                  </a:ext>
                </a:extLst>
              </p:cNvPr>
              <p:cNvSpPr/>
              <p:nvPr/>
            </p:nvSpPr>
            <p:spPr>
              <a:xfrm>
                <a:off x="7000161" y="2031424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6" name="Freeform: Shape 135">
                <a:extLst>
                  <a:ext uri="{FF2B5EF4-FFF2-40B4-BE49-F238E27FC236}">
                    <a16:creationId xmlns:a16="http://schemas.microsoft.com/office/drawing/2014/main" xmlns="" id="{CC4075BD-BC71-41DA-A721-E2020562AF33}"/>
                  </a:ext>
                </a:extLst>
              </p:cNvPr>
              <p:cNvSpPr/>
              <p:nvPr/>
            </p:nvSpPr>
            <p:spPr>
              <a:xfrm flipH="1">
                <a:off x="8784570" y="1883600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7" name="Freeform: Shape 136">
                <a:extLst>
                  <a:ext uri="{FF2B5EF4-FFF2-40B4-BE49-F238E27FC236}">
                    <a16:creationId xmlns:a16="http://schemas.microsoft.com/office/drawing/2014/main" xmlns="" id="{74DD2201-8F8B-4958-9811-FF0D9CEE6C50}"/>
                  </a:ext>
                </a:extLst>
              </p:cNvPr>
              <p:cNvSpPr/>
              <p:nvPr/>
            </p:nvSpPr>
            <p:spPr>
              <a:xfrm flipV="1">
                <a:off x="5899199" y="4439734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8" name="Freeform: Shape 137">
                <a:extLst>
                  <a:ext uri="{FF2B5EF4-FFF2-40B4-BE49-F238E27FC236}">
                    <a16:creationId xmlns:a16="http://schemas.microsoft.com/office/drawing/2014/main" xmlns="" id="{727A3E93-930A-42FE-B5C7-CB1E30695DF4}"/>
                  </a:ext>
                </a:extLst>
              </p:cNvPr>
              <p:cNvSpPr/>
              <p:nvPr/>
            </p:nvSpPr>
            <p:spPr>
              <a:xfrm rot="19531334">
                <a:off x="6084441" y="3363823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9" name="Freeform: Shape 138">
                <a:extLst>
                  <a:ext uri="{FF2B5EF4-FFF2-40B4-BE49-F238E27FC236}">
                    <a16:creationId xmlns:a16="http://schemas.microsoft.com/office/drawing/2014/main" xmlns="" id="{FCF075F2-9A11-40D7-8CBF-B70A5F7E3B16}"/>
                  </a:ext>
                </a:extLst>
              </p:cNvPr>
              <p:cNvSpPr/>
              <p:nvPr/>
            </p:nvSpPr>
            <p:spPr>
              <a:xfrm rot="9900000" flipH="1">
                <a:off x="8046141" y="3975013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7" name="Group 146">
              <a:extLst>
                <a:ext uri="{FF2B5EF4-FFF2-40B4-BE49-F238E27FC236}">
                  <a16:creationId xmlns:a16="http://schemas.microsoft.com/office/drawing/2014/main" xmlns="" id="{E4FFBAE7-B433-4A70-B535-1E9F57F6A05E}"/>
                </a:ext>
              </a:extLst>
            </p:cNvPr>
            <p:cNvGrpSpPr/>
            <p:nvPr/>
          </p:nvGrpSpPr>
          <p:grpSpPr>
            <a:xfrm>
              <a:off x="7720748" y="2726920"/>
              <a:ext cx="2054743" cy="1190495"/>
              <a:chOff x="5121914" y="2261078"/>
              <a:chExt cx="2054743" cy="1190495"/>
            </a:xfrm>
          </p:grpSpPr>
          <p:grpSp>
            <p:nvGrpSpPr>
              <p:cNvPr id="18" name="Group 148">
                <a:extLst>
                  <a:ext uri="{FF2B5EF4-FFF2-40B4-BE49-F238E27FC236}">
                    <a16:creationId xmlns:a16="http://schemas.microsoft.com/office/drawing/2014/main" xmlns="" id="{65E6FB1A-03D9-43E9-B1D6-46060F8AE553}"/>
                  </a:ext>
                </a:extLst>
              </p:cNvPr>
              <p:cNvGrpSpPr/>
              <p:nvPr/>
            </p:nvGrpSpPr>
            <p:grpSpPr>
              <a:xfrm rot="10579261" flipH="1">
                <a:off x="6559487" y="3020135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52" name="Freeform: Shape 152">
                  <a:extLst>
                    <a:ext uri="{FF2B5EF4-FFF2-40B4-BE49-F238E27FC236}">
                      <a16:creationId xmlns:a16="http://schemas.microsoft.com/office/drawing/2014/main" xmlns="" id="{91C0D289-F389-4B60-874D-B101C7895D36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: Shape 153">
                  <a:extLst>
                    <a:ext uri="{FF2B5EF4-FFF2-40B4-BE49-F238E27FC236}">
                      <a16:creationId xmlns:a16="http://schemas.microsoft.com/office/drawing/2014/main" xmlns="" id="{BC1928D9-0F53-49E1-8BA6-CE932C01E223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20" name="Group 149">
                <a:extLst>
                  <a:ext uri="{FF2B5EF4-FFF2-40B4-BE49-F238E27FC236}">
                    <a16:creationId xmlns:a16="http://schemas.microsoft.com/office/drawing/2014/main" xmlns="" id="{84035B4C-47C0-41E0-8ECF-6C711949B901}"/>
                  </a:ext>
                </a:extLst>
              </p:cNvPr>
              <p:cNvGrpSpPr/>
              <p:nvPr/>
            </p:nvGrpSpPr>
            <p:grpSpPr>
              <a:xfrm rot="2700000" flipH="1">
                <a:off x="5029048" y="2353944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50" name="Freeform: Shape 150">
                  <a:extLst>
                    <a:ext uri="{FF2B5EF4-FFF2-40B4-BE49-F238E27FC236}">
                      <a16:creationId xmlns:a16="http://schemas.microsoft.com/office/drawing/2014/main" xmlns="" id="{11A1A45C-55D3-4EC0-A373-C0B7A2E11607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1" name="Freeform: Shape 151">
                  <a:extLst>
                    <a:ext uri="{FF2B5EF4-FFF2-40B4-BE49-F238E27FC236}">
                      <a16:creationId xmlns:a16="http://schemas.microsoft.com/office/drawing/2014/main" xmlns="" id="{B43F1755-B952-4492-B071-B8B1B27D92CB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</p:grpSp>
      <p:grpSp>
        <p:nvGrpSpPr>
          <p:cNvPr id="100" name="Group 2">
            <a:extLst>
              <a:ext uri="{FF2B5EF4-FFF2-40B4-BE49-F238E27FC236}">
                <a16:creationId xmlns:a16="http://schemas.microsoft.com/office/drawing/2014/main" xmlns="" id="{59A12EA9-D429-4E50-9D2F-DC676D8C9946}"/>
              </a:ext>
            </a:extLst>
          </p:cNvPr>
          <p:cNvGrpSpPr/>
          <p:nvPr/>
        </p:nvGrpSpPr>
        <p:grpSpPr>
          <a:xfrm>
            <a:off x="7527592" y="3863459"/>
            <a:ext cx="2805629" cy="1470460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1" name="Round Diagonal Corner Rectangle 6">
              <a:extLst>
                <a:ext uri="{FF2B5EF4-FFF2-40B4-BE49-F238E27FC236}">
                  <a16:creationId xmlns:a16="http://schemas.microsoft.com/office/drawing/2014/main" xmlns="" id="{84DB327E-2EDE-481C-ADE2-BA862A2767F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02" name="Round Diagonal Corner Rectangle 7">
              <a:extLst>
                <a:ext uri="{FF2B5EF4-FFF2-40B4-BE49-F238E27FC236}">
                  <a16:creationId xmlns:a16="http://schemas.microsoft.com/office/drawing/2014/main" xmlns="" id="{D434DF47-ABA1-495A-9333-86FA2066FB78}"/>
                </a:ext>
              </a:extLst>
            </p:cNvPr>
            <p:cNvSpPr/>
            <p:nvPr/>
          </p:nvSpPr>
          <p:spPr>
            <a:xfrm flipH="1">
              <a:off x="931357" y="4350689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103" name="Прямоугольник 102"/>
          <p:cNvSpPr/>
          <p:nvPr/>
        </p:nvSpPr>
        <p:spPr>
          <a:xfrm>
            <a:off x="7420581" y="4238556"/>
            <a:ext cx="249348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Движение</a:t>
            </a:r>
            <a:endParaRPr lang="ru-RU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grpSp>
        <p:nvGrpSpPr>
          <p:cNvPr id="104" name="Group 2">
            <a:extLst>
              <a:ext uri="{FF2B5EF4-FFF2-40B4-BE49-F238E27FC236}">
                <a16:creationId xmlns:a16="http://schemas.microsoft.com/office/drawing/2014/main" xmlns="" id="{59A12EA9-D429-4E50-9D2F-DC676D8C9946}"/>
              </a:ext>
            </a:extLst>
          </p:cNvPr>
          <p:cNvGrpSpPr/>
          <p:nvPr/>
        </p:nvGrpSpPr>
        <p:grpSpPr>
          <a:xfrm>
            <a:off x="9113237" y="4615466"/>
            <a:ext cx="2805629" cy="1380600"/>
            <a:chOff x="-5645089" y="4651634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5" name="Round Diagonal Corner Rectangle 6">
              <a:extLst>
                <a:ext uri="{FF2B5EF4-FFF2-40B4-BE49-F238E27FC236}">
                  <a16:creationId xmlns:a16="http://schemas.microsoft.com/office/drawing/2014/main" xmlns="" id="{84DB327E-2EDE-481C-ADE2-BA862A2767F7}"/>
                </a:ext>
              </a:extLst>
            </p:cNvPr>
            <p:cNvSpPr/>
            <p:nvPr/>
          </p:nvSpPr>
          <p:spPr>
            <a:xfrm flipH="1">
              <a:off x="-5645089" y="4651634"/>
              <a:ext cx="2956243" cy="15291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06" name="Round Diagonal Corner Rectangle 7">
              <a:extLst>
                <a:ext uri="{FF2B5EF4-FFF2-40B4-BE49-F238E27FC236}">
                  <a16:creationId xmlns:a16="http://schemas.microsoft.com/office/drawing/2014/main" xmlns="" id="{D434DF47-ABA1-495A-9333-86FA2066FB78}"/>
                </a:ext>
              </a:extLst>
            </p:cNvPr>
            <p:cNvSpPr/>
            <p:nvPr/>
          </p:nvSpPr>
          <p:spPr>
            <a:xfrm flipH="1">
              <a:off x="-5576133" y="4693635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107" name="Прямоугольник 106"/>
          <p:cNvSpPr/>
          <p:nvPr/>
        </p:nvSpPr>
        <p:spPr>
          <a:xfrm>
            <a:off x="9386790" y="4826833"/>
            <a:ext cx="249348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Эмоциональное состояние</a:t>
            </a:r>
            <a:endParaRPr lang="ru-RU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grpSp>
        <p:nvGrpSpPr>
          <p:cNvPr id="108" name="Group 4">
            <a:extLst>
              <a:ext uri="{FF2B5EF4-FFF2-40B4-BE49-F238E27FC236}">
                <a16:creationId xmlns:a16="http://schemas.microsoft.com/office/drawing/2014/main" xmlns="" id="{844828CC-6F61-47EC-85E2-B21863D23656}"/>
              </a:ext>
            </a:extLst>
          </p:cNvPr>
          <p:cNvGrpSpPr/>
          <p:nvPr/>
        </p:nvGrpSpPr>
        <p:grpSpPr>
          <a:xfrm>
            <a:off x="272322" y="3510557"/>
            <a:ext cx="3482715" cy="2765235"/>
            <a:chOff x="5899199" y="853605"/>
            <a:chExt cx="5668988" cy="4896565"/>
          </a:xfrm>
        </p:grpSpPr>
        <p:sp>
          <p:nvSpPr>
            <p:cNvPr id="109" name="Freeform: Shape 144">
              <a:extLst>
                <a:ext uri="{FF2B5EF4-FFF2-40B4-BE49-F238E27FC236}">
                  <a16:creationId xmlns:a16="http://schemas.microsoft.com/office/drawing/2014/main" xmlns="" id="{18D175AA-4F47-4729-B0F3-B094AA2B4497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6331046" y="1303566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8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8 h 4241931"/>
                <a:gd name="connsiteX7" fmla="*/ 3877729 w 4651277"/>
                <a:gd name="connsiteY7" fmla="*/ 2513815 h 4241931"/>
                <a:gd name="connsiteX8" fmla="*/ 3877901 w 4651277"/>
                <a:gd name="connsiteY8" fmla="*/ 2487464 h 4241931"/>
                <a:gd name="connsiteX9" fmla="*/ 3888276 w 4651277"/>
                <a:gd name="connsiteY9" fmla="*/ 2487069 h 4241931"/>
                <a:gd name="connsiteX10" fmla="*/ 3891886 w 4651277"/>
                <a:gd name="connsiteY10" fmla="*/ 2490770 h 4241931"/>
                <a:gd name="connsiteX11" fmla="*/ 3891216 w 4651277"/>
                <a:gd name="connsiteY11" fmla="*/ 2494296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8 w 4651277"/>
                <a:gd name="connsiteY17" fmla="*/ 2490422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8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2 w 4651277"/>
                <a:gd name="connsiteY24" fmla="*/ 2054951 h 4241931"/>
                <a:gd name="connsiteX25" fmla="*/ 4089266 w 4651277"/>
                <a:gd name="connsiteY25" fmla="*/ 2055669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6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2 h 4241931"/>
                <a:gd name="connsiteX32" fmla="*/ 3822243 w 4651277"/>
                <a:gd name="connsiteY32" fmla="*/ 1811284 h 4241931"/>
                <a:gd name="connsiteX33" fmla="*/ 3767516 w 4651277"/>
                <a:gd name="connsiteY33" fmla="*/ 1561443 h 4241931"/>
                <a:gd name="connsiteX34" fmla="*/ 3765081 w 4651277"/>
                <a:gd name="connsiteY34" fmla="*/ 1577440 h 4241931"/>
                <a:gd name="connsiteX35" fmla="*/ 3767063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6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4 w 4651277"/>
                <a:gd name="connsiteY39" fmla="*/ 1604063 h 4241931"/>
                <a:gd name="connsiteX40" fmla="*/ 3776032 w 4651277"/>
                <a:gd name="connsiteY40" fmla="*/ 1576162 h 4241931"/>
                <a:gd name="connsiteX41" fmla="*/ 2526548 w 4651277"/>
                <a:gd name="connsiteY41" fmla="*/ 3066943 h 4241931"/>
                <a:gd name="connsiteX42" fmla="*/ 2526941 w 4651277"/>
                <a:gd name="connsiteY42" fmla="*/ 3067714 h 4241931"/>
                <a:gd name="connsiteX43" fmla="*/ 2540254 w 4651277"/>
                <a:gd name="connsiteY43" fmla="*/ 3062845 h 4241931"/>
                <a:gd name="connsiteX44" fmla="*/ 2539881 w 4651277"/>
                <a:gd name="connsiteY44" fmla="*/ 3062027 h 4241931"/>
                <a:gd name="connsiteX45" fmla="*/ 2539743 w 4651277"/>
                <a:gd name="connsiteY45" fmla="*/ 3061741 h 4241931"/>
                <a:gd name="connsiteX46" fmla="*/ 3386337 w 4651277"/>
                <a:gd name="connsiteY46" fmla="*/ 529816 h 4241931"/>
                <a:gd name="connsiteX47" fmla="*/ 3387319 w 4651277"/>
                <a:gd name="connsiteY47" fmla="*/ 533022 h 4241931"/>
                <a:gd name="connsiteX48" fmla="*/ 3390370 w 4651277"/>
                <a:gd name="connsiteY48" fmla="*/ 545620 h 4241931"/>
                <a:gd name="connsiteX49" fmla="*/ 3423565 w 4651277"/>
                <a:gd name="connsiteY49" fmla="*/ 548694 h 4241931"/>
                <a:gd name="connsiteX50" fmla="*/ 3424013 w 4651277"/>
                <a:gd name="connsiteY50" fmla="*/ 548364 h 4241931"/>
                <a:gd name="connsiteX51" fmla="*/ 3429555 w 4651277"/>
                <a:gd name="connsiteY51" fmla="*/ 530803 h 4241931"/>
                <a:gd name="connsiteX52" fmla="*/ 3427865 w 4651277"/>
                <a:gd name="connsiteY52" fmla="*/ 511430 h 4241931"/>
                <a:gd name="connsiteX53" fmla="*/ 3425437 w 4651277"/>
                <a:gd name="connsiteY53" fmla="*/ 507611 h 4241931"/>
                <a:gd name="connsiteX54" fmla="*/ 3420176 w 4651277"/>
                <a:gd name="connsiteY54" fmla="*/ 511007 h 4241931"/>
                <a:gd name="connsiteX55" fmla="*/ 3392266 w 4651277"/>
                <a:gd name="connsiteY55" fmla="*/ 521522 h 4241931"/>
                <a:gd name="connsiteX56" fmla="*/ 1071940 w 4651277"/>
                <a:gd name="connsiteY56" fmla="*/ 3407137 h 4241931"/>
                <a:gd name="connsiteX57" fmla="*/ 1073275 w 4651277"/>
                <a:gd name="connsiteY57" fmla="*/ 3407279 h 4241931"/>
                <a:gd name="connsiteX58" fmla="*/ 1073048 w 4651277"/>
                <a:gd name="connsiteY58" fmla="*/ 3406948 h 4241931"/>
                <a:gd name="connsiteX59" fmla="*/ 842232 w 4651277"/>
                <a:gd name="connsiteY59" fmla="*/ 3128002 h 4241931"/>
                <a:gd name="connsiteX60" fmla="*/ 853613 w 4651277"/>
                <a:gd name="connsiteY60" fmla="*/ 3150615 h 4241931"/>
                <a:gd name="connsiteX61" fmla="*/ 883500 w 4651277"/>
                <a:gd name="connsiteY61" fmla="*/ 3172512 h 4241931"/>
                <a:gd name="connsiteX62" fmla="*/ 895668 w 4651277"/>
                <a:gd name="connsiteY62" fmla="*/ 3159366 h 4241931"/>
                <a:gd name="connsiteX63" fmla="*/ 895051 w 4651277"/>
                <a:gd name="connsiteY63" fmla="*/ 3159242 h 4241931"/>
                <a:gd name="connsiteX64" fmla="*/ 884086 w 4651277"/>
                <a:gd name="connsiteY64" fmla="*/ 3150235 h 4241931"/>
                <a:gd name="connsiteX65" fmla="*/ 861788 w 4651277"/>
                <a:gd name="connsiteY65" fmla="*/ 3130176 h 4241931"/>
                <a:gd name="connsiteX66" fmla="*/ 846830 w 4651277"/>
                <a:gd name="connsiteY66" fmla="*/ 3126461 h 4241931"/>
                <a:gd name="connsiteX67" fmla="*/ 1182718 w 4651277"/>
                <a:gd name="connsiteY67" fmla="*/ 1487138 h 4241931"/>
                <a:gd name="connsiteX68" fmla="*/ 1184885 w 4651277"/>
                <a:gd name="connsiteY68" fmla="*/ 1486780 h 4241931"/>
                <a:gd name="connsiteX69" fmla="*/ 1184389 w 4651277"/>
                <a:gd name="connsiteY69" fmla="*/ 1486142 h 4241931"/>
                <a:gd name="connsiteX70" fmla="*/ 1183954 w 4651277"/>
                <a:gd name="connsiteY70" fmla="*/ 1486556 h 4241931"/>
                <a:gd name="connsiteX71" fmla="*/ 1182718 w 4651277"/>
                <a:gd name="connsiteY71" fmla="*/ 1487138 h 4241931"/>
                <a:gd name="connsiteX72" fmla="*/ 1148542 w 4651277"/>
                <a:gd name="connsiteY72" fmla="*/ 1390278 h 4241931"/>
                <a:gd name="connsiteX73" fmla="*/ 1148805 w 4651277"/>
                <a:gd name="connsiteY73" fmla="*/ 1398307 h 4241931"/>
                <a:gd name="connsiteX74" fmla="*/ 1150120 w 4651277"/>
                <a:gd name="connsiteY74" fmla="*/ 1419807 h 4241931"/>
                <a:gd name="connsiteX75" fmla="*/ 1148674 w 4651277"/>
                <a:gd name="connsiteY75" fmla="*/ 1423488 h 4241931"/>
                <a:gd name="connsiteX76" fmla="*/ 1150306 w 4651277"/>
                <a:gd name="connsiteY76" fmla="*/ 1421569 h 4241931"/>
                <a:gd name="connsiteX77" fmla="*/ 1150446 w 4651277"/>
                <a:gd name="connsiteY77" fmla="*/ 1406292 h 4241931"/>
                <a:gd name="connsiteX78" fmla="*/ 1150974 w 4651277"/>
                <a:gd name="connsiteY78" fmla="*/ 1390797 h 4241931"/>
                <a:gd name="connsiteX79" fmla="*/ 1160764 w 4651277"/>
                <a:gd name="connsiteY79" fmla="*/ 1385670 h 4241931"/>
                <a:gd name="connsiteX80" fmla="*/ 1158556 w 4651277"/>
                <a:gd name="connsiteY80" fmla="*/ 1383721 h 4241931"/>
                <a:gd name="connsiteX81" fmla="*/ 1152826 w 4651277"/>
                <a:gd name="connsiteY81" fmla="*/ 1383736 h 4241931"/>
                <a:gd name="connsiteX82" fmla="*/ 1148542 w 4651277"/>
                <a:gd name="connsiteY82" fmla="*/ 1390278 h 4241931"/>
                <a:gd name="connsiteX83" fmla="*/ 1176775 w 4651277"/>
                <a:gd name="connsiteY83" fmla="*/ 1335146 h 4241931"/>
                <a:gd name="connsiteX84" fmla="*/ 1176922 w 4651277"/>
                <a:gd name="connsiteY84" fmla="*/ 1344593 h 4241931"/>
                <a:gd name="connsiteX85" fmla="*/ 1178171 w 4651277"/>
                <a:gd name="connsiteY85" fmla="*/ 1355232 h 4241931"/>
                <a:gd name="connsiteX86" fmla="*/ 1178988 w 4651277"/>
                <a:gd name="connsiteY86" fmla="*/ 1344413 h 4241931"/>
                <a:gd name="connsiteX87" fmla="*/ 1434125 w 4651277"/>
                <a:gd name="connsiteY87" fmla="*/ 357635 h 4241931"/>
                <a:gd name="connsiteX88" fmla="*/ 1444615 w 4651277"/>
                <a:gd name="connsiteY88" fmla="*/ 349964 h 4241931"/>
                <a:gd name="connsiteX89" fmla="*/ 1442833 w 4651277"/>
                <a:gd name="connsiteY89" fmla="*/ 352363 h 4241931"/>
                <a:gd name="connsiteX90" fmla="*/ 1435282 w 4651277"/>
                <a:gd name="connsiteY90" fmla="*/ 357773 h 4241931"/>
                <a:gd name="connsiteX91" fmla="*/ 901578 w 4651277"/>
                <a:gd name="connsiteY91" fmla="*/ 1089026 h 4241931"/>
                <a:gd name="connsiteX92" fmla="*/ 902450 w 4651277"/>
                <a:gd name="connsiteY92" fmla="*/ 1097146 h 4241931"/>
                <a:gd name="connsiteX93" fmla="*/ 902526 w 4651277"/>
                <a:gd name="connsiteY93" fmla="*/ 1097155 h 4241931"/>
                <a:gd name="connsiteX94" fmla="*/ 903198 w 4651277"/>
                <a:gd name="connsiteY94" fmla="*/ 1086956 h 4241931"/>
                <a:gd name="connsiteX95" fmla="*/ 757666 w 4651277"/>
                <a:gd name="connsiteY95" fmla="*/ 1050727 h 4241931"/>
                <a:gd name="connsiteX96" fmla="*/ 751018 w 4651277"/>
                <a:gd name="connsiteY96" fmla="*/ 1071490 h 4241931"/>
                <a:gd name="connsiteX97" fmla="*/ 758841 w 4651277"/>
                <a:gd name="connsiteY97" fmla="*/ 1071058 h 4241931"/>
                <a:gd name="connsiteX98" fmla="*/ 769344 w 4651277"/>
                <a:gd name="connsiteY98" fmla="*/ 1066423 h 4241931"/>
                <a:gd name="connsiteX99" fmla="*/ 764664 w 4651277"/>
                <a:gd name="connsiteY99" fmla="*/ 1057752 h 4241931"/>
                <a:gd name="connsiteX100" fmla="*/ 394920 w 4651277"/>
                <a:gd name="connsiteY100" fmla="*/ 954017 h 4241931"/>
                <a:gd name="connsiteX101" fmla="*/ 407227 w 4651277"/>
                <a:gd name="connsiteY101" fmla="*/ 946656 h 4241931"/>
                <a:gd name="connsiteX102" fmla="*/ 424128 w 4651277"/>
                <a:gd name="connsiteY102" fmla="*/ 922299 h 4241931"/>
                <a:gd name="connsiteX103" fmla="*/ 452395 w 4651277"/>
                <a:gd name="connsiteY103" fmla="*/ 908274 h 4241931"/>
                <a:gd name="connsiteX104" fmla="*/ 459935 w 4651277"/>
                <a:gd name="connsiteY104" fmla="*/ 911515 h 4241931"/>
                <a:gd name="connsiteX105" fmla="*/ 483116 w 4651277"/>
                <a:gd name="connsiteY105" fmla="*/ 899146 h 4241931"/>
                <a:gd name="connsiteX106" fmla="*/ 490125 w 4651277"/>
                <a:gd name="connsiteY106" fmla="*/ 893227 h 4241931"/>
                <a:gd name="connsiteX107" fmla="*/ 505508 w 4651277"/>
                <a:gd name="connsiteY107" fmla="*/ 899211 h 4241931"/>
                <a:gd name="connsiteX108" fmla="*/ 533045 w 4651277"/>
                <a:gd name="connsiteY108" fmla="*/ 903097 h 4241931"/>
                <a:gd name="connsiteX109" fmla="*/ 549057 w 4651277"/>
                <a:gd name="connsiteY109" fmla="*/ 904707 h 4241931"/>
                <a:gd name="connsiteX110" fmla="*/ 576911 w 4651277"/>
                <a:gd name="connsiteY110" fmla="*/ 960445 h 4241931"/>
                <a:gd name="connsiteX111" fmla="*/ 592268 w 4651277"/>
                <a:gd name="connsiteY111" fmla="*/ 969814 h 4241931"/>
                <a:gd name="connsiteX112" fmla="*/ 635566 w 4651277"/>
                <a:gd name="connsiteY112" fmla="*/ 969038 h 4241931"/>
                <a:gd name="connsiteX113" fmla="*/ 656699 w 4651277"/>
                <a:gd name="connsiteY113" fmla="*/ 977852 h 4241931"/>
                <a:gd name="connsiteX114" fmla="*/ 677578 w 4651277"/>
                <a:gd name="connsiteY114" fmla="*/ 980396 h 4241931"/>
                <a:gd name="connsiteX115" fmla="*/ 708863 w 4651277"/>
                <a:gd name="connsiteY115" fmla="*/ 989282 h 4241931"/>
                <a:gd name="connsiteX116" fmla="*/ 709249 w 4651277"/>
                <a:gd name="connsiteY116" fmla="*/ 990880 h 4241931"/>
                <a:gd name="connsiteX117" fmla="*/ 730538 w 4651277"/>
                <a:gd name="connsiteY117" fmla="*/ 987041 h 4241931"/>
                <a:gd name="connsiteX118" fmla="*/ 733369 w 4651277"/>
                <a:gd name="connsiteY118" fmla="*/ 981508 h 4241931"/>
                <a:gd name="connsiteX119" fmla="*/ 741250 w 4651277"/>
                <a:gd name="connsiteY119" fmla="*/ 939228 h 4241931"/>
                <a:gd name="connsiteX120" fmla="*/ 770388 w 4651277"/>
                <a:gd name="connsiteY120" fmla="*/ 922209 h 4241931"/>
                <a:gd name="connsiteX121" fmla="*/ 772846 w 4651277"/>
                <a:gd name="connsiteY121" fmla="*/ 931130 h 4241931"/>
                <a:gd name="connsiteX122" fmla="*/ 771985 w 4651277"/>
                <a:gd name="connsiteY122" fmla="*/ 935690 h 4241931"/>
                <a:gd name="connsiteX123" fmla="*/ 777370 w 4651277"/>
                <a:gd name="connsiteY123" fmla="*/ 940500 h 4241931"/>
                <a:gd name="connsiteX124" fmla="*/ 782283 w 4651277"/>
                <a:gd name="connsiteY124" fmla="*/ 952504 h 4241931"/>
                <a:gd name="connsiteX125" fmla="*/ 776624 w 4651277"/>
                <a:gd name="connsiteY125" fmla="*/ 964007 h 4241931"/>
                <a:gd name="connsiteX126" fmla="*/ 768714 w 4651277"/>
                <a:gd name="connsiteY126" fmla="*/ 968596 h 4241931"/>
                <a:gd name="connsiteX127" fmla="*/ 769873 w 4651277"/>
                <a:gd name="connsiteY127" fmla="*/ 975063 h 4241931"/>
                <a:gd name="connsiteX128" fmla="*/ 789860 w 4651277"/>
                <a:gd name="connsiteY128" fmla="*/ 1001522 h 4241931"/>
                <a:gd name="connsiteX129" fmla="*/ 801796 w 4651277"/>
                <a:gd name="connsiteY129" fmla="*/ 1013423 h 4241931"/>
                <a:gd name="connsiteX130" fmla="*/ 804836 w 4651277"/>
                <a:gd name="connsiteY130" fmla="*/ 1014108 h 4241931"/>
                <a:gd name="connsiteX131" fmla="*/ 810408 w 4651277"/>
                <a:gd name="connsiteY131" fmla="*/ 1011186 h 4241931"/>
                <a:gd name="connsiteX132" fmla="*/ 847470 w 4651277"/>
                <a:gd name="connsiteY132" fmla="*/ 994970 h 4241931"/>
                <a:gd name="connsiteX133" fmla="*/ 858657 w 4651277"/>
                <a:gd name="connsiteY133" fmla="*/ 987297 h 4241931"/>
                <a:gd name="connsiteX134" fmla="*/ 874361 w 4651277"/>
                <a:gd name="connsiteY134" fmla="*/ 995010 h 4241931"/>
                <a:gd name="connsiteX135" fmla="*/ 927779 w 4651277"/>
                <a:gd name="connsiteY135" fmla="*/ 1035418 h 4241931"/>
                <a:gd name="connsiteX136" fmla="*/ 932742 w 4651277"/>
                <a:gd name="connsiteY136" fmla="*/ 1035538 h 4241931"/>
                <a:gd name="connsiteX137" fmla="*/ 935226 w 4651277"/>
                <a:gd name="connsiteY137" fmla="*/ 1039553 h 4241931"/>
                <a:gd name="connsiteX138" fmla="*/ 940983 w 4651277"/>
                <a:gd name="connsiteY138" fmla="*/ 1033338 h 4241931"/>
                <a:gd name="connsiteX139" fmla="*/ 935821 w 4651277"/>
                <a:gd name="connsiteY139" fmla="*/ 1023593 h 4241931"/>
                <a:gd name="connsiteX140" fmla="*/ 913760 w 4651277"/>
                <a:gd name="connsiteY140" fmla="*/ 1010868 h 4241931"/>
                <a:gd name="connsiteX141" fmla="*/ 908193 w 4651277"/>
                <a:gd name="connsiteY141" fmla="*/ 1013124 h 4241931"/>
                <a:gd name="connsiteX142" fmla="*/ 918086 w 4651277"/>
                <a:gd name="connsiteY142" fmla="*/ 991595 h 4241931"/>
                <a:gd name="connsiteX143" fmla="*/ 923864 w 4651277"/>
                <a:gd name="connsiteY143" fmla="*/ 967585 h 4241931"/>
                <a:gd name="connsiteX144" fmla="*/ 911850 w 4651277"/>
                <a:gd name="connsiteY144" fmla="*/ 958668 h 4241931"/>
                <a:gd name="connsiteX145" fmla="*/ 893528 w 4651277"/>
                <a:gd name="connsiteY145" fmla="*/ 951841 h 4241931"/>
                <a:gd name="connsiteX146" fmla="*/ 898383 w 4651277"/>
                <a:gd name="connsiteY146" fmla="*/ 935411 h 4241931"/>
                <a:gd name="connsiteX147" fmla="*/ 900622 w 4651277"/>
                <a:gd name="connsiteY147" fmla="*/ 928906 h 4241931"/>
                <a:gd name="connsiteX148" fmla="*/ 889714 w 4651277"/>
                <a:gd name="connsiteY148" fmla="*/ 923737 h 4241931"/>
                <a:gd name="connsiteX149" fmla="*/ 871980 w 4651277"/>
                <a:gd name="connsiteY149" fmla="*/ 910814 h 4241931"/>
                <a:gd name="connsiteX150" fmla="*/ 847332 w 4651277"/>
                <a:gd name="connsiteY150" fmla="*/ 874932 h 4241931"/>
                <a:gd name="connsiteX151" fmla="*/ 841915 w 4651277"/>
                <a:gd name="connsiteY151" fmla="*/ 864377 h 4241931"/>
                <a:gd name="connsiteX152" fmla="*/ 826359 w 4651277"/>
                <a:gd name="connsiteY152" fmla="*/ 834814 h 4241931"/>
                <a:gd name="connsiteX153" fmla="*/ 827615 w 4651277"/>
                <a:gd name="connsiteY153" fmla="*/ 825752 h 4241931"/>
                <a:gd name="connsiteX154" fmla="*/ 837279 w 4651277"/>
                <a:gd name="connsiteY154" fmla="*/ 794828 h 4241931"/>
                <a:gd name="connsiteX155" fmla="*/ 836885 w 4651277"/>
                <a:gd name="connsiteY155" fmla="*/ 786176 h 4241931"/>
                <a:gd name="connsiteX156" fmla="*/ 852800 w 4651277"/>
                <a:gd name="connsiteY156" fmla="*/ 762101 h 4241931"/>
                <a:gd name="connsiteX157" fmla="*/ 864539 w 4651277"/>
                <a:gd name="connsiteY157" fmla="*/ 744488 h 4241931"/>
                <a:gd name="connsiteX158" fmla="*/ 871755 w 4651277"/>
                <a:gd name="connsiteY158" fmla="*/ 722748 h 4241931"/>
                <a:gd name="connsiteX159" fmla="*/ 872404 w 4651277"/>
                <a:gd name="connsiteY159" fmla="*/ 707713 h 4241931"/>
                <a:gd name="connsiteX160" fmla="*/ 866503 w 4651277"/>
                <a:gd name="connsiteY160" fmla="*/ 692377 h 4241931"/>
                <a:gd name="connsiteX161" fmla="*/ 859922 w 4651277"/>
                <a:gd name="connsiteY161" fmla="*/ 687011 h 4241931"/>
                <a:gd name="connsiteX162" fmla="*/ 847757 w 4651277"/>
                <a:gd name="connsiteY162" fmla="*/ 690905 h 4241931"/>
                <a:gd name="connsiteX163" fmla="*/ 831296 w 4651277"/>
                <a:gd name="connsiteY163" fmla="*/ 680990 h 4241931"/>
                <a:gd name="connsiteX164" fmla="*/ 830431 w 4651277"/>
                <a:gd name="connsiteY164" fmla="*/ 660556 h 4241931"/>
                <a:gd name="connsiteX165" fmla="*/ 842534 w 4651277"/>
                <a:gd name="connsiteY165" fmla="*/ 646527 h 4241931"/>
                <a:gd name="connsiteX166" fmla="*/ 847783 w 4651277"/>
                <a:gd name="connsiteY166" fmla="*/ 638749 h 4241931"/>
                <a:gd name="connsiteX167" fmla="*/ 835406 w 4651277"/>
                <a:gd name="connsiteY167" fmla="*/ 626246 h 4241931"/>
                <a:gd name="connsiteX168" fmla="*/ 833304 w 4651277"/>
                <a:gd name="connsiteY168" fmla="*/ 626943 h 4241931"/>
                <a:gd name="connsiteX169" fmla="*/ 819248 w 4651277"/>
                <a:gd name="connsiteY169" fmla="*/ 628857 h 4241931"/>
                <a:gd name="connsiteX170" fmla="*/ 813029 w 4651277"/>
                <a:gd name="connsiteY170" fmla="*/ 608001 h 4241931"/>
                <a:gd name="connsiteX171" fmla="*/ 821182 w 4651277"/>
                <a:gd name="connsiteY171" fmla="*/ 590753 h 4241931"/>
                <a:gd name="connsiteX172" fmla="*/ 831485 w 4651277"/>
                <a:gd name="connsiteY172" fmla="*/ 589945 h 4241931"/>
                <a:gd name="connsiteX173" fmla="*/ 836962 w 4651277"/>
                <a:gd name="connsiteY173" fmla="*/ 591560 h 4241931"/>
                <a:gd name="connsiteX174" fmla="*/ 838006 w 4651277"/>
                <a:gd name="connsiteY174" fmla="*/ 585177 h 4241931"/>
                <a:gd name="connsiteX175" fmla="*/ 832589 w 4651277"/>
                <a:gd name="connsiteY175" fmla="*/ 574621 h 4241931"/>
                <a:gd name="connsiteX176" fmla="*/ 844297 w 4651277"/>
                <a:gd name="connsiteY176" fmla="*/ 551941 h 4241931"/>
                <a:gd name="connsiteX177" fmla="*/ 848337 w 4651277"/>
                <a:gd name="connsiteY177" fmla="*/ 551287 h 4241931"/>
                <a:gd name="connsiteX178" fmla="*/ 866763 w 4651277"/>
                <a:gd name="connsiteY178" fmla="*/ 528166 h 4241931"/>
                <a:gd name="connsiteX179" fmla="*/ 874296 w 4651277"/>
                <a:gd name="connsiteY179" fmla="*/ 511946 h 4241931"/>
                <a:gd name="connsiteX180" fmla="*/ 881271 w 4651277"/>
                <a:gd name="connsiteY180" fmla="*/ 506890 h 4241931"/>
                <a:gd name="connsiteX181" fmla="*/ 895567 w 4651277"/>
                <a:gd name="connsiteY181" fmla="*/ 469218 h 4241931"/>
                <a:gd name="connsiteX182" fmla="*/ 893053 w 4651277"/>
                <a:gd name="connsiteY182" fmla="*/ 449192 h 4241931"/>
                <a:gd name="connsiteX183" fmla="*/ 900284 w 4651277"/>
                <a:gd name="connsiteY183" fmla="*/ 439523 h 4241931"/>
                <a:gd name="connsiteX184" fmla="*/ 908015 w 4651277"/>
                <a:gd name="connsiteY184" fmla="*/ 446703 h 4241931"/>
                <a:gd name="connsiteX185" fmla="*/ 935325 w 4651277"/>
                <a:gd name="connsiteY185" fmla="*/ 451650 h 4241931"/>
                <a:gd name="connsiteX186" fmla="*/ 955007 w 4651277"/>
                <a:gd name="connsiteY186" fmla="*/ 438541 h 4241931"/>
                <a:gd name="connsiteX187" fmla="*/ 977460 w 4651277"/>
                <a:gd name="connsiteY187" fmla="*/ 440844 h 4241931"/>
                <a:gd name="connsiteX188" fmla="*/ 1019519 w 4651277"/>
                <a:gd name="connsiteY188" fmla="*/ 426905 h 4241931"/>
                <a:gd name="connsiteX189" fmla="*/ 1024027 w 4651277"/>
                <a:gd name="connsiteY189" fmla="*/ 418962 h 4241931"/>
                <a:gd name="connsiteX190" fmla="*/ 1054530 w 4651277"/>
                <a:gd name="connsiteY190" fmla="*/ 433965 h 4241931"/>
                <a:gd name="connsiteX191" fmla="*/ 1082669 w 4651277"/>
                <a:gd name="connsiteY191" fmla="*/ 416132 h 4241931"/>
                <a:gd name="connsiteX192" fmla="*/ 1084016 w 4651277"/>
                <a:gd name="connsiteY192" fmla="*/ 422272 h 4241931"/>
                <a:gd name="connsiteX193" fmla="*/ 1107832 w 4651277"/>
                <a:gd name="connsiteY193" fmla="*/ 442787 h 4241931"/>
                <a:gd name="connsiteX194" fmla="*/ 1128122 w 4651277"/>
                <a:gd name="connsiteY194" fmla="*/ 454725 h 4241931"/>
                <a:gd name="connsiteX195" fmla="*/ 1153601 w 4651277"/>
                <a:gd name="connsiteY195" fmla="*/ 467827 h 4241931"/>
                <a:gd name="connsiteX196" fmla="*/ 1155642 w 4651277"/>
                <a:gd name="connsiteY196" fmla="*/ 456996 h 4241931"/>
                <a:gd name="connsiteX197" fmla="*/ 1156095 w 4651277"/>
                <a:gd name="connsiteY197" fmla="*/ 437634 h 4241931"/>
                <a:gd name="connsiteX198" fmla="*/ 1165444 w 4651277"/>
                <a:gd name="connsiteY198" fmla="*/ 439339 h 4241931"/>
                <a:gd name="connsiteX199" fmla="*/ 1198671 w 4651277"/>
                <a:gd name="connsiteY199" fmla="*/ 452617 h 4241931"/>
                <a:gd name="connsiteX200" fmla="*/ 1270353 w 4651277"/>
                <a:gd name="connsiteY200" fmla="*/ 440250 h 4241931"/>
                <a:gd name="connsiteX201" fmla="*/ 1308223 w 4651277"/>
                <a:gd name="connsiteY201" fmla="*/ 439777 h 4241931"/>
                <a:gd name="connsiteX202" fmla="*/ 1321763 w 4651277"/>
                <a:gd name="connsiteY202" fmla="*/ 428016 h 4241931"/>
                <a:gd name="connsiteX203" fmla="*/ 1334516 w 4651277"/>
                <a:gd name="connsiteY203" fmla="*/ 418027 h 4241931"/>
                <a:gd name="connsiteX204" fmla="*/ 1338527 w 4651277"/>
                <a:gd name="connsiteY204" fmla="*/ 431380 h 4241931"/>
                <a:gd name="connsiteX205" fmla="*/ 1348242 w 4651277"/>
                <a:gd name="connsiteY205" fmla="*/ 455745 h 4241931"/>
                <a:gd name="connsiteX206" fmla="*/ 1387252 w 4651277"/>
                <a:gd name="connsiteY206" fmla="*/ 495472 h 4241931"/>
                <a:gd name="connsiteX207" fmla="*/ 1391837 w 4651277"/>
                <a:gd name="connsiteY207" fmla="*/ 495408 h 4241931"/>
                <a:gd name="connsiteX208" fmla="*/ 1416978 w 4651277"/>
                <a:gd name="connsiteY208" fmla="*/ 473734 h 4241931"/>
                <a:gd name="connsiteX209" fmla="*/ 1459404 w 4651277"/>
                <a:gd name="connsiteY209" fmla="*/ 441306 h 4241931"/>
                <a:gd name="connsiteX210" fmla="*/ 1469781 w 4651277"/>
                <a:gd name="connsiteY210" fmla="*/ 440250 h 4241931"/>
                <a:gd name="connsiteX211" fmla="*/ 1481549 w 4651277"/>
                <a:gd name="connsiteY211" fmla="*/ 423949 h 4241931"/>
                <a:gd name="connsiteX212" fmla="*/ 1461863 w 4651277"/>
                <a:gd name="connsiteY212" fmla="*/ 391126 h 4241931"/>
                <a:gd name="connsiteX213" fmla="*/ 1459824 w 4651277"/>
                <a:gd name="connsiteY213" fmla="*/ 373082 h 4241931"/>
                <a:gd name="connsiteX214" fmla="*/ 1468739 w 4651277"/>
                <a:gd name="connsiteY214" fmla="*/ 351406 h 4241931"/>
                <a:gd name="connsiteX215" fmla="*/ 1464112 w 4651277"/>
                <a:gd name="connsiteY215" fmla="*/ 338871 h 4241931"/>
                <a:gd name="connsiteX216" fmla="*/ 1460545 w 4651277"/>
                <a:gd name="connsiteY216" fmla="*/ 338313 h 4241931"/>
                <a:gd name="connsiteX217" fmla="*/ 1512110 w 4651277"/>
                <a:gd name="connsiteY217" fmla="*/ 300603 h 4241931"/>
                <a:gd name="connsiteX218" fmla="*/ 1512639 w 4651277"/>
                <a:gd name="connsiteY218" fmla="*/ 301468 h 4241931"/>
                <a:gd name="connsiteX219" fmla="*/ 1518925 w 4651277"/>
                <a:gd name="connsiteY219" fmla="*/ 302455 h 4241931"/>
                <a:gd name="connsiteX220" fmla="*/ 1592775 w 4651277"/>
                <a:gd name="connsiteY220" fmla="*/ 337949 h 4241931"/>
                <a:gd name="connsiteX221" fmla="*/ 1609283 w 4651277"/>
                <a:gd name="connsiteY221" fmla="*/ 384943 h 4241931"/>
                <a:gd name="connsiteX222" fmla="*/ 1618784 w 4651277"/>
                <a:gd name="connsiteY222" fmla="*/ 393836 h 4241931"/>
                <a:gd name="connsiteX223" fmla="*/ 1646487 w 4651277"/>
                <a:gd name="connsiteY223" fmla="*/ 387871 h 4241931"/>
                <a:gd name="connsiteX224" fmla="*/ 1656853 w 4651277"/>
                <a:gd name="connsiteY224" fmla="*/ 392900 h 4241931"/>
                <a:gd name="connsiteX225" fmla="*/ 1697241 w 4651277"/>
                <a:gd name="connsiteY225" fmla="*/ 414806 h 4241931"/>
                <a:gd name="connsiteX226" fmla="*/ 1703912 w 4651277"/>
                <a:gd name="connsiteY226" fmla="*/ 406155 h 4241931"/>
                <a:gd name="connsiteX227" fmla="*/ 1723639 w 4651277"/>
                <a:gd name="connsiteY227" fmla="*/ 381491 h 4241931"/>
                <a:gd name="connsiteX228" fmla="*/ 1751084 w 4651277"/>
                <a:gd name="connsiteY228" fmla="*/ 397791 h 4241931"/>
                <a:gd name="connsiteX229" fmla="*/ 1750050 w 4651277"/>
                <a:gd name="connsiteY229" fmla="*/ 414469 h 4241931"/>
                <a:gd name="connsiteX230" fmla="*/ 1771479 w 4651277"/>
                <a:gd name="connsiteY230" fmla="*/ 433479 h 4241931"/>
                <a:gd name="connsiteX231" fmla="*/ 1791671 w 4651277"/>
                <a:gd name="connsiteY231" fmla="*/ 427858 h 4241931"/>
                <a:gd name="connsiteX232" fmla="*/ 1811648 w 4651277"/>
                <a:gd name="connsiteY232" fmla="*/ 420162 h 4241931"/>
                <a:gd name="connsiteX233" fmla="*/ 1828465 w 4651277"/>
                <a:gd name="connsiteY233" fmla="*/ 420549 h 4241931"/>
                <a:gd name="connsiteX234" fmla="*/ 1828507 w 4651277"/>
                <a:gd name="connsiteY234" fmla="*/ 435439 h 4241931"/>
                <a:gd name="connsiteX235" fmla="*/ 1831732 w 4651277"/>
                <a:gd name="connsiteY235" fmla="*/ 469308 h 4241931"/>
                <a:gd name="connsiteX236" fmla="*/ 1847892 w 4651277"/>
                <a:gd name="connsiteY236" fmla="*/ 475634 h 4241931"/>
                <a:gd name="connsiteX237" fmla="*/ 1880126 w 4651277"/>
                <a:gd name="connsiteY237" fmla="*/ 458510 h 4241931"/>
                <a:gd name="connsiteX238" fmla="*/ 1931438 w 4651277"/>
                <a:gd name="connsiteY238" fmla="*/ 455808 h 4241931"/>
                <a:gd name="connsiteX239" fmla="*/ 1943892 w 4651277"/>
                <a:gd name="connsiteY239" fmla="*/ 454541 h 4241931"/>
                <a:gd name="connsiteX240" fmla="*/ 1961453 w 4651277"/>
                <a:gd name="connsiteY240" fmla="*/ 439538 h 4241931"/>
                <a:gd name="connsiteX241" fmla="*/ 1987828 w 4651277"/>
                <a:gd name="connsiteY241" fmla="*/ 418394 h 4241931"/>
                <a:gd name="connsiteX242" fmla="*/ 1975043 w 4651277"/>
                <a:gd name="connsiteY242" fmla="*/ 406059 h 4241931"/>
                <a:gd name="connsiteX243" fmla="*/ 1967342 w 4651277"/>
                <a:gd name="connsiteY243" fmla="*/ 392156 h 4241931"/>
                <a:gd name="connsiteX244" fmla="*/ 1982906 w 4651277"/>
                <a:gd name="connsiteY244" fmla="*/ 373999 h 4241931"/>
                <a:gd name="connsiteX245" fmla="*/ 1993404 w 4651277"/>
                <a:gd name="connsiteY245" fmla="*/ 384469 h 4241931"/>
                <a:gd name="connsiteX246" fmla="*/ 2001183 w 4651277"/>
                <a:gd name="connsiteY246" fmla="*/ 395007 h 4241931"/>
                <a:gd name="connsiteX247" fmla="*/ 2026849 w 4651277"/>
                <a:gd name="connsiteY247" fmla="*/ 370998 h 4241931"/>
                <a:gd name="connsiteX248" fmla="*/ 2023876 w 4651277"/>
                <a:gd name="connsiteY248" fmla="*/ 354098 h 4241931"/>
                <a:gd name="connsiteX249" fmla="*/ 2033778 w 4651277"/>
                <a:gd name="connsiteY249" fmla="*/ 340083 h 4241931"/>
                <a:gd name="connsiteX250" fmla="*/ 2048794 w 4651277"/>
                <a:gd name="connsiteY250" fmla="*/ 345479 h 4241931"/>
                <a:gd name="connsiteX251" fmla="*/ 2057325 w 4651277"/>
                <a:gd name="connsiteY251" fmla="*/ 373772 h 4241931"/>
                <a:gd name="connsiteX252" fmla="*/ 2070321 w 4651277"/>
                <a:gd name="connsiteY252" fmla="*/ 397232 h 4241931"/>
                <a:gd name="connsiteX253" fmla="*/ 2071511 w 4651277"/>
                <a:gd name="connsiteY253" fmla="*/ 397143 h 4241931"/>
                <a:gd name="connsiteX254" fmla="*/ 2069934 w 4651277"/>
                <a:gd name="connsiteY254" fmla="*/ 387948 h 4241931"/>
                <a:gd name="connsiteX255" fmla="*/ 2060255 w 4651277"/>
                <a:gd name="connsiteY255" fmla="*/ 375986 h 4241931"/>
                <a:gd name="connsiteX256" fmla="*/ 2064924 w 4651277"/>
                <a:gd name="connsiteY256" fmla="*/ 367708 h 4241931"/>
                <a:gd name="connsiteX257" fmla="*/ 2081666 w 4651277"/>
                <a:gd name="connsiteY257" fmla="*/ 366819 h 4241931"/>
                <a:gd name="connsiteX258" fmla="*/ 2129578 w 4651277"/>
                <a:gd name="connsiteY258" fmla="*/ 334347 h 4241931"/>
                <a:gd name="connsiteX259" fmla="*/ 2116160 w 4651277"/>
                <a:gd name="connsiteY259" fmla="*/ 315351 h 4241931"/>
                <a:gd name="connsiteX260" fmla="*/ 2102325 w 4651277"/>
                <a:gd name="connsiteY260" fmla="*/ 302218 h 4241931"/>
                <a:gd name="connsiteX261" fmla="*/ 2119407 w 4651277"/>
                <a:gd name="connsiteY261" fmla="*/ 294010 h 4241931"/>
                <a:gd name="connsiteX262" fmla="*/ 2224738 w 4651277"/>
                <a:gd name="connsiteY262" fmla="*/ 243162 h 4241931"/>
                <a:gd name="connsiteX263" fmla="*/ 2229478 w 4651277"/>
                <a:gd name="connsiteY263" fmla="*/ 222474 h 4241931"/>
                <a:gd name="connsiteX264" fmla="*/ 2233028 w 4651277"/>
                <a:gd name="connsiteY264" fmla="*/ 193087 h 4241931"/>
                <a:gd name="connsiteX265" fmla="*/ 2257860 w 4651277"/>
                <a:gd name="connsiteY265" fmla="*/ 207097 h 4241931"/>
                <a:gd name="connsiteX266" fmla="*/ 2292598 w 4651277"/>
                <a:gd name="connsiteY266" fmla="*/ 187735 h 4241931"/>
                <a:gd name="connsiteX267" fmla="*/ 2292817 w 4651277"/>
                <a:gd name="connsiteY267" fmla="*/ 187109 h 4241931"/>
                <a:gd name="connsiteX268" fmla="*/ 2286426 w 4651277"/>
                <a:gd name="connsiteY268" fmla="*/ 166089 h 4241931"/>
                <a:gd name="connsiteX269" fmla="*/ 2271697 w 4651277"/>
                <a:gd name="connsiteY269" fmla="*/ 148167 h 4241931"/>
                <a:gd name="connsiteX270" fmla="*/ 2200551 w 4651277"/>
                <a:gd name="connsiteY270" fmla="*/ 141725 h 4241931"/>
                <a:gd name="connsiteX271" fmla="*/ 2177954 w 4651277"/>
                <a:gd name="connsiteY271" fmla="*/ 156063 h 4241931"/>
                <a:gd name="connsiteX272" fmla="*/ 2161941 w 4651277"/>
                <a:gd name="connsiteY272" fmla="*/ 156914 h 4241931"/>
                <a:gd name="connsiteX273" fmla="*/ 2166815 w 4651277"/>
                <a:gd name="connsiteY273" fmla="*/ 128838 h 4241931"/>
                <a:gd name="connsiteX274" fmla="*/ 2176178 w 4651277"/>
                <a:gd name="connsiteY274" fmla="*/ 122581 h 4241931"/>
                <a:gd name="connsiteX275" fmla="*/ 2220346 w 4651277"/>
                <a:gd name="connsiteY275" fmla="*/ 115856 h 4241931"/>
                <a:gd name="connsiteX276" fmla="*/ 2224591 w 4651277"/>
                <a:gd name="connsiteY276" fmla="*/ 99573 h 4241931"/>
                <a:gd name="connsiteX277" fmla="*/ 2236573 w 4651277"/>
                <a:gd name="connsiteY277" fmla="*/ 77768 h 4241931"/>
                <a:gd name="connsiteX278" fmla="*/ 2240288 w 4651277"/>
                <a:gd name="connsiteY278" fmla="*/ 79030 h 4241931"/>
                <a:gd name="connsiteX279" fmla="*/ 2269604 w 4651277"/>
                <a:gd name="connsiteY279" fmla="*/ 94992 h 4241931"/>
                <a:gd name="connsiteX280" fmla="*/ 2282204 w 4651277"/>
                <a:gd name="connsiteY280" fmla="*/ 84835 h 4241931"/>
                <a:gd name="connsiteX281" fmla="*/ 2285805 w 4651277"/>
                <a:gd name="connsiteY281" fmla="*/ 83914 h 4241931"/>
                <a:gd name="connsiteX282" fmla="*/ 2306411 w 4651277"/>
                <a:gd name="connsiteY282" fmla="*/ 73331 h 4241931"/>
                <a:gd name="connsiteX283" fmla="*/ 2339875 w 4651277"/>
                <a:gd name="connsiteY283" fmla="*/ 29946 h 4241931"/>
                <a:gd name="connsiteX284" fmla="*/ 2392011 w 4651277"/>
                <a:gd name="connsiteY284" fmla="*/ 22069 h 4241931"/>
                <a:gd name="connsiteX285" fmla="*/ 2449746 w 4651277"/>
                <a:gd name="connsiteY285" fmla="*/ 23384 h 4241931"/>
                <a:gd name="connsiteX286" fmla="*/ 2451124 w 4651277"/>
                <a:gd name="connsiteY286" fmla="*/ 21850 h 4241931"/>
                <a:gd name="connsiteX287" fmla="*/ 2508326 w 4651277"/>
                <a:gd name="connsiteY287" fmla="*/ 26842 h 4241931"/>
                <a:gd name="connsiteX288" fmla="*/ 2528565 w 4651277"/>
                <a:gd name="connsiteY288" fmla="*/ 50586 h 4241931"/>
                <a:gd name="connsiteX289" fmla="*/ 2545177 w 4651277"/>
                <a:gd name="connsiteY289" fmla="*/ 19776 h 4241931"/>
                <a:gd name="connsiteX290" fmla="*/ 2549345 w 4651277"/>
                <a:gd name="connsiteY290" fmla="*/ 2036 h 4241931"/>
                <a:gd name="connsiteX291" fmla="*/ 2559883 w 4651277"/>
                <a:gd name="connsiteY291" fmla="*/ 8046 h 4241931"/>
                <a:gd name="connsiteX292" fmla="*/ 2562074 w 4651277"/>
                <a:gd name="connsiteY292" fmla="*/ 21798 h 4241931"/>
                <a:gd name="connsiteX293" fmla="*/ 2568791 w 4651277"/>
                <a:gd name="connsiteY293" fmla="*/ 52100 h 4241931"/>
                <a:gd name="connsiteX294" fmla="*/ 2601553 w 4651277"/>
                <a:gd name="connsiteY294" fmla="*/ 64228 h 4241931"/>
                <a:gd name="connsiteX295" fmla="*/ 2625296 w 4651277"/>
                <a:gd name="connsiteY295" fmla="*/ 43989 h 4241931"/>
                <a:gd name="connsiteX296" fmla="*/ 2645290 w 4651277"/>
                <a:gd name="connsiteY296" fmla="*/ 35628 h 4241931"/>
                <a:gd name="connsiteX297" fmla="*/ 2655912 w 4651277"/>
                <a:gd name="connsiteY297" fmla="*/ 56963 h 4241931"/>
                <a:gd name="connsiteX298" fmla="*/ 2657690 w 4651277"/>
                <a:gd name="connsiteY298" fmla="*/ 90445 h 4241931"/>
                <a:gd name="connsiteX299" fmla="*/ 2676280 w 4651277"/>
                <a:gd name="connsiteY299" fmla="*/ 110626 h 4241931"/>
                <a:gd name="connsiteX300" fmla="*/ 2711006 w 4651277"/>
                <a:gd name="connsiteY300" fmla="*/ 146010 h 4241931"/>
                <a:gd name="connsiteX301" fmla="*/ 2766305 w 4651277"/>
                <a:gd name="connsiteY301" fmla="*/ 183951 h 4241931"/>
                <a:gd name="connsiteX302" fmla="*/ 2774785 w 4651277"/>
                <a:gd name="connsiteY302" fmla="*/ 182383 h 4241931"/>
                <a:gd name="connsiteX303" fmla="*/ 2787061 w 4651277"/>
                <a:gd name="connsiteY303" fmla="*/ 171241 h 4241931"/>
                <a:gd name="connsiteX304" fmla="*/ 2822613 w 4651277"/>
                <a:gd name="connsiteY304" fmla="*/ 167164 h 4241931"/>
                <a:gd name="connsiteX305" fmla="*/ 2851379 w 4651277"/>
                <a:gd name="connsiteY305" fmla="*/ 159068 h 4241931"/>
                <a:gd name="connsiteX306" fmla="*/ 2865410 w 4651277"/>
                <a:gd name="connsiteY306" fmla="*/ 175841 h 4241931"/>
                <a:gd name="connsiteX307" fmla="*/ 2868616 w 4651277"/>
                <a:gd name="connsiteY307" fmla="*/ 203591 h 4241931"/>
                <a:gd name="connsiteX308" fmla="*/ 2876460 w 4651277"/>
                <a:gd name="connsiteY308" fmla="*/ 217590 h 4241931"/>
                <a:gd name="connsiteX309" fmla="*/ 2879988 w 4651277"/>
                <a:gd name="connsiteY309" fmla="*/ 214776 h 4241931"/>
                <a:gd name="connsiteX310" fmla="*/ 2883159 w 4651277"/>
                <a:gd name="connsiteY310" fmla="*/ 198914 h 4241931"/>
                <a:gd name="connsiteX311" fmla="*/ 2919613 w 4651277"/>
                <a:gd name="connsiteY311" fmla="*/ 156832 h 4241931"/>
                <a:gd name="connsiteX312" fmla="*/ 2928147 w 4651277"/>
                <a:gd name="connsiteY312" fmla="*/ 138860 h 4241931"/>
                <a:gd name="connsiteX313" fmla="*/ 2945881 w 4651277"/>
                <a:gd name="connsiteY313" fmla="*/ 129160 h 4241931"/>
                <a:gd name="connsiteX314" fmla="*/ 3020035 w 4651277"/>
                <a:gd name="connsiteY314" fmla="*/ 96025 h 4241931"/>
                <a:gd name="connsiteX315" fmla="*/ 3059179 w 4651277"/>
                <a:gd name="connsiteY315" fmla="*/ 77157 h 4241931"/>
                <a:gd name="connsiteX316" fmla="*/ 3077043 w 4651277"/>
                <a:gd name="connsiteY316" fmla="*/ 97377 h 4241931"/>
                <a:gd name="connsiteX317" fmla="*/ 3110061 w 4651277"/>
                <a:gd name="connsiteY317" fmla="*/ 86865 h 4241931"/>
                <a:gd name="connsiteX318" fmla="*/ 3141966 w 4651277"/>
                <a:gd name="connsiteY318" fmla="*/ 69112 h 4241931"/>
                <a:gd name="connsiteX319" fmla="*/ 3160021 w 4651277"/>
                <a:gd name="connsiteY319" fmla="*/ 92972 h 4241931"/>
                <a:gd name="connsiteX320" fmla="*/ 3174507 w 4651277"/>
                <a:gd name="connsiteY320" fmla="*/ 104612 h 4241931"/>
                <a:gd name="connsiteX321" fmla="*/ 3184041 w 4651277"/>
                <a:gd name="connsiteY321" fmla="*/ 91696 h 4241931"/>
                <a:gd name="connsiteX322" fmla="*/ 3184575 w 4651277"/>
                <a:gd name="connsiteY322" fmla="*/ 88018 h 4241931"/>
                <a:gd name="connsiteX323" fmla="*/ 3192073 w 4651277"/>
                <a:gd name="connsiteY323" fmla="*/ 64262 h 4241931"/>
                <a:gd name="connsiteX324" fmla="*/ 3201007 w 4651277"/>
                <a:gd name="connsiteY324" fmla="*/ 81307 h 4241931"/>
                <a:gd name="connsiteX325" fmla="*/ 3205002 w 4651277"/>
                <a:gd name="connsiteY325" fmla="*/ 101532 h 4241931"/>
                <a:gd name="connsiteX326" fmla="*/ 3239907 w 4651277"/>
                <a:gd name="connsiteY326" fmla="*/ 112818 h 4241931"/>
                <a:gd name="connsiteX327" fmla="*/ 3253692 w 4651277"/>
                <a:gd name="connsiteY327" fmla="*/ 97487 h 4241931"/>
                <a:gd name="connsiteX328" fmla="*/ 3276340 w 4651277"/>
                <a:gd name="connsiteY328" fmla="*/ 111615 h 4241931"/>
                <a:gd name="connsiteX329" fmla="*/ 3277538 w 4651277"/>
                <a:gd name="connsiteY329" fmla="*/ 134178 h 4241931"/>
                <a:gd name="connsiteX330" fmla="*/ 3294633 w 4651277"/>
                <a:gd name="connsiteY330" fmla="*/ 153709 h 4241931"/>
                <a:gd name="connsiteX331" fmla="*/ 3319511 w 4651277"/>
                <a:gd name="connsiteY331" fmla="*/ 182315 h 4241931"/>
                <a:gd name="connsiteX332" fmla="*/ 3357761 w 4651277"/>
                <a:gd name="connsiteY332" fmla="*/ 215322 h 4241931"/>
                <a:gd name="connsiteX333" fmla="*/ 3375693 w 4651277"/>
                <a:gd name="connsiteY333" fmla="*/ 223128 h 4241931"/>
                <a:gd name="connsiteX334" fmla="*/ 3367384 w 4651277"/>
                <a:gd name="connsiteY334" fmla="*/ 231599 h 4241931"/>
                <a:gd name="connsiteX335" fmla="*/ 3377007 w 4651277"/>
                <a:gd name="connsiteY335" fmla="*/ 247876 h 4241931"/>
                <a:gd name="connsiteX336" fmla="*/ 3404679 w 4651277"/>
                <a:gd name="connsiteY336" fmla="*/ 274146 h 4241931"/>
                <a:gd name="connsiteX337" fmla="*/ 3412506 w 4651277"/>
                <a:gd name="connsiteY337" fmla="*/ 297817 h 4241931"/>
                <a:gd name="connsiteX338" fmla="*/ 3404705 w 4651277"/>
                <a:gd name="connsiteY338" fmla="*/ 329618 h 4241931"/>
                <a:gd name="connsiteX339" fmla="*/ 3403810 w 4651277"/>
                <a:gd name="connsiteY339" fmla="*/ 381492 h 4241931"/>
                <a:gd name="connsiteX340" fmla="*/ 3416229 w 4651277"/>
                <a:gd name="connsiteY340" fmla="*/ 395431 h 4241931"/>
                <a:gd name="connsiteX341" fmla="*/ 3415823 w 4651277"/>
                <a:gd name="connsiteY341" fmla="*/ 429030 h 4241931"/>
                <a:gd name="connsiteX342" fmla="*/ 3401628 w 4651277"/>
                <a:gd name="connsiteY342" fmla="*/ 453598 h 4241931"/>
                <a:gd name="connsiteX343" fmla="*/ 3406630 w 4651277"/>
                <a:gd name="connsiteY343" fmla="*/ 464271 h 4241931"/>
                <a:gd name="connsiteX344" fmla="*/ 3407669 w 4651277"/>
                <a:gd name="connsiteY344" fmla="*/ 464755 h 4241931"/>
                <a:gd name="connsiteX345" fmla="*/ 3418321 w 4651277"/>
                <a:gd name="connsiteY345" fmla="*/ 455507 h 4241931"/>
                <a:gd name="connsiteX346" fmla="*/ 3436938 w 4651277"/>
                <a:gd name="connsiteY346" fmla="*/ 446109 h 4241931"/>
                <a:gd name="connsiteX347" fmla="*/ 3438909 w 4651277"/>
                <a:gd name="connsiteY347" fmla="*/ 448742 h 4241931"/>
                <a:gd name="connsiteX348" fmla="*/ 3451615 w 4651277"/>
                <a:gd name="connsiteY348" fmla="*/ 473672 h 4241931"/>
                <a:gd name="connsiteX349" fmla="*/ 3465140 w 4651277"/>
                <a:gd name="connsiteY349" fmla="*/ 472618 h 4241931"/>
                <a:gd name="connsiteX350" fmla="*/ 3468067 w 4651277"/>
                <a:gd name="connsiteY350" fmla="*/ 473688 h 4241931"/>
                <a:gd name="connsiteX351" fmla="*/ 3487330 w 4651277"/>
                <a:gd name="connsiteY351" fmla="*/ 476135 h 4241931"/>
                <a:gd name="connsiteX352" fmla="*/ 3531027 w 4651277"/>
                <a:gd name="connsiteY352" fmla="*/ 461995 h 4241931"/>
                <a:gd name="connsiteX353" fmla="*/ 3570810 w 4651277"/>
                <a:gd name="connsiteY353" fmla="*/ 481255 h 4241931"/>
                <a:gd name="connsiteX354" fmla="*/ 3610106 w 4651277"/>
                <a:gd name="connsiteY354" fmla="*/ 509524 h 4241931"/>
                <a:gd name="connsiteX355" fmla="*/ 3611787 w 4651277"/>
                <a:gd name="connsiteY355" fmla="*/ 509117 h 4241931"/>
                <a:gd name="connsiteX356" fmla="*/ 3648972 w 4651277"/>
                <a:gd name="connsiteY356" fmla="*/ 539676 h 4241931"/>
                <a:gd name="connsiteX357" fmla="*/ 3651715 w 4651277"/>
                <a:gd name="connsiteY357" fmla="*/ 565684 h 4241931"/>
                <a:gd name="connsiteX358" fmla="*/ 3677800 w 4651277"/>
                <a:gd name="connsiteY358" fmla="*/ 552253 h 4241931"/>
                <a:gd name="connsiteX359" fmla="*/ 3689090 w 4651277"/>
                <a:gd name="connsiteY359" fmla="*/ 541962 h 4241931"/>
                <a:gd name="connsiteX360" fmla="*/ 3693528 w 4651277"/>
                <a:gd name="connsiteY360" fmla="*/ 551111 h 4241931"/>
                <a:gd name="connsiteX361" fmla="*/ 3688525 w 4651277"/>
                <a:gd name="connsiteY361" fmla="*/ 561659 h 4241931"/>
                <a:gd name="connsiteX362" fmla="*/ 3678811 w 4651277"/>
                <a:gd name="connsiteY362" fmla="*/ 585793 h 4241931"/>
                <a:gd name="connsiteX363" fmla="*/ 3695717 w 4651277"/>
                <a:gd name="connsiteY363" fmla="*/ 609705 h 4241931"/>
                <a:gd name="connsiteX364" fmla="*/ 3721724 w 4651277"/>
                <a:gd name="connsiteY364" fmla="*/ 606963 h 4241931"/>
                <a:gd name="connsiteX365" fmla="*/ 3739511 w 4651277"/>
                <a:gd name="connsiteY365" fmla="*/ 610656 h 4241931"/>
                <a:gd name="connsiteX366" fmla="*/ 3736745 w 4651277"/>
                <a:gd name="connsiteY366" fmla="*/ 630441 h 4241931"/>
                <a:gd name="connsiteX367" fmla="*/ 3722108 w 4651277"/>
                <a:gd name="connsiteY367" fmla="*/ 654435 h 4241931"/>
                <a:gd name="connsiteX368" fmla="*/ 3725398 w 4651277"/>
                <a:gd name="connsiteY368" fmla="*/ 677198 h 4241931"/>
                <a:gd name="connsiteX369" fmla="*/ 3732642 w 4651277"/>
                <a:gd name="connsiteY369" fmla="*/ 718120 h 4241931"/>
                <a:gd name="connsiteX370" fmla="*/ 3752899 w 4651277"/>
                <a:gd name="connsiteY370" fmla="*/ 770559 h 4241931"/>
                <a:gd name="connsiteX371" fmla="*/ 3759505 w 4651277"/>
                <a:gd name="connsiteY371" fmla="*/ 773492 h 4241931"/>
                <a:gd name="connsiteX372" fmla="*/ 3773273 w 4651277"/>
                <a:gd name="connsiteY372" fmla="*/ 771607 h 4241931"/>
                <a:gd name="connsiteX373" fmla="*/ 3799787 w 4651277"/>
                <a:gd name="connsiteY373" fmla="*/ 785635 h 4241931"/>
                <a:gd name="connsiteX374" fmla="*/ 3823514 w 4651277"/>
                <a:gd name="connsiteY374" fmla="*/ 793669 h 4241931"/>
                <a:gd name="connsiteX375" fmla="*/ 3825266 w 4651277"/>
                <a:gd name="connsiteY375" fmla="*/ 811916 h 4241931"/>
                <a:gd name="connsiteX376" fmla="*/ 3814334 w 4651277"/>
                <a:gd name="connsiteY376" fmla="*/ 832622 h 4241931"/>
                <a:gd name="connsiteX377" fmla="*/ 3813124 w 4651277"/>
                <a:gd name="connsiteY377" fmla="*/ 846019 h 4241931"/>
                <a:gd name="connsiteX378" fmla="*/ 3816896 w 4651277"/>
                <a:gd name="connsiteY378" fmla="*/ 845745 h 4241931"/>
                <a:gd name="connsiteX379" fmla="*/ 3826606 w 4651277"/>
                <a:gd name="connsiteY379" fmla="*/ 836281 h 4241931"/>
                <a:gd name="connsiteX380" fmla="*/ 3871753 w 4651277"/>
                <a:gd name="connsiteY380" fmla="*/ 824457 h 4241931"/>
                <a:gd name="connsiteX381" fmla="*/ 3886171 w 4651277"/>
                <a:gd name="connsiteY381" fmla="*/ 816075 h 4241931"/>
                <a:gd name="connsiteX382" fmla="*/ 3903030 w 4651277"/>
                <a:gd name="connsiteY382" fmla="*/ 817772 h 4241931"/>
                <a:gd name="connsiteX383" fmla="*/ 3970004 w 4651277"/>
                <a:gd name="connsiteY383" fmla="*/ 830001 h 4241931"/>
                <a:gd name="connsiteX384" fmla="*/ 4006011 w 4651277"/>
                <a:gd name="connsiteY384" fmla="*/ 835505 h 4241931"/>
                <a:gd name="connsiteX385" fmla="*/ 4008781 w 4651277"/>
                <a:gd name="connsiteY385" fmla="*/ 857952 h 4241931"/>
                <a:gd name="connsiteX386" fmla="*/ 4036593 w 4651277"/>
                <a:gd name="connsiteY386" fmla="*/ 866329 h 4241931"/>
                <a:gd name="connsiteX387" fmla="*/ 4067065 w 4651277"/>
                <a:gd name="connsiteY387" fmla="*/ 869173 h 4241931"/>
                <a:gd name="connsiteX388" fmla="*/ 4068243 w 4651277"/>
                <a:gd name="connsiteY388" fmla="*/ 894227 h 4241931"/>
                <a:gd name="connsiteX389" fmla="*/ 4072744 w 4651277"/>
                <a:gd name="connsiteY389" fmla="*/ 909141 h 4241931"/>
                <a:gd name="connsiteX390" fmla="*/ 4085456 w 4651277"/>
                <a:gd name="connsiteY390" fmla="*/ 904728 h 4241931"/>
                <a:gd name="connsiteX391" fmla="*/ 4087569 w 4651277"/>
                <a:gd name="connsiteY391" fmla="*/ 902438 h 4241931"/>
                <a:gd name="connsiteX392" fmla="*/ 4104011 w 4651277"/>
                <a:gd name="connsiteY392" fmla="*/ 889565 h 4241931"/>
                <a:gd name="connsiteX393" fmla="*/ 4102112 w 4651277"/>
                <a:gd name="connsiteY393" fmla="*/ 905585 h 4241931"/>
                <a:gd name="connsiteX394" fmla="*/ 4095288 w 4651277"/>
                <a:gd name="connsiteY394" fmla="*/ 921462 h 4241931"/>
                <a:gd name="connsiteX395" fmla="*/ 4114076 w 4651277"/>
                <a:gd name="connsiteY395" fmla="*/ 945806 h 4241931"/>
                <a:gd name="connsiteX396" fmla="*/ 4130871 w 4651277"/>
                <a:gd name="connsiteY396" fmla="*/ 941738 h 4241931"/>
                <a:gd name="connsiteX397" fmla="*/ 4139837 w 4651277"/>
                <a:gd name="connsiteY397" fmla="*/ 962239 h 4241931"/>
                <a:gd name="connsiteX398" fmla="*/ 4129972 w 4651277"/>
                <a:gd name="connsiteY398" fmla="*/ 978409 h 4241931"/>
                <a:gd name="connsiteX399" fmla="*/ 4132538 w 4651277"/>
                <a:gd name="connsiteY399" fmla="*/ 1000014 h 4241931"/>
                <a:gd name="connsiteX400" fmla="*/ 4136184 w 4651277"/>
                <a:gd name="connsiteY400" fmla="*/ 1031582 h 4241931"/>
                <a:gd name="connsiteX401" fmla="*/ 4146989 w 4651277"/>
                <a:gd name="connsiteY401" fmla="*/ 1072530 h 4241931"/>
                <a:gd name="connsiteX402" fmla="*/ 4155689 w 4651277"/>
                <a:gd name="connsiteY402" fmla="*/ 1086426 h 4241931"/>
                <a:gd name="connsiteX403" fmla="*/ 4145929 w 4651277"/>
                <a:gd name="connsiteY403" fmla="*/ 1088346 h 4241931"/>
                <a:gd name="connsiteX404" fmla="*/ 4144869 w 4651277"/>
                <a:gd name="connsiteY404" fmla="*/ 1104161 h 4241931"/>
                <a:gd name="connsiteX405" fmla="*/ 4151555 w 4651277"/>
                <a:gd name="connsiteY405" fmla="*/ 1135437 h 4241931"/>
                <a:gd name="connsiteX406" fmla="*/ 4145749 w 4651277"/>
                <a:gd name="connsiteY406" fmla="*/ 1155514 h 4241931"/>
                <a:gd name="connsiteX407" fmla="*/ 4125285 w 4651277"/>
                <a:gd name="connsiteY407" fmla="*/ 1173806 h 4241931"/>
                <a:gd name="connsiteX408" fmla="*/ 4100084 w 4651277"/>
                <a:gd name="connsiteY408" fmla="*/ 1209249 h 4241931"/>
                <a:gd name="connsiteX409" fmla="*/ 4102065 w 4651277"/>
                <a:gd name="connsiteY409" fmla="*/ 1224773 h 4241931"/>
                <a:gd name="connsiteX410" fmla="*/ 4085863 w 4651277"/>
                <a:gd name="connsiteY410" fmla="*/ 1247811 h 4241931"/>
                <a:gd name="connsiteX411" fmla="*/ 4062766 w 4651277"/>
                <a:gd name="connsiteY411" fmla="*/ 1268076 h 4241931"/>
                <a:gd name="connsiteX412" fmla="*/ 4083268 w 4651277"/>
                <a:gd name="connsiteY412" fmla="*/ 1301340 h 4241931"/>
                <a:gd name="connsiteX413" fmla="*/ 4087529 w 4651277"/>
                <a:gd name="connsiteY413" fmla="*/ 1306087 h 4241931"/>
                <a:gd name="connsiteX414" fmla="*/ 4075365 w 4651277"/>
                <a:gd name="connsiteY414" fmla="*/ 1307255 h 4241931"/>
                <a:gd name="connsiteX415" fmla="*/ 4025745 w 4651277"/>
                <a:gd name="connsiteY415" fmla="*/ 1300601 h 4241931"/>
                <a:gd name="connsiteX416" fmla="*/ 4008463 w 4651277"/>
                <a:gd name="connsiteY416" fmla="*/ 1313678 h 4241931"/>
                <a:gd name="connsiteX417" fmla="*/ 3997211 w 4651277"/>
                <a:gd name="connsiteY417" fmla="*/ 1333296 h 4241931"/>
                <a:gd name="connsiteX418" fmla="*/ 3959711 w 4651277"/>
                <a:gd name="connsiteY418" fmla="*/ 1345489 h 4241931"/>
                <a:gd name="connsiteX419" fmla="*/ 3934694 w 4651277"/>
                <a:gd name="connsiteY419" fmla="*/ 1355993 h 4241931"/>
                <a:gd name="connsiteX420" fmla="*/ 3923281 w 4651277"/>
                <a:gd name="connsiteY420" fmla="*/ 1354756 h 4241931"/>
                <a:gd name="connsiteX421" fmla="*/ 3922998 w 4651277"/>
                <a:gd name="connsiteY421" fmla="*/ 1364605 h 4241931"/>
                <a:gd name="connsiteX422" fmla="*/ 3927995 w 4651277"/>
                <a:gd name="connsiteY422" fmla="*/ 1383399 h 4241931"/>
                <a:gd name="connsiteX423" fmla="*/ 3949876 w 4651277"/>
                <a:gd name="connsiteY423" fmla="*/ 1400327 h 4241931"/>
                <a:gd name="connsiteX424" fmla="*/ 3968971 w 4651277"/>
                <a:gd name="connsiteY424" fmla="*/ 1411261 h 4241931"/>
                <a:gd name="connsiteX425" fmla="*/ 3957365 w 4651277"/>
                <a:gd name="connsiteY425" fmla="*/ 1422073 h 4241931"/>
                <a:gd name="connsiteX426" fmla="*/ 3884013 w 4651277"/>
                <a:gd name="connsiteY426" fmla="*/ 1478958 h 4241931"/>
                <a:gd name="connsiteX427" fmla="*/ 3859917 w 4651277"/>
                <a:gd name="connsiteY427" fmla="*/ 1489419 h 4241931"/>
                <a:gd name="connsiteX428" fmla="*/ 3852809 w 4651277"/>
                <a:gd name="connsiteY428" fmla="*/ 1481837 h 4241931"/>
                <a:gd name="connsiteX429" fmla="*/ 3841864 w 4651277"/>
                <a:gd name="connsiteY429" fmla="*/ 1492090 h 4241931"/>
                <a:gd name="connsiteX430" fmla="*/ 3840531 w 4651277"/>
                <a:gd name="connsiteY430" fmla="*/ 1496285 h 4241931"/>
                <a:gd name="connsiteX431" fmla="*/ 3850294 w 4651277"/>
                <a:gd name="connsiteY431" fmla="*/ 1497108 h 4241931"/>
                <a:gd name="connsiteX432" fmla="*/ 3872107 w 4651277"/>
                <a:gd name="connsiteY432" fmla="*/ 1537613 h 4241931"/>
                <a:gd name="connsiteX433" fmla="*/ 3857531 w 4651277"/>
                <a:gd name="connsiteY433" fmla="*/ 1567371 h 4241931"/>
                <a:gd name="connsiteX434" fmla="*/ 3876636 w 4651277"/>
                <a:gd name="connsiteY434" fmla="*/ 1591193 h 4241931"/>
                <a:gd name="connsiteX435" fmla="*/ 3893839 w 4651277"/>
                <a:gd name="connsiteY435" fmla="*/ 1588805 h 4241931"/>
                <a:gd name="connsiteX436" fmla="*/ 3910000 w 4651277"/>
                <a:gd name="connsiteY436" fmla="*/ 1585781 h 4241931"/>
                <a:gd name="connsiteX437" fmla="*/ 3841479 w 4651277"/>
                <a:gd name="connsiteY437" fmla="*/ 1598374 h 4241931"/>
                <a:gd name="connsiteX438" fmla="*/ 3820166 w 4651277"/>
                <a:gd name="connsiteY438" fmla="*/ 1603981 h 4241931"/>
                <a:gd name="connsiteX439" fmla="*/ 3821044 w 4651277"/>
                <a:gd name="connsiteY439" fmla="*/ 1616327 h 4241931"/>
                <a:gd name="connsiteX440" fmla="*/ 3820601 w 4651277"/>
                <a:gd name="connsiteY440" fmla="*/ 1618633 h 4241931"/>
                <a:gd name="connsiteX441" fmla="*/ 3856796 w 4651277"/>
                <a:gd name="connsiteY441" fmla="*/ 1624365 h 4241931"/>
                <a:gd name="connsiteX442" fmla="*/ 3878963 w 4651277"/>
                <a:gd name="connsiteY442" fmla="*/ 1632824 h 4241931"/>
                <a:gd name="connsiteX443" fmla="*/ 3881060 w 4651277"/>
                <a:gd name="connsiteY443" fmla="*/ 1631301 h 4241931"/>
                <a:gd name="connsiteX444" fmla="*/ 3946493 w 4651277"/>
                <a:gd name="connsiteY444" fmla="*/ 1636097 h 4241931"/>
                <a:gd name="connsiteX445" fmla="*/ 4070600 w 4651277"/>
                <a:gd name="connsiteY445" fmla="*/ 1629769 h 4241931"/>
                <a:gd name="connsiteX446" fmla="*/ 4108464 w 4651277"/>
                <a:gd name="connsiteY446" fmla="*/ 1628962 h 4241931"/>
                <a:gd name="connsiteX447" fmla="*/ 4169224 w 4651277"/>
                <a:gd name="connsiteY447" fmla="*/ 1639821 h 4241931"/>
                <a:gd name="connsiteX448" fmla="*/ 4200098 w 4651277"/>
                <a:gd name="connsiteY448" fmla="*/ 1644093 h 4241931"/>
                <a:gd name="connsiteX449" fmla="*/ 4211147 w 4651277"/>
                <a:gd name="connsiteY449" fmla="*/ 1656359 h 4241931"/>
                <a:gd name="connsiteX450" fmla="*/ 4233230 w 4651277"/>
                <a:gd name="connsiteY450" fmla="*/ 1641916 h 4241931"/>
                <a:gd name="connsiteX451" fmla="*/ 4300563 w 4651277"/>
                <a:gd name="connsiteY451" fmla="*/ 1658147 h 4241931"/>
                <a:gd name="connsiteX452" fmla="*/ 4319080 w 4651277"/>
                <a:gd name="connsiteY452" fmla="*/ 1662318 h 4241931"/>
                <a:gd name="connsiteX453" fmla="*/ 4374375 w 4651277"/>
                <a:gd name="connsiteY453" fmla="*/ 1680353 h 4241931"/>
                <a:gd name="connsiteX454" fmla="*/ 4434018 w 4651277"/>
                <a:gd name="connsiteY454" fmla="*/ 1702171 h 4241931"/>
                <a:gd name="connsiteX455" fmla="*/ 4465268 w 4651277"/>
                <a:gd name="connsiteY455" fmla="*/ 1715781 h 4241931"/>
                <a:gd name="connsiteX456" fmla="*/ 4467174 w 4651277"/>
                <a:gd name="connsiteY456" fmla="*/ 1715464 h 4241931"/>
                <a:gd name="connsiteX457" fmla="*/ 4467174 w 4651277"/>
                <a:gd name="connsiteY457" fmla="*/ 1715465 h 4241931"/>
                <a:gd name="connsiteX458" fmla="*/ 4467651 w 4651277"/>
                <a:gd name="connsiteY458" fmla="*/ 1715385 h 4241931"/>
                <a:gd name="connsiteX459" fmla="*/ 4467174 w 4651277"/>
                <a:gd name="connsiteY459" fmla="*/ 1715464 h 4241931"/>
                <a:gd name="connsiteX460" fmla="*/ 4466063 w 4651277"/>
                <a:gd name="connsiteY460" fmla="*/ 1714670 h 4241931"/>
                <a:gd name="connsiteX461" fmla="*/ 4467370 w 4651277"/>
                <a:gd name="connsiteY461" fmla="*/ 1702505 h 4241931"/>
                <a:gd name="connsiteX462" fmla="*/ 4476105 w 4651277"/>
                <a:gd name="connsiteY462" fmla="*/ 1702032 h 4241931"/>
                <a:gd name="connsiteX463" fmla="*/ 4572318 w 4651277"/>
                <a:gd name="connsiteY463" fmla="*/ 1711701 h 4241931"/>
                <a:gd name="connsiteX464" fmla="*/ 4589311 w 4651277"/>
                <a:gd name="connsiteY464" fmla="*/ 1713774 h 4241931"/>
                <a:gd name="connsiteX465" fmla="*/ 4593344 w 4651277"/>
                <a:gd name="connsiteY465" fmla="*/ 1715650 h 4241931"/>
                <a:gd name="connsiteX466" fmla="*/ 4601154 w 4651277"/>
                <a:gd name="connsiteY466" fmla="*/ 1724929 h 4241931"/>
                <a:gd name="connsiteX467" fmla="*/ 4602993 w 4651277"/>
                <a:gd name="connsiteY467" fmla="*/ 1728933 h 4241931"/>
                <a:gd name="connsiteX468" fmla="*/ 4603083 w 4651277"/>
                <a:gd name="connsiteY468" fmla="*/ 1740082 h 4241931"/>
                <a:gd name="connsiteX469" fmla="*/ 4603239 w 4651277"/>
                <a:gd name="connsiteY469" fmla="*/ 1746912 h 4241931"/>
                <a:gd name="connsiteX470" fmla="*/ 4630175 w 4651277"/>
                <a:gd name="connsiteY470" fmla="*/ 1748703 h 4241931"/>
                <a:gd name="connsiteX471" fmla="*/ 4649928 w 4651277"/>
                <a:gd name="connsiteY471" fmla="*/ 1756780 h 4241931"/>
                <a:gd name="connsiteX472" fmla="*/ 4642711 w 4651277"/>
                <a:gd name="connsiteY472" fmla="*/ 1771103 h 4241931"/>
                <a:gd name="connsiteX473" fmla="*/ 4560387 w 4651277"/>
                <a:gd name="connsiteY473" fmla="*/ 1751878 h 4241931"/>
                <a:gd name="connsiteX474" fmla="*/ 4517474 w 4651277"/>
                <a:gd name="connsiteY474" fmla="*/ 1749413 h 4241931"/>
                <a:gd name="connsiteX475" fmla="*/ 4509436 w 4651277"/>
                <a:gd name="connsiteY475" fmla="*/ 1749377 h 4241931"/>
                <a:gd name="connsiteX476" fmla="*/ 4460463 w 4651277"/>
                <a:gd name="connsiteY476" fmla="*/ 1730486 h 4241931"/>
                <a:gd name="connsiteX477" fmla="*/ 4435148 w 4651277"/>
                <a:gd name="connsiteY477" fmla="*/ 1730189 h 4241931"/>
                <a:gd name="connsiteX478" fmla="*/ 4420091 w 4651277"/>
                <a:gd name="connsiteY478" fmla="*/ 1731516 h 4241931"/>
                <a:gd name="connsiteX479" fmla="*/ 4358507 w 4651277"/>
                <a:gd name="connsiteY479" fmla="*/ 1718051 h 4241931"/>
                <a:gd name="connsiteX480" fmla="*/ 4315402 w 4651277"/>
                <a:gd name="connsiteY480" fmla="*/ 1716792 h 4241931"/>
                <a:gd name="connsiteX481" fmla="*/ 4279957 w 4651277"/>
                <a:gd name="connsiteY481" fmla="*/ 1706229 h 4241931"/>
                <a:gd name="connsiteX482" fmla="*/ 4243898 w 4651277"/>
                <a:gd name="connsiteY482" fmla="*/ 1719077 h 4241931"/>
                <a:gd name="connsiteX483" fmla="*/ 4242561 w 4651277"/>
                <a:gd name="connsiteY483" fmla="*/ 1727526 h 4241931"/>
                <a:gd name="connsiteX484" fmla="*/ 4197062 w 4651277"/>
                <a:gd name="connsiteY484" fmla="*/ 1753107 h 4241931"/>
                <a:gd name="connsiteX485" fmla="*/ 4171232 w 4651277"/>
                <a:gd name="connsiteY485" fmla="*/ 1763864 h 4241931"/>
                <a:gd name="connsiteX486" fmla="*/ 4148247 w 4651277"/>
                <a:gd name="connsiteY486" fmla="*/ 1803527 h 4241931"/>
                <a:gd name="connsiteX487" fmla="*/ 4142937 w 4651277"/>
                <a:gd name="connsiteY487" fmla="*/ 1817531 h 4241931"/>
                <a:gd name="connsiteX488" fmla="*/ 4116091 w 4651277"/>
                <a:gd name="connsiteY488" fmla="*/ 1826890 h 4241931"/>
                <a:gd name="connsiteX489" fmla="*/ 4104976 w 4651277"/>
                <a:gd name="connsiteY489" fmla="*/ 1818944 h 4241931"/>
                <a:gd name="connsiteX490" fmla="*/ 4097318 w 4651277"/>
                <a:gd name="connsiteY490" fmla="*/ 1828247 h 4241931"/>
                <a:gd name="connsiteX491" fmla="*/ 4085236 w 4651277"/>
                <a:gd name="connsiteY491" fmla="*/ 1849842 h 4241931"/>
                <a:gd name="connsiteX492" fmla="*/ 4074972 w 4651277"/>
                <a:gd name="connsiteY492" fmla="*/ 1859969 h 4241931"/>
                <a:gd name="connsiteX493" fmla="*/ 4084939 w 4651277"/>
                <a:gd name="connsiteY493" fmla="*/ 1875159 h 4241931"/>
                <a:gd name="connsiteX494" fmla="*/ 4100715 w 4651277"/>
                <a:gd name="connsiteY494" fmla="*/ 1900545 h 4241931"/>
                <a:gd name="connsiteX495" fmla="*/ 4096318 w 4651277"/>
                <a:gd name="connsiteY495" fmla="*/ 1928305 h 4241931"/>
                <a:gd name="connsiteX496" fmla="*/ 4108759 w 4651277"/>
                <a:gd name="connsiteY496" fmla="*/ 1951308 h 4241931"/>
                <a:gd name="connsiteX497" fmla="*/ 4131370 w 4651277"/>
                <a:gd name="connsiteY497" fmla="*/ 1964787 h 4241931"/>
                <a:gd name="connsiteX498" fmla="*/ 4154147 w 4651277"/>
                <a:gd name="connsiteY498" fmla="*/ 1961590 h 4241931"/>
                <a:gd name="connsiteX499" fmla="*/ 4170691 w 4651277"/>
                <a:gd name="connsiteY499" fmla="*/ 1970397 h 4241931"/>
                <a:gd name="connsiteX500" fmla="*/ 4162195 w 4651277"/>
                <a:gd name="connsiteY500" fmla="*/ 2000601 h 4241931"/>
                <a:gd name="connsiteX501" fmla="*/ 4160762 w 4651277"/>
                <a:gd name="connsiteY501" fmla="*/ 2009654 h 4241931"/>
                <a:gd name="connsiteX502" fmla="*/ 4164444 w 4651277"/>
                <a:gd name="connsiteY502" fmla="*/ 2017660 h 4241931"/>
                <a:gd name="connsiteX503" fmla="*/ 4161732 w 4651277"/>
                <a:gd name="connsiteY503" fmla="*/ 2042594 h 4241931"/>
                <a:gd name="connsiteX504" fmla="*/ 4183266 w 4651277"/>
                <a:gd name="connsiteY504" fmla="*/ 2047242 h 4241931"/>
                <a:gd name="connsiteX505" fmla="*/ 4188028 w 4651277"/>
                <a:gd name="connsiteY505" fmla="*/ 2052326 h 4241931"/>
                <a:gd name="connsiteX506" fmla="*/ 4207826 w 4651277"/>
                <a:gd name="connsiteY506" fmla="*/ 2103095 h 4241931"/>
                <a:gd name="connsiteX507" fmla="*/ 4208997 w 4651277"/>
                <a:gd name="connsiteY507" fmla="*/ 2111323 h 4241931"/>
                <a:gd name="connsiteX508" fmla="*/ 4203675 w 4651277"/>
                <a:gd name="connsiteY508" fmla="*/ 2148834 h 4241931"/>
                <a:gd name="connsiteX509" fmla="*/ 4180972 w 4651277"/>
                <a:gd name="connsiteY509" fmla="*/ 2198440 h 4241931"/>
                <a:gd name="connsiteX510" fmla="*/ 4169590 w 4651277"/>
                <a:gd name="connsiteY510" fmla="*/ 2219526 h 4241931"/>
                <a:gd name="connsiteX511" fmla="*/ 4158340 w 4651277"/>
                <a:gd name="connsiteY511" fmla="*/ 2231974 h 4241931"/>
                <a:gd name="connsiteX512" fmla="*/ 4107541 w 4651277"/>
                <a:gd name="connsiteY512" fmla="*/ 2248055 h 4241931"/>
                <a:gd name="connsiteX513" fmla="*/ 4097438 w 4651277"/>
                <a:gd name="connsiteY513" fmla="*/ 2253258 h 4241931"/>
                <a:gd name="connsiteX514" fmla="*/ 4081921 w 4651277"/>
                <a:gd name="connsiteY514" fmla="*/ 2284825 h 4241931"/>
                <a:gd name="connsiteX515" fmla="*/ 4073974 w 4651277"/>
                <a:gd name="connsiteY515" fmla="*/ 2295941 h 4241931"/>
                <a:gd name="connsiteX516" fmla="*/ 4052681 w 4651277"/>
                <a:gd name="connsiteY516" fmla="*/ 2321023 h 4241931"/>
                <a:gd name="connsiteX517" fmla="*/ 4057216 w 4651277"/>
                <a:gd name="connsiteY517" fmla="*/ 2335352 h 4241931"/>
                <a:gd name="connsiteX518" fmla="*/ 4073447 w 4651277"/>
                <a:gd name="connsiteY518" fmla="*/ 2336856 h 4241931"/>
                <a:gd name="connsiteX519" fmla="*/ 4053350 w 4651277"/>
                <a:gd name="connsiteY519" fmla="*/ 2363122 h 4241931"/>
                <a:gd name="connsiteX520" fmla="*/ 4026071 w 4651277"/>
                <a:gd name="connsiteY520" fmla="*/ 2415619 h 4241931"/>
                <a:gd name="connsiteX521" fmla="*/ 4026496 w 4651277"/>
                <a:gd name="connsiteY521" fmla="*/ 2412144 h 4241931"/>
                <a:gd name="connsiteX522" fmla="*/ 4036450 w 4651277"/>
                <a:gd name="connsiteY522" fmla="*/ 2388356 h 4241931"/>
                <a:gd name="connsiteX523" fmla="*/ 4033639 w 4651277"/>
                <a:gd name="connsiteY523" fmla="*/ 2351413 h 4241931"/>
                <a:gd name="connsiteX524" fmla="*/ 4007815 w 4651277"/>
                <a:gd name="connsiteY524" fmla="*/ 2350417 h 4241931"/>
                <a:gd name="connsiteX525" fmla="*/ 4002760 w 4651277"/>
                <a:gd name="connsiteY525" fmla="*/ 2358895 h 4241931"/>
                <a:gd name="connsiteX526" fmla="*/ 3990263 w 4651277"/>
                <a:gd name="connsiteY526" fmla="*/ 2390940 h 4241931"/>
                <a:gd name="connsiteX527" fmla="*/ 3968627 w 4651277"/>
                <a:gd name="connsiteY527" fmla="*/ 2398648 h 4241931"/>
                <a:gd name="connsiteX528" fmla="*/ 3931553 w 4651277"/>
                <a:gd name="connsiteY528" fmla="*/ 2410099 h 4241931"/>
                <a:gd name="connsiteX529" fmla="*/ 3913538 w 4651277"/>
                <a:gd name="connsiteY529" fmla="*/ 2418380 h 4241931"/>
                <a:gd name="connsiteX530" fmla="*/ 3904576 w 4651277"/>
                <a:gd name="connsiteY530" fmla="*/ 2428097 h 4241931"/>
                <a:gd name="connsiteX531" fmla="*/ 3915152 w 4651277"/>
                <a:gd name="connsiteY531" fmla="*/ 2431628 h 4241931"/>
                <a:gd name="connsiteX532" fmla="*/ 3952295 w 4651277"/>
                <a:gd name="connsiteY532" fmla="*/ 2478339 h 4241931"/>
                <a:gd name="connsiteX533" fmla="*/ 3926585 w 4651277"/>
                <a:gd name="connsiteY533" fmla="*/ 2503961 h 4241931"/>
                <a:gd name="connsiteX534" fmla="*/ 3914218 w 4651277"/>
                <a:gd name="connsiteY534" fmla="*/ 2527366 h 4241931"/>
                <a:gd name="connsiteX535" fmla="*/ 3927394 w 4651277"/>
                <a:gd name="connsiteY535" fmla="*/ 2541826 h 4241931"/>
                <a:gd name="connsiteX536" fmla="*/ 3961310 w 4651277"/>
                <a:gd name="connsiteY536" fmla="*/ 2562043 h 4241931"/>
                <a:gd name="connsiteX537" fmla="*/ 3965845 w 4651277"/>
                <a:gd name="connsiteY537" fmla="*/ 2576371 h 4241931"/>
                <a:gd name="connsiteX538" fmla="*/ 3944723 w 4651277"/>
                <a:gd name="connsiteY538" fmla="*/ 2709741 h 4241931"/>
                <a:gd name="connsiteX539" fmla="*/ 3933742 w 4651277"/>
                <a:gd name="connsiteY539" fmla="*/ 2755635 h 4241931"/>
                <a:gd name="connsiteX540" fmla="*/ 3942916 w 4651277"/>
                <a:gd name="connsiteY540" fmla="*/ 2771935 h 4241931"/>
                <a:gd name="connsiteX541" fmla="*/ 3958242 w 4651277"/>
                <a:gd name="connsiteY541" fmla="*/ 2804057 h 4241931"/>
                <a:gd name="connsiteX542" fmla="*/ 3993102 w 4651277"/>
                <a:gd name="connsiteY542" fmla="*/ 2841746 h 4241931"/>
                <a:gd name="connsiteX543" fmla="*/ 4028260 w 4651277"/>
                <a:gd name="connsiteY543" fmla="*/ 2854118 h 4241931"/>
                <a:gd name="connsiteX544" fmla="*/ 4030417 w 4651277"/>
                <a:gd name="connsiteY544" fmla="*/ 2860027 h 4241931"/>
                <a:gd name="connsiteX545" fmla="*/ 4028877 w 4651277"/>
                <a:gd name="connsiteY545" fmla="*/ 2893189 h 4241931"/>
                <a:gd name="connsiteX546" fmla="*/ 4020657 w 4651277"/>
                <a:gd name="connsiteY546" fmla="*/ 2945090 h 4241931"/>
                <a:gd name="connsiteX547" fmla="*/ 4008391 w 4651277"/>
                <a:gd name="connsiteY547" fmla="*/ 2956138 h 4241931"/>
                <a:gd name="connsiteX548" fmla="*/ 4007340 w 4651277"/>
                <a:gd name="connsiteY548" fmla="*/ 2962776 h 4241931"/>
                <a:gd name="connsiteX549" fmla="*/ 3981780 w 4651277"/>
                <a:gd name="connsiteY549" fmla="*/ 3006980 h 4241931"/>
                <a:gd name="connsiteX550" fmla="*/ 3962714 w 4651277"/>
                <a:gd name="connsiteY550" fmla="*/ 3021901 h 4241931"/>
                <a:gd name="connsiteX551" fmla="*/ 3936483 w 4651277"/>
                <a:gd name="connsiteY551" fmla="*/ 3007848 h 4241931"/>
                <a:gd name="connsiteX552" fmla="*/ 3932864 w 4651277"/>
                <a:gd name="connsiteY552" fmla="*/ 3007275 h 4241931"/>
                <a:gd name="connsiteX553" fmla="*/ 3836556 w 4651277"/>
                <a:gd name="connsiteY553" fmla="*/ 2998210 h 4241931"/>
                <a:gd name="connsiteX554" fmla="*/ 3826596 w 4651277"/>
                <a:gd name="connsiteY554" fmla="*/ 2971268 h 4241931"/>
                <a:gd name="connsiteX555" fmla="*/ 3819102 w 4651277"/>
                <a:gd name="connsiteY555" fmla="*/ 2963896 h 4241931"/>
                <a:gd name="connsiteX556" fmla="*/ 3803698 w 4651277"/>
                <a:gd name="connsiteY556" fmla="*/ 2959600 h 4241931"/>
                <a:gd name="connsiteX557" fmla="*/ 3816539 w 4651277"/>
                <a:gd name="connsiteY557" fmla="*/ 2944930 h 4241931"/>
                <a:gd name="connsiteX558" fmla="*/ 3806099 w 4651277"/>
                <a:gd name="connsiteY558" fmla="*/ 2921006 h 4241931"/>
                <a:gd name="connsiteX559" fmla="*/ 3804324 w 4651277"/>
                <a:gd name="connsiteY559" fmla="*/ 2912684 h 4241931"/>
                <a:gd name="connsiteX560" fmla="*/ 3795618 w 4651277"/>
                <a:gd name="connsiteY560" fmla="*/ 2916872 h 4241931"/>
                <a:gd name="connsiteX561" fmla="*/ 3786147 w 4651277"/>
                <a:gd name="connsiteY561" fmla="*/ 2925889 h 4241931"/>
                <a:gd name="connsiteX562" fmla="*/ 3773865 w 4651277"/>
                <a:gd name="connsiteY562" fmla="*/ 2925935 h 4241931"/>
                <a:gd name="connsiteX563" fmla="*/ 3773518 w 4651277"/>
                <a:gd name="connsiteY563" fmla="*/ 2926280 h 4241931"/>
                <a:gd name="connsiteX564" fmla="*/ 3784754 w 4651277"/>
                <a:gd name="connsiteY564" fmla="*/ 2933616 h 4241931"/>
                <a:gd name="connsiteX565" fmla="*/ 3777010 w 4651277"/>
                <a:gd name="connsiteY565" fmla="*/ 2940205 h 4241931"/>
                <a:gd name="connsiteX566" fmla="*/ 3767057 w 4651277"/>
                <a:gd name="connsiteY566" fmla="*/ 2938295 h 4241931"/>
                <a:gd name="connsiteX567" fmla="*/ 3765045 w 4651277"/>
                <a:gd name="connsiteY567" fmla="*/ 2949766 h 4241931"/>
                <a:gd name="connsiteX568" fmla="*/ 3751466 w 4651277"/>
                <a:gd name="connsiteY568" fmla="*/ 2984733 h 4241931"/>
                <a:gd name="connsiteX569" fmla="*/ 3751078 w 4651277"/>
                <a:gd name="connsiteY569" fmla="*/ 2998901 h 4241931"/>
                <a:gd name="connsiteX570" fmla="*/ 3763368 w 4651277"/>
                <a:gd name="connsiteY570" fmla="*/ 3003321 h 4241931"/>
                <a:gd name="connsiteX571" fmla="*/ 3779627 w 4651277"/>
                <a:gd name="connsiteY571" fmla="*/ 3013937 h 4241931"/>
                <a:gd name="connsiteX572" fmla="*/ 3782528 w 4651277"/>
                <a:gd name="connsiteY572" fmla="*/ 3062030 h 4241931"/>
                <a:gd name="connsiteX573" fmla="*/ 3780892 w 4651277"/>
                <a:gd name="connsiteY573" fmla="*/ 3069427 h 4241931"/>
                <a:gd name="connsiteX574" fmla="*/ 3778294 w 4651277"/>
                <a:gd name="connsiteY574" fmla="*/ 3073382 h 4241931"/>
                <a:gd name="connsiteX575" fmla="*/ 3789082 w 4651277"/>
                <a:gd name="connsiteY575" fmla="*/ 3087723 h 4241931"/>
                <a:gd name="connsiteX576" fmla="*/ 3795809 w 4651277"/>
                <a:gd name="connsiteY576" fmla="*/ 3086560 h 4241931"/>
                <a:gd name="connsiteX577" fmla="*/ 3806757 w 4651277"/>
                <a:gd name="connsiteY577" fmla="*/ 3077003 h 4241931"/>
                <a:gd name="connsiteX578" fmla="*/ 3840146 w 4651277"/>
                <a:gd name="connsiteY578" fmla="*/ 3069300 h 4241931"/>
                <a:gd name="connsiteX579" fmla="*/ 3868293 w 4651277"/>
                <a:gd name="connsiteY579" fmla="*/ 3059530 h 4241931"/>
                <a:gd name="connsiteX580" fmla="*/ 3888279 w 4651277"/>
                <a:gd name="connsiteY580" fmla="*/ 3046611 h 4241931"/>
                <a:gd name="connsiteX581" fmla="*/ 3901102 w 4651277"/>
                <a:gd name="connsiteY581" fmla="*/ 3067199 h 4241931"/>
                <a:gd name="connsiteX582" fmla="*/ 3910137 w 4651277"/>
                <a:gd name="connsiteY582" fmla="*/ 3103892 h 4241931"/>
                <a:gd name="connsiteX583" fmla="*/ 3912964 w 4651277"/>
                <a:gd name="connsiteY583" fmla="*/ 3105577 h 4241931"/>
                <a:gd name="connsiteX584" fmla="*/ 3932587 w 4651277"/>
                <a:gd name="connsiteY584" fmla="*/ 3122294 h 4241931"/>
                <a:gd name="connsiteX585" fmla="*/ 3925389 w 4651277"/>
                <a:gd name="connsiteY585" fmla="*/ 3163840 h 4241931"/>
                <a:gd name="connsiteX586" fmla="*/ 3918081 w 4651277"/>
                <a:gd name="connsiteY586" fmla="*/ 3167012 h 4241931"/>
                <a:gd name="connsiteX587" fmla="*/ 3905062 w 4651277"/>
                <a:gd name="connsiteY587" fmla="*/ 3159383 h 4241931"/>
                <a:gd name="connsiteX588" fmla="*/ 3901125 w 4651277"/>
                <a:gd name="connsiteY588" fmla="*/ 3156903 h 4241931"/>
                <a:gd name="connsiteX589" fmla="*/ 3877568 w 4651277"/>
                <a:gd name="connsiteY589" fmla="*/ 3125953 h 4241931"/>
                <a:gd name="connsiteX590" fmla="*/ 3864614 w 4651277"/>
                <a:gd name="connsiteY590" fmla="*/ 3114004 h 4241931"/>
                <a:gd name="connsiteX591" fmla="*/ 3827867 w 4651277"/>
                <a:gd name="connsiteY591" fmla="*/ 3103854 h 4241931"/>
                <a:gd name="connsiteX592" fmla="*/ 3792335 w 4651277"/>
                <a:gd name="connsiteY592" fmla="*/ 3120584 h 4241931"/>
                <a:gd name="connsiteX593" fmla="*/ 3788652 w 4651277"/>
                <a:gd name="connsiteY593" fmla="*/ 3128340 h 4241931"/>
                <a:gd name="connsiteX594" fmla="*/ 3794472 w 4651277"/>
                <a:gd name="connsiteY594" fmla="*/ 3139166 h 4241931"/>
                <a:gd name="connsiteX595" fmla="*/ 3785947 w 4651277"/>
                <a:gd name="connsiteY595" fmla="*/ 3136398 h 4241931"/>
                <a:gd name="connsiteX596" fmla="*/ 3783580 w 4651277"/>
                <a:gd name="connsiteY596" fmla="*/ 3147180 h 4241931"/>
                <a:gd name="connsiteX597" fmla="*/ 3785751 w 4651277"/>
                <a:gd name="connsiteY597" fmla="*/ 3162758 h 4241931"/>
                <a:gd name="connsiteX598" fmla="*/ 3780632 w 4651277"/>
                <a:gd name="connsiteY598" fmla="*/ 3175556 h 4241931"/>
                <a:gd name="connsiteX599" fmla="*/ 3768818 w 4651277"/>
                <a:gd name="connsiteY599" fmla="*/ 3168119 h 4241931"/>
                <a:gd name="connsiteX600" fmla="*/ 3764521 w 4651277"/>
                <a:gd name="connsiteY600" fmla="*/ 3149205 h 4241931"/>
                <a:gd name="connsiteX601" fmla="*/ 3758745 w 4651277"/>
                <a:gd name="connsiteY601" fmla="*/ 3149338 h 4241931"/>
                <a:gd name="connsiteX602" fmla="*/ 3750332 w 4651277"/>
                <a:gd name="connsiteY602" fmla="*/ 3153082 h 4241931"/>
                <a:gd name="connsiteX603" fmla="*/ 3754299 w 4651277"/>
                <a:gd name="connsiteY603" fmla="*/ 3159710 h 4241931"/>
                <a:gd name="connsiteX604" fmla="*/ 3746580 w 4651277"/>
                <a:gd name="connsiteY604" fmla="*/ 3175731 h 4241931"/>
                <a:gd name="connsiteX605" fmla="*/ 3726880 w 4651277"/>
                <a:gd name="connsiteY605" fmla="*/ 3186840 h 4241931"/>
                <a:gd name="connsiteX606" fmla="*/ 3729726 w 4651277"/>
                <a:gd name="connsiteY606" fmla="*/ 3215747 h 4241931"/>
                <a:gd name="connsiteX607" fmla="*/ 3738701 w 4651277"/>
                <a:gd name="connsiteY607" fmla="*/ 3245006 h 4241931"/>
                <a:gd name="connsiteX608" fmla="*/ 3715986 w 4651277"/>
                <a:gd name="connsiteY608" fmla="*/ 3255636 h 4241931"/>
                <a:gd name="connsiteX609" fmla="*/ 3703909 w 4651277"/>
                <a:gd name="connsiteY609" fmla="*/ 3265478 h 4241931"/>
                <a:gd name="connsiteX610" fmla="*/ 3712832 w 4651277"/>
                <a:gd name="connsiteY610" fmla="*/ 3275552 h 4241931"/>
                <a:gd name="connsiteX611" fmla="*/ 3715754 w 4651277"/>
                <a:gd name="connsiteY611" fmla="*/ 3276634 h 4241931"/>
                <a:gd name="connsiteX612" fmla="*/ 3733918 w 4651277"/>
                <a:gd name="connsiteY612" fmla="*/ 3286934 h 4241931"/>
                <a:gd name="connsiteX613" fmla="*/ 3718383 w 4651277"/>
                <a:gd name="connsiteY613" fmla="*/ 3291278 h 4241931"/>
                <a:gd name="connsiteX614" fmla="*/ 3701104 w 4651277"/>
                <a:gd name="connsiteY614" fmla="*/ 3291017 h 4241931"/>
                <a:gd name="connsiteX615" fmla="*/ 3685748 w 4651277"/>
                <a:gd name="connsiteY615" fmla="*/ 3317659 h 4241931"/>
                <a:gd name="connsiteX616" fmla="*/ 3695906 w 4651277"/>
                <a:gd name="connsiteY616" fmla="*/ 3331641 h 4241931"/>
                <a:gd name="connsiteX617" fmla="*/ 3680365 w 4651277"/>
                <a:gd name="connsiteY617" fmla="*/ 3347738 h 4241931"/>
                <a:gd name="connsiteX618" fmla="*/ 3661658 w 4651277"/>
                <a:gd name="connsiteY618" fmla="*/ 3344775 h 4241931"/>
                <a:gd name="connsiteX619" fmla="*/ 3642658 w 4651277"/>
                <a:gd name="connsiteY619" fmla="*/ 3355375 h 4241931"/>
                <a:gd name="connsiteX620" fmla="*/ 3614856 w 4651277"/>
                <a:gd name="connsiteY620" fmla="*/ 3370769 h 4241931"/>
                <a:gd name="connsiteX621" fmla="*/ 3581110 w 4651277"/>
                <a:gd name="connsiteY621" fmla="*/ 3396356 h 4241931"/>
                <a:gd name="connsiteX622" fmla="*/ 3571575 w 4651277"/>
                <a:gd name="connsiteY622" fmla="*/ 3409691 h 4241931"/>
                <a:gd name="connsiteX623" fmla="*/ 3566083 w 4651277"/>
                <a:gd name="connsiteY623" fmla="*/ 3401399 h 4241931"/>
                <a:gd name="connsiteX624" fmla="*/ 3551057 w 4651277"/>
                <a:gd name="connsiteY624" fmla="*/ 3406442 h 4241931"/>
                <a:gd name="connsiteX625" fmla="*/ 3545766 w 4651277"/>
                <a:gd name="connsiteY625" fmla="*/ 3415251 h 4241931"/>
                <a:gd name="connsiteX626" fmla="*/ 3552178 w 4651277"/>
                <a:gd name="connsiteY626" fmla="*/ 3422386 h 4241931"/>
                <a:gd name="connsiteX627" fmla="*/ 3536193 w 4651277"/>
                <a:gd name="connsiteY627" fmla="*/ 3424560 h 4241931"/>
                <a:gd name="connsiteX628" fmla="*/ 3529977 w 4651277"/>
                <a:gd name="connsiteY628" fmla="*/ 3423604 h 4241931"/>
                <a:gd name="connsiteX629" fmla="*/ 3524683 w 4651277"/>
                <a:gd name="connsiteY629" fmla="*/ 3424536 h 4241931"/>
                <a:gd name="connsiteX630" fmla="*/ 3503908 w 4651277"/>
                <a:gd name="connsiteY630" fmla="*/ 3426814 h 4241931"/>
                <a:gd name="connsiteX631" fmla="*/ 3498752 w 4651277"/>
                <a:gd name="connsiteY631" fmla="*/ 3426054 h 4241931"/>
                <a:gd name="connsiteX632" fmla="*/ 3497136 w 4651277"/>
                <a:gd name="connsiteY632" fmla="*/ 3433401 h 4241931"/>
                <a:gd name="connsiteX633" fmla="*/ 3500251 w 4651277"/>
                <a:gd name="connsiteY633" fmla="*/ 3446219 h 4241931"/>
                <a:gd name="connsiteX634" fmla="*/ 3508398 w 4651277"/>
                <a:gd name="connsiteY634" fmla="*/ 3461460 h 4241931"/>
                <a:gd name="connsiteX635" fmla="*/ 3490797 w 4651277"/>
                <a:gd name="connsiteY635" fmla="*/ 3475276 h 4241931"/>
                <a:gd name="connsiteX636" fmla="*/ 3472671 w 4651277"/>
                <a:gd name="connsiteY636" fmla="*/ 3469777 h 4241931"/>
                <a:gd name="connsiteX637" fmla="*/ 3460862 w 4651277"/>
                <a:gd name="connsiteY637" fmla="*/ 3468188 h 4241931"/>
                <a:gd name="connsiteX638" fmla="*/ 3453331 w 4651277"/>
                <a:gd name="connsiteY638" fmla="*/ 3476626 h 4241931"/>
                <a:gd name="connsiteX639" fmla="*/ 3454386 w 4651277"/>
                <a:gd name="connsiteY639" fmla="*/ 3477165 h 4241931"/>
                <a:gd name="connsiteX640" fmla="*/ 3446789 w 4651277"/>
                <a:gd name="connsiteY640" fmla="*/ 3491117 h 4241931"/>
                <a:gd name="connsiteX641" fmla="*/ 3400060 w 4651277"/>
                <a:gd name="connsiteY641" fmla="*/ 3577309 h 4241931"/>
                <a:gd name="connsiteX642" fmla="*/ 3406973 w 4651277"/>
                <a:gd name="connsiteY642" fmla="*/ 3593703 h 4241931"/>
                <a:gd name="connsiteX643" fmla="*/ 3418956 w 4651277"/>
                <a:gd name="connsiteY643" fmla="*/ 3615430 h 4241931"/>
                <a:gd name="connsiteX644" fmla="*/ 3395203 w 4651277"/>
                <a:gd name="connsiteY644" fmla="*/ 3618067 h 4241931"/>
                <a:gd name="connsiteX645" fmla="*/ 3381062 w 4651277"/>
                <a:gd name="connsiteY645" fmla="*/ 3648256 h 4241931"/>
                <a:gd name="connsiteX646" fmla="*/ 3389340 w 4651277"/>
                <a:gd name="connsiteY646" fmla="*/ 3676099 h 4241931"/>
                <a:gd name="connsiteX647" fmla="*/ 3387297 w 4651277"/>
                <a:gd name="connsiteY647" fmla="*/ 3734980 h 4241931"/>
                <a:gd name="connsiteX648" fmla="*/ 3365114 w 4651277"/>
                <a:gd name="connsiteY648" fmla="*/ 3755173 h 4241931"/>
                <a:gd name="connsiteX649" fmla="*/ 3349515 w 4651277"/>
                <a:gd name="connsiteY649" fmla="*/ 3774773 h 4241931"/>
                <a:gd name="connsiteX650" fmla="*/ 3331755 w 4651277"/>
                <a:gd name="connsiteY650" fmla="*/ 3770238 h 4241931"/>
                <a:gd name="connsiteX651" fmla="*/ 3295139 w 4651277"/>
                <a:gd name="connsiteY651" fmla="*/ 3743233 h 4241931"/>
                <a:gd name="connsiteX652" fmla="*/ 3262091 w 4651277"/>
                <a:gd name="connsiteY652" fmla="*/ 3731390 h 4241931"/>
                <a:gd name="connsiteX653" fmla="*/ 3205351 w 4651277"/>
                <a:gd name="connsiteY653" fmla="*/ 3745657 h 4241931"/>
                <a:gd name="connsiteX654" fmla="*/ 3194120 w 4651277"/>
                <a:gd name="connsiteY654" fmla="*/ 3757041 h 4241931"/>
                <a:gd name="connsiteX655" fmla="*/ 3176971 w 4651277"/>
                <a:gd name="connsiteY655" fmla="*/ 3766914 h 4241931"/>
                <a:gd name="connsiteX656" fmla="*/ 3172726 w 4651277"/>
                <a:gd name="connsiteY656" fmla="*/ 3749940 h 4241931"/>
                <a:gd name="connsiteX657" fmla="*/ 3169365 w 4651277"/>
                <a:gd name="connsiteY657" fmla="*/ 3740884 h 4241931"/>
                <a:gd name="connsiteX658" fmla="*/ 3161839 w 4651277"/>
                <a:gd name="connsiteY658" fmla="*/ 3746151 h 4241931"/>
                <a:gd name="connsiteX659" fmla="*/ 3103961 w 4651277"/>
                <a:gd name="connsiteY659" fmla="*/ 3762903 h 4241931"/>
                <a:gd name="connsiteX660" fmla="*/ 3079445 w 4651277"/>
                <a:gd name="connsiteY660" fmla="*/ 3757920 h 4241931"/>
                <a:gd name="connsiteX661" fmla="*/ 3076595 w 4651277"/>
                <a:gd name="connsiteY661" fmla="*/ 3753244 h 4241931"/>
                <a:gd name="connsiteX662" fmla="*/ 3073963 w 4651277"/>
                <a:gd name="connsiteY662" fmla="*/ 3755235 h 4241931"/>
                <a:gd name="connsiteX663" fmla="*/ 3064222 w 4651277"/>
                <a:gd name="connsiteY663" fmla="*/ 3749147 h 4241931"/>
                <a:gd name="connsiteX664" fmla="*/ 3062184 w 4651277"/>
                <a:gd name="connsiteY664" fmla="*/ 3744246 h 4241931"/>
                <a:gd name="connsiteX665" fmla="*/ 3049858 w 4651277"/>
                <a:gd name="connsiteY665" fmla="*/ 3739106 h 4241931"/>
                <a:gd name="connsiteX666" fmla="*/ 3044792 w 4651277"/>
                <a:gd name="connsiteY666" fmla="*/ 3733879 h 4241931"/>
                <a:gd name="connsiteX667" fmla="*/ 3044128 w 4651277"/>
                <a:gd name="connsiteY667" fmla="*/ 3738922 h 4241931"/>
                <a:gd name="connsiteX668" fmla="*/ 2984298 w 4651277"/>
                <a:gd name="connsiteY668" fmla="*/ 3791655 h 4241931"/>
                <a:gd name="connsiteX669" fmla="*/ 2940903 w 4651277"/>
                <a:gd name="connsiteY669" fmla="*/ 3792129 h 4241931"/>
                <a:gd name="connsiteX670" fmla="*/ 2874058 w 4651277"/>
                <a:gd name="connsiteY670" fmla="*/ 3781642 h 4241931"/>
                <a:gd name="connsiteX671" fmla="*/ 2865991 w 4651277"/>
                <a:gd name="connsiteY671" fmla="*/ 3778096 h 4241931"/>
                <a:gd name="connsiteX672" fmla="*/ 2857815 w 4651277"/>
                <a:gd name="connsiteY672" fmla="*/ 3786799 h 4241931"/>
                <a:gd name="connsiteX673" fmla="*/ 2856425 w 4651277"/>
                <a:gd name="connsiteY673" fmla="*/ 3795390 h 4241931"/>
                <a:gd name="connsiteX674" fmla="*/ 2860563 w 4651277"/>
                <a:gd name="connsiteY674" fmla="*/ 3807410 h 4241931"/>
                <a:gd name="connsiteX675" fmla="*/ 2856998 w 4651277"/>
                <a:gd name="connsiteY675" fmla="*/ 3813863 h 4241931"/>
                <a:gd name="connsiteX676" fmla="*/ 2854422 w 4651277"/>
                <a:gd name="connsiteY676" fmla="*/ 3814137 h 4241931"/>
                <a:gd name="connsiteX677" fmla="*/ 2854754 w 4651277"/>
                <a:gd name="connsiteY677" fmla="*/ 3831215 h 4241931"/>
                <a:gd name="connsiteX678" fmla="*/ 2843360 w 4651277"/>
                <a:gd name="connsiteY678" fmla="*/ 3850708 h 4241931"/>
                <a:gd name="connsiteX679" fmla="*/ 2807827 w 4651277"/>
                <a:gd name="connsiteY679" fmla="*/ 3846654 h 4241931"/>
                <a:gd name="connsiteX680" fmla="*/ 2785810 w 4651277"/>
                <a:gd name="connsiteY680" fmla="*/ 3849588 h 4241931"/>
                <a:gd name="connsiteX681" fmla="*/ 2789121 w 4651277"/>
                <a:gd name="connsiteY681" fmla="*/ 3868487 h 4241931"/>
                <a:gd name="connsiteX682" fmla="*/ 2791863 w 4651277"/>
                <a:gd name="connsiteY682" fmla="*/ 3871984 h 4241931"/>
                <a:gd name="connsiteX683" fmla="*/ 2806233 w 4651277"/>
                <a:gd name="connsiteY683" fmla="*/ 3898062 h 4241931"/>
                <a:gd name="connsiteX684" fmla="*/ 2784118 w 4651277"/>
                <a:gd name="connsiteY684" fmla="*/ 3891736 h 4241931"/>
                <a:gd name="connsiteX685" fmla="*/ 2763325 w 4651277"/>
                <a:gd name="connsiteY685" fmla="*/ 3878511 h 4241931"/>
                <a:gd name="connsiteX686" fmla="*/ 2724775 w 4651277"/>
                <a:gd name="connsiteY686" fmla="*/ 3899406 h 4241931"/>
                <a:gd name="connsiteX687" fmla="*/ 2726671 w 4651277"/>
                <a:gd name="connsiteY687" fmla="*/ 3923975 h 4241931"/>
                <a:gd name="connsiteX688" fmla="*/ 2695770 w 4651277"/>
                <a:gd name="connsiteY688" fmla="*/ 3931920 h 4241931"/>
                <a:gd name="connsiteX689" fmla="*/ 2675260 w 4651277"/>
                <a:gd name="connsiteY689" fmla="*/ 3914348 h 4241931"/>
                <a:gd name="connsiteX690" fmla="*/ 2660753 w 4651277"/>
                <a:gd name="connsiteY690" fmla="*/ 3905503 h 4241931"/>
                <a:gd name="connsiteX691" fmla="*/ 2646083 w 4651277"/>
                <a:gd name="connsiteY691" fmla="*/ 3912202 h 4241931"/>
                <a:gd name="connsiteX692" fmla="*/ 2647150 w 4651277"/>
                <a:gd name="connsiteY692" fmla="*/ 3913511 h 4241931"/>
                <a:gd name="connsiteX693" fmla="*/ 2629231 w 4651277"/>
                <a:gd name="connsiteY693" fmla="*/ 3927369 h 4241931"/>
                <a:gd name="connsiteX694" fmla="*/ 2518807 w 4651277"/>
                <a:gd name="connsiteY694" fmla="*/ 4013107 h 4241931"/>
                <a:gd name="connsiteX695" fmla="*/ 2518432 w 4651277"/>
                <a:gd name="connsiteY695" fmla="*/ 4038475 h 4241931"/>
                <a:gd name="connsiteX696" fmla="*/ 2521619 w 4651277"/>
                <a:gd name="connsiteY696" fmla="*/ 4073711 h 4241931"/>
                <a:gd name="connsiteX697" fmla="*/ 2489096 w 4651277"/>
                <a:gd name="connsiteY697" fmla="*/ 4063534 h 4241931"/>
                <a:gd name="connsiteX698" fmla="*/ 2453324 w 4651277"/>
                <a:gd name="connsiteY698" fmla="*/ 4094842 h 4241931"/>
                <a:gd name="connsiteX699" fmla="*/ 2448168 w 4651277"/>
                <a:gd name="connsiteY699" fmla="*/ 4135938 h 4241931"/>
                <a:gd name="connsiteX700" fmla="*/ 2411741 w 4651277"/>
                <a:gd name="connsiteY700" fmla="*/ 4211641 h 4241931"/>
                <a:gd name="connsiteX701" fmla="*/ 2371202 w 4651277"/>
                <a:gd name="connsiteY701" fmla="*/ 4225283 h 4241931"/>
                <a:gd name="connsiteX702" fmla="*/ 2339599 w 4651277"/>
                <a:gd name="connsiteY702" fmla="*/ 4241931 h 4241931"/>
                <a:gd name="connsiteX703" fmla="*/ 2319011 w 4651277"/>
                <a:gd name="connsiteY703" fmla="*/ 4225827 h 4241931"/>
                <a:gd name="connsiteX704" fmla="*/ 2286691 w 4651277"/>
                <a:gd name="connsiteY704" fmla="*/ 4169575 h 4241931"/>
                <a:gd name="connsiteX705" fmla="*/ 2250336 w 4651277"/>
                <a:gd name="connsiteY705" fmla="*/ 4135165 h 4241931"/>
                <a:gd name="connsiteX706" fmla="*/ 2168075 w 4651277"/>
                <a:gd name="connsiteY706" fmla="*/ 4121259 h 4241931"/>
                <a:gd name="connsiteX707" fmla="*/ 2146887 w 4651277"/>
                <a:gd name="connsiteY707" fmla="*/ 4129683 h 4241931"/>
                <a:gd name="connsiteX708" fmla="*/ 2118834 w 4651277"/>
                <a:gd name="connsiteY708" fmla="*/ 4132741 h 4241931"/>
                <a:gd name="connsiteX709" fmla="*/ 2123027 w 4651277"/>
                <a:gd name="connsiteY709" fmla="*/ 4108146 h 4241931"/>
                <a:gd name="connsiteX710" fmla="*/ 2123831 w 4651277"/>
                <a:gd name="connsiteY710" fmla="*/ 4094395 h 4241931"/>
                <a:gd name="connsiteX711" fmla="*/ 2110984 w 4651277"/>
                <a:gd name="connsiteY711" fmla="*/ 4096957 h 4241931"/>
                <a:gd name="connsiteX712" fmla="*/ 2025816 w 4651277"/>
                <a:gd name="connsiteY712" fmla="*/ 4085641 h 4241931"/>
                <a:gd name="connsiteX713" fmla="*/ 1994734 w 4651277"/>
                <a:gd name="connsiteY713" fmla="*/ 4050712 h 4241931"/>
                <a:gd name="connsiteX714" fmla="*/ 1924097 w 4651277"/>
                <a:gd name="connsiteY714" fmla="*/ 3922677 h 4241931"/>
                <a:gd name="connsiteX715" fmla="*/ 1905006 w 4651277"/>
                <a:gd name="connsiteY715" fmla="*/ 3918804 h 4241931"/>
                <a:gd name="connsiteX716" fmla="*/ 1887982 w 4651277"/>
                <a:gd name="connsiteY716" fmla="*/ 3912568 h 4241931"/>
                <a:gd name="connsiteX717" fmla="*/ 1885017 w 4651277"/>
                <a:gd name="connsiteY717" fmla="*/ 3901578 h 4241931"/>
                <a:gd name="connsiteX718" fmla="*/ 1862111 w 4651277"/>
                <a:gd name="connsiteY718" fmla="*/ 3897986 h 4241931"/>
                <a:gd name="connsiteX719" fmla="*/ 1858625 w 4651277"/>
                <a:gd name="connsiteY719" fmla="*/ 3892341 h 4241931"/>
                <a:gd name="connsiteX720" fmla="*/ 1837794 w 4651277"/>
                <a:gd name="connsiteY720" fmla="*/ 3907157 h 4241931"/>
                <a:gd name="connsiteX721" fmla="*/ 1836714 w 4651277"/>
                <a:gd name="connsiteY721" fmla="*/ 3883084 h 4241931"/>
                <a:gd name="connsiteX722" fmla="*/ 1816165 w 4651277"/>
                <a:gd name="connsiteY722" fmla="*/ 3880505 h 4241931"/>
                <a:gd name="connsiteX723" fmla="*/ 1816633 w 4651277"/>
                <a:gd name="connsiteY723" fmla="*/ 3878350 h 4241931"/>
                <a:gd name="connsiteX724" fmla="*/ 1800539 w 4651277"/>
                <a:gd name="connsiteY724" fmla="*/ 3891482 h 4241931"/>
                <a:gd name="connsiteX725" fmla="*/ 1764303 w 4651277"/>
                <a:gd name="connsiteY725" fmla="*/ 3915801 h 4241931"/>
                <a:gd name="connsiteX726" fmla="*/ 1740423 w 4651277"/>
                <a:gd name="connsiteY726" fmla="*/ 3889176 h 4241931"/>
                <a:gd name="connsiteX727" fmla="*/ 1722011 w 4651277"/>
                <a:gd name="connsiteY727" fmla="*/ 3876752 h 4241931"/>
                <a:gd name="connsiteX728" fmla="*/ 1711940 w 4651277"/>
                <a:gd name="connsiteY728" fmla="*/ 3893083 h 4241931"/>
                <a:gd name="connsiteX729" fmla="*/ 1711668 w 4651277"/>
                <a:gd name="connsiteY729" fmla="*/ 3897518 h 4241931"/>
                <a:gd name="connsiteX730" fmla="*/ 1705099 w 4651277"/>
                <a:gd name="connsiteY730" fmla="*/ 3926559 h 4241931"/>
                <a:gd name="connsiteX731" fmla="*/ 1692762 w 4651277"/>
                <a:gd name="connsiteY731" fmla="*/ 3907147 h 4241931"/>
                <a:gd name="connsiteX732" fmla="*/ 1685994 w 4651277"/>
                <a:gd name="connsiteY732" fmla="*/ 3883452 h 4241931"/>
                <a:gd name="connsiteX733" fmla="*/ 1643295 w 4651277"/>
                <a:gd name="connsiteY733" fmla="*/ 3873479 h 4241931"/>
                <a:gd name="connsiteX734" fmla="*/ 1628399 w 4651277"/>
                <a:gd name="connsiteY734" fmla="*/ 3893111 h 4241931"/>
                <a:gd name="connsiteX735" fmla="*/ 1600019 w 4651277"/>
                <a:gd name="connsiteY735" fmla="*/ 3878537 h 4241931"/>
                <a:gd name="connsiteX736" fmla="*/ 1596347 w 4651277"/>
                <a:gd name="connsiteY736" fmla="*/ 3851778 h 4241931"/>
                <a:gd name="connsiteX737" fmla="*/ 1574043 w 4651277"/>
                <a:gd name="connsiteY737" fmla="*/ 3830214 h 4241931"/>
                <a:gd name="connsiteX738" fmla="*/ 1541567 w 4651277"/>
                <a:gd name="connsiteY738" fmla="*/ 3798615 h 4241931"/>
                <a:gd name="connsiteX739" fmla="*/ 1492724 w 4651277"/>
                <a:gd name="connsiteY739" fmla="*/ 3763103 h 4241931"/>
                <a:gd name="connsiteX740" fmla="*/ 1470589 w 4651277"/>
                <a:gd name="connsiteY740" fmla="*/ 3755587 h 4241931"/>
                <a:gd name="connsiteX741" fmla="*/ 1479644 w 4651277"/>
                <a:gd name="connsiteY741" fmla="*/ 3744670 h 4241931"/>
                <a:gd name="connsiteX742" fmla="*/ 1466562 w 4651277"/>
                <a:gd name="connsiteY742" fmla="*/ 3726239 h 4241931"/>
                <a:gd name="connsiteX743" fmla="*/ 1430989 w 4651277"/>
                <a:gd name="connsiteY743" fmla="*/ 3697700 h 4241931"/>
                <a:gd name="connsiteX744" fmla="*/ 1419313 w 4651277"/>
                <a:gd name="connsiteY744" fmla="*/ 3670284 h 4241931"/>
                <a:gd name="connsiteX745" fmla="*/ 1417125 w 4651277"/>
                <a:gd name="connsiteY745" fmla="*/ 3655509 h 4241931"/>
                <a:gd name="connsiteX746" fmla="*/ 1407563 w 4651277"/>
                <a:gd name="connsiteY746" fmla="*/ 3669999 h 4241931"/>
                <a:gd name="connsiteX747" fmla="*/ 1383547 w 4651277"/>
                <a:gd name="connsiteY747" fmla="*/ 3699284 h 4241931"/>
                <a:gd name="connsiteX748" fmla="*/ 1335775 w 4651277"/>
                <a:gd name="connsiteY748" fmla="*/ 3738369 h 4241931"/>
                <a:gd name="connsiteX749" fmla="*/ 1312449 w 4651277"/>
                <a:gd name="connsiteY749" fmla="*/ 3759039 h 4241931"/>
                <a:gd name="connsiteX750" fmla="*/ 1295945 w 4651277"/>
                <a:gd name="connsiteY750" fmla="*/ 3759452 h 4241931"/>
                <a:gd name="connsiteX751" fmla="*/ 1292551 w 4651277"/>
                <a:gd name="connsiteY751" fmla="*/ 3785619 h 4241931"/>
                <a:gd name="connsiteX752" fmla="*/ 1236423 w 4651277"/>
                <a:gd name="connsiteY752" fmla="*/ 3826202 h 4241931"/>
                <a:gd name="connsiteX753" fmla="*/ 1221212 w 4651277"/>
                <a:gd name="connsiteY753" fmla="*/ 3837554 h 4241931"/>
                <a:gd name="connsiteX754" fmla="*/ 1171545 w 4651277"/>
                <a:gd name="connsiteY754" fmla="*/ 3867819 h 4241931"/>
                <a:gd name="connsiteX755" fmla="*/ 1116177 w 4651277"/>
                <a:gd name="connsiteY755" fmla="*/ 3898927 h 4241931"/>
                <a:gd name="connsiteX756" fmla="*/ 1085512 w 4651277"/>
                <a:gd name="connsiteY756" fmla="*/ 3913810 h 4241931"/>
                <a:gd name="connsiteX757" fmla="*/ 1084513 w 4651277"/>
                <a:gd name="connsiteY757" fmla="*/ 3915463 h 4241931"/>
                <a:gd name="connsiteX758" fmla="*/ 1084512 w 4651277"/>
                <a:gd name="connsiteY758" fmla="*/ 3915463 h 4241931"/>
                <a:gd name="connsiteX759" fmla="*/ 1084263 w 4651277"/>
                <a:gd name="connsiteY759" fmla="*/ 3915876 h 4241931"/>
                <a:gd name="connsiteX760" fmla="*/ 1084513 w 4651277"/>
                <a:gd name="connsiteY760" fmla="*/ 3915463 h 4241931"/>
                <a:gd name="connsiteX761" fmla="*/ 1085839 w 4651277"/>
                <a:gd name="connsiteY761" fmla="*/ 3915136 h 4241931"/>
                <a:gd name="connsiteX762" fmla="*/ 1094228 w 4651277"/>
                <a:gd name="connsiteY762" fmla="*/ 3924043 h 4241931"/>
                <a:gd name="connsiteX763" fmla="*/ 1088904 w 4651277"/>
                <a:gd name="connsiteY763" fmla="*/ 3930985 h 4241931"/>
                <a:gd name="connsiteX764" fmla="*/ 1018977 w 4651277"/>
                <a:gd name="connsiteY764" fmla="*/ 3997770 h 4241931"/>
                <a:gd name="connsiteX765" fmla="*/ 1006350 w 4651277"/>
                <a:gd name="connsiteY765" fmla="*/ 4009328 h 4241931"/>
                <a:gd name="connsiteX766" fmla="*/ 1002301 w 4651277"/>
                <a:gd name="connsiteY766" fmla="*/ 4011171 h 4241931"/>
                <a:gd name="connsiteX767" fmla="*/ 990173 w 4651277"/>
                <a:gd name="connsiteY767" fmla="*/ 4011068 h 4241931"/>
                <a:gd name="connsiteX768" fmla="*/ 985936 w 4651277"/>
                <a:gd name="connsiteY768" fmla="*/ 4009861 h 4241931"/>
                <a:gd name="connsiteX769" fmla="*/ 977409 w 4651277"/>
                <a:gd name="connsiteY769" fmla="*/ 4002677 h 4241931"/>
                <a:gd name="connsiteX770" fmla="*/ 972121 w 4651277"/>
                <a:gd name="connsiteY770" fmla="*/ 3998352 h 4241931"/>
                <a:gd name="connsiteX771" fmla="*/ 953239 w 4651277"/>
                <a:gd name="connsiteY771" fmla="*/ 4017645 h 4241931"/>
                <a:gd name="connsiteX772" fmla="*/ 934255 w 4651277"/>
                <a:gd name="connsiteY772" fmla="*/ 4027395 h 4241931"/>
                <a:gd name="connsiteX773" fmla="*/ 928071 w 4651277"/>
                <a:gd name="connsiteY773" fmla="*/ 4012596 h 4241931"/>
                <a:gd name="connsiteX774" fmla="*/ 996223 w 4651277"/>
                <a:gd name="connsiteY774" fmla="*/ 3962574 h 4241931"/>
                <a:gd name="connsiteX775" fmla="*/ 1026009 w 4651277"/>
                <a:gd name="connsiteY775" fmla="*/ 3931585 h 4241931"/>
                <a:gd name="connsiteX776" fmla="*/ 1031264 w 4651277"/>
                <a:gd name="connsiteY776" fmla="*/ 3925503 h 4241931"/>
                <a:gd name="connsiteX777" fmla="*/ 1077468 w 4651277"/>
                <a:gd name="connsiteY777" fmla="*/ 3900596 h 4241931"/>
                <a:gd name="connsiteX778" fmla="*/ 1094162 w 4651277"/>
                <a:gd name="connsiteY778" fmla="*/ 3881561 h 4241931"/>
                <a:gd name="connsiteX779" fmla="*/ 1102948 w 4651277"/>
                <a:gd name="connsiteY779" fmla="*/ 3869261 h 4241931"/>
                <a:gd name="connsiteX780" fmla="*/ 1153234 w 4651277"/>
                <a:gd name="connsiteY780" fmla="*/ 3831245 h 4241931"/>
                <a:gd name="connsiteX781" fmla="*/ 1182230 w 4651277"/>
                <a:gd name="connsiteY781" fmla="*/ 3799326 h 4241931"/>
                <a:gd name="connsiteX782" fmla="*/ 1213308 w 4651277"/>
                <a:gd name="connsiteY782" fmla="*/ 3779276 h 4241931"/>
                <a:gd name="connsiteX783" fmla="*/ 1227005 w 4651277"/>
                <a:gd name="connsiteY783" fmla="*/ 3743531 h 4241931"/>
                <a:gd name="connsiteX784" fmla="*/ 1221458 w 4651277"/>
                <a:gd name="connsiteY784" fmla="*/ 3737019 h 4241931"/>
                <a:gd name="connsiteX785" fmla="*/ 1231625 w 4651277"/>
                <a:gd name="connsiteY785" fmla="*/ 3685821 h 4241931"/>
                <a:gd name="connsiteX786" fmla="*/ 1240257 w 4651277"/>
                <a:gd name="connsiteY786" fmla="*/ 3659206 h 4241931"/>
                <a:gd name="connsiteX787" fmla="*/ 1240179 w 4651277"/>
                <a:gd name="connsiteY787" fmla="*/ 3659067 h 4241931"/>
                <a:gd name="connsiteX788" fmla="*/ 1230192 w 4651277"/>
                <a:gd name="connsiteY788" fmla="*/ 3642988 h 4241931"/>
                <a:gd name="connsiteX789" fmla="*/ 1231048 w 4651277"/>
                <a:gd name="connsiteY789" fmla="*/ 3642849 h 4241931"/>
                <a:gd name="connsiteX790" fmla="*/ 1229111 w 4651277"/>
                <a:gd name="connsiteY790" fmla="*/ 3639405 h 4241931"/>
                <a:gd name="connsiteX791" fmla="*/ 1225082 w 4651277"/>
                <a:gd name="connsiteY791" fmla="*/ 3615948 h 4241931"/>
                <a:gd name="connsiteX792" fmla="*/ 1223380 w 4651277"/>
                <a:gd name="connsiteY792" fmla="*/ 3610558 h 4241931"/>
                <a:gd name="connsiteX793" fmla="*/ 1222745 w 4651277"/>
                <a:gd name="connsiteY793" fmla="*/ 3611001 h 4241931"/>
                <a:gd name="connsiteX794" fmla="*/ 1190494 w 4651277"/>
                <a:gd name="connsiteY794" fmla="*/ 3651565 h 4241931"/>
                <a:gd name="connsiteX795" fmla="*/ 1166783 w 4651277"/>
                <a:gd name="connsiteY795" fmla="*/ 3661736 h 4241931"/>
                <a:gd name="connsiteX796" fmla="*/ 1154637 w 4651277"/>
                <a:gd name="connsiteY796" fmla="*/ 3670210 h 4241931"/>
                <a:gd name="connsiteX797" fmla="*/ 1116633 w 4651277"/>
                <a:gd name="connsiteY797" fmla="*/ 3690352 h 4241931"/>
                <a:gd name="connsiteX798" fmla="*/ 1090960 w 4651277"/>
                <a:gd name="connsiteY798" fmla="*/ 3676395 h 4241931"/>
                <a:gd name="connsiteX799" fmla="*/ 1152057 w 4651277"/>
                <a:gd name="connsiteY799" fmla="*/ 3582771 h 4241931"/>
                <a:gd name="connsiteX800" fmla="*/ 1146988 w 4651277"/>
                <a:gd name="connsiteY800" fmla="*/ 3583121 h 4241931"/>
                <a:gd name="connsiteX801" fmla="*/ 1174341 w 4651277"/>
                <a:gd name="connsiteY801" fmla="*/ 3554475 h 4241931"/>
                <a:gd name="connsiteX802" fmla="*/ 1195008 w 4651277"/>
                <a:gd name="connsiteY802" fmla="*/ 3526369 h 4241931"/>
                <a:gd name="connsiteX803" fmla="*/ 1182314 w 4651277"/>
                <a:gd name="connsiteY803" fmla="*/ 3516738 h 4241931"/>
                <a:gd name="connsiteX804" fmla="*/ 1164089 w 4651277"/>
                <a:gd name="connsiteY804" fmla="*/ 3495341 h 4241931"/>
                <a:gd name="connsiteX805" fmla="*/ 1138525 w 4651277"/>
                <a:gd name="connsiteY805" fmla="*/ 3489826 h 4241931"/>
                <a:gd name="connsiteX806" fmla="*/ 1113579 w 4651277"/>
                <a:gd name="connsiteY806" fmla="*/ 3498232 h 4241931"/>
                <a:gd name="connsiteX807" fmla="*/ 1101193 w 4651277"/>
                <a:gd name="connsiteY807" fmla="*/ 3517611 h 4241931"/>
                <a:gd name="connsiteX808" fmla="*/ 1083741 w 4651277"/>
                <a:gd name="connsiteY808" fmla="*/ 3524449 h 4241931"/>
                <a:gd name="connsiteX809" fmla="*/ 1066327 w 4651277"/>
                <a:gd name="connsiteY809" fmla="*/ 3498350 h 4241931"/>
                <a:gd name="connsiteX810" fmla="*/ 1060384 w 4651277"/>
                <a:gd name="connsiteY810" fmla="*/ 3491373 h 4241931"/>
                <a:gd name="connsiteX811" fmla="*/ 1051908 w 4651277"/>
                <a:gd name="connsiteY811" fmla="*/ 3488960 h 4241931"/>
                <a:gd name="connsiteX812" fmla="*/ 1034735 w 4651277"/>
                <a:gd name="connsiteY812" fmla="*/ 3470682 h 4241931"/>
                <a:gd name="connsiteX813" fmla="*/ 1017197 w 4651277"/>
                <a:gd name="connsiteY813" fmla="*/ 3484015 h 4241931"/>
                <a:gd name="connsiteX814" fmla="*/ 1010237 w 4651277"/>
                <a:gd name="connsiteY814" fmla="*/ 3484323 h 4241931"/>
                <a:gd name="connsiteX815" fmla="*/ 958799 w 4651277"/>
                <a:gd name="connsiteY815" fmla="*/ 3466337 h 4241931"/>
                <a:gd name="connsiteX816" fmla="*/ 951788 w 4651277"/>
                <a:gd name="connsiteY816" fmla="*/ 3461874 h 4241931"/>
                <a:gd name="connsiteX817" fmla="*/ 926759 w 4651277"/>
                <a:gd name="connsiteY817" fmla="*/ 3433431 h 4241931"/>
                <a:gd name="connsiteX818" fmla="*/ 903850 w 4651277"/>
                <a:gd name="connsiteY818" fmla="*/ 3383920 h 4241931"/>
                <a:gd name="connsiteX819" fmla="*/ 895238 w 4651277"/>
                <a:gd name="connsiteY819" fmla="*/ 3361559 h 4241931"/>
                <a:gd name="connsiteX820" fmla="*/ 893102 w 4651277"/>
                <a:gd name="connsiteY820" fmla="*/ 3344918 h 4241931"/>
                <a:gd name="connsiteX821" fmla="*/ 913932 w 4651277"/>
                <a:gd name="connsiteY821" fmla="*/ 3295875 h 4241931"/>
                <a:gd name="connsiteX822" fmla="*/ 916552 w 4651277"/>
                <a:gd name="connsiteY822" fmla="*/ 3284815 h 4241931"/>
                <a:gd name="connsiteX823" fmla="*/ 902668 w 4651277"/>
                <a:gd name="connsiteY823" fmla="*/ 3252497 h 4241931"/>
                <a:gd name="connsiteX824" fmla="*/ 899396 w 4651277"/>
                <a:gd name="connsiteY824" fmla="*/ 3239232 h 4241931"/>
                <a:gd name="connsiteX825" fmla="*/ 894195 w 4651277"/>
                <a:gd name="connsiteY825" fmla="*/ 3206742 h 4241931"/>
                <a:gd name="connsiteX826" fmla="*/ 880363 w 4651277"/>
                <a:gd name="connsiteY826" fmla="*/ 3200867 h 4241931"/>
                <a:gd name="connsiteX827" fmla="*/ 868662 w 4651277"/>
                <a:gd name="connsiteY827" fmla="*/ 3212216 h 4241931"/>
                <a:gd name="connsiteX828" fmla="*/ 861785 w 4651277"/>
                <a:gd name="connsiteY828" fmla="*/ 3179867 h 4241931"/>
                <a:gd name="connsiteX829" fmla="*/ 841031 w 4651277"/>
                <a:gd name="connsiteY829" fmla="*/ 3128406 h 4241931"/>
                <a:gd name="connsiteX830" fmla="*/ 835094 w 4651277"/>
                <a:gd name="connsiteY830" fmla="*/ 3130395 h 4241931"/>
                <a:gd name="connsiteX831" fmla="*/ 836894 w 4651277"/>
                <a:gd name="connsiteY831" fmla="*/ 3131712 h 4241931"/>
                <a:gd name="connsiteX832" fmla="*/ 828164 w 4651277"/>
                <a:gd name="connsiteY832" fmla="*/ 3141426 h 4241931"/>
                <a:gd name="connsiteX833" fmla="*/ 810249 w 4651277"/>
                <a:gd name="connsiteY833" fmla="*/ 3168564 h 4241931"/>
                <a:gd name="connsiteX834" fmla="*/ 805666 w 4651277"/>
                <a:gd name="connsiteY834" fmla="*/ 3182762 h 4241931"/>
                <a:gd name="connsiteX835" fmla="*/ 762994 w 4651277"/>
                <a:gd name="connsiteY835" fmla="*/ 3247137 h 4241931"/>
                <a:gd name="connsiteX836" fmla="*/ 769696 w 4651277"/>
                <a:gd name="connsiteY836" fmla="*/ 3269578 h 4241931"/>
                <a:gd name="connsiteX837" fmla="*/ 788985 w 4651277"/>
                <a:gd name="connsiteY837" fmla="*/ 3312615 h 4241931"/>
                <a:gd name="connsiteX838" fmla="*/ 783024 w 4651277"/>
                <a:gd name="connsiteY838" fmla="*/ 3324613 h 4241931"/>
                <a:gd name="connsiteX839" fmla="*/ 758660 w 4651277"/>
                <a:gd name="connsiteY839" fmla="*/ 3335580 h 4241931"/>
                <a:gd name="connsiteX840" fmla="*/ 671389 w 4651277"/>
                <a:gd name="connsiteY840" fmla="*/ 3280299 h 4241931"/>
                <a:gd name="connsiteX841" fmla="*/ 650969 w 4651277"/>
                <a:gd name="connsiteY841" fmla="*/ 3269201 h 4241931"/>
                <a:gd name="connsiteX842" fmla="*/ 641617 w 4651277"/>
                <a:gd name="connsiteY842" fmla="*/ 3268933 h 4241931"/>
                <a:gd name="connsiteX843" fmla="*/ 644406 w 4651277"/>
                <a:gd name="connsiteY843" fmla="*/ 3282190 h 4241931"/>
                <a:gd name="connsiteX844" fmla="*/ 650760 w 4651277"/>
                <a:gd name="connsiteY844" fmla="*/ 3284028 h 4241931"/>
                <a:gd name="connsiteX845" fmla="*/ 664657 w 4651277"/>
                <a:gd name="connsiteY845" fmla="*/ 3289107 h 4241931"/>
                <a:gd name="connsiteX846" fmla="*/ 653088 w 4651277"/>
                <a:gd name="connsiteY846" fmla="*/ 3305841 h 4241931"/>
                <a:gd name="connsiteX847" fmla="*/ 681811 w 4651277"/>
                <a:gd name="connsiteY847" fmla="*/ 3311127 h 4241931"/>
                <a:gd name="connsiteX848" fmla="*/ 681325 w 4651277"/>
                <a:gd name="connsiteY848" fmla="*/ 3323067 h 4241931"/>
                <a:gd name="connsiteX849" fmla="*/ 642947 w 4651277"/>
                <a:gd name="connsiteY849" fmla="*/ 3318009 h 4241931"/>
                <a:gd name="connsiteX850" fmla="*/ 616859 w 4651277"/>
                <a:gd name="connsiteY850" fmla="*/ 3306172 h 4241931"/>
                <a:gd name="connsiteX851" fmla="*/ 615221 w 4651277"/>
                <a:gd name="connsiteY851" fmla="*/ 3285459 h 4241931"/>
                <a:gd name="connsiteX852" fmla="*/ 603851 w 4651277"/>
                <a:gd name="connsiteY852" fmla="*/ 3275124 h 4241931"/>
                <a:gd name="connsiteX853" fmla="*/ 584006 w 4651277"/>
                <a:gd name="connsiteY853" fmla="*/ 3294285 h 4241931"/>
                <a:gd name="connsiteX854" fmla="*/ 576030 w 4651277"/>
                <a:gd name="connsiteY854" fmla="*/ 3296216 h 4241931"/>
                <a:gd name="connsiteX855" fmla="*/ 595446 w 4651277"/>
                <a:gd name="connsiteY855" fmla="*/ 3254362 h 4241931"/>
                <a:gd name="connsiteX856" fmla="*/ 582146 w 4651277"/>
                <a:gd name="connsiteY856" fmla="*/ 3236050 h 4241931"/>
                <a:gd name="connsiteX857" fmla="*/ 559040 w 4651277"/>
                <a:gd name="connsiteY857" fmla="*/ 3238269 h 4241931"/>
                <a:gd name="connsiteX858" fmla="*/ 547418 w 4651277"/>
                <a:gd name="connsiteY858" fmla="*/ 3221663 h 4241931"/>
                <a:gd name="connsiteX859" fmla="*/ 555276 w 4651277"/>
                <a:gd name="connsiteY859" fmla="*/ 3208783 h 4241931"/>
                <a:gd name="connsiteX860" fmla="*/ 552916 w 4651277"/>
                <a:gd name="connsiteY860" fmla="*/ 3178113 h 4241931"/>
                <a:gd name="connsiteX861" fmla="*/ 554759 w 4651277"/>
                <a:gd name="connsiteY861" fmla="*/ 3143891 h 4241931"/>
                <a:gd name="connsiteX862" fmla="*/ 546452 w 4651277"/>
                <a:gd name="connsiteY862" fmla="*/ 3109595 h 4241931"/>
                <a:gd name="connsiteX863" fmla="*/ 531314 w 4651277"/>
                <a:gd name="connsiteY863" fmla="*/ 3097640 h 4241931"/>
                <a:gd name="connsiteX864" fmla="*/ 544016 w 4651277"/>
                <a:gd name="connsiteY864" fmla="*/ 3089076 h 4241931"/>
                <a:gd name="connsiteX865" fmla="*/ 547970 w 4651277"/>
                <a:gd name="connsiteY865" fmla="*/ 3079252 h 4241931"/>
                <a:gd name="connsiteX866" fmla="*/ 536113 w 4651277"/>
                <a:gd name="connsiteY866" fmla="*/ 3040749 h 4241931"/>
                <a:gd name="connsiteX867" fmla="*/ 536514 w 4651277"/>
                <a:gd name="connsiteY867" fmla="*/ 3026719 h 4241931"/>
                <a:gd name="connsiteX868" fmla="*/ 518069 w 4651277"/>
                <a:gd name="connsiteY868" fmla="*/ 3044697 h 4241931"/>
                <a:gd name="connsiteX869" fmla="*/ 505030 w 4651277"/>
                <a:gd name="connsiteY869" fmla="*/ 3044899 h 4241931"/>
                <a:gd name="connsiteX870" fmla="*/ 469088 w 4651277"/>
                <a:gd name="connsiteY870" fmla="*/ 3060358 h 4241931"/>
                <a:gd name="connsiteX871" fmla="*/ 446865 w 4651277"/>
                <a:gd name="connsiteY871" fmla="*/ 3064475 h 4241931"/>
                <a:gd name="connsiteX872" fmla="*/ 428168 w 4651277"/>
                <a:gd name="connsiteY872" fmla="*/ 3076179 h 4241931"/>
                <a:gd name="connsiteX873" fmla="*/ 421376 w 4651277"/>
                <a:gd name="connsiteY873" fmla="*/ 3079513 h 4241931"/>
                <a:gd name="connsiteX874" fmla="*/ 387850 w 4651277"/>
                <a:gd name="connsiteY874" fmla="*/ 3050903 h 4241931"/>
                <a:gd name="connsiteX875" fmla="*/ 356247 w 4651277"/>
                <a:gd name="connsiteY875" fmla="*/ 3058134 h 4241931"/>
                <a:gd name="connsiteX876" fmla="*/ 329279 w 4651277"/>
                <a:gd name="connsiteY876" fmla="*/ 3044401 h 4241931"/>
                <a:gd name="connsiteX877" fmla="*/ 308607 w 4651277"/>
                <a:gd name="connsiteY877" fmla="*/ 3027031 h 4241931"/>
                <a:gd name="connsiteX878" fmla="*/ 279538 w 4651277"/>
                <a:gd name="connsiteY878" fmla="*/ 3001141 h 4241931"/>
                <a:gd name="connsiteX879" fmla="*/ 267950 w 4651277"/>
                <a:gd name="connsiteY879" fmla="*/ 2993392 h 4241931"/>
                <a:gd name="connsiteX880" fmla="*/ 257547 w 4651277"/>
                <a:gd name="connsiteY880" fmla="*/ 2987046 h 4241931"/>
                <a:gd name="connsiteX881" fmla="*/ 263834 w 4651277"/>
                <a:gd name="connsiteY881" fmla="*/ 2971168 h 4241931"/>
                <a:gd name="connsiteX882" fmla="*/ 275244 w 4651277"/>
                <a:gd name="connsiteY882" fmla="*/ 2962494 h 4241931"/>
                <a:gd name="connsiteX883" fmla="*/ 283127 w 4651277"/>
                <a:gd name="connsiteY883" fmla="*/ 2946230 h 4241931"/>
                <a:gd name="connsiteX884" fmla="*/ 271842 w 4651277"/>
                <a:gd name="connsiteY884" fmla="*/ 2937986 h 4241931"/>
                <a:gd name="connsiteX885" fmla="*/ 255949 w 4651277"/>
                <a:gd name="connsiteY885" fmla="*/ 2947324 h 4241931"/>
                <a:gd name="connsiteX886" fmla="*/ 248671 w 4651277"/>
                <a:gd name="connsiteY886" fmla="*/ 2962598 h 4241931"/>
                <a:gd name="connsiteX887" fmla="*/ 220889 w 4651277"/>
                <a:gd name="connsiteY887" fmla="*/ 2964682 h 4241931"/>
                <a:gd name="connsiteX888" fmla="*/ 224312 w 4651277"/>
                <a:gd name="connsiteY888" fmla="*/ 2945699 h 4241931"/>
                <a:gd name="connsiteX889" fmla="*/ 224403 w 4651277"/>
                <a:gd name="connsiteY889" fmla="*/ 2919922 h 4241931"/>
                <a:gd name="connsiteX890" fmla="*/ 221120 w 4651277"/>
                <a:gd name="connsiteY890" fmla="*/ 2906363 h 4241931"/>
                <a:gd name="connsiteX891" fmla="*/ 227734 w 4651277"/>
                <a:gd name="connsiteY891" fmla="*/ 2886607 h 4241931"/>
                <a:gd name="connsiteX892" fmla="*/ 230419 w 4651277"/>
                <a:gd name="connsiteY892" fmla="*/ 2873291 h 4241931"/>
                <a:gd name="connsiteX893" fmla="*/ 220334 w 4651277"/>
                <a:gd name="connsiteY893" fmla="*/ 2850825 h 4241931"/>
                <a:gd name="connsiteX894" fmla="*/ 210854 w 4651277"/>
                <a:gd name="connsiteY894" fmla="*/ 2827368 h 4241931"/>
                <a:gd name="connsiteX895" fmla="*/ 241764 w 4651277"/>
                <a:gd name="connsiteY895" fmla="*/ 2778929 h 4241931"/>
                <a:gd name="connsiteX896" fmla="*/ 255002 w 4651277"/>
                <a:gd name="connsiteY896" fmla="*/ 2751657 h 4241931"/>
                <a:gd name="connsiteX897" fmla="*/ 276350 w 4651277"/>
                <a:gd name="connsiteY897" fmla="*/ 2717777 h 4241931"/>
                <a:gd name="connsiteX898" fmla="*/ 285282 w 4651277"/>
                <a:gd name="connsiteY898" fmla="*/ 2707593 h 4241931"/>
                <a:gd name="connsiteX899" fmla="*/ 276926 w 4651277"/>
                <a:gd name="connsiteY899" fmla="*/ 2680064 h 4241931"/>
                <a:gd name="connsiteX900" fmla="*/ 264542 w 4651277"/>
                <a:gd name="connsiteY900" fmla="*/ 2672508 h 4241931"/>
                <a:gd name="connsiteX901" fmla="*/ 308116 w 4651277"/>
                <a:gd name="connsiteY901" fmla="*/ 2674621 h 4241931"/>
                <a:gd name="connsiteX902" fmla="*/ 327864 w 4651277"/>
                <a:gd name="connsiteY902" fmla="*/ 2668993 h 4241931"/>
                <a:gd name="connsiteX903" fmla="*/ 339456 w 4651277"/>
                <a:gd name="connsiteY903" fmla="*/ 2648876 h 4241931"/>
                <a:gd name="connsiteX904" fmla="*/ 368061 w 4651277"/>
                <a:gd name="connsiteY904" fmla="*/ 2643216 h 4241931"/>
                <a:gd name="connsiteX905" fmla="*/ 389537 w 4651277"/>
                <a:gd name="connsiteY905" fmla="*/ 2632526 h 4241931"/>
                <a:gd name="connsiteX906" fmla="*/ 396992 w 4651277"/>
                <a:gd name="connsiteY906" fmla="*/ 2633675 h 4241931"/>
                <a:gd name="connsiteX907" fmla="*/ 398142 w 4651277"/>
                <a:gd name="connsiteY907" fmla="*/ 2626219 h 4241931"/>
                <a:gd name="connsiteX908" fmla="*/ 385394 w 4651277"/>
                <a:gd name="connsiteY908" fmla="*/ 2597603 h 4241931"/>
                <a:gd name="connsiteX909" fmla="*/ 377546 w 4651277"/>
                <a:gd name="connsiteY909" fmla="*/ 2596603 h 4241931"/>
                <a:gd name="connsiteX910" fmla="*/ 376221 w 4651277"/>
                <a:gd name="connsiteY910" fmla="*/ 2597323 h 4241931"/>
                <a:gd name="connsiteX911" fmla="*/ 363730 w 4651277"/>
                <a:gd name="connsiteY911" fmla="*/ 2594317 h 4241931"/>
                <a:gd name="connsiteX912" fmla="*/ 336858 w 4651277"/>
                <a:gd name="connsiteY912" fmla="*/ 2561827 h 4241931"/>
                <a:gd name="connsiteX913" fmla="*/ 337956 w 4651277"/>
                <a:gd name="connsiteY913" fmla="*/ 2558256 h 4241931"/>
                <a:gd name="connsiteX914" fmla="*/ 331405 w 4651277"/>
                <a:gd name="connsiteY914" fmla="*/ 2552878 h 4241931"/>
                <a:gd name="connsiteX915" fmla="*/ 308578 w 4651277"/>
                <a:gd name="connsiteY915" fmla="*/ 2557984 h 4241931"/>
                <a:gd name="connsiteX916" fmla="*/ 294264 w 4651277"/>
                <a:gd name="connsiteY916" fmla="*/ 2582561 h 4241931"/>
                <a:gd name="connsiteX917" fmla="*/ 283956 w 4651277"/>
                <a:gd name="connsiteY917" fmla="*/ 2590545 h 4241931"/>
                <a:gd name="connsiteX918" fmla="*/ 279462 w 4651277"/>
                <a:gd name="connsiteY918" fmla="*/ 2578968 h 4241931"/>
                <a:gd name="connsiteX919" fmla="*/ 280886 w 4651277"/>
                <a:gd name="connsiteY919" fmla="*/ 2534293 h 4241931"/>
                <a:gd name="connsiteX920" fmla="*/ 293312 w 4651277"/>
                <a:gd name="connsiteY920" fmla="*/ 2522841 h 4241931"/>
                <a:gd name="connsiteX921" fmla="*/ 313664 w 4651277"/>
                <a:gd name="connsiteY921" fmla="*/ 2509256 h 4241931"/>
                <a:gd name="connsiteX922" fmla="*/ 322562 w 4651277"/>
                <a:gd name="connsiteY922" fmla="*/ 2501743 h 4241931"/>
                <a:gd name="connsiteX923" fmla="*/ 322347 w 4651277"/>
                <a:gd name="connsiteY923" fmla="*/ 2500403 h 4241931"/>
                <a:gd name="connsiteX924" fmla="*/ 325012 w 4651277"/>
                <a:gd name="connsiteY924" fmla="*/ 2494504 h 4241931"/>
                <a:gd name="connsiteX925" fmla="*/ 327121 w 4651277"/>
                <a:gd name="connsiteY925" fmla="*/ 2489822 h 4241931"/>
                <a:gd name="connsiteX926" fmla="*/ 325375 w 4651277"/>
                <a:gd name="connsiteY926" fmla="*/ 2483801 h 4241931"/>
                <a:gd name="connsiteX927" fmla="*/ 319894 w 4651277"/>
                <a:gd name="connsiteY927" fmla="*/ 2485096 h 4241931"/>
                <a:gd name="connsiteX928" fmla="*/ 311599 w 4651277"/>
                <a:gd name="connsiteY928" fmla="*/ 2486736 h 4241931"/>
                <a:gd name="connsiteX929" fmla="*/ 310423 w 4651277"/>
                <a:gd name="connsiteY929" fmla="*/ 2477683 h 4241931"/>
                <a:gd name="connsiteX930" fmla="*/ 311281 w 4651277"/>
                <a:gd name="connsiteY930" fmla="*/ 2475872 h 4241931"/>
                <a:gd name="connsiteX931" fmla="*/ 304224 w 4651277"/>
                <a:gd name="connsiteY931" fmla="*/ 2463706 h 4241931"/>
                <a:gd name="connsiteX932" fmla="*/ 295275 w 4651277"/>
                <a:gd name="connsiteY932" fmla="*/ 2457135 h 4241931"/>
                <a:gd name="connsiteX933" fmla="*/ 294859 w 4651277"/>
                <a:gd name="connsiteY933" fmla="*/ 2454016 h 4241931"/>
                <a:gd name="connsiteX934" fmla="*/ 286910 w 4651277"/>
                <a:gd name="connsiteY934" fmla="*/ 2446244 h 4241931"/>
                <a:gd name="connsiteX935" fmla="*/ 278232 w 4651277"/>
                <a:gd name="connsiteY935" fmla="*/ 2442183 h 4241931"/>
                <a:gd name="connsiteX936" fmla="*/ 256502 w 4651277"/>
                <a:gd name="connsiteY936" fmla="*/ 2431877 h 4241931"/>
                <a:gd name="connsiteX937" fmla="*/ 233566 w 4651277"/>
                <a:gd name="connsiteY937" fmla="*/ 2432796 h 4241931"/>
                <a:gd name="connsiteX938" fmla="*/ 225585 w 4651277"/>
                <a:gd name="connsiteY938" fmla="*/ 2427605 h 4241931"/>
                <a:gd name="connsiteX939" fmla="*/ 218516 w 4651277"/>
                <a:gd name="connsiteY939" fmla="*/ 2409611 h 4241931"/>
                <a:gd name="connsiteX940" fmla="*/ 219702 w 4651277"/>
                <a:gd name="connsiteY940" fmla="*/ 2396654 h 4241931"/>
                <a:gd name="connsiteX941" fmla="*/ 203612 w 4651277"/>
                <a:gd name="connsiteY941" fmla="*/ 2390201 h 4241931"/>
                <a:gd name="connsiteX942" fmla="*/ 185454 w 4651277"/>
                <a:gd name="connsiteY942" fmla="*/ 2384308 h 4241931"/>
                <a:gd name="connsiteX943" fmla="*/ 180651 w 4651277"/>
                <a:gd name="connsiteY943" fmla="*/ 2360984 h 4241931"/>
                <a:gd name="connsiteX944" fmla="*/ 188954 w 4651277"/>
                <a:gd name="connsiteY944" fmla="*/ 2355173 h 4241931"/>
                <a:gd name="connsiteX945" fmla="*/ 203232 w 4651277"/>
                <a:gd name="connsiteY945" fmla="*/ 2321739 h 4241931"/>
                <a:gd name="connsiteX946" fmla="*/ 198358 w 4651277"/>
                <a:gd name="connsiteY946" fmla="*/ 2280702 h 4241931"/>
                <a:gd name="connsiteX947" fmla="*/ 181129 w 4651277"/>
                <a:gd name="connsiteY947" fmla="*/ 2268831 h 4241931"/>
                <a:gd name="connsiteX948" fmla="*/ 161542 w 4651277"/>
                <a:gd name="connsiteY948" fmla="*/ 2266396 h 4241931"/>
                <a:gd name="connsiteX949" fmla="*/ 170152 w 4651277"/>
                <a:gd name="connsiteY949" fmla="*/ 2232225 h 4241931"/>
                <a:gd name="connsiteX950" fmla="*/ 182158 w 4651277"/>
                <a:gd name="connsiteY950" fmla="*/ 2210319 h 4241931"/>
                <a:gd name="connsiteX951" fmla="*/ 185087 w 4651277"/>
                <a:gd name="connsiteY951" fmla="*/ 2204960 h 4241931"/>
                <a:gd name="connsiteX952" fmla="*/ 183548 w 4651277"/>
                <a:gd name="connsiteY952" fmla="*/ 2204931 h 4241931"/>
                <a:gd name="connsiteX953" fmla="*/ 176985 w 4651277"/>
                <a:gd name="connsiteY953" fmla="*/ 2201655 h 4241931"/>
                <a:gd name="connsiteX954" fmla="*/ 158195 w 4651277"/>
                <a:gd name="connsiteY954" fmla="*/ 2192908 h 4241931"/>
                <a:gd name="connsiteX955" fmla="*/ 153725 w 4651277"/>
                <a:gd name="connsiteY955" fmla="*/ 2186242 h 4241931"/>
                <a:gd name="connsiteX956" fmla="*/ 153180 w 4651277"/>
                <a:gd name="connsiteY956" fmla="*/ 2181643 h 4241931"/>
                <a:gd name="connsiteX957" fmla="*/ 148907 w 4651277"/>
                <a:gd name="connsiteY957" fmla="*/ 2184596 h 4241931"/>
                <a:gd name="connsiteX958" fmla="*/ 133549 w 4651277"/>
                <a:gd name="connsiteY958" fmla="*/ 2192221 h 4241931"/>
                <a:gd name="connsiteX959" fmla="*/ 130014 w 4651277"/>
                <a:gd name="connsiteY959" fmla="*/ 2191909 h 4241931"/>
                <a:gd name="connsiteX960" fmla="*/ 130318 w 4651277"/>
                <a:gd name="connsiteY960" fmla="*/ 2192823 h 4241931"/>
                <a:gd name="connsiteX961" fmla="*/ 126283 w 4651277"/>
                <a:gd name="connsiteY961" fmla="*/ 2195305 h 4241931"/>
                <a:gd name="connsiteX962" fmla="*/ 107338 w 4651277"/>
                <a:gd name="connsiteY962" fmla="*/ 2192707 h 4241931"/>
                <a:gd name="connsiteX963" fmla="*/ 90588 w 4651277"/>
                <a:gd name="connsiteY963" fmla="*/ 2196667 h 4241931"/>
                <a:gd name="connsiteX964" fmla="*/ 85329 w 4651277"/>
                <a:gd name="connsiteY964" fmla="*/ 2204345 h 4241931"/>
                <a:gd name="connsiteX965" fmla="*/ 82412 w 4651277"/>
                <a:gd name="connsiteY965" fmla="*/ 2206965 h 4241931"/>
                <a:gd name="connsiteX966" fmla="*/ 79791 w 4651277"/>
                <a:gd name="connsiteY966" fmla="*/ 2204045 h 4241931"/>
                <a:gd name="connsiteX967" fmla="*/ 72187 w 4651277"/>
                <a:gd name="connsiteY967" fmla="*/ 2199087 h 4241931"/>
                <a:gd name="connsiteX968" fmla="*/ 56610 w 4651277"/>
                <a:gd name="connsiteY968" fmla="*/ 2194405 h 4241931"/>
                <a:gd name="connsiteX969" fmla="*/ 49228 w 4651277"/>
                <a:gd name="connsiteY969" fmla="*/ 2195828 h 4241931"/>
                <a:gd name="connsiteX970" fmla="*/ 44932 w 4651277"/>
                <a:gd name="connsiteY970" fmla="*/ 2199419 h 4241931"/>
                <a:gd name="connsiteX971" fmla="*/ 40358 w 4651277"/>
                <a:gd name="connsiteY971" fmla="*/ 2195030 h 4241931"/>
                <a:gd name="connsiteX972" fmla="*/ 38739 w 4651277"/>
                <a:gd name="connsiteY972" fmla="*/ 2190908 h 4241931"/>
                <a:gd name="connsiteX973" fmla="*/ 25029 w 4651277"/>
                <a:gd name="connsiteY973" fmla="*/ 2188681 h 4241931"/>
                <a:gd name="connsiteX974" fmla="*/ 22953 w 4651277"/>
                <a:gd name="connsiteY974" fmla="*/ 2190781 h 4241931"/>
                <a:gd name="connsiteX975" fmla="*/ 17398 w 4651277"/>
                <a:gd name="connsiteY975" fmla="*/ 2191771 h 4241931"/>
                <a:gd name="connsiteX976" fmla="*/ 17464 w 4651277"/>
                <a:gd name="connsiteY976" fmla="*/ 2186609 h 4241931"/>
                <a:gd name="connsiteX977" fmla="*/ 20703 w 4651277"/>
                <a:gd name="connsiteY977" fmla="*/ 2182626 h 4241931"/>
                <a:gd name="connsiteX978" fmla="*/ 20175 w 4651277"/>
                <a:gd name="connsiteY978" fmla="*/ 2176316 h 4241931"/>
                <a:gd name="connsiteX979" fmla="*/ 10908 w 4651277"/>
                <a:gd name="connsiteY979" fmla="*/ 2158882 h 4241931"/>
                <a:gd name="connsiteX980" fmla="*/ 3909 w 4651277"/>
                <a:gd name="connsiteY980" fmla="*/ 2136084 h 4241931"/>
                <a:gd name="connsiteX981" fmla="*/ 5354 w 4651277"/>
                <a:gd name="connsiteY981" fmla="*/ 2129952 h 4241931"/>
                <a:gd name="connsiteX982" fmla="*/ 9185 w 4651277"/>
                <a:gd name="connsiteY982" fmla="*/ 2123453 h 4241931"/>
                <a:gd name="connsiteX983" fmla="*/ 8263 w 4651277"/>
                <a:gd name="connsiteY983" fmla="*/ 2119867 h 4241931"/>
                <a:gd name="connsiteX984" fmla="*/ 0 w 4651277"/>
                <a:gd name="connsiteY984" fmla="*/ 2106669 h 4241931"/>
                <a:gd name="connsiteX985" fmla="*/ 1997 w 4651277"/>
                <a:gd name="connsiteY985" fmla="*/ 2092253 h 4241931"/>
                <a:gd name="connsiteX986" fmla="*/ 18461 w 4651277"/>
                <a:gd name="connsiteY986" fmla="*/ 2073068 h 4241931"/>
                <a:gd name="connsiteX987" fmla="*/ 22909 w 4651277"/>
                <a:gd name="connsiteY987" fmla="*/ 2063545 h 4241931"/>
                <a:gd name="connsiteX988" fmla="*/ 31396 w 4651277"/>
                <a:gd name="connsiteY988" fmla="*/ 2046292 h 4241931"/>
                <a:gd name="connsiteX989" fmla="*/ 31352 w 4651277"/>
                <a:gd name="connsiteY989" fmla="*/ 2025192 h 4241931"/>
                <a:gd name="connsiteX990" fmla="*/ 63886 w 4651277"/>
                <a:gd name="connsiteY990" fmla="*/ 2013091 h 4241931"/>
                <a:gd name="connsiteX991" fmla="*/ 81239 w 4651277"/>
                <a:gd name="connsiteY991" fmla="*/ 2008044 h 4241931"/>
                <a:gd name="connsiteX992" fmla="*/ 111405 w 4651277"/>
                <a:gd name="connsiteY992" fmla="*/ 1993139 h 4241931"/>
                <a:gd name="connsiteX993" fmla="*/ 126677 w 4651277"/>
                <a:gd name="connsiteY993" fmla="*/ 2000417 h 4241931"/>
                <a:gd name="connsiteX994" fmla="*/ 139632 w 4651277"/>
                <a:gd name="connsiteY994" fmla="*/ 1998124 h 4241931"/>
                <a:gd name="connsiteX995" fmla="*/ 146533 w 4651277"/>
                <a:gd name="connsiteY995" fmla="*/ 1993496 h 4241931"/>
                <a:gd name="connsiteX996" fmla="*/ 153736 w 4651277"/>
                <a:gd name="connsiteY996" fmla="*/ 1988375 h 4241931"/>
                <a:gd name="connsiteX997" fmla="*/ 154376 w 4651277"/>
                <a:gd name="connsiteY997" fmla="*/ 1996242 h 4241931"/>
                <a:gd name="connsiteX998" fmla="*/ 153285 w 4651277"/>
                <a:gd name="connsiteY998" fmla="*/ 2009173 h 4241931"/>
                <a:gd name="connsiteX999" fmla="*/ 164872 w 4651277"/>
                <a:gd name="connsiteY999" fmla="*/ 2016921 h 4241931"/>
                <a:gd name="connsiteX1000" fmla="*/ 175266 w 4651277"/>
                <a:gd name="connsiteY1000" fmla="*/ 2011025 h 4241931"/>
                <a:gd name="connsiteX1001" fmla="*/ 179204 w 4651277"/>
                <a:gd name="connsiteY1001" fmla="*/ 2016827 h 4241931"/>
                <a:gd name="connsiteX1002" fmla="*/ 185964 w 4651277"/>
                <a:gd name="connsiteY1002" fmla="*/ 2044743 h 4241931"/>
                <a:gd name="connsiteX1003" fmla="*/ 192136 w 4651277"/>
                <a:gd name="connsiteY1003" fmla="*/ 2058025 h 4241931"/>
                <a:gd name="connsiteX1004" fmla="*/ 191400 w 4651277"/>
                <a:gd name="connsiteY1004" fmla="*/ 2065222 h 4241931"/>
                <a:gd name="connsiteX1005" fmla="*/ 193705 w 4651277"/>
                <a:gd name="connsiteY1005" fmla="*/ 2064625 h 4241931"/>
                <a:gd name="connsiteX1006" fmla="*/ 201345 w 4651277"/>
                <a:gd name="connsiteY1006" fmla="*/ 2058516 h 4241931"/>
                <a:gd name="connsiteX1007" fmla="*/ 208726 w 4651277"/>
                <a:gd name="connsiteY1007" fmla="*/ 2057092 h 4241931"/>
                <a:gd name="connsiteX1008" fmla="*/ 228242 w 4651277"/>
                <a:gd name="connsiteY1008" fmla="*/ 2063119 h 4241931"/>
                <a:gd name="connsiteX1009" fmla="*/ 231942 w 4651277"/>
                <a:gd name="connsiteY1009" fmla="*/ 2058516 h 4241931"/>
                <a:gd name="connsiteX1010" fmla="*/ 254423 w 4651277"/>
                <a:gd name="connsiteY1010" fmla="*/ 2032807 h 4241931"/>
                <a:gd name="connsiteX1011" fmla="*/ 259562 w 4651277"/>
                <a:gd name="connsiteY1011" fmla="*/ 2024385 h 4241931"/>
                <a:gd name="connsiteX1012" fmla="*/ 260350 w 4651277"/>
                <a:gd name="connsiteY1012" fmla="*/ 2011951 h 4241931"/>
                <a:gd name="connsiteX1013" fmla="*/ 243934 w 4651277"/>
                <a:gd name="connsiteY1013" fmla="*/ 1984262 h 4241931"/>
                <a:gd name="connsiteX1014" fmla="*/ 241968 w 4651277"/>
                <a:gd name="connsiteY1014" fmla="*/ 1967429 h 4241931"/>
                <a:gd name="connsiteX1015" fmla="*/ 257810 w 4651277"/>
                <a:gd name="connsiteY1015" fmla="*/ 1964858 h 4241931"/>
                <a:gd name="connsiteX1016" fmla="*/ 278777 w 4651277"/>
                <a:gd name="connsiteY1016" fmla="*/ 1969490 h 4241931"/>
                <a:gd name="connsiteX1017" fmla="*/ 293797 w 4651277"/>
                <a:gd name="connsiteY1017" fmla="*/ 1970497 h 4241931"/>
                <a:gd name="connsiteX1018" fmla="*/ 304189 w 4651277"/>
                <a:gd name="connsiteY1018" fmla="*/ 1964603 h 4241931"/>
                <a:gd name="connsiteX1019" fmla="*/ 323849 w 4651277"/>
                <a:gd name="connsiteY1019" fmla="*/ 1916778 h 4241931"/>
                <a:gd name="connsiteX1020" fmla="*/ 339900 w 4651277"/>
                <a:gd name="connsiteY1020" fmla="*/ 1899380 h 4241931"/>
                <a:gd name="connsiteX1021" fmla="*/ 366172 w 4651277"/>
                <a:gd name="connsiteY1021" fmla="*/ 1899774 h 4241931"/>
                <a:gd name="connsiteX1022" fmla="*/ 386796 w 4651277"/>
                <a:gd name="connsiteY1022" fmla="*/ 1855936 h 4241931"/>
                <a:gd name="connsiteX1023" fmla="*/ 382353 w 4651277"/>
                <a:gd name="connsiteY1023" fmla="*/ 1837591 h 4241931"/>
                <a:gd name="connsiteX1024" fmla="*/ 397618 w 4651277"/>
                <a:gd name="connsiteY1024" fmla="*/ 1832628 h 4241931"/>
                <a:gd name="connsiteX1025" fmla="*/ 428633 w 4651277"/>
                <a:gd name="connsiteY1025" fmla="*/ 1850870 h 4241931"/>
                <a:gd name="connsiteX1026" fmla="*/ 421799 w 4651277"/>
                <a:gd name="connsiteY1026" fmla="*/ 1833105 h 4241931"/>
                <a:gd name="connsiteX1027" fmla="*/ 416893 w 4651277"/>
                <a:gd name="connsiteY1027" fmla="*/ 1823315 h 4241931"/>
                <a:gd name="connsiteX1028" fmla="*/ 392973 w 4651277"/>
                <a:gd name="connsiteY1028" fmla="*/ 1801244 h 4241931"/>
                <a:gd name="connsiteX1029" fmla="*/ 372974 w 4651277"/>
                <a:gd name="connsiteY1029" fmla="*/ 1800599 h 4241931"/>
                <a:gd name="connsiteX1030" fmla="*/ 385949 w 4651277"/>
                <a:gd name="connsiteY1030" fmla="*/ 1754815 h 4241931"/>
                <a:gd name="connsiteX1031" fmla="*/ 398951 w 4651277"/>
                <a:gd name="connsiteY1031" fmla="*/ 1705649 h 4241931"/>
                <a:gd name="connsiteX1032" fmla="*/ 389494 w 4651277"/>
                <a:gd name="connsiteY1032" fmla="*/ 1678807 h 4241931"/>
                <a:gd name="connsiteX1033" fmla="*/ 363309 w 4651277"/>
                <a:gd name="connsiteY1033" fmla="*/ 1680505 h 4241931"/>
                <a:gd name="connsiteX1034" fmla="*/ 342496 w 4651277"/>
                <a:gd name="connsiteY1034" fmla="*/ 1695679 h 4241931"/>
                <a:gd name="connsiteX1035" fmla="*/ 298105 w 4651277"/>
                <a:gd name="connsiteY1035" fmla="*/ 1669277 h 4241931"/>
                <a:gd name="connsiteX1036" fmla="*/ 291363 w 4651277"/>
                <a:gd name="connsiteY1036" fmla="*/ 1665844 h 4241931"/>
                <a:gd name="connsiteX1037" fmla="*/ 294593 w 4651277"/>
                <a:gd name="connsiteY1037" fmla="*/ 1646062 h 4241931"/>
                <a:gd name="connsiteX1038" fmla="*/ 308882 w 4651277"/>
                <a:gd name="connsiteY1038" fmla="*/ 1624869 h 4241931"/>
                <a:gd name="connsiteX1039" fmla="*/ 350575 w 4651277"/>
                <a:gd name="connsiteY1039" fmla="*/ 1612239 h 4241931"/>
                <a:gd name="connsiteX1040" fmla="*/ 368300 w 4651277"/>
                <a:gd name="connsiteY1040" fmla="*/ 1624411 h 4241931"/>
                <a:gd name="connsiteX1041" fmla="*/ 381481 w 4651277"/>
                <a:gd name="connsiteY1041" fmla="*/ 1631773 h 4241931"/>
                <a:gd name="connsiteX1042" fmla="*/ 447262 w 4651277"/>
                <a:gd name="connsiteY1042" fmla="*/ 1605288 h 4241931"/>
                <a:gd name="connsiteX1043" fmla="*/ 459886 w 4651277"/>
                <a:gd name="connsiteY1043" fmla="*/ 1566766 h 4241931"/>
                <a:gd name="connsiteX1044" fmla="*/ 453689 w 4651277"/>
                <a:gd name="connsiteY1044" fmla="*/ 1556868 h 4241931"/>
                <a:gd name="connsiteX1045" fmla="*/ 470485 w 4651277"/>
                <a:gd name="connsiteY1045" fmla="*/ 1505937 h 4241931"/>
                <a:gd name="connsiteX1046" fmla="*/ 499433 w 4651277"/>
                <a:gd name="connsiteY1046" fmla="*/ 1480773 h 4241931"/>
                <a:gd name="connsiteX1047" fmla="*/ 547531 w 4651277"/>
                <a:gd name="connsiteY1047" fmla="*/ 1463211 h 4241931"/>
                <a:gd name="connsiteX1048" fmla="*/ 567253 w 4651277"/>
                <a:gd name="connsiteY1048" fmla="*/ 1460968 h 4241931"/>
                <a:gd name="connsiteX1049" fmla="*/ 536841 w 4651277"/>
                <a:gd name="connsiteY1049" fmla="*/ 1441738 h 4241931"/>
                <a:gd name="connsiteX1050" fmla="*/ 534666 w 4651277"/>
                <a:gd name="connsiteY1050" fmla="*/ 1439730 h 4241931"/>
                <a:gd name="connsiteX1051" fmla="*/ 534280 w 4651277"/>
                <a:gd name="connsiteY1051" fmla="*/ 1438135 h 4241931"/>
                <a:gd name="connsiteX1052" fmla="*/ 490714 w 4651277"/>
                <a:gd name="connsiteY1052" fmla="*/ 1340184 h 4241931"/>
                <a:gd name="connsiteX1053" fmla="*/ 488780 w 4651277"/>
                <a:gd name="connsiteY1053" fmla="*/ 1292099 h 4241931"/>
                <a:gd name="connsiteX1054" fmla="*/ 496936 w 4651277"/>
                <a:gd name="connsiteY1054" fmla="*/ 1238618 h 4241931"/>
                <a:gd name="connsiteX1055" fmla="*/ 497422 w 4651277"/>
                <a:gd name="connsiteY1055" fmla="*/ 1226678 h 4241931"/>
                <a:gd name="connsiteX1056" fmla="*/ 498708 w 4651277"/>
                <a:gd name="connsiteY1056" fmla="*/ 1146573 h 4241931"/>
                <a:gd name="connsiteX1057" fmla="*/ 494266 w 4651277"/>
                <a:gd name="connsiteY1057" fmla="*/ 1128228 h 4241931"/>
                <a:gd name="connsiteX1058" fmla="*/ 491300 w 4651277"/>
                <a:gd name="connsiteY1058" fmla="*/ 1098549 h 4241931"/>
                <a:gd name="connsiteX1059" fmla="*/ 474258 w 4651277"/>
                <a:gd name="connsiteY1059" fmla="*/ 1115342 h 4241931"/>
                <a:gd name="connsiteX1060" fmla="*/ 456676 w 4651277"/>
                <a:gd name="connsiteY1060" fmla="*/ 1110733 h 4241931"/>
                <a:gd name="connsiteX1061" fmla="*/ 424274 w 4651277"/>
                <a:gd name="connsiteY1061" fmla="*/ 1078049 h 4241931"/>
                <a:gd name="connsiteX1062" fmla="*/ 407590 w 4651277"/>
                <a:gd name="connsiteY1062" fmla="*/ 1059716 h 4241931"/>
                <a:gd name="connsiteX1063" fmla="*/ 403785 w 4651277"/>
                <a:gd name="connsiteY1063" fmla="*/ 1049238 h 4241931"/>
                <a:gd name="connsiteX1064" fmla="*/ 396629 w 4651277"/>
                <a:gd name="connsiteY1064" fmla="*/ 1007485 h 4241931"/>
                <a:gd name="connsiteX1065" fmla="*/ 398423 w 4651277"/>
                <a:gd name="connsiteY1065" fmla="*/ 980030 h 4241931"/>
                <a:gd name="connsiteX1066" fmla="*/ 397121 w 4651277"/>
                <a:gd name="connsiteY1066" fmla="*/ 967680 h 4241931"/>
                <a:gd name="connsiteX1067" fmla="*/ 394920 w 4651277"/>
                <a:gd name="connsiteY1067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8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8"/>
                  </a:lnTo>
                  <a:lnTo>
                    <a:pt x="3877729" y="2513815"/>
                  </a:lnTo>
                  <a:close/>
                  <a:moveTo>
                    <a:pt x="3877901" y="2487464"/>
                  </a:moveTo>
                  <a:lnTo>
                    <a:pt x="3888276" y="2487069"/>
                  </a:lnTo>
                  <a:cubicBezTo>
                    <a:pt x="3890138" y="2487517"/>
                    <a:pt x="3891479" y="2488580"/>
                    <a:pt x="3891886" y="2490770"/>
                  </a:cubicBezTo>
                  <a:lnTo>
                    <a:pt x="3891216" y="2494296"/>
                  </a:lnTo>
                  <a:lnTo>
                    <a:pt x="3905570" y="2476507"/>
                  </a:lnTo>
                  <a:cubicBezTo>
                    <a:pt x="3907159" y="2474284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8" y="2490422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8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2" y="2054951"/>
                  </a:lnTo>
                  <a:lnTo>
                    <a:pt x="4089266" y="2055669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6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2"/>
                  </a:lnTo>
                  <a:lnTo>
                    <a:pt x="3822243" y="1811284"/>
                  </a:lnTo>
                  <a:close/>
                  <a:moveTo>
                    <a:pt x="3767516" y="1561443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3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6" y="1609280"/>
                  </a:lnTo>
                  <a:lnTo>
                    <a:pt x="3797457" y="1614968"/>
                  </a:lnTo>
                  <a:lnTo>
                    <a:pt x="3788624" y="1604063"/>
                  </a:lnTo>
                  <a:cubicBezTo>
                    <a:pt x="3785763" y="1594087"/>
                    <a:pt x="3781115" y="1584988"/>
                    <a:pt x="3776032" y="1576162"/>
                  </a:cubicBezTo>
                  <a:close/>
                  <a:moveTo>
                    <a:pt x="2526548" y="3066943"/>
                  </a:moveTo>
                  <a:lnTo>
                    <a:pt x="2526941" y="3067714"/>
                  </a:lnTo>
                  <a:lnTo>
                    <a:pt x="2540254" y="3062845"/>
                  </a:lnTo>
                  <a:lnTo>
                    <a:pt x="2539881" y="3062027"/>
                  </a:lnTo>
                  <a:lnTo>
                    <a:pt x="2539743" y="3061741"/>
                  </a:ln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0" y="545620"/>
                  </a:cubicBezTo>
                  <a:cubicBezTo>
                    <a:pt x="3403040" y="561222"/>
                    <a:pt x="3409325" y="561477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7"/>
                    <a:pt x="3427865" y="511430"/>
                  </a:cubicBezTo>
                  <a:lnTo>
                    <a:pt x="3425437" y="507611"/>
                  </a:lnTo>
                  <a:lnTo>
                    <a:pt x="3420176" y="511007"/>
                  </a:lnTo>
                  <a:cubicBezTo>
                    <a:pt x="3411083" y="515050"/>
                    <a:pt x="3401574" y="518109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182718" y="1487138"/>
                  </a:moveTo>
                  <a:lnTo>
                    <a:pt x="1184885" y="1486780"/>
                  </a:lnTo>
                  <a:lnTo>
                    <a:pt x="1184389" y="1486142"/>
                  </a:lnTo>
                  <a:lnTo>
                    <a:pt x="1183954" y="1486556"/>
                  </a:lnTo>
                  <a:cubicBezTo>
                    <a:pt x="1182777" y="1484694"/>
                    <a:pt x="1180289" y="1486468"/>
                    <a:pt x="1182718" y="1487138"/>
                  </a:cubicBezTo>
                  <a:close/>
                  <a:moveTo>
                    <a:pt x="1148542" y="1390278"/>
                  </a:moveTo>
                  <a:cubicBezTo>
                    <a:pt x="1147867" y="1392936"/>
                    <a:pt x="1147949" y="1395841"/>
                    <a:pt x="1148805" y="1398307"/>
                  </a:cubicBezTo>
                  <a:cubicBezTo>
                    <a:pt x="1151676" y="1406017"/>
                    <a:pt x="1151658" y="1413045"/>
                    <a:pt x="1150120" y="1419807"/>
                  </a:cubicBezTo>
                  <a:lnTo>
                    <a:pt x="1148674" y="1423488"/>
                  </a:lnTo>
                  <a:lnTo>
                    <a:pt x="1150306" y="1421569"/>
                  </a:lnTo>
                  <a:cubicBezTo>
                    <a:pt x="1151410" y="1417011"/>
                    <a:pt x="1150925" y="1411805"/>
                    <a:pt x="1150446" y="1406292"/>
                  </a:cubicBezTo>
                  <a:cubicBezTo>
                    <a:pt x="1150266" y="1401093"/>
                    <a:pt x="1149491" y="1395268"/>
                    <a:pt x="1150974" y="1390797"/>
                  </a:cubicBezTo>
                  <a:lnTo>
                    <a:pt x="1160764" y="1385670"/>
                  </a:lnTo>
                  <a:lnTo>
                    <a:pt x="1158556" y="1383721"/>
                  </a:lnTo>
                  <a:cubicBezTo>
                    <a:pt x="1156669" y="1382760"/>
                    <a:pt x="1154688" y="1382558"/>
                    <a:pt x="1152826" y="1383736"/>
                  </a:cubicBezTo>
                  <a:cubicBezTo>
                    <a:pt x="1150651" y="1385211"/>
                    <a:pt x="1149218" y="1387621"/>
                    <a:pt x="1148542" y="1390278"/>
                  </a:cubicBezTo>
                  <a:close/>
                  <a:moveTo>
                    <a:pt x="1176775" y="1335146"/>
                  </a:moveTo>
                  <a:lnTo>
                    <a:pt x="1176922" y="1344593"/>
                  </a:lnTo>
                  <a:lnTo>
                    <a:pt x="1178171" y="1355232"/>
                  </a:lnTo>
                  <a:lnTo>
                    <a:pt x="1178988" y="1344413"/>
                  </a:ln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3"/>
                  </a:cubicBezTo>
                  <a:close/>
                  <a:moveTo>
                    <a:pt x="901578" y="1089026"/>
                  </a:moveTo>
                  <a:cubicBezTo>
                    <a:pt x="900293" y="1091592"/>
                    <a:pt x="900074" y="1094338"/>
                    <a:pt x="902450" y="1097146"/>
                  </a:cubicBezTo>
                  <a:lnTo>
                    <a:pt x="902526" y="1097155"/>
                  </a:lnTo>
                  <a:lnTo>
                    <a:pt x="903198" y="1086956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1"/>
                    <a:pt x="767408" y="1070654"/>
                    <a:pt x="769344" y="1066423"/>
                  </a:cubicBezTo>
                  <a:cubicBezTo>
                    <a:pt x="771280" y="1062191"/>
                    <a:pt x="767048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500"/>
                    <a:pt x="459935" y="911515"/>
                  </a:cubicBezTo>
                  <a:cubicBezTo>
                    <a:pt x="471849" y="915384"/>
                    <a:pt x="481311" y="914360"/>
                    <a:pt x="483116" y="899146"/>
                  </a:cubicBezTo>
                  <a:cubicBezTo>
                    <a:pt x="482560" y="893369"/>
                    <a:pt x="486053" y="892100"/>
                    <a:pt x="490125" y="893227"/>
                  </a:cubicBezTo>
                  <a:cubicBezTo>
                    <a:pt x="495490" y="894460"/>
                    <a:pt x="501350" y="895995"/>
                    <a:pt x="505508" y="899211"/>
                  </a:cubicBezTo>
                  <a:cubicBezTo>
                    <a:pt x="514314" y="905945"/>
                    <a:pt x="522954" y="908496"/>
                    <a:pt x="533045" y="903097"/>
                  </a:cubicBezTo>
                  <a:cubicBezTo>
                    <a:pt x="538738" y="900451"/>
                    <a:pt x="543994" y="902977"/>
                    <a:pt x="549057" y="904707"/>
                  </a:cubicBezTo>
                  <a:cubicBezTo>
                    <a:pt x="558974" y="922993"/>
                    <a:pt x="551705" y="950506"/>
                    <a:pt x="576911" y="960445"/>
                  </a:cubicBezTo>
                  <a:cubicBezTo>
                    <a:pt x="582964" y="962779"/>
                    <a:pt x="582479" y="974718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8" y="980396"/>
                  </a:cubicBezTo>
                  <a:cubicBezTo>
                    <a:pt x="689736" y="978295"/>
                    <a:pt x="699861" y="981753"/>
                    <a:pt x="708863" y="989282"/>
                  </a:cubicBezTo>
                  <a:cubicBezTo>
                    <a:pt x="709057" y="990081"/>
                    <a:pt x="709057" y="990081"/>
                    <a:pt x="709249" y="990880"/>
                  </a:cubicBezTo>
                  <a:cubicBezTo>
                    <a:pt x="719278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1" y="913736"/>
                    <a:pt x="770388" y="922209"/>
                  </a:cubicBezTo>
                  <a:cubicBezTo>
                    <a:pt x="772764" y="925016"/>
                    <a:pt x="773149" y="928081"/>
                    <a:pt x="772846" y="931130"/>
                  </a:cubicBezTo>
                  <a:lnTo>
                    <a:pt x="771985" y="935690"/>
                  </a:lnTo>
                  <a:lnTo>
                    <a:pt x="777370" y="940500"/>
                  </a:lnTo>
                  <a:cubicBezTo>
                    <a:pt x="778541" y="943594"/>
                    <a:pt x="779432" y="947706"/>
                    <a:pt x="782283" y="952504"/>
                  </a:cubicBezTo>
                  <a:cubicBezTo>
                    <a:pt x="782149" y="957181"/>
                    <a:pt x="780033" y="960648"/>
                    <a:pt x="776624" y="964007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3" y="985704"/>
                    <a:pt x="781464" y="994901"/>
                    <a:pt x="789860" y="1001522"/>
                  </a:cubicBezTo>
                  <a:cubicBezTo>
                    <a:pt x="794047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7"/>
                    <a:pt x="804836" y="1014108"/>
                  </a:cubicBezTo>
                  <a:cubicBezTo>
                    <a:pt x="806116" y="1011694"/>
                    <a:pt x="808603" y="1009921"/>
                    <a:pt x="810408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7"/>
                  </a:cubicBezTo>
                  <a:cubicBezTo>
                    <a:pt x="865406" y="986236"/>
                    <a:pt x="872081" y="988232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2"/>
                    <a:pt x="931001" y="1034884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8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2"/>
                    <a:pt x="918086" y="991595"/>
                  </a:cubicBezTo>
                  <a:cubicBezTo>
                    <a:pt x="923623" y="984271"/>
                    <a:pt x="926482" y="976736"/>
                    <a:pt x="923864" y="967585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799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20" y="922343"/>
                    <a:pt x="889714" y="923737"/>
                  </a:cubicBezTo>
                  <a:cubicBezTo>
                    <a:pt x="878002" y="927344"/>
                    <a:pt x="874887" y="920417"/>
                    <a:pt x="871980" y="910814"/>
                  </a:cubicBezTo>
                  <a:cubicBezTo>
                    <a:pt x="866942" y="896840"/>
                    <a:pt x="858725" y="884879"/>
                    <a:pt x="847332" y="874932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4"/>
                  </a:cubicBezTo>
                  <a:cubicBezTo>
                    <a:pt x="821502" y="832169"/>
                    <a:pt x="824603" y="827024"/>
                    <a:pt x="827615" y="825752"/>
                  </a:cubicBezTo>
                  <a:cubicBezTo>
                    <a:pt x="844604" y="819436"/>
                    <a:pt x="844709" y="808559"/>
                    <a:pt x="837279" y="794828"/>
                  </a:cubicBezTo>
                  <a:cubicBezTo>
                    <a:pt x="836297" y="792273"/>
                    <a:pt x="836961" y="789307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6" y="759027"/>
                    <a:pt x="866084" y="754956"/>
                    <a:pt x="864539" y="744488"/>
                  </a:cubicBezTo>
                  <a:cubicBezTo>
                    <a:pt x="863525" y="736866"/>
                    <a:pt x="865068" y="728258"/>
                    <a:pt x="871755" y="722748"/>
                  </a:cubicBezTo>
                  <a:cubicBezTo>
                    <a:pt x="877987" y="717526"/>
                    <a:pt x="875567" y="712703"/>
                    <a:pt x="872404" y="707713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4"/>
                    <a:pt x="863052" y="686934"/>
                    <a:pt x="859922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4" y="695208"/>
                    <a:pt x="832916" y="694588"/>
                    <a:pt x="831296" y="680990"/>
                  </a:cubicBezTo>
                  <a:cubicBezTo>
                    <a:pt x="830116" y="674108"/>
                    <a:pt x="830871" y="667272"/>
                    <a:pt x="830431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6" y="647069"/>
                    <a:pt x="849463" y="643408"/>
                    <a:pt x="847783" y="638749"/>
                  </a:cubicBezTo>
                  <a:cubicBezTo>
                    <a:pt x="845983" y="632896"/>
                    <a:pt x="844347" y="626303"/>
                    <a:pt x="835406" y="626246"/>
                  </a:cubicBezTo>
                  <a:cubicBezTo>
                    <a:pt x="834953" y="626533"/>
                    <a:pt x="834499" y="626822"/>
                    <a:pt x="833304" y="626943"/>
                  </a:cubicBezTo>
                  <a:cubicBezTo>
                    <a:pt x="828810" y="627883"/>
                    <a:pt x="824468" y="635086"/>
                    <a:pt x="819248" y="628857"/>
                  </a:cubicBezTo>
                  <a:cubicBezTo>
                    <a:pt x="814316" y="623080"/>
                    <a:pt x="812393" y="616033"/>
                    <a:pt x="813029" y="608001"/>
                  </a:cubicBezTo>
                  <a:cubicBezTo>
                    <a:pt x="814071" y="601617"/>
                    <a:pt x="817339" y="595732"/>
                    <a:pt x="821182" y="590753"/>
                  </a:cubicBezTo>
                  <a:cubicBezTo>
                    <a:pt x="824404" y="586803"/>
                    <a:pt x="827582" y="584789"/>
                    <a:pt x="831485" y="589945"/>
                  </a:cubicBezTo>
                  <a:cubicBezTo>
                    <a:pt x="833088" y="591472"/>
                    <a:pt x="835147" y="592711"/>
                    <a:pt x="836962" y="591560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6" y="578085"/>
                    <a:pt x="832589" y="574621"/>
                  </a:cubicBezTo>
                  <a:cubicBezTo>
                    <a:pt x="827051" y="562871"/>
                    <a:pt x="831726" y="554185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7"/>
                    <a:pt x="869730" y="547904"/>
                    <a:pt x="866763" y="528166"/>
                  </a:cubicBezTo>
                  <a:cubicBezTo>
                    <a:pt x="865749" y="520543"/>
                    <a:pt x="866914" y="515353"/>
                    <a:pt x="874296" y="511946"/>
                  </a:cubicBezTo>
                  <a:cubicBezTo>
                    <a:pt x="877307" y="510674"/>
                    <a:pt x="879289" y="508783"/>
                    <a:pt x="881271" y="506890"/>
                  </a:cubicBezTo>
                  <a:cubicBezTo>
                    <a:pt x="894599" y="497807"/>
                    <a:pt x="901875" y="486203"/>
                    <a:pt x="895567" y="469218"/>
                  </a:cubicBezTo>
                  <a:cubicBezTo>
                    <a:pt x="893478" y="462911"/>
                    <a:pt x="892297" y="456030"/>
                    <a:pt x="893053" y="449192"/>
                  </a:cubicBezTo>
                  <a:cubicBezTo>
                    <a:pt x="893310" y="444578"/>
                    <a:pt x="895790" y="440463"/>
                    <a:pt x="900284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6"/>
                    <a:pt x="947336" y="441495"/>
                    <a:pt x="955007" y="438541"/>
                  </a:cubicBezTo>
                  <a:cubicBezTo>
                    <a:pt x="962966" y="436041"/>
                    <a:pt x="969274" y="433949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5"/>
                    <a:pt x="1041215" y="436046"/>
                    <a:pt x="1054530" y="433965"/>
                  </a:cubicBezTo>
                  <a:cubicBezTo>
                    <a:pt x="1066648" y="432008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8" y="431383"/>
                    <a:pt x="1165444" y="439339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1"/>
                    <a:pt x="1295484" y="442763"/>
                    <a:pt x="1308223" y="439777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8" y="421799"/>
                    <a:pt x="1327103" y="416367"/>
                    <a:pt x="1334516" y="418027"/>
                  </a:cubicBezTo>
                  <a:cubicBezTo>
                    <a:pt x="1342217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8"/>
                    <a:pt x="1348242" y="455745"/>
                  </a:cubicBezTo>
                  <a:lnTo>
                    <a:pt x="1387252" y="495472"/>
                  </a:lnTo>
                  <a:lnTo>
                    <a:pt x="1391837" y="495408"/>
                  </a:lnTo>
                  <a:cubicBezTo>
                    <a:pt x="1404436" y="492736"/>
                    <a:pt x="1415417" y="485221"/>
                    <a:pt x="1416978" y="473734"/>
                  </a:cubicBezTo>
                  <a:cubicBezTo>
                    <a:pt x="1420965" y="446896"/>
                    <a:pt x="1437005" y="441698"/>
                    <a:pt x="1459404" y="441306"/>
                  </a:cubicBezTo>
                  <a:cubicBezTo>
                    <a:pt x="1462911" y="440739"/>
                    <a:pt x="1466274" y="440817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2" y="401163"/>
                    <a:pt x="1461863" y="391126"/>
                  </a:cubicBezTo>
                  <a:cubicBezTo>
                    <a:pt x="1456437" y="385175"/>
                    <a:pt x="1454727" y="380734"/>
                    <a:pt x="1459824" y="373082"/>
                  </a:cubicBezTo>
                  <a:cubicBezTo>
                    <a:pt x="1463987" y="366575"/>
                    <a:pt x="1466363" y="358991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2"/>
                    <a:pt x="1516208" y="302521"/>
                    <a:pt x="1518925" y="302455"/>
                  </a:cubicBezTo>
                  <a:cubicBezTo>
                    <a:pt x="1549337" y="302509"/>
                    <a:pt x="1572854" y="315221"/>
                    <a:pt x="1592775" y="337949"/>
                  </a:cubicBezTo>
                  <a:cubicBezTo>
                    <a:pt x="1604626" y="351430"/>
                    <a:pt x="1610607" y="366976"/>
                    <a:pt x="1609283" y="384943"/>
                  </a:cubicBezTo>
                  <a:cubicBezTo>
                    <a:pt x="1608837" y="392959"/>
                    <a:pt x="1611124" y="394824"/>
                    <a:pt x="1618784" y="393836"/>
                  </a:cubicBezTo>
                  <a:cubicBezTo>
                    <a:pt x="1627874" y="392491"/>
                    <a:pt x="1638107" y="392080"/>
                    <a:pt x="1646487" y="387871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3"/>
                    <a:pt x="1697241" y="414806"/>
                  </a:cubicBezTo>
                  <a:cubicBezTo>
                    <a:pt x="1701679" y="413095"/>
                    <a:pt x="1702546" y="409230"/>
                    <a:pt x="1703912" y="406155"/>
                  </a:cubicBezTo>
                  <a:cubicBezTo>
                    <a:pt x="1708798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4" y="397791"/>
                  </a:cubicBezTo>
                  <a:cubicBezTo>
                    <a:pt x="1751216" y="403232"/>
                    <a:pt x="1749918" y="409028"/>
                    <a:pt x="1750050" y="414469"/>
                  </a:cubicBezTo>
                  <a:cubicBezTo>
                    <a:pt x="1750736" y="429504"/>
                    <a:pt x="1756307" y="434812"/>
                    <a:pt x="1771479" y="433479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7"/>
                    <a:pt x="1811648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6"/>
                    <a:pt x="1826673" y="458702"/>
                    <a:pt x="1831732" y="469308"/>
                  </a:cubicBezTo>
                  <a:cubicBezTo>
                    <a:pt x="1835582" y="476258"/>
                    <a:pt x="1839799" y="478556"/>
                    <a:pt x="1847892" y="475634"/>
                  </a:cubicBezTo>
                  <a:cubicBezTo>
                    <a:pt x="1858991" y="471359"/>
                    <a:pt x="1870025" y="464363"/>
                    <a:pt x="1880126" y="458510"/>
                  </a:cubicBezTo>
                  <a:cubicBezTo>
                    <a:pt x="1897175" y="448804"/>
                    <a:pt x="1913648" y="441674"/>
                    <a:pt x="1931438" y="455808"/>
                  </a:cubicBezTo>
                  <a:cubicBezTo>
                    <a:pt x="1936155" y="458895"/>
                    <a:pt x="1940095" y="456395"/>
                    <a:pt x="1943892" y="454541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6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2"/>
                    <a:pt x="1965110" y="399096"/>
                    <a:pt x="1967342" y="392156"/>
                  </a:cubicBezTo>
                  <a:cubicBezTo>
                    <a:pt x="1969863" y="383928"/>
                    <a:pt x="1973671" y="375987"/>
                    <a:pt x="1982906" y="373999"/>
                  </a:cubicBezTo>
                  <a:cubicBezTo>
                    <a:pt x="1990854" y="371723"/>
                    <a:pt x="1996357" y="374310"/>
                    <a:pt x="1993404" y="384469"/>
                  </a:cubicBezTo>
                  <a:cubicBezTo>
                    <a:pt x="1991172" y="391411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9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8"/>
                    <a:pt x="2027118" y="342649"/>
                    <a:pt x="2033778" y="340083"/>
                  </a:cubicBezTo>
                  <a:cubicBezTo>
                    <a:pt x="2040583" y="336874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1"/>
                    <a:pt x="2059695" y="397132"/>
                    <a:pt x="2070321" y="397232"/>
                  </a:cubicBezTo>
                  <a:lnTo>
                    <a:pt x="2071511" y="397143"/>
                  </a:lnTo>
                  <a:lnTo>
                    <a:pt x="2069934" y="387948"/>
                  </a:lnTo>
                  <a:cubicBezTo>
                    <a:pt x="2068111" y="383917"/>
                    <a:pt x="2065026" y="379929"/>
                    <a:pt x="2060255" y="375986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8"/>
                    <a:pt x="2129578" y="334347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8"/>
                  </a:cubicBezTo>
                  <a:cubicBezTo>
                    <a:pt x="2104083" y="294094"/>
                    <a:pt x="2112817" y="293631"/>
                    <a:pt x="2119407" y="294010"/>
                  </a:cubicBezTo>
                  <a:cubicBezTo>
                    <a:pt x="2164845" y="297438"/>
                    <a:pt x="2192376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2" y="204688"/>
                    <a:pt x="2257860" y="207097"/>
                  </a:cubicBezTo>
                  <a:cubicBezTo>
                    <a:pt x="2280850" y="213905"/>
                    <a:pt x="2287208" y="209918"/>
                    <a:pt x="2292598" y="187735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7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5" y="145752"/>
                    <a:pt x="2180094" y="141351"/>
                    <a:pt x="2177954" y="156063"/>
                  </a:cubicBezTo>
                  <a:cubicBezTo>
                    <a:pt x="2177459" y="160470"/>
                    <a:pt x="2167500" y="165378"/>
                    <a:pt x="2161941" y="156914"/>
                  </a:cubicBezTo>
                  <a:cubicBezTo>
                    <a:pt x="2160845" y="146570"/>
                    <a:pt x="2160158" y="136205"/>
                    <a:pt x="2166815" y="128838"/>
                  </a:cubicBezTo>
                  <a:cubicBezTo>
                    <a:pt x="2169034" y="126381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1" y="112559"/>
                    <a:pt x="2238235" y="109067"/>
                    <a:pt x="2224591" y="99573"/>
                  </a:cubicBezTo>
                  <a:cubicBezTo>
                    <a:pt x="2222555" y="88731"/>
                    <a:pt x="2211553" y="73987"/>
                    <a:pt x="2236573" y="77768"/>
                  </a:cubicBezTo>
                  <a:cubicBezTo>
                    <a:pt x="2238028" y="77691"/>
                    <a:pt x="2238757" y="77652"/>
                    <a:pt x="2240288" y="79030"/>
                  </a:cubicBezTo>
                  <a:cubicBezTo>
                    <a:pt x="2247381" y="88873"/>
                    <a:pt x="2259833" y="89671"/>
                    <a:pt x="2269604" y="94992"/>
                  </a:cubicBezTo>
                  <a:cubicBezTo>
                    <a:pt x="2277114" y="98973"/>
                    <a:pt x="2283472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8"/>
                    <a:pt x="2301741" y="81608"/>
                    <a:pt x="2306411" y="73331"/>
                  </a:cubicBezTo>
                  <a:cubicBezTo>
                    <a:pt x="2320350" y="60911"/>
                    <a:pt x="2332834" y="48569"/>
                    <a:pt x="2339875" y="29946"/>
                  </a:cubicBezTo>
                  <a:cubicBezTo>
                    <a:pt x="2352809" y="-1397"/>
                    <a:pt x="2370239" y="-3053"/>
                    <a:pt x="2392011" y="22069"/>
                  </a:cubicBezTo>
                  <a:cubicBezTo>
                    <a:pt x="2415354" y="49298"/>
                    <a:pt x="2423401" y="49599"/>
                    <a:pt x="2449746" y="23384"/>
                  </a:cubicBezTo>
                  <a:cubicBezTo>
                    <a:pt x="2450436" y="22617"/>
                    <a:pt x="2450436" y="22617"/>
                    <a:pt x="2451124" y="21850"/>
                  </a:cubicBezTo>
                  <a:cubicBezTo>
                    <a:pt x="2481072" y="-5288"/>
                    <a:pt x="2484595" y="-7665"/>
                    <a:pt x="2508326" y="26842"/>
                  </a:cubicBezTo>
                  <a:cubicBezTo>
                    <a:pt x="2514650" y="35996"/>
                    <a:pt x="2516957" y="51932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5"/>
                    <a:pt x="2559883" y="8046"/>
                  </a:cubicBezTo>
                  <a:cubicBezTo>
                    <a:pt x="2560882" y="13102"/>
                    <a:pt x="2559657" y="17549"/>
                    <a:pt x="2562074" y="21798"/>
                  </a:cubicBezTo>
                  <a:cubicBezTo>
                    <a:pt x="2564070" y="31912"/>
                    <a:pt x="2566066" y="42025"/>
                    <a:pt x="2568791" y="52100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1" y="50277"/>
                    <a:pt x="2625296" y="43989"/>
                  </a:cubicBezTo>
                  <a:cubicBezTo>
                    <a:pt x="2630888" y="39313"/>
                    <a:pt x="2637090" y="32415"/>
                    <a:pt x="2645290" y="35628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2" y="78799"/>
                    <a:pt x="2657690" y="90445"/>
                  </a:cubicBezTo>
                  <a:cubicBezTo>
                    <a:pt x="2658347" y="102820"/>
                    <a:pt x="2663062" y="109139"/>
                    <a:pt x="2676280" y="110626"/>
                  </a:cubicBezTo>
                  <a:cubicBezTo>
                    <a:pt x="2699766" y="113029"/>
                    <a:pt x="2709119" y="124213"/>
                    <a:pt x="2711006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1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10" y="175841"/>
                  </a:cubicBezTo>
                  <a:cubicBezTo>
                    <a:pt x="2866295" y="185648"/>
                    <a:pt x="2866605" y="194939"/>
                    <a:pt x="2868616" y="203591"/>
                  </a:cubicBezTo>
                  <a:lnTo>
                    <a:pt x="2876460" y="217590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3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60"/>
                  </a:cubicBezTo>
                  <a:cubicBezTo>
                    <a:pt x="2979943" y="138301"/>
                    <a:pt x="3002044" y="128368"/>
                    <a:pt x="3020035" y="96025"/>
                  </a:cubicBezTo>
                  <a:cubicBezTo>
                    <a:pt x="3035385" y="68933"/>
                    <a:pt x="3041054" y="65712"/>
                    <a:pt x="3059179" y="77157"/>
                  </a:cubicBezTo>
                  <a:cubicBezTo>
                    <a:pt x="3063973" y="84932"/>
                    <a:pt x="3065279" y="95813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6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2"/>
                  </a:cubicBezTo>
                  <a:cubicBezTo>
                    <a:pt x="3179448" y="101429"/>
                    <a:pt x="3180594" y="95529"/>
                    <a:pt x="3184041" y="91696"/>
                  </a:cubicBezTo>
                  <a:cubicBezTo>
                    <a:pt x="3184731" y="90929"/>
                    <a:pt x="3184653" y="89475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7" y="95059"/>
                    <a:pt x="3205002" y="101532"/>
                  </a:cubicBezTo>
                  <a:cubicBezTo>
                    <a:pt x="3211448" y="126738"/>
                    <a:pt x="3219610" y="129226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2"/>
                    <a:pt x="3276340" y="111615"/>
                  </a:cubicBezTo>
                  <a:cubicBezTo>
                    <a:pt x="3277455" y="118854"/>
                    <a:pt x="3277880" y="126859"/>
                    <a:pt x="3277538" y="134178"/>
                  </a:cubicBezTo>
                  <a:cubicBezTo>
                    <a:pt x="3277428" y="145864"/>
                    <a:pt x="3279999" y="153025"/>
                    <a:pt x="3294633" y="153709"/>
                  </a:cubicBezTo>
                  <a:cubicBezTo>
                    <a:pt x="3310725" y="154314"/>
                    <a:pt x="3317971" y="167069"/>
                    <a:pt x="3319511" y="182315"/>
                  </a:cubicBezTo>
                  <a:cubicBezTo>
                    <a:pt x="3323589" y="217866"/>
                    <a:pt x="3323589" y="217866"/>
                    <a:pt x="3357761" y="215322"/>
                  </a:cubicBezTo>
                  <a:cubicBezTo>
                    <a:pt x="3365040" y="214935"/>
                    <a:pt x="3376222" y="205581"/>
                    <a:pt x="3375693" y="223128"/>
                  </a:cubicBezTo>
                  <a:cubicBezTo>
                    <a:pt x="3372937" y="226194"/>
                    <a:pt x="3370180" y="229261"/>
                    <a:pt x="3367384" y="231599"/>
                  </a:cubicBezTo>
                  <a:cubicBezTo>
                    <a:pt x="3359268" y="243708"/>
                    <a:pt x="3368118" y="245428"/>
                    <a:pt x="3377007" y="247876"/>
                  </a:cubicBezTo>
                  <a:cubicBezTo>
                    <a:pt x="3393174" y="249938"/>
                    <a:pt x="3404403" y="255181"/>
                    <a:pt x="3404679" y="274146"/>
                  </a:cubicBezTo>
                  <a:cubicBezTo>
                    <a:pt x="3404377" y="282190"/>
                    <a:pt x="3409897" y="289926"/>
                    <a:pt x="3412506" y="297817"/>
                  </a:cubicBezTo>
                  <a:cubicBezTo>
                    <a:pt x="3416074" y="310037"/>
                    <a:pt x="3414431" y="320343"/>
                    <a:pt x="3404705" y="329618"/>
                  </a:cubicBezTo>
                  <a:cubicBezTo>
                    <a:pt x="3386707" y="348093"/>
                    <a:pt x="3386714" y="361961"/>
                    <a:pt x="3403810" y="381492"/>
                  </a:cubicBezTo>
                  <a:cubicBezTo>
                    <a:pt x="3407719" y="386394"/>
                    <a:pt x="3412319" y="390529"/>
                    <a:pt x="3416229" y="395431"/>
                  </a:cubicBezTo>
                  <a:cubicBezTo>
                    <a:pt x="3425582" y="406614"/>
                    <a:pt x="3425434" y="417571"/>
                    <a:pt x="3415823" y="429030"/>
                  </a:cubicBezTo>
                  <a:cubicBezTo>
                    <a:pt x="3409102" y="436503"/>
                    <a:pt x="3400313" y="443677"/>
                    <a:pt x="3401628" y="453598"/>
                  </a:cubicBezTo>
                  <a:lnTo>
                    <a:pt x="3406630" y="464271"/>
                  </a:lnTo>
                  <a:lnTo>
                    <a:pt x="3407669" y="464755"/>
                  </a:lnTo>
                  <a:cubicBezTo>
                    <a:pt x="3414157" y="465851"/>
                    <a:pt x="3423255" y="468537"/>
                    <a:pt x="3418321" y="455507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3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8"/>
                  </a:cubicBezTo>
                  <a:cubicBezTo>
                    <a:pt x="3465981" y="472415"/>
                    <a:pt x="3467341" y="472531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1" y="453568"/>
                    <a:pt x="3570810" y="481255"/>
                  </a:cubicBezTo>
                  <a:cubicBezTo>
                    <a:pt x="3574048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5"/>
                    <a:pt x="3648916" y="504571"/>
                    <a:pt x="3648972" y="539676"/>
                  </a:cubicBezTo>
                  <a:cubicBezTo>
                    <a:pt x="3649008" y="549002"/>
                    <a:pt x="3643051" y="561113"/>
                    <a:pt x="3651715" y="565684"/>
                  </a:cubicBezTo>
                  <a:cubicBezTo>
                    <a:pt x="3662465" y="571526"/>
                    <a:pt x="3669581" y="558689"/>
                    <a:pt x="3677800" y="552253"/>
                  </a:cubicBezTo>
                  <a:cubicBezTo>
                    <a:pt x="3681913" y="549035"/>
                    <a:pt x="3685501" y="545499"/>
                    <a:pt x="3689090" y="541962"/>
                  </a:cubicBezTo>
                  <a:cubicBezTo>
                    <a:pt x="3696215" y="542014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7"/>
                    <a:pt x="3681701" y="577536"/>
                    <a:pt x="3678811" y="585793"/>
                  </a:cubicBezTo>
                  <a:cubicBezTo>
                    <a:pt x="3673235" y="603147"/>
                    <a:pt x="3677382" y="609256"/>
                    <a:pt x="3695717" y="609705"/>
                  </a:cubicBezTo>
                  <a:cubicBezTo>
                    <a:pt x="3704203" y="609872"/>
                    <a:pt x="3712920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5"/>
                    <a:pt x="3740043" y="623864"/>
                    <a:pt x="3736745" y="630441"/>
                  </a:cubicBezTo>
                  <a:cubicBezTo>
                    <a:pt x="3732495" y="638583"/>
                    <a:pt x="3727200" y="646089"/>
                    <a:pt x="3722108" y="654435"/>
                  </a:cubicBezTo>
                  <a:cubicBezTo>
                    <a:pt x="3716698" y="663301"/>
                    <a:pt x="3716964" y="669905"/>
                    <a:pt x="3725398" y="677198"/>
                  </a:cubicBezTo>
                  <a:cubicBezTo>
                    <a:pt x="3740499" y="689988"/>
                    <a:pt x="3741667" y="702153"/>
                    <a:pt x="3732642" y="718120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2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8"/>
                    <a:pt x="3810714" y="795880"/>
                    <a:pt x="3823514" y="793669"/>
                  </a:cubicBezTo>
                  <a:cubicBezTo>
                    <a:pt x="3806234" y="806745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69"/>
                    <a:pt x="3823742" y="840975"/>
                    <a:pt x="3826606" y="836281"/>
                  </a:cubicBezTo>
                  <a:cubicBezTo>
                    <a:pt x="3841561" y="811766"/>
                    <a:pt x="3844399" y="810633"/>
                    <a:pt x="3871753" y="824457"/>
                  </a:cubicBezTo>
                  <a:cubicBezTo>
                    <a:pt x="3883024" y="830618"/>
                    <a:pt x="3885888" y="825924"/>
                    <a:pt x="3886171" y="816075"/>
                  </a:cubicBezTo>
                  <a:cubicBezTo>
                    <a:pt x="3892765" y="802920"/>
                    <a:pt x="3897610" y="813750"/>
                    <a:pt x="3903030" y="817772"/>
                  </a:cubicBezTo>
                  <a:cubicBezTo>
                    <a:pt x="3922250" y="840234"/>
                    <a:pt x="3942237" y="843839"/>
                    <a:pt x="3970004" y="830001"/>
                  </a:cubicBezTo>
                  <a:cubicBezTo>
                    <a:pt x="3993457" y="818542"/>
                    <a:pt x="3998903" y="819002"/>
                    <a:pt x="4006011" y="835505"/>
                  </a:cubicBezTo>
                  <a:cubicBezTo>
                    <a:pt x="4005641" y="843153"/>
                    <a:pt x="4001389" y="851294"/>
                    <a:pt x="4008781" y="857952"/>
                  </a:cubicBezTo>
                  <a:cubicBezTo>
                    <a:pt x="4015942" y="867330"/>
                    <a:pt x="4025472" y="868134"/>
                    <a:pt x="4036593" y="866329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0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6" y="904728"/>
                  </a:cubicBezTo>
                  <a:cubicBezTo>
                    <a:pt x="4086296" y="904525"/>
                    <a:pt x="4086932" y="903481"/>
                    <a:pt x="4087569" y="902438"/>
                  </a:cubicBezTo>
                  <a:cubicBezTo>
                    <a:pt x="4093880" y="899131"/>
                    <a:pt x="4094481" y="888762"/>
                    <a:pt x="4104011" y="889565"/>
                  </a:cubicBezTo>
                  <a:cubicBezTo>
                    <a:pt x="4108996" y="895470"/>
                    <a:pt x="4104453" y="900573"/>
                    <a:pt x="4102112" y="905585"/>
                  </a:cubicBezTo>
                  <a:cubicBezTo>
                    <a:pt x="4099768" y="910596"/>
                    <a:pt x="4097108" y="916132"/>
                    <a:pt x="4095288" y="921462"/>
                  </a:cubicBezTo>
                  <a:cubicBezTo>
                    <a:pt x="4087801" y="941946"/>
                    <a:pt x="4092266" y="947533"/>
                    <a:pt x="4114076" y="945806"/>
                  </a:cubicBezTo>
                  <a:cubicBezTo>
                    <a:pt x="4119636" y="944905"/>
                    <a:pt x="4125514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4"/>
                    <a:pt x="4133677" y="973510"/>
                    <a:pt x="4129972" y="978409"/>
                  </a:cubicBezTo>
                  <a:cubicBezTo>
                    <a:pt x="4124359" y="986436"/>
                    <a:pt x="4122741" y="992607"/>
                    <a:pt x="4132538" y="1000014"/>
                  </a:cubicBezTo>
                  <a:cubicBezTo>
                    <a:pt x="4143377" y="1008058"/>
                    <a:pt x="4142344" y="1020311"/>
                    <a:pt x="4136184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3"/>
                    <a:pt x="4164370" y="1074544"/>
                    <a:pt x="4155689" y="1086426"/>
                  </a:cubicBezTo>
                  <a:cubicBezTo>
                    <a:pt x="4152330" y="1087240"/>
                    <a:pt x="4148971" y="1088053"/>
                    <a:pt x="4145929" y="1088346"/>
                  </a:cubicBezTo>
                  <a:cubicBezTo>
                    <a:pt x="4134580" y="1092872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7"/>
                  </a:cubicBezTo>
                  <a:cubicBezTo>
                    <a:pt x="4147533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6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5" y="1219531"/>
                    <a:pt x="4102065" y="1224773"/>
                  </a:cubicBezTo>
                  <a:cubicBezTo>
                    <a:pt x="4103234" y="1236937"/>
                    <a:pt x="4097939" y="1244443"/>
                    <a:pt x="4085863" y="1247811"/>
                  </a:cubicBezTo>
                  <a:cubicBezTo>
                    <a:pt x="4074945" y="1250455"/>
                    <a:pt x="4061738" y="1250987"/>
                    <a:pt x="4062766" y="1268076"/>
                  </a:cubicBezTo>
                  <a:cubicBezTo>
                    <a:pt x="4063703" y="1282962"/>
                    <a:pt x="4064642" y="1297849"/>
                    <a:pt x="4083268" y="1301340"/>
                  </a:cubicBezTo>
                  <a:cubicBezTo>
                    <a:pt x="4085151" y="1301774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2" y="1304703"/>
                    <a:pt x="4025745" y="1300601"/>
                  </a:cubicBezTo>
                  <a:cubicBezTo>
                    <a:pt x="4016737" y="1300117"/>
                    <a:pt x="4012599" y="1306897"/>
                    <a:pt x="4008463" y="1313678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1" y="1345489"/>
                  </a:cubicBezTo>
                  <a:cubicBezTo>
                    <a:pt x="3954629" y="1366725"/>
                    <a:pt x="3954629" y="1366725"/>
                    <a:pt x="3934694" y="1355993"/>
                  </a:cubicBezTo>
                  <a:cubicBezTo>
                    <a:pt x="3931042" y="1353766"/>
                    <a:pt x="3927072" y="1352059"/>
                    <a:pt x="3923281" y="1354756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4" y="1395678"/>
                    <a:pt x="3936872" y="1401698"/>
                    <a:pt x="3949876" y="1400327"/>
                  </a:cubicBezTo>
                  <a:cubicBezTo>
                    <a:pt x="3959000" y="1399450"/>
                    <a:pt x="3965895" y="1402226"/>
                    <a:pt x="3968971" y="1411261"/>
                  </a:cubicBezTo>
                  <a:cubicBezTo>
                    <a:pt x="3969123" y="1419226"/>
                    <a:pt x="3962925" y="1421171"/>
                    <a:pt x="3957365" y="1422073"/>
                  </a:cubicBezTo>
                  <a:cubicBezTo>
                    <a:pt x="3922845" y="1428211"/>
                    <a:pt x="3902965" y="1452585"/>
                    <a:pt x="3884013" y="1478958"/>
                  </a:cubicBezTo>
                  <a:cubicBezTo>
                    <a:pt x="3874400" y="1492955"/>
                    <a:pt x="3868462" y="1496310"/>
                    <a:pt x="3859917" y="1489419"/>
                  </a:cubicBezTo>
                  <a:lnTo>
                    <a:pt x="3852809" y="1481837"/>
                  </a:lnTo>
                  <a:lnTo>
                    <a:pt x="3841864" y="1492090"/>
                  </a:lnTo>
                  <a:lnTo>
                    <a:pt x="3840531" y="1496285"/>
                  </a:lnTo>
                  <a:lnTo>
                    <a:pt x="3850294" y="1497108"/>
                  </a:lnTo>
                  <a:cubicBezTo>
                    <a:pt x="3875525" y="1500333"/>
                    <a:pt x="3883385" y="1514432"/>
                    <a:pt x="3872107" y="1537613"/>
                  </a:cubicBezTo>
                  <a:cubicBezTo>
                    <a:pt x="3867421" y="1547638"/>
                    <a:pt x="3860129" y="1556073"/>
                    <a:pt x="3857531" y="1567371"/>
                  </a:cubicBezTo>
                  <a:cubicBezTo>
                    <a:pt x="3852883" y="1586722"/>
                    <a:pt x="3857029" y="1592830"/>
                    <a:pt x="3876636" y="1591193"/>
                  </a:cubicBezTo>
                  <a:cubicBezTo>
                    <a:pt x="3882402" y="1591131"/>
                    <a:pt x="3888279" y="1589708"/>
                    <a:pt x="3893839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39" y="1591525"/>
                    <a:pt x="3820166" y="1603981"/>
                  </a:cubicBezTo>
                  <a:cubicBezTo>
                    <a:pt x="3819878" y="1607385"/>
                    <a:pt x="3820969" y="1612345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79" y="1625739"/>
                    <a:pt x="3878963" y="1632824"/>
                  </a:cubicBezTo>
                  <a:cubicBezTo>
                    <a:pt x="3879662" y="1632317"/>
                    <a:pt x="3880361" y="1631809"/>
                    <a:pt x="3881060" y="1631301"/>
                  </a:cubicBezTo>
                  <a:cubicBezTo>
                    <a:pt x="3903233" y="1628009"/>
                    <a:pt x="3924385" y="1635070"/>
                    <a:pt x="3946493" y="1636097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2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1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7"/>
                    <a:pt x="4222463" y="1639593"/>
                    <a:pt x="4233230" y="1641916"/>
                  </a:cubicBezTo>
                  <a:cubicBezTo>
                    <a:pt x="4255971" y="1646755"/>
                    <a:pt x="4279860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8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6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5"/>
                  </a:lnTo>
                  <a:cubicBezTo>
                    <a:pt x="4468222" y="1714702"/>
                    <a:pt x="4468175" y="1715004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9" y="1701554"/>
                    <a:pt x="4476105" y="1702032"/>
                  </a:cubicBezTo>
                  <a:cubicBezTo>
                    <a:pt x="4507614" y="1710115"/>
                    <a:pt x="4540876" y="1699299"/>
                    <a:pt x="4572318" y="1711701"/>
                  </a:cubicBezTo>
                  <a:cubicBezTo>
                    <a:pt x="4576954" y="1713673"/>
                    <a:pt x="4583370" y="1712215"/>
                    <a:pt x="4589311" y="1713774"/>
                  </a:cubicBezTo>
                  <a:cubicBezTo>
                    <a:pt x="4590518" y="1713966"/>
                    <a:pt x="4592232" y="1714855"/>
                    <a:pt x="4593344" y="1715650"/>
                  </a:cubicBezTo>
                  <a:cubicBezTo>
                    <a:pt x="4596582" y="1718639"/>
                    <a:pt x="4596420" y="1723562"/>
                    <a:pt x="4601154" y="1724929"/>
                  </a:cubicBezTo>
                  <a:cubicBezTo>
                    <a:pt x="4602169" y="1726327"/>
                    <a:pt x="4602581" y="1727630"/>
                    <a:pt x="4602993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4" y="1742592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2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7" y="1750870"/>
                    <a:pt x="4509436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1" y="1731516"/>
                  </a:cubicBezTo>
                  <a:cubicBezTo>
                    <a:pt x="4400338" y="1723437"/>
                    <a:pt x="4379217" y="1720092"/>
                    <a:pt x="4358507" y="1718051"/>
                  </a:cubicBezTo>
                  <a:cubicBezTo>
                    <a:pt x="4343927" y="1716359"/>
                    <a:pt x="4330142" y="1713558"/>
                    <a:pt x="4315402" y="1716792"/>
                  </a:cubicBezTo>
                  <a:cubicBezTo>
                    <a:pt x="4303267" y="1719199"/>
                    <a:pt x="4290880" y="1715382"/>
                    <a:pt x="4279957" y="1706229"/>
                  </a:cubicBezTo>
                  <a:cubicBezTo>
                    <a:pt x="4264780" y="1692690"/>
                    <a:pt x="4247656" y="1699257"/>
                    <a:pt x="4243898" y="1719077"/>
                  </a:cubicBezTo>
                  <a:cubicBezTo>
                    <a:pt x="4243516" y="1721492"/>
                    <a:pt x="4243039" y="1724509"/>
                    <a:pt x="4242561" y="1727526"/>
                  </a:cubicBezTo>
                  <a:cubicBezTo>
                    <a:pt x="4237590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4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9"/>
                    <a:pt x="4144304" y="1812800"/>
                    <a:pt x="4142937" y="1817531"/>
                  </a:cubicBezTo>
                  <a:cubicBezTo>
                    <a:pt x="4139245" y="1833030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4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3"/>
                    <a:pt x="4075791" y="1874328"/>
                    <a:pt x="4084939" y="1875159"/>
                  </a:cubicBezTo>
                  <a:cubicBezTo>
                    <a:pt x="4101330" y="1877135"/>
                    <a:pt x="4102721" y="1887872"/>
                    <a:pt x="4100715" y="1900545"/>
                  </a:cubicBezTo>
                  <a:cubicBezTo>
                    <a:pt x="4099281" y="1909598"/>
                    <a:pt x="4098355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8"/>
                  </a:cubicBezTo>
                  <a:cubicBezTo>
                    <a:pt x="4116699" y="1951948"/>
                    <a:pt x="4120123" y="1965481"/>
                    <a:pt x="4131370" y="1964787"/>
                  </a:cubicBezTo>
                  <a:cubicBezTo>
                    <a:pt x="4138801" y="1964727"/>
                    <a:pt x="4146360" y="1967781"/>
                    <a:pt x="4154147" y="1961590"/>
                  </a:cubicBezTo>
                  <a:cubicBezTo>
                    <a:pt x="4161932" y="1955400"/>
                    <a:pt x="4170697" y="1958643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6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7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8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3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5" y="2211269"/>
                    <a:pt x="4169590" y="2219526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1" y="2248055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4" y="2295941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7" y="2331791"/>
                    <a:pt x="4057216" y="2335352"/>
                  </a:cubicBezTo>
                  <a:lnTo>
                    <a:pt x="4073447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3" y="2395533"/>
                    <a:pt x="4036450" y="2388356"/>
                  </a:cubicBezTo>
                  <a:cubicBezTo>
                    <a:pt x="4045191" y="2376132"/>
                    <a:pt x="4030425" y="2363894"/>
                    <a:pt x="4033639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0"/>
                  </a:cubicBezTo>
                  <a:cubicBezTo>
                    <a:pt x="3986224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9"/>
                    <a:pt x="3931553" y="2410099"/>
                  </a:cubicBezTo>
                  <a:cubicBezTo>
                    <a:pt x="3928596" y="2417053"/>
                    <a:pt x="3920367" y="2418225"/>
                    <a:pt x="3913538" y="2418380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6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6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2" y="2621030"/>
                    <a:pt x="3951796" y="2665082"/>
                    <a:pt x="3944723" y="2709741"/>
                  </a:cubicBezTo>
                  <a:cubicBezTo>
                    <a:pt x="3942238" y="2725432"/>
                    <a:pt x="3935020" y="2739754"/>
                    <a:pt x="3933742" y="2755635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30"/>
                    <a:pt x="3960631" y="2788970"/>
                    <a:pt x="3958242" y="2804057"/>
                  </a:cubicBezTo>
                  <a:cubicBezTo>
                    <a:pt x="3953654" y="2833024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4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8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1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5" y="3003434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10"/>
                  </a:cubicBezTo>
                  <a:cubicBezTo>
                    <a:pt x="3828681" y="2993251"/>
                    <a:pt x="3830084" y="2980481"/>
                    <a:pt x="3826596" y="2971268"/>
                  </a:cubicBezTo>
                  <a:cubicBezTo>
                    <a:pt x="3825357" y="2967361"/>
                    <a:pt x="3827109" y="2960213"/>
                    <a:pt x="3819102" y="2963896"/>
                  </a:cubicBezTo>
                  <a:cubicBezTo>
                    <a:pt x="3812398" y="2967164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9" y="2944930"/>
                  </a:cubicBezTo>
                  <a:cubicBezTo>
                    <a:pt x="3810348" y="2937145"/>
                    <a:pt x="3803966" y="2930566"/>
                    <a:pt x="3806099" y="2921006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2"/>
                  </a:cubicBezTo>
                  <a:cubicBezTo>
                    <a:pt x="3793138" y="2920810"/>
                    <a:pt x="3790880" y="2927257"/>
                    <a:pt x="3786147" y="2925889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4" y="2933616"/>
                  </a:lnTo>
                  <a:cubicBezTo>
                    <a:pt x="3786489" y="2940527"/>
                    <a:pt x="3782271" y="2941801"/>
                    <a:pt x="3777010" y="2940205"/>
                  </a:cubicBezTo>
                  <a:lnTo>
                    <a:pt x="3767057" y="2938295"/>
                  </a:lnTo>
                  <a:lnTo>
                    <a:pt x="3765045" y="2949766"/>
                  </a:lnTo>
                  <a:cubicBezTo>
                    <a:pt x="3762434" y="2962345"/>
                    <a:pt x="3762841" y="2975400"/>
                    <a:pt x="3751466" y="2984733"/>
                  </a:cubicBezTo>
                  <a:cubicBezTo>
                    <a:pt x="3746476" y="2988892"/>
                    <a:pt x="3748824" y="2993595"/>
                    <a:pt x="3751078" y="2998901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4"/>
                    <a:pt x="3787015" y="3045419"/>
                    <a:pt x="3782528" y="3062030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4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7" y="3084116"/>
                    <a:pt x="3803420" y="3080495"/>
                    <a:pt x="3806757" y="3077003"/>
                  </a:cubicBezTo>
                  <a:cubicBezTo>
                    <a:pt x="3816513" y="3066176"/>
                    <a:pt x="3825823" y="3062083"/>
                    <a:pt x="3840146" y="3069300"/>
                  </a:cubicBezTo>
                  <a:cubicBezTo>
                    <a:pt x="3851038" y="3074737"/>
                    <a:pt x="3862790" y="3074742"/>
                    <a:pt x="3868293" y="3059530"/>
                  </a:cubicBezTo>
                  <a:cubicBezTo>
                    <a:pt x="3871537" y="3050763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2" y="3067199"/>
                  </a:cubicBezTo>
                  <a:cubicBezTo>
                    <a:pt x="3898903" y="3081080"/>
                    <a:pt x="3916752" y="3089474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39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1"/>
                    <a:pt x="3905062" y="3159383"/>
                  </a:cubicBezTo>
                  <a:cubicBezTo>
                    <a:pt x="3903252" y="3159096"/>
                    <a:pt x="3902235" y="3157697"/>
                    <a:pt x="3901125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4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80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4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5" y="3197034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6" y="3255636"/>
                  </a:cubicBezTo>
                  <a:cubicBezTo>
                    <a:pt x="3711791" y="3258685"/>
                    <a:pt x="3702422" y="3255345"/>
                    <a:pt x="3703909" y="3265478"/>
                  </a:cubicBezTo>
                  <a:cubicBezTo>
                    <a:pt x="3705655" y="3270085"/>
                    <a:pt x="3710292" y="3272057"/>
                    <a:pt x="3712832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2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3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5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3" y="4123918"/>
                    <a:pt x="2154229" y="4126801"/>
                    <a:pt x="2146887" y="4129683"/>
                  </a:cubicBezTo>
                  <a:cubicBezTo>
                    <a:pt x="2137861" y="4133020"/>
                    <a:pt x="2127444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2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3"/>
                  </a:cubicBezTo>
                  <a:cubicBezTo>
                    <a:pt x="1711193" y="3894066"/>
                    <a:pt x="1711431" y="3895791"/>
                    <a:pt x="1711668" y="3897518"/>
                  </a:cubicBezTo>
                  <a:cubicBezTo>
                    <a:pt x="1707672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0" y="3894819"/>
                    <a:pt x="1600019" y="3878537"/>
                  </a:cubicBezTo>
                  <a:cubicBezTo>
                    <a:pt x="1597971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0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8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6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2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8"/>
                    <a:pt x="1116177" y="3898927"/>
                  </a:cubicBezTo>
                  <a:cubicBezTo>
                    <a:pt x="1108993" y="3907454"/>
                    <a:pt x="1099225" y="3915774"/>
                    <a:pt x="1085512" y="3913810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7" y="3916032"/>
                    <a:pt x="1094228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8" y="4010121"/>
                    <a:pt x="1003628" y="4010843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3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2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4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1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8"/>
                    <a:pt x="1225082" y="3615948"/>
                  </a:cubicBezTo>
                  <a:lnTo>
                    <a:pt x="1223380" y="3610558"/>
                  </a:lnTo>
                  <a:lnTo>
                    <a:pt x="1222745" y="3611001"/>
                  </a:lnTo>
                  <a:cubicBezTo>
                    <a:pt x="1211165" y="3623331"/>
                    <a:pt x="1193951" y="3632156"/>
                    <a:pt x="1190494" y="3651565"/>
                  </a:cubicBezTo>
                  <a:cubicBezTo>
                    <a:pt x="1182352" y="3655121"/>
                    <a:pt x="1174924" y="3658179"/>
                    <a:pt x="1166783" y="3661736"/>
                  </a:cubicBezTo>
                  <a:cubicBezTo>
                    <a:pt x="1162495" y="3664727"/>
                    <a:pt x="1158923" y="3667219"/>
                    <a:pt x="1154637" y="3670210"/>
                  </a:cubicBezTo>
                  <a:cubicBezTo>
                    <a:pt x="1145979" y="3683687"/>
                    <a:pt x="1131058" y="3686662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7" y="3582771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8"/>
                    <a:pt x="1011030" y="3485255"/>
                    <a:pt x="1010237" y="3484323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2" y="3323390"/>
                    <a:pt x="700012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2" y="3273694"/>
                    <a:pt x="638956" y="3278866"/>
                    <a:pt x="644406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6"/>
                    <a:pt x="664657" y="3289107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2"/>
                  </a:cubicBezTo>
                  <a:cubicBezTo>
                    <a:pt x="612232" y="3299271"/>
                    <a:pt x="615172" y="3292226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8"/>
                    <a:pt x="584006" y="3294285"/>
                  </a:cubicBezTo>
                  <a:cubicBezTo>
                    <a:pt x="581394" y="3297450"/>
                    <a:pt x="579691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8" y="3241263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5"/>
                    <a:pt x="555276" y="3208783"/>
                  </a:cubicBezTo>
                  <a:cubicBezTo>
                    <a:pt x="563218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0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0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4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0" y="3044899"/>
                  </a:cubicBezTo>
                  <a:cubicBezTo>
                    <a:pt x="488742" y="3040400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8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3"/>
                  </a:cubicBezTo>
                  <a:cubicBezTo>
                    <a:pt x="376213" y="3049921"/>
                    <a:pt x="366533" y="3053532"/>
                    <a:pt x="356247" y="3058134"/>
                  </a:cubicBezTo>
                  <a:cubicBezTo>
                    <a:pt x="336669" y="3067942"/>
                    <a:pt x="330918" y="3065114"/>
                    <a:pt x="329279" y="3044401"/>
                  </a:cubicBezTo>
                  <a:cubicBezTo>
                    <a:pt x="328084" y="3030757"/>
                    <a:pt x="321453" y="3026031"/>
                    <a:pt x="308607" y="3027031"/>
                  </a:cubicBezTo>
                  <a:cubicBezTo>
                    <a:pt x="279229" y="3029502"/>
                    <a:pt x="278733" y="3029198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6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20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3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7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8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4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6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7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7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2"/>
                    <a:pt x="177430" y="2216952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3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29999" y="2194023"/>
                    <a:pt x="128755" y="2194881"/>
                    <a:pt x="126283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2" y="2190279"/>
                    <a:pt x="90588" y="2196667"/>
                  </a:cubicBezTo>
                  <a:cubicBezTo>
                    <a:pt x="88512" y="2198766"/>
                    <a:pt x="86956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2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8" y="2195030"/>
                  </a:cubicBezTo>
                  <a:cubicBezTo>
                    <a:pt x="39764" y="2193884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5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4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6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0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9" y="1897227"/>
                    <a:pt x="399610" y="1886186"/>
                    <a:pt x="386796" y="1855936"/>
                  </a:cubicBezTo>
                  <a:cubicBezTo>
                    <a:pt x="388938" y="1849085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3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9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300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5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4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0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2" y="1226678"/>
                  </a:cubicBezTo>
                  <a:cubicBezTo>
                    <a:pt x="501501" y="1199936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6" y="1128228"/>
                  </a:cubicBezTo>
                  <a:cubicBezTo>
                    <a:pt x="489857" y="1118741"/>
                    <a:pt x="492023" y="1108506"/>
                    <a:pt x="491300" y="1098549"/>
                  </a:cubicBezTo>
                  <a:cubicBezTo>
                    <a:pt x="482720" y="1101472"/>
                    <a:pt x="479672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3"/>
                  </a:cubicBezTo>
                  <a:cubicBezTo>
                    <a:pt x="455943" y="1088535"/>
                    <a:pt x="441662" y="1081860"/>
                    <a:pt x="424274" y="1078049"/>
                  </a:cubicBezTo>
                  <a:cubicBezTo>
                    <a:pt x="414341" y="1075391"/>
                    <a:pt x="406802" y="1072149"/>
                    <a:pt x="407590" y="1059716"/>
                  </a:cubicBezTo>
                  <a:cubicBezTo>
                    <a:pt x="407916" y="1055836"/>
                    <a:pt x="406456" y="1051545"/>
                    <a:pt x="403785" y="1049238"/>
                  </a:cubicBezTo>
                  <a:cubicBezTo>
                    <a:pt x="389141" y="1037584"/>
                    <a:pt x="389048" y="1023254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80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grpSp>
          <p:nvGrpSpPr>
            <p:cNvPr id="110" name="Group 3">
              <a:extLst>
                <a:ext uri="{FF2B5EF4-FFF2-40B4-BE49-F238E27FC236}">
                  <a16:creationId xmlns:a16="http://schemas.microsoft.com/office/drawing/2014/main" xmlns="" id="{653B38FE-2126-4BA6-8C69-473DBAAA5C20}"/>
                </a:ext>
              </a:extLst>
            </p:cNvPr>
            <p:cNvGrpSpPr/>
            <p:nvPr/>
          </p:nvGrpSpPr>
          <p:grpSpPr>
            <a:xfrm>
              <a:off x="5899199" y="853605"/>
              <a:ext cx="5668988" cy="4846071"/>
              <a:chOff x="5899199" y="853605"/>
              <a:chExt cx="5668988" cy="4846071"/>
            </a:xfrm>
          </p:grpSpPr>
          <p:sp>
            <p:nvSpPr>
              <p:cNvPr id="118" name="Freeform: Shape 143">
                <a:extLst>
                  <a:ext uri="{FF2B5EF4-FFF2-40B4-BE49-F238E27FC236}">
                    <a16:creationId xmlns:a16="http://schemas.microsoft.com/office/drawing/2014/main" xmlns="" id="{DF0C07E1-8379-4176-9101-15455407DD93}"/>
                  </a:ext>
                </a:extLst>
              </p:cNvPr>
              <p:cNvSpPr/>
              <p:nvPr/>
            </p:nvSpPr>
            <p:spPr>
              <a:xfrm>
                <a:off x="7601132" y="2304805"/>
                <a:ext cx="2824336" cy="2407420"/>
              </a:xfrm>
              <a:custGeom>
                <a:avLst/>
                <a:gdLst>
                  <a:gd name="connsiteX0" fmla="*/ 3420385 w 4572368"/>
                  <a:gd name="connsiteY0" fmla="*/ 2295621 h 2407420"/>
                  <a:gd name="connsiteX1" fmla="*/ 3419637 w 4572368"/>
                  <a:gd name="connsiteY1" fmla="*/ 2295672 h 2407420"/>
                  <a:gd name="connsiteX2" fmla="*/ 3420288 w 4572368"/>
                  <a:gd name="connsiteY2" fmla="*/ 2296984 h 2407420"/>
                  <a:gd name="connsiteX3" fmla="*/ 3424235 w 4572368"/>
                  <a:gd name="connsiteY3" fmla="*/ 2299890 h 2407420"/>
                  <a:gd name="connsiteX4" fmla="*/ 3396137 w 4572368"/>
                  <a:gd name="connsiteY4" fmla="*/ 2235439 h 2407420"/>
                  <a:gd name="connsiteX5" fmla="*/ 3396347 w 4572368"/>
                  <a:gd name="connsiteY5" fmla="*/ 2236477 h 2407420"/>
                  <a:gd name="connsiteX6" fmla="*/ 3396517 w 4572368"/>
                  <a:gd name="connsiteY6" fmla="*/ 2236068 h 2407420"/>
                  <a:gd name="connsiteX7" fmla="*/ 3581300 w 4572368"/>
                  <a:gd name="connsiteY7" fmla="*/ 2059232 h 2407420"/>
                  <a:gd name="connsiteX8" fmla="*/ 3566375 w 4572368"/>
                  <a:gd name="connsiteY8" fmla="*/ 2065484 h 2407420"/>
                  <a:gd name="connsiteX9" fmla="*/ 3554155 w 4572368"/>
                  <a:gd name="connsiteY9" fmla="*/ 2075261 h 2407420"/>
                  <a:gd name="connsiteX10" fmla="*/ 3539872 w 4572368"/>
                  <a:gd name="connsiteY10" fmla="*/ 2080301 h 2407420"/>
                  <a:gd name="connsiteX11" fmla="*/ 3537353 w 4572368"/>
                  <a:gd name="connsiteY11" fmla="*/ 2079049 h 2407420"/>
                  <a:gd name="connsiteX12" fmla="*/ 3551199 w 4572368"/>
                  <a:gd name="connsiteY12" fmla="*/ 2112667 h 2407420"/>
                  <a:gd name="connsiteX13" fmla="*/ 3555909 w 4572368"/>
                  <a:gd name="connsiteY13" fmla="*/ 2099448 h 2407420"/>
                  <a:gd name="connsiteX14" fmla="*/ 3573169 w 4572368"/>
                  <a:gd name="connsiteY14" fmla="*/ 2074167 h 2407420"/>
                  <a:gd name="connsiteX15" fmla="*/ 1649791 w 4572368"/>
                  <a:gd name="connsiteY15" fmla="*/ 1783901 h 2407420"/>
                  <a:gd name="connsiteX16" fmla="*/ 1649338 w 4572368"/>
                  <a:gd name="connsiteY16" fmla="*/ 1784638 h 2407420"/>
                  <a:gd name="connsiteX17" fmla="*/ 1660428 w 4572368"/>
                  <a:gd name="connsiteY17" fmla="*/ 1793468 h 2407420"/>
                  <a:gd name="connsiteX18" fmla="*/ 1660932 w 4572368"/>
                  <a:gd name="connsiteY18" fmla="*/ 1792723 h 2407420"/>
                  <a:gd name="connsiteX19" fmla="*/ 1661104 w 4572368"/>
                  <a:gd name="connsiteY19" fmla="*/ 1792457 h 2407420"/>
                  <a:gd name="connsiteX20" fmla="*/ 4263462 w 4572368"/>
                  <a:gd name="connsiteY20" fmla="*/ 1196558 h 2407420"/>
                  <a:gd name="connsiteX21" fmla="*/ 4261237 w 4572368"/>
                  <a:gd name="connsiteY21" fmla="*/ 1199066 h 2407420"/>
                  <a:gd name="connsiteX22" fmla="*/ 4252071 w 4572368"/>
                  <a:gd name="connsiteY22" fmla="*/ 1208232 h 2407420"/>
                  <a:gd name="connsiteX23" fmla="*/ 4266735 w 4572368"/>
                  <a:gd name="connsiteY23" fmla="*/ 1238171 h 2407420"/>
                  <a:gd name="connsiteX24" fmla="*/ 4267250 w 4572368"/>
                  <a:gd name="connsiteY24" fmla="*/ 1238381 h 2407420"/>
                  <a:gd name="connsiteX25" fmla="*/ 4285128 w 4572368"/>
                  <a:gd name="connsiteY25" fmla="*/ 1233967 h 2407420"/>
                  <a:gd name="connsiteX26" fmla="*/ 4300786 w 4572368"/>
                  <a:gd name="connsiteY26" fmla="*/ 1222435 h 2407420"/>
                  <a:gd name="connsiteX27" fmla="*/ 4302782 w 4572368"/>
                  <a:gd name="connsiteY27" fmla="*/ 1218373 h 2407420"/>
                  <a:gd name="connsiteX28" fmla="*/ 4297143 w 4572368"/>
                  <a:gd name="connsiteY28" fmla="*/ 1215650 h 2407420"/>
                  <a:gd name="connsiteX29" fmla="*/ 4273631 w 4572368"/>
                  <a:gd name="connsiteY29" fmla="*/ 1197300 h 2407420"/>
                  <a:gd name="connsiteX30" fmla="*/ 601819 w 4572368"/>
                  <a:gd name="connsiteY30" fmla="*/ 719303 h 2407420"/>
                  <a:gd name="connsiteX31" fmla="*/ 602393 w 4572368"/>
                  <a:gd name="connsiteY31" fmla="*/ 720517 h 2407420"/>
                  <a:gd name="connsiteX32" fmla="*/ 602557 w 4572368"/>
                  <a:gd name="connsiteY32" fmla="*/ 720150 h 2407420"/>
                  <a:gd name="connsiteX33" fmla="*/ 720480 w 4572368"/>
                  <a:gd name="connsiteY33" fmla="*/ 377833 h 2407420"/>
                  <a:gd name="connsiteX34" fmla="*/ 707102 w 4572368"/>
                  <a:gd name="connsiteY34" fmla="*/ 399326 h 2407420"/>
                  <a:gd name="connsiteX35" fmla="*/ 703974 w 4572368"/>
                  <a:gd name="connsiteY35" fmla="*/ 436243 h 2407420"/>
                  <a:gd name="connsiteX36" fmla="*/ 721534 w 4572368"/>
                  <a:gd name="connsiteY36" fmla="*/ 439785 h 2407420"/>
                  <a:gd name="connsiteX37" fmla="*/ 721319 w 4572368"/>
                  <a:gd name="connsiteY37" fmla="*/ 439193 h 2407420"/>
                  <a:gd name="connsiteX38" fmla="*/ 723297 w 4572368"/>
                  <a:gd name="connsiteY38" fmla="*/ 425142 h 2407420"/>
                  <a:gd name="connsiteX39" fmla="*/ 728808 w 4572368"/>
                  <a:gd name="connsiteY39" fmla="*/ 395660 h 2407420"/>
                  <a:gd name="connsiteX40" fmla="*/ 724190 w 4572368"/>
                  <a:gd name="connsiteY40" fmla="*/ 380956 h 2407420"/>
                  <a:gd name="connsiteX41" fmla="*/ 567851 w 4572368"/>
                  <a:gd name="connsiteY41" fmla="*/ 0 h 2407420"/>
                  <a:gd name="connsiteX42" fmla="*/ 3690886 w 4572368"/>
                  <a:gd name="connsiteY42" fmla="*/ 0 h 2407420"/>
                  <a:gd name="connsiteX43" fmla="*/ 3691270 w 4572368"/>
                  <a:gd name="connsiteY43" fmla="*/ 4052 h 2407420"/>
                  <a:gd name="connsiteX44" fmla="*/ 3691965 w 4572368"/>
                  <a:gd name="connsiteY44" fmla="*/ 5021 h 2407420"/>
                  <a:gd name="connsiteX45" fmla="*/ 3697718 w 4572368"/>
                  <a:gd name="connsiteY45" fmla="*/ 0 h 2407420"/>
                  <a:gd name="connsiteX46" fmla="*/ 3725160 w 4572368"/>
                  <a:gd name="connsiteY46" fmla="*/ 0 h 2407420"/>
                  <a:gd name="connsiteX47" fmla="*/ 3744760 w 4572368"/>
                  <a:gd name="connsiteY47" fmla="*/ 20416 h 2407420"/>
                  <a:gd name="connsiteX48" fmla="*/ 3775814 w 4572368"/>
                  <a:gd name="connsiteY48" fmla="*/ 21888 h 2407420"/>
                  <a:gd name="connsiteX49" fmla="*/ 3785043 w 4572368"/>
                  <a:gd name="connsiteY49" fmla="*/ 540 h 2407420"/>
                  <a:gd name="connsiteX50" fmla="*/ 3784998 w 4572368"/>
                  <a:gd name="connsiteY50" fmla="*/ 0 h 2407420"/>
                  <a:gd name="connsiteX51" fmla="*/ 3810920 w 4572368"/>
                  <a:gd name="connsiteY51" fmla="*/ 0 h 2407420"/>
                  <a:gd name="connsiteX52" fmla="*/ 3823937 w 4572368"/>
                  <a:gd name="connsiteY52" fmla="*/ 17019 h 2407420"/>
                  <a:gd name="connsiteX53" fmla="*/ 3903216 w 4572368"/>
                  <a:gd name="connsiteY53" fmla="*/ 55635 h 2407420"/>
                  <a:gd name="connsiteX54" fmla="*/ 3923346 w 4572368"/>
                  <a:gd name="connsiteY54" fmla="*/ 48907 h 2407420"/>
                  <a:gd name="connsiteX55" fmla="*/ 3950282 w 4572368"/>
                  <a:gd name="connsiteY55" fmla="*/ 36633 h 2407420"/>
                  <a:gd name="connsiteX56" fmla="*/ 3951254 w 4572368"/>
                  <a:gd name="connsiteY56" fmla="*/ 65128 h 2407420"/>
                  <a:gd name="connsiteX57" fmla="*/ 3985874 w 4572368"/>
                  <a:gd name="connsiteY57" fmla="*/ 84700 h 2407420"/>
                  <a:gd name="connsiteX58" fmla="*/ 3986523 w 4572368"/>
                  <a:gd name="connsiteY58" fmla="*/ 84561 h 2407420"/>
                  <a:gd name="connsiteX59" fmla="*/ 4001139 w 4572368"/>
                  <a:gd name="connsiteY59" fmla="*/ 68158 h 2407420"/>
                  <a:gd name="connsiteX60" fmla="*/ 4008768 w 4572368"/>
                  <a:gd name="connsiteY60" fmla="*/ 46250 h 2407420"/>
                  <a:gd name="connsiteX61" fmla="*/ 4003556 w 4572368"/>
                  <a:gd name="connsiteY61" fmla="*/ 10279 h 2407420"/>
                  <a:gd name="connsiteX62" fmla="*/ 3993927 w 4572368"/>
                  <a:gd name="connsiteY62" fmla="*/ 0 h 2407420"/>
                  <a:gd name="connsiteX63" fmla="*/ 4052247 w 4572368"/>
                  <a:gd name="connsiteY63" fmla="*/ 0 h 2407420"/>
                  <a:gd name="connsiteX64" fmla="*/ 4053072 w 4572368"/>
                  <a:gd name="connsiteY64" fmla="*/ 16770 h 2407420"/>
                  <a:gd name="connsiteX65" fmla="*/ 4068305 w 4572368"/>
                  <a:gd name="connsiteY65" fmla="*/ 22237 h 2407420"/>
                  <a:gd name="connsiteX66" fmla="*/ 4070966 w 4572368"/>
                  <a:gd name="connsiteY66" fmla="*/ 24831 h 2407420"/>
                  <a:gd name="connsiteX67" fmla="*/ 4090733 w 4572368"/>
                  <a:gd name="connsiteY67" fmla="*/ 36910 h 2407420"/>
                  <a:gd name="connsiteX68" fmla="*/ 4145197 w 4572368"/>
                  <a:gd name="connsiteY68" fmla="*/ 42883 h 2407420"/>
                  <a:gd name="connsiteX69" fmla="*/ 4179074 w 4572368"/>
                  <a:gd name="connsiteY69" fmla="*/ 83288 h 2407420"/>
                  <a:gd name="connsiteX70" fmla="*/ 4208020 w 4572368"/>
                  <a:gd name="connsiteY70" fmla="*/ 133260 h 2407420"/>
                  <a:gd name="connsiteX71" fmla="*/ 4210047 w 4572368"/>
                  <a:gd name="connsiteY71" fmla="*/ 133638 h 2407420"/>
                  <a:gd name="connsiteX72" fmla="*/ 4235576 w 4572368"/>
                  <a:gd name="connsiteY72" fmla="*/ 185070 h 2407420"/>
                  <a:gd name="connsiteX73" fmla="*/ 4225847 w 4572368"/>
                  <a:gd name="connsiteY73" fmla="*/ 214713 h 2407420"/>
                  <a:gd name="connsiteX74" fmla="*/ 4260800 w 4572368"/>
                  <a:gd name="connsiteY74" fmla="*/ 212849 h 2407420"/>
                  <a:gd name="connsiteX75" fmla="*/ 4278115 w 4572368"/>
                  <a:gd name="connsiteY75" fmla="*/ 207168 h 2407420"/>
                  <a:gd name="connsiteX76" fmla="*/ 4278473 w 4572368"/>
                  <a:gd name="connsiteY76" fmla="*/ 219294 h 2407420"/>
                  <a:gd name="connsiteX77" fmla="*/ 4267874 w 4572368"/>
                  <a:gd name="connsiteY77" fmla="*/ 228327 h 2407420"/>
                  <a:gd name="connsiteX78" fmla="*/ 4245504 w 4572368"/>
                  <a:gd name="connsiteY78" fmla="*/ 249842 h 2407420"/>
                  <a:gd name="connsiteX79" fmla="*/ 4252213 w 4572368"/>
                  <a:gd name="connsiteY79" fmla="*/ 284127 h 2407420"/>
                  <a:gd name="connsiteX80" fmla="*/ 4281856 w 4572368"/>
                  <a:gd name="connsiteY80" fmla="*/ 293855 h 2407420"/>
                  <a:gd name="connsiteX81" fmla="*/ 4299406 w 4572368"/>
                  <a:gd name="connsiteY81" fmla="*/ 306569 h 2407420"/>
                  <a:gd name="connsiteX82" fmla="*/ 4286725 w 4572368"/>
                  <a:gd name="connsiteY82" fmla="*/ 326748 h 2407420"/>
                  <a:gd name="connsiteX83" fmla="*/ 4259068 w 4572368"/>
                  <a:gd name="connsiteY83" fmla="*/ 345703 h 2407420"/>
                  <a:gd name="connsiteX84" fmla="*/ 4251521 w 4572368"/>
                  <a:gd name="connsiteY84" fmla="*/ 372083 h 2407420"/>
                  <a:gd name="connsiteX85" fmla="*/ 4239400 w 4572368"/>
                  <a:gd name="connsiteY85" fmla="*/ 420156 h 2407420"/>
                  <a:gd name="connsiteX86" fmla="*/ 4235810 w 4572368"/>
                  <a:gd name="connsiteY86" fmla="*/ 487124 h 2407420"/>
                  <a:gd name="connsiteX87" fmla="*/ 4241565 w 4572368"/>
                  <a:gd name="connsiteY87" fmla="*/ 493546 h 2407420"/>
                  <a:gd name="connsiteX88" fmla="*/ 4257470 w 4572368"/>
                  <a:gd name="connsiteY88" fmla="*/ 498223 h 2407420"/>
                  <a:gd name="connsiteX89" fmla="*/ 4279466 w 4572368"/>
                  <a:gd name="connsiteY89" fmla="*/ 526450 h 2407420"/>
                  <a:gd name="connsiteX90" fmla="*/ 4301358 w 4572368"/>
                  <a:gd name="connsiteY90" fmla="*/ 546791 h 2407420"/>
                  <a:gd name="connsiteX91" fmla="*/ 4294347 w 4572368"/>
                  <a:gd name="connsiteY91" fmla="*/ 567504 h 2407420"/>
                  <a:gd name="connsiteX92" fmla="*/ 4272327 w 4572368"/>
                  <a:gd name="connsiteY92" fmla="*/ 584693 h 2407420"/>
                  <a:gd name="connsiteX93" fmla="*/ 4264461 w 4572368"/>
                  <a:gd name="connsiteY93" fmla="*/ 598680 h 2407420"/>
                  <a:gd name="connsiteX94" fmla="*/ 4268701 w 4572368"/>
                  <a:gd name="connsiteY94" fmla="*/ 600226 h 2407420"/>
                  <a:gd name="connsiteX95" fmla="*/ 4283893 w 4572368"/>
                  <a:gd name="connsiteY95" fmla="*/ 594672 h 2407420"/>
                  <a:gd name="connsiteX96" fmla="*/ 4338803 w 4572368"/>
                  <a:gd name="connsiteY96" fmla="*/ 603876 h 2407420"/>
                  <a:gd name="connsiteX97" fmla="*/ 4358590 w 4572368"/>
                  <a:gd name="connsiteY97" fmla="*/ 601802 h 2407420"/>
                  <a:gd name="connsiteX98" fmla="*/ 4376107 w 4572368"/>
                  <a:gd name="connsiteY98" fmla="*/ 611889 h 2407420"/>
                  <a:gd name="connsiteX99" fmla="*/ 4443012 w 4572368"/>
                  <a:gd name="connsiteY99" fmla="*/ 657936 h 2407420"/>
                  <a:gd name="connsiteX100" fmla="*/ 4479506 w 4572368"/>
                  <a:gd name="connsiteY100" fmla="*/ 681526 h 2407420"/>
                  <a:gd name="connsiteX101" fmla="*/ 4471548 w 4572368"/>
                  <a:gd name="connsiteY101" fmla="*/ 707307 h 2407420"/>
                  <a:gd name="connsiteX102" fmla="*/ 4497717 w 4572368"/>
                  <a:gd name="connsiteY102" fmla="*/ 730019 h 2407420"/>
                  <a:gd name="connsiteX103" fmla="*/ 4529489 w 4572368"/>
                  <a:gd name="connsiteY103" fmla="*/ 748010 h 2407420"/>
                  <a:gd name="connsiteX104" fmla="*/ 4518523 w 4572368"/>
                  <a:gd name="connsiteY104" fmla="*/ 775850 h 2407420"/>
                  <a:gd name="connsiteX105" fmla="*/ 4516130 w 4572368"/>
                  <a:gd name="connsiteY105" fmla="*/ 794278 h 2407420"/>
                  <a:gd name="connsiteX106" fmla="*/ 4532122 w 4572368"/>
                  <a:gd name="connsiteY106" fmla="*/ 795690 h 2407420"/>
                  <a:gd name="connsiteX107" fmla="*/ 4535540 w 4572368"/>
                  <a:gd name="connsiteY107" fmla="*/ 794231 h 2407420"/>
                  <a:gd name="connsiteX108" fmla="*/ 4559725 w 4572368"/>
                  <a:gd name="connsiteY108" fmla="*/ 788260 h 2407420"/>
                  <a:gd name="connsiteX109" fmla="*/ 4549827 w 4572368"/>
                  <a:gd name="connsiteY109" fmla="*/ 804763 h 2407420"/>
                  <a:gd name="connsiteX110" fmla="*/ 4534641 w 4572368"/>
                  <a:gd name="connsiteY110" fmla="*/ 818707 h 2407420"/>
                  <a:gd name="connsiteX111" fmla="*/ 4543185 w 4572368"/>
                  <a:gd name="connsiteY111" fmla="*/ 854382 h 2407420"/>
                  <a:gd name="connsiteX112" fmla="*/ 4563452 w 4572368"/>
                  <a:gd name="connsiteY112" fmla="*/ 858166 h 2407420"/>
                  <a:gd name="connsiteX113" fmla="*/ 4563186 w 4572368"/>
                  <a:gd name="connsiteY113" fmla="*/ 884858 h 2407420"/>
                  <a:gd name="connsiteX114" fmla="*/ 4544549 w 4572368"/>
                  <a:gd name="connsiteY114" fmla="*/ 897632 h 2407420"/>
                  <a:gd name="connsiteX115" fmla="*/ 4536779 w 4572368"/>
                  <a:gd name="connsiteY115" fmla="*/ 922397 h 2407420"/>
                  <a:gd name="connsiteX116" fmla="*/ 4525315 w 4572368"/>
                  <a:gd name="connsiteY116" fmla="*/ 958533 h 2407420"/>
                  <a:gd name="connsiteX117" fmla="*/ 4517058 w 4572368"/>
                  <a:gd name="connsiteY117" fmla="*/ 1008376 h 2407420"/>
                  <a:gd name="connsiteX118" fmla="*/ 4519733 w 4572368"/>
                  <a:gd name="connsiteY118" fmla="*/ 1027749 h 2407420"/>
                  <a:gd name="connsiteX119" fmla="*/ 4508174 w 4572368"/>
                  <a:gd name="connsiteY119" fmla="*/ 1025068 h 2407420"/>
                  <a:gd name="connsiteX120" fmla="*/ 4499290 w 4572368"/>
                  <a:gd name="connsiteY120" fmla="*/ 1041760 h 2407420"/>
                  <a:gd name="connsiteX121" fmla="*/ 4491275 w 4572368"/>
                  <a:gd name="connsiteY121" fmla="*/ 1079064 h 2407420"/>
                  <a:gd name="connsiteX122" fmla="*/ 4475144 w 4572368"/>
                  <a:gd name="connsiteY122" fmla="*/ 1098074 h 2407420"/>
                  <a:gd name="connsiteX123" fmla="*/ 4443934 w 4572368"/>
                  <a:gd name="connsiteY123" fmla="*/ 1107976 h 2407420"/>
                  <a:gd name="connsiteX124" fmla="*/ 4399184 w 4572368"/>
                  <a:gd name="connsiteY124" fmla="*/ 1134228 h 2407420"/>
                  <a:gd name="connsiteX125" fmla="*/ 4393752 w 4572368"/>
                  <a:gd name="connsiteY125" fmla="*/ 1152089 h 2407420"/>
                  <a:gd name="connsiteX126" fmla="*/ 4364858 w 4572368"/>
                  <a:gd name="connsiteY126" fmla="*/ 1169241 h 2407420"/>
                  <a:gd name="connsiteX127" fmla="*/ 4336492 w 4572368"/>
                  <a:gd name="connsiteY127" fmla="*/ 1169918 h 2407420"/>
                  <a:gd name="connsiteX128" fmla="*/ 4329986 w 4572368"/>
                  <a:gd name="connsiteY128" fmla="*/ 1179746 h 2407420"/>
                  <a:gd name="connsiteX129" fmla="*/ 4330113 w 4572368"/>
                  <a:gd name="connsiteY129" fmla="*/ 1180885 h 2407420"/>
                  <a:gd name="connsiteX130" fmla="*/ 4343556 w 4572368"/>
                  <a:gd name="connsiteY130" fmla="*/ 1185162 h 2407420"/>
                  <a:gd name="connsiteX131" fmla="*/ 4361274 w 4572368"/>
                  <a:gd name="connsiteY131" fmla="*/ 1196161 h 2407420"/>
                  <a:gd name="connsiteX132" fmla="*/ 4360053 w 4572368"/>
                  <a:gd name="connsiteY132" fmla="*/ 1199215 h 2407420"/>
                  <a:gd name="connsiteX133" fmla="*/ 4345388 w 4572368"/>
                  <a:gd name="connsiteY133" fmla="*/ 1223045 h 2407420"/>
                  <a:gd name="connsiteX134" fmla="*/ 4353332 w 4572368"/>
                  <a:gd name="connsiteY134" fmla="*/ 1234042 h 2407420"/>
                  <a:gd name="connsiteX135" fmla="*/ 4353943 w 4572368"/>
                  <a:gd name="connsiteY135" fmla="*/ 1237098 h 2407420"/>
                  <a:gd name="connsiteX136" fmla="*/ 4361886 w 4572368"/>
                  <a:gd name="connsiteY136" fmla="*/ 1254817 h 2407420"/>
                  <a:gd name="connsiteX137" fmla="*/ 4396714 w 4572368"/>
                  <a:gd name="connsiteY137" fmla="*/ 1284756 h 2407420"/>
                  <a:gd name="connsiteX138" fmla="*/ 4400991 w 4572368"/>
                  <a:gd name="connsiteY138" fmla="*/ 1328749 h 2407420"/>
                  <a:gd name="connsiteX139" fmla="*/ 4397324 w 4572368"/>
                  <a:gd name="connsiteY139" fmla="*/ 1377017 h 2407420"/>
                  <a:gd name="connsiteX140" fmla="*/ 4398547 w 4572368"/>
                  <a:gd name="connsiteY140" fmla="*/ 1378241 h 2407420"/>
                  <a:gd name="connsiteX141" fmla="*/ 4391825 w 4572368"/>
                  <a:gd name="connsiteY141" fmla="*/ 1425900 h 2407420"/>
                  <a:gd name="connsiteX142" fmla="*/ 4371051 w 4572368"/>
                  <a:gd name="connsiteY142" fmla="*/ 1441786 h 2407420"/>
                  <a:gd name="connsiteX143" fmla="*/ 4396102 w 4572368"/>
                  <a:gd name="connsiteY143" fmla="*/ 1457060 h 2407420"/>
                  <a:gd name="connsiteX144" fmla="*/ 4410767 w 4572368"/>
                  <a:gd name="connsiteY144" fmla="*/ 1461338 h 2407420"/>
                  <a:gd name="connsiteX145" fmla="*/ 4405268 w 4572368"/>
                  <a:gd name="connsiteY145" fmla="*/ 1469892 h 2407420"/>
                  <a:gd name="connsiteX146" fmla="*/ 4393657 w 4572368"/>
                  <a:gd name="connsiteY146" fmla="*/ 1471114 h 2407420"/>
                  <a:gd name="connsiteX147" fmla="*/ 4367996 w 4572368"/>
                  <a:gd name="connsiteY147" fmla="*/ 1475390 h 2407420"/>
                  <a:gd name="connsiteX148" fmla="*/ 4356387 w 4572368"/>
                  <a:gd name="connsiteY148" fmla="*/ 1502276 h 2407420"/>
                  <a:gd name="connsiteX149" fmla="*/ 4372272 w 4572368"/>
                  <a:gd name="connsiteY149" fmla="*/ 1523050 h 2407420"/>
                  <a:gd name="connsiteX150" fmla="*/ 4378383 w 4572368"/>
                  <a:gd name="connsiteY150" fmla="*/ 1540157 h 2407420"/>
                  <a:gd name="connsiteX151" fmla="*/ 4360052 w 4572368"/>
                  <a:gd name="connsiteY151" fmla="*/ 1548100 h 2407420"/>
                  <a:gd name="connsiteX152" fmla="*/ 4331946 w 4572368"/>
                  <a:gd name="connsiteY152" fmla="*/ 1548101 h 2407420"/>
                  <a:gd name="connsiteX153" fmla="*/ 4314227 w 4572368"/>
                  <a:gd name="connsiteY153" fmla="*/ 1562764 h 2407420"/>
                  <a:gd name="connsiteX154" fmla="*/ 4283066 w 4572368"/>
                  <a:gd name="connsiteY154" fmla="*/ 1590260 h 2407420"/>
                  <a:gd name="connsiteX155" fmla="*/ 4248849 w 4572368"/>
                  <a:gd name="connsiteY155" fmla="*/ 1634863 h 2407420"/>
                  <a:gd name="connsiteX156" fmla="*/ 4249786 w 4572368"/>
                  <a:gd name="connsiteY156" fmla="*/ 1642030 h 2407420"/>
                  <a:gd name="connsiteX157" fmla="*/ 4258565 w 4572368"/>
                  <a:gd name="connsiteY157" fmla="*/ 1652802 h 2407420"/>
                  <a:gd name="connsiteX158" fmla="*/ 4260398 w 4572368"/>
                  <a:gd name="connsiteY158" fmla="*/ 1682742 h 2407420"/>
                  <a:gd name="connsiteX159" fmla="*/ 4265897 w 4572368"/>
                  <a:gd name="connsiteY159" fmla="*/ 1707182 h 2407420"/>
                  <a:gd name="connsiteX160" fmla="*/ 4251232 w 4572368"/>
                  <a:gd name="connsiteY160" fmla="*/ 1718180 h 2407420"/>
                  <a:gd name="connsiteX161" fmla="*/ 4227862 w 4572368"/>
                  <a:gd name="connsiteY161" fmla="*/ 1719631 h 2407420"/>
                  <a:gd name="connsiteX162" fmla="*/ 4215796 w 4572368"/>
                  <a:gd name="connsiteY162" fmla="*/ 1725576 h 2407420"/>
                  <a:gd name="connsiteX163" fmla="*/ 4217994 w 4572368"/>
                  <a:gd name="connsiteY163" fmla="*/ 1728653 h 2407420"/>
                  <a:gd name="connsiteX164" fmla="*/ 4231130 w 4572368"/>
                  <a:gd name="connsiteY164" fmla="*/ 1732013 h 2407420"/>
                  <a:gd name="connsiteX165" fmla="*/ 4264736 w 4572368"/>
                  <a:gd name="connsiteY165" fmla="*/ 1764397 h 2407420"/>
                  <a:gd name="connsiteX166" fmla="*/ 4279401 w 4572368"/>
                  <a:gd name="connsiteY166" fmla="*/ 1772340 h 2407420"/>
                  <a:gd name="connsiteX167" fmla="*/ 4286732 w 4572368"/>
                  <a:gd name="connsiteY167" fmla="*/ 1787616 h 2407420"/>
                  <a:gd name="connsiteX168" fmla="*/ 4311172 w 4572368"/>
                  <a:gd name="connsiteY168" fmla="*/ 1851159 h 2407420"/>
                  <a:gd name="connsiteX169" fmla="*/ 4325226 w 4572368"/>
                  <a:gd name="connsiteY169" fmla="*/ 1884764 h 2407420"/>
                  <a:gd name="connsiteX170" fmla="*/ 4307506 w 4572368"/>
                  <a:gd name="connsiteY170" fmla="*/ 1898819 h 2407420"/>
                  <a:gd name="connsiteX171" fmla="*/ 4314839 w 4572368"/>
                  <a:gd name="connsiteY171" fmla="*/ 1926924 h 2407420"/>
                  <a:gd name="connsiteX172" fmla="*/ 4328281 w 4572368"/>
                  <a:gd name="connsiteY172" fmla="*/ 1954419 h 2407420"/>
                  <a:gd name="connsiteX173" fmla="*/ 4307507 w 4572368"/>
                  <a:gd name="connsiteY173" fmla="*/ 1968472 h 2407420"/>
                  <a:gd name="connsiteX174" fmla="*/ 4297119 w 4572368"/>
                  <a:gd name="connsiteY174" fmla="*/ 1980082 h 2407420"/>
                  <a:gd name="connsiteX175" fmla="*/ 4307507 w 4572368"/>
                  <a:gd name="connsiteY175" fmla="*/ 1988636 h 2407420"/>
                  <a:gd name="connsiteX176" fmla="*/ 4310562 w 4572368"/>
                  <a:gd name="connsiteY176" fmla="*/ 1989247 h 2407420"/>
                  <a:gd name="connsiteX177" fmla="*/ 4330114 w 4572368"/>
                  <a:gd name="connsiteY177" fmla="*/ 1996579 h 2407420"/>
                  <a:gd name="connsiteX178" fmla="*/ 4315449 w 4572368"/>
                  <a:gd name="connsiteY178" fmla="*/ 2003301 h 2407420"/>
                  <a:gd name="connsiteX179" fmla="*/ 4298342 w 4572368"/>
                  <a:gd name="connsiteY179" fmla="*/ 2005744 h 2407420"/>
                  <a:gd name="connsiteX180" fmla="*/ 4287344 w 4572368"/>
                  <a:gd name="connsiteY180" fmla="*/ 2034461 h 2407420"/>
                  <a:gd name="connsiteX181" fmla="*/ 4299564 w 4572368"/>
                  <a:gd name="connsiteY181" fmla="*/ 2046680 h 2407420"/>
                  <a:gd name="connsiteX182" fmla="*/ 4286732 w 4572368"/>
                  <a:gd name="connsiteY182" fmla="*/ 2065011 h 2407420"/>
                  <a:gd name="connsiteX183" fmla="*/ 4267790 w 4572368"/>
                  <a:gd name="connsiteY183" fmla="*/ 2065011 h 2407420"/>
                  <a:gd name="connsiteX184" fmla="*/ 4250683 w 4572368"/>
                  <a:gd name="connsiteY184" fmla="*/ 2078453 h 2407420"/>
                  <a:gd name="connsiteX185" fmla="*/ 4225633 w 4572368"/>
                  <a:gd name="connsiteY185" fmla="*/ 2098006 h 2407420"/>
                  <a:gd name="connsiteX186" fmla="*/ 4196303 w 4572368"/>
                  <a:gd name="connsiteY186" fmla="*/ 2128556 h 2407420"/>
                  <a:gd name="connsiteX187" fmla="*/ 4188972 w 4572368"/>
                  <a:gd name="connsiteY187" fmla="*/ 2143220 h 2407420"/>
                  <a:gd name="connsiteX188" fmla="*/ 4182250 w 4572368"/>
                  <a:gd name="connsiteY188" fmla="*/ 2135888 h 2407420"/>
                  <a:gd name="connsiteX189" fmla="*/ 4168197 w 4572368"/>
                  <a:gd name="connsiteY189" fmla="*/ 2143220 h 2407420"/>
                  <a:gd name="connsiteX190" fmla="*/ 4144979 w 4572368"/>
                  <a:gd name="connsiteY190" fmla="*/ 2165216 h 2407420"/>
                  <a:gd name="connsiteX191" fmla="*/ 4124816 w 4572368"/>
                  <a:gd name="connsiteY191" fmla="*/ 2170715 h 2407420"/>
                  <a:gd name="connsiteX192" fmla="*/ 4098543 w 4572368"/>
                  <a:gd name="connsiteY192" fmla="*/ 2162772 h 2407420"/>
                  <a:gd name="connsiteX193" fmla="*/ 4055161 w 4572368"/>
                  <a:gd name="connsiteY193" fmla="*/ 2159717 h 2407420"/>
                  <a:gd name="connsiteX194" fmla="*/ 4042940 w 4572368"/>
                  <a:gd name="connsiteY194" fmla="*/ 2169493 h 2407420"/>
                  <a:gd name="connsiteX195" fmla="*/ 4014835 w 4572368"/>
                  <a:gd name="connsiteY195" fmla="*/ 2167660 h 2407420"/>
                  <a:gd name="connsiteX196" fmla="*/ 3985507 w 4572368"/>
                  <a:gd name="connsiteY196" fmla="*/ 2158496 h 2407420"/>
                  <a:gd name="connsiteX197" fmla="*/ 3967787 w 4572368"/>
                  <a:gd name="connsiteY197" fmla="*/ 2193322 h 2407420"/>
                  <a:gd name="connsiteX198" fmla="*/ 3965954 w 4572368"/>
                  <a:gd name="connsiteY198" fmla="*/ 2199432 h 2407420"/>
                  <a:gd name="connsiteX199" fmla="*/ 3958622 w 4572368"/>
                  <a:gd name="connsiteY199" fmla="*/ 2189656 h 2407420"/>
                  <a:gd name="connsiteX200" fmla="*/ 3938460 w 4572368"/>
                  <a:gd name="connsiteY200" fmla="*/ 2143831 h 2407420"/>
                  <a:gd name="connsiteX201" fmla="*/ 3918296 w 4572368"/>
                  <a:gd name="connsiteY201" fmla="*/ 2135888 h 2407420"/>
                  <a:gd name="connsiteX202" fmla="*/ 3895689 w 4572368"/>
                  <a:gd name="connsiteY202" fmla="*/ 2136500 h 2407420"/>
                  <a:gd name="connsiteX203" fmla="*/ 3865750 w 4572368"/>
                  <a:gd name="connsiteY203" fmla="*/ 2110837 h 2407420"/>
                  <a:gd name="connsiteX204" fmla="*/ 3843754 w 4572368"/>
                  <a:gd name="connsiteY204" fmla="*/ 2094951 h 2407420"/>
                  <a:gd name="connsiteX205" fmla="*/ 3838866 w 4572368"/>
                  <a:gd name="connsiteY205" fmla="*/ 2084563 h 2407420"/>
                  <a:gd name="connsiteX206" fmla="*/ 3830311 w 4572368"/>
                  <a:gd name="connsiteY206" fmla="*/ 2089451 h 2407420"/>
                  <a:gd name="connsiteX207" fmla="*/ 3816869 w 4572368"/>
                  <a:gd name="connsiteY207" fmla="*/ 2103505 h 2407420"/>
                  <a:gd name="connsiteX208" fmla="*/ 3813814 w 4572368"/>
                  <a:gd name="connsiteY208" fmla="*/ 2131000 h 2407420"/>
                  <a:gd name="connsiteX209" fmla="*/ 3814424 w 4572368"/>
                  <a:gd name="connsiteY209" fmla="*/ 2152996 h 2407420"/>
                  <a:gd name="connsiteX210" fmla="*/ 3799150 w 4572368"/>
                  <a:gd name="connsiteY210" fmla="*/ 2148719 h 2407420"/>
                  <a:gd name="connsiteX211" fmla="*/ 3712387 w 4572368"/>
                  <a:gd name="connsiteY211" fmla="*/ 2115725 h 2407420"/>
                  <a:gd name="connsiteX212" fmla="*/ 3690907 w 4572368"/>
                  <a:gd name="connsiteY212" fmla="*/ 2100603 h 2407420"/>
                  <a:gd name="connsiteX213" fmla="*/ 3693678 w 4572368"/>
                  <a:gd name="connsiteY213" fmla="*/ 2090586 h 2407420"/>
                  <a:gd name="connsiteX214" fmla="*/ 3679225 w 4572368"/>
                  <a:gd name="connsiteY214" fmla="*/ 2086582 h 2407420"/>
                  <a:gd name="connsiteX215" fmla="*/ 3674950 w 4572368"/>
                  <a:gd name="connsiteY215" fmla="*/ 2087629 h 2407420"/>
                  <a:gd name="connsiteX216" fmla="*/ 3679332 w 4572368"/>
                  <a:gd name="connsiteY216" fmla="*/ 2096392 h 2407420"/>
                  <a:gd name="connsiteX217" fmla="*/ 3656113 w 4572368"/>
                  <a:gd name="connsiteY217" fmla="*/ 2136108 h 2407420"/>
                  <a:gd name="connsiteX218" fmla="*/ 3623118 w 4572368"/>
                  <a:gd name="connsiteY218" fmla="*/ 2139163 h 2407420"/>
                  <a:gd name="connsiteX219" fmla="*/ 3612732 w 4572368"/>
                  <a:gd name="connsiteY219" fmla="*/ 2167879 h 2407420"/>
                  <a:gd name="connsiteX220" fmla="*/ 3623730 w 4572368"/>
                  <a:gd name="connsiteY220" fmla="*/ 2181321 h 2407420"/>
                  <a:gd name="connsiteX221" fmla="*/ 3634728 w 4572368"/>
                  <a:gd name="connsiteY221" fmla="*/ 2193543 h 2407420"/>
                  <a:gd name="connsiteX222" fmla="*/ 3588292 w 4572368"/>
                  <a:gd name="connsiteY222" fmla="*/ 2141606 h 2407420"/>
                  <a:gd name="connsiteX223" fmla="*/ 3572406 w 4572368"/>
                  <a:gd name="connsiteY223" fmla="*/ 2126332 h 2407420"/>
                  <a:gd name="connsiteX224" fmla="*/ 3562323 w 4572368"/>
                  <a:gd name="connsiteY224" fmla="*/ 2133511 h 2407420"/>
                  <a:gd name="connsiteX225" fmla="*/ 3560124 w 4572368"/>
                  <a:gd name="connsiteY225" fmla="*/ 2134334 h 2407420"/>
                  <a:gd name="connsiteX226" fmla="*/ 3574081 w 4572368"/>
                  <a:gd name="connsiteY226" fmla="*/ 2168218 h 2407420"/>
                  <a:gd name="connsiteX227" fmla="*/ 3578404 w 4572368"/>
                  <a:gd name="connsiteY227" fmla="*/ 2191547 h 2407420"/>
                  <a:gd name="connsiteX228" fmla="*/ 3580797 w 4572368"/>
                  <a:gd name="connsiteY228" fmla="*/ 2192544 h 2407420"/>
                  <a:gd name="connsiteX229" fmla="*/ 3610780 w 4572368"/>
                  <a:gd name="connsiteY229" fmla="*/ 2250901 h 2407420"/>
                  <a:gd name="connsiteX230" fmla="*/ 3680816 w 4572368"/>
                  <a:gd name="connsiteY230" fmla="*/ 2353553 h 2407420"/>
                  <a:gd name="connsiteX231" fmla="*/ 3701225 w 4572368"/>
                  <a:gd name="connsiteY231" fmla="*/ 2385456 h 2407420"/>
                  <a:gd name="connsiteX232" fmla="*/ 3706369 w 4572368"/>
                  <a:gd name="connsiteY232" fmla="*/ 2407420 h 2407420"/>
                  <a:gd name="connsiteX233" fmla="*/ 1080113 w 4572368"/>
                  <a:gd name="connsiteY233" fmla="*/ 2407420 h 2407420"/>
                  <a:gd name="connsiteX234" fmla="*/ 1077797 w 4572368"/>
                  <a:gd name="connsiteY234" fmla="*/ 2390172 h 2407420"/>
                  <a:gd name="connsiteX235" fmla="*/ 1042370 w 4572368"/>
                  <a:gd name="connsiteY235" fmla="*/ 2386668 h 2407420"/>
                  <a:gd name="connsiteX236" fmla="*/ 1022383 w 4572368"/>
                  <a:gd name="connsiteY236" fmla="*/ 2401082 h 2407420"/>
                  <a:gd name="connsiteX237" fmla="*/ 999508 w 4572368"/>
                  <a:gd name="connsiteY237" fmla="*/ 2378841 h 2407420"/>
                  <a:gd name="connsiteX238" fmla="*/ 1003827 w 4572368"/>
                  <a:gd name="connsiteY238" fmla="*/ 2352180 h 2407420"/>
                  <a:gd name="connsiteX239" fmla="*/ 1003823 w 4572368"/>
                  <a:gd name="connsiteY239" fmla="*/ 2335189 h 2407420"/>
                  <a:gd name="connsiteX240" fmla="*/ 990464 w 4572368"/>
                  <a:gd name="connsiteY240" fmla="*/ 2326155 h 2407420"/>
                  <a:gd name="connsiteX241" fmla="*/ 989902 w 4572368"/>
                  <a:gd name="connsiteY241" fmla="*/ 2327747 h 2407420"/>
                  <a:gd name="connsiteX242" fmla="*/ 968739 w 4572368"/>
                  <a:gd name="connsiteY242" fmla="*/ 2319667 h 2407420"/>
                  <a:gd name="connsiteX243" fmla="*/ 838038 w 4572368"/>
                  <a:gd name="connsiteY243" fmla="*/ 2270053 h 2407420"/>
                  <a:gd name="connsiteX244" fmla="*/ 816187 w 4572368"/>
                  <a:gd name="connsiteY244" fmla="*/ 2282944 h 2407420"/>
                  <a:gd name="connsiteX245" fmla="*/ 787766 w 4572368"/>
                  <a:gd name="connsiteY245" fmla="*/ 2304016 h 2407420"/>
                  <a:gd name="connsiteX246" fmla="*/ 779516 w 4572368"/>
                  <a:gd name="connsiteY246" fmla="*/ 2270951 h 2407420"/>
                  <a:gd name="connsiteX247" fmla="*/ 734159 w 4572368"/>
                  <a:gd name="connsiteY247" fmla="*/ 2256718 h 2407420"/>
                  <a:gd name="connsiteX248" fmla="*/ 696391 w 4572368"/>
                  <a:gd name="connsiteY248" fmla="*/ 2273720 h 2407420"/>
                  <a:gd name="connsiteX249" fmla="*/ 612794 w 4572368"/>
                  <a:gd name="connsiteY249" fmla="*/ 2282048 h 2407420"/>
                  <a:gd name="connsiteX250" fmla="*/ 580035 w 4572368"/>
                  <a:gd name="connsiteY250" fmla="*/ 2254546 h 2407420"/>
                  <a:gd name="connsiteX251" fmla="*/ 549364 w 4572368"/>
                  <a:gd name="connsiteY251" fmla="*/ 2236237 h 2407420"/>
                  <a:gd name="connsiteX252" fmla="*/ 552390 w 4572368"/>
                  <a:gd name="connsiteY252" fmla="*/ 2210275 h 2407420"/>
                  <a:gd name="connsiteX253" fmla="*/ 583579 w 4572368"/>
                  <a:gd name="connsiteY253" fmla="*/ 2153388 h 2407420"/>
                  <a:gd name="connsiteX254" fmla="*/ 594021 w 4572368"/>
                  <a:gd name="connsiteY254" fmla="*/ 2104432 h 2407420"/>
                  <a:gd name="connsiteX255" fmla="*/ 563051 w 4572368"/>
                  <a:gd name="connsiteY255" fmla="*/ 2026965 h 2407420"/>
                  <a:gd name="connsiteX256" fmla="*/ 544825 w 4572368"/>
                  <a:gd name="connsiteY256" fmla="*/ 2013264 h 2407420"/>
                  <a:gd name="connsiteX257" fmla="*/ 527604 w 4572368"/>
                  <a:gd name="connsiteY257" fmla="*/ 1990909 h 2407420"/>
                  <a:gd name="connsiteX258" fmla="*/ 550784 w 4572368"/>
                  <a:gd name="connsiteY258" fmla="*/ 1981679 h 2407420"/>
                  <a:gd name="connsiteX259" fmla="*/ 562942 w 4572368"/>
                  <a:gd name="connsiteY259" fmla="*/ 1975204 h 2407420"/>
                  <a:gd name="connsiteX260" fmla="*/ 554064 w 4572368"/>
                  <a:gd name="connsiteY260" fmla="*/ 1965571 h 2407420"/>
                  <a:gd name="connsiteX261" fmla="*/ 519369 w 4572368"/>
                  <a:gd name="connsiteY261" fmla="*/ 1886971 h 2407420"/>
                  <a:gd name="connsiteX262" fmla="*/ 533000 w 4572368"/>
                  <a:gd name="connsiteY262" fmla="*/ 1842246 h 2407420"/>
                  <a:gd name="connsiteX263" fmla="*/ 605513 w 4572368"/>
                  <a:gd name="connsiteY263" fmla="*/ 1715265 h 2407420"/>
                  <a:gd name="connsiteX264" fmla="*/ 598877 w 4572368"/>
                  <a:gd name="connsiteY264" fmla="*/ 1696950 h 2407420"/>
                  <a:gd name="connsiteX265" fmla="*/ 595334 w 4572368"/>
                  <a:gd name="connsiteY265" fmla="*/ 1679169 h 2407420"/>
                  <a:gd name="connsiteX266" fmla="*/ 603172 w 4572368"/>
                  <a:gd name="connsiteY266" fmla="*/ 1670914 h 2407420"/>
                  <a:gd name="connsiteX267" fmla="*/ 594309 w 4572368"/>
                  <a:gd name="connsiteY267" fmla="*/ 1649489 h 2407420"/>
                  <a:gd name="connsiteX268" fmla="*/ 597313 w 4572368"/>
                  <a:gd name="connsiteY268" fmla="*/ 1643573 h 2407420"/>
                  <a:gd name="connsiteX269" fmla="*/ 573816 w 4572368"/>
                  <a:gd name="connsiteY269" fmla="*/ 1633507 h 2407420"/>
                  <a:gd name="connsiteX270" fmla="*/ 593804 w 4572368"/>
                  <a:gd name="connsiteY270" fmla="*/ 1620047 h 2407420"/>
                  <a:gd name="connsiteX271" fmla="*/ 585304 w 4572368"/>
                  <a:gd name="connsiteY271" fmla="*/ 1601162 h 2407420"/>
                  <a:gd name="connsiteX272" fmla="*/ 587387 w 4572368"/>
                  <a:gd name="connsiteY272" fmla="*/ 1600439 h 2407420"/>
                  <a:gd name="connsiteX273" fmla="*/ 567795 w 4572368"/>
                  <a:gd name="connsiteY273" fmla="*/ 1593539 h 2407420"/>
                  <a:gd name="connsiteX274" fmla="*/ 528163 w 4572368"/>
                  <a:gd name="connsiteY274" fmla="*/ 1575271 h 2407420"/>
                  <a:gd name="connsiteX275" fmla="*/ 538455 w 4572368"/>
                  <a:gd name="connsiteY275" fmla="*/ 1541018 h 2407420"/>
                  <a:gd name="connsiteX276" fmla="*/ 539473 w 4572368"/>
                  <a:gd name="connsiteY276" fmla="*/ 1518830 h 2407420"/>
                  <a:gd name="connsiteX277" fmla="*/ 520286 w 4572368"/>
                  <a:gd name="connsiteY277" fmla="*/ 1518738 h 2407420"/>
                  <a:gd name="connsiteX278" fmla="*/ 516358 w 4572368"/>
                  <a:gd name="connsiteY278" fmla="*/ 1520815 h 2407420"/>
                  <a:gd name="connsiteX279" fmla="*/ 488146 w 4572368"/>
                  <a:gd name="connsiteY279" fmla="*/ 1530332 h 2407420"/>
                  <a:gd name="connsiteX280" fmla="*/ 498292 w 4572368"/>
                  <a:gd name="connsiteY280" fmla="*/ 1509690 h 2407420"/>
                  <a:gd name="connsiteX281" fmla="*/ 514995 w 4572368"/>
                  <a:gd name="connsiteY281" fmla="*/ 1491572 h 2407420"/>
                  <a:gd name="connsiteX282" fmla="*/ 501272 w 4572368"/>
                  <a:gd name="connsiteY282" fmla="*/ 1449927 h 2407420"/>
                  <a:gd name="connsiteX283" fmla="*/ 476754 w 4572368"/>
                  <a:gd name="connsiteY283" fmla="*/ 1447435 h 2407420"/>
                  <a:gd name="connsiteX284" fmla="*/ 474416 w 4572368"/>
                  <a:gd name="connsiteY284" fmla="*/ 1415618 h 2407420"/>
                  <a:gd name="connsiteX285" fmla="*/ 495347 w 4572368"/>
                  <a:gd name="connsiteY285" fmla="*/ 1398547 h 2407420"/>
                  <a:gd name="connsiteX286" fmla="*/ 502140 w 4572368"/>
                  <a:gd name="connsiteY286" fmla="*/ 1368276 h 2407420"/>
                  <a:gd name="connsiteX287" fmla="*/ 512202 w 4572368"/>
                  <a:gd name="connsiteY287" fmla="*/ 1324095 h 2407420"/>
                  <a:gd name="connsiteX288" fmla="*/ 517081 w 4572368"/>
                  <a:gd name="connsiteY288" fmla="*/ 1263904 h 2407420"/>
                  <a:gd name="connsiteX289" fmla="*/ 511969 w 4572368"/>
                  <a:gd name="connsiteY289" fmla="*/ 1241094 h 2407420"/>
                  <a:gd name="connsiteX290" fmla="*/ 526004 w 4572368"/>
                  <a:gd name="connsiteY290" fmla="*/ 1243138 h 2407420"/>
                  <a:gd name="connsiteX291" fmla="*/ 534926 w 4572368"/>
                  <a:gd name="connsiteY291" fmla="*/ 1222372 h 2407420"/>
                  <a:gd name="connsiteX292" fmla="*/ 540762 w 4572368"/>
                  <a:gd name="connsiteY292" fmla="*/ 1177141 h 2407420"/>
                  <a:gd name="connsiteX293" fmla="*/ 558086 w 4572368"/>
                  <a:gd name="connsiteY293" fmla="*/ 1152895 h 2407420"/>
                  <a:gd name="connsiteX294" fmla="*/ 569560 w 4572368"/>
                  <a:gd name="connsiteY294" fmla="*/ 1143332 h 2407420"/>
                  <a:gd name="connsiteX295" fmla="*/ 552210 w 4572368"/>
                  <a:gd name="connsiteY295" fmla="*/ 1142716 h 2407420"/>
                  <a:gd name="connsiteX296" fmla="*/ 514703 w 4572368"/>
                  <a:gd name="connsiteY296" fmla="*/ 1137465 h 2407420"/>
                  <a:gd name="connsiteX297" fmla="*/ 456457 w 4572368"/>
                  <a:gd name="connsiteY297" fmla="*/ 1117038 h 2407420"/>
                  <a:gd name="connsiteX298" fmla="*/ 426663 w 4572368"/>
                  <a:gd name="connsiteY298" fmla="*/ 1107890 h 2407420"/>
                  <a:gd name="connsiteX299" fmla="*/ 417715 w 4572368"/>
                  <a:gd name="connsiteY299" fmla="*/ 1094016 h 2407420"/>
                  <a:gd name="connsiteX300" fmla="*/ 393610 w 4572368"/>
                  <a:gd name="connsiteY300" fmla="*/ 1104747 h 2407420"/>
                  <a:gd name="connsiteX301" fmla="*/ 329733 w 4572368"/>
                  <a:gd name="connsiteY301" fmla="*/ 1077967 h 2407420"/>
                  <a:gd name="connsiteX302" fmla="*/ 312121 w 4572368"/>
                  <a:gd name="connsiteY302" fmla="*/ 1070894 h 2407420"/>
                  <a:gd name="connsiteX303" fmla="*/ 260417 w 4572368"/>
                  <a:gd name="connsiteY303" fmla="*/ 1044256 h 2407420"/>
                  <a:gd name="connsiteX304" fmla="*/ 205026 w 4572368"/>
                  <a:gd name="connsiteY304" fmla="*/ 1013190 h 2407420"/>
                  <a:gd name="connsiteX305" fmla="*/ 176350 w 4572368"/>
                  <a:gd name="connsiteY305" fmla="*/ 994763 h 2407420"/>
                  <a:gd name="connsiteX306" fmla="*/ 174419 w 4572368"/>
                  <a:gd name="connsiteY306" fmla="*/ 994771 h 2407420"/>
                  <a:gd name="connsiteX307" fmla="*/ 174418 w 4572368"/>
                  <a:gd name="connsiteY307" fmla="*/ 994770 h 2407420"/>
                  <a:gd name="connsiteX308" fmla="*/ 173936 w 4572368"/>
                  <a:gd name="connsiteY308" fmla="*/ 994773 h 2407420"/>
                  <a:gd name="connsiteX309" fmla="*/ 174419 w 4572368"/>
                  <a:gd name="connsiteY309" fmla="*/ 994771 h 2407420"/>
                  <a:gd name="connsiteX310" fmla="*/ 175388 w 4572368"/>
                  <a:gd name="connsiteY310" fmla="*/ 995733 h 2407420"/>
                  <a:gd name="connsiteX311" fmla="*/ 172154 w 4572368"/>
                  <a:gd name="connsiteY311" fmla="*/ 1007533 h 2407420"/>
                  <a:gd name="connsiteX312" fmla="*/ 163455 w 4572368"/>
                  <a:gd name="connsiteY312" fmla="*/ 1006603 h 2407420"/>
                  <a:gd name="connsiteX313" fmla="*/ 70024 w 4572368"/>
                  <a:gd name="connsiteY313" fmla="*/ 981689 h 2407420"/>
                  <a:gd name="connsiteX314" fmla="*/ 53581 w 4572368"/>
                  <a:gd name="connsiteY314" fmla="*/ 976929 h 2407420"/>
                  <a:gd name="connsiteX315" fmla="*/ 49899 w 4572368"/>
                  <a:gd name="connsiteY315" fmla="*/ 974433 h 2407420"/>
                  <a:gd name="connsiteX316" fmla="*/ 43671 w 4572368"/>
                  <a:gd name="connsiteY316" fmla="*/ 964026 h 2407420"/>
                  <a:gd name="connsiteX317" fmla="*/ 42494 w 4572368"/>
                  <a:gd name="connsiteY317" fmla="*/ 959780 h 2407420"/>
                  <a:gd name="connsiteX318" fmla="*/ 44186 w 4572368"/>
                  <a:gd name="connsiteY318" fmla="*/ 948759 h 2407420"/>
                  <a:gd name="connsiteX319" fmla="*/ 45125 w 4572368"/>
                  <a:gd name="connsiteY319" fmla="*/ 941993 h 2407420"/>
                  <a:gd name="connsiteX320" fmla="*/ 18821 w 4572368"/>
                  <a:gd name="connsiteY320" fmla="*/ 935921 h 2407420"/>
                  <a:gd name="connsiteX321" fmla="*/ 611 w 4572368"/>
                  <a:gd name="connsiteY321" fmla="*/ 924793 h 2407420"/>
                  <a:gd name="connsiteX322" fmla="*/ 10024 w 4572368"/>
                  <a:gd name="connsiteY322" fmla="*/ 911806 h 2407420"/>
                  <a:gd name="connsiteX323" fmla="*/ 88220 w 4572368"/>
                  <a:gd name="connsiteY323" fmla="*/ 943935 h 2407420"/>
                  <a:gd name="connsiteX324" fmla="*/ 130187 w 4572368"/>
                  <a:gd name="connsiteY324" fmla="*/ 953224 h 2407420"/>
                  <a:gd name="connsiteX325" fmla="*/ 138116 w 4572368"/>
                  <a:gd name="connsiteY325" fmla="*/ 954542 h 2407420"/>
                  <a:gd name="connsiteX326" fmla="*/ 183441 w 4572368"/>
                  <a:gd name="connsiteY326" fmla="*/ 981014 h 2407420"/>
                  <a:gd name="connsiteX327" fmla="*/ 208385 w 4572368"/>
                  <a:gd name="connsiteY327" fmla="*/ 985352 h 2407420"/>
                  <a:gd name="connsiteX328" fmla="*/ 223461 w 4572368"/>
                  <a:gd name="connsiteY328" fmla="*/ 986447 h 2407420"/>
                  <a:gd name="connsiteX329" fmla="*/ 282104 w 4572368"/>
                  <a:gd name="connsiteY329" fmla="*/ 1009576 h 2407420"/>
                  <a:gd name="connsiteX330" fmla="*/ 324453 w 4572368"/>
                  <a:gd name="connsiteY330" fmla="*/ 1017706 h 2407420"/>
                  <a:gd name="connsiteX331" fmla="*/ 357755 w 4572368"/>
                  <a:gd name="connsiteY331" fmla="*/ 1033795 h 2407420"/>
                  <a:gd name="connsiteX332" fmla="*/ 395403 w 4572368"/>
                  <a:gd name="connsiteY332" fmla="*/ 1026872 h 2407420"/>
                  <a:gd name="connsiteX333" fmla="*/ 398073 w 4572368"/>
                  <a:gd name="connsiteY333" fmla="*/ 1018745 h 2407420"/>
                  <a:gd name="connsiteX334" fmla="*/ 447075 w 4572368"/>
                  <a:gd name="connsiteY334" fmla="*/ 1000761 h 2407420"/>
                  <a:gd name="connsiteX335" fmla="*/ 474291 w 4572368"/>
                  <a:gd name="connsiteY335" fmla="*/ 994269 h 2407420"/>
                  <a:gd name="connsiteX336" fmla="*/ 474369 w 4572368"/>
                  <a:gd name="connsiteY336" fmla="*/ 994130 h 2407420"/>
                  <a:gd name="connsiteX337" fmla="*/ 482894 w 4572368"/>
                  <a:gd name="connsiteY337" fmla="*/ 977230 h 2407420"/>
                  <a:gd name="connsiteX338" fmla="*/ 483459 w 4572368"/>
                  <a:gd name="connsiteY338" fmla="*/ 977889 h 2407420"/>
                  <a:gd name="connsiteX339" fmla="*/ 485390 w 4572368"/>
                  <a:gd name="connsiteY339" fmla="*/ 974441 h 2407420"/>
                  <a:gd name="connsiteX340" fmla="*/ 503317 w 4572368"/>
                  <a:gd name="connsiteY340" fmla="*/ 958786 h 2407420"/>
                  <a:gd name="connsiteX341" fmla="*/ 507032 w 4572368"/>
                  <a:gd name="connsiteY341" fmla="*/ 954525 h 2407420"/>
                  <a:gd name="connsiteX342" fmla="*/ 506323 w 4572368"/>
                  <a:gd name="connsiteY342" fmla="*/ 954214 h 2407420"/>
                  <a:gd name="connsiteX343" fmla="*/ 454898 w 4572368"/>
                  <a:gd name="connsiteY343" fmla="*/ 947808 h 2407420"/>
                  <a:gd name="connsiteX344" fmla="*/ 433866 w 4572368"/>
                  <a:gd name="connsiteY344" fmla="*/ 932863 h 2407420"/>
                  <a:gd name="connsiteX345" fmla="*/ 420307 w 4572368"/>
                  <a:gd name="connsiteY345" fmla="*/ 926907 h 2407420"/>
                  <a:gd name="connsiteX346" fmla="*/ 383320 w 4572368"/>
                  <a:gd name="connsiteY346" fmla="*/ 904954 h 2407420"/>
                  <a:gd name="connsiteX347" fmla="*/ 381864 w 4572368"/>
                  <a:gd name="connsiteY347" fmla="*/ 875769 h 2407420"/>
                  <a:gd name="connsiteX348" fmla="*/ 493608 w 4572368"/>
                  <a:gd name="connsiteY348" fmla="*/ 879167 h 2407420"/>
                  <a:gd name="connsiteX349" fmla="*/ 490669 w 4572368"/>
                  <a:gd name="connsiteY349" fmla="*/ 875022 h 2407420"/>
                  <a:gd name="connsiteX350" fmla="*/ 529369 w 4572368"/>
                  <a:gd name="connsiteY350" fmla="*/ 883454 h 2407420"/>
                  <a:gd name="connsiteX351" fmla="*/ 564126 w 4572368"/>
                  <a:gd name="connsiteY351" fmla="*/ 886459 h 2407420"/>
                  <a:gd name="connsiteX352" fmla="*/ 565737 w 4572368"/>
                  <a:gd name="connsiteY352" fmla="*/ 870607 h 2407420"/>
                  <a:gd name="connsiteX353" fmla="*/ 574512 w 4572368"/>
                  <a:gd name="connsiteY353" fmla="*/ 843905 h 2407420"/>
                  <a:gd name="connsiteX354" fmla="*/ 565906 w 4572368"/>
                  <a:gd name="connsiteY354" fmla="*/ 819210 h 2407420"/>
                  <a:gd name="connsiteX355" fmla="*/ 545738 w 4572368"/>
                  <a:gd name="connsiteY355" fmla="*/ 802291 h 2407420"/>
                  <a:gd name="connsiteX356" fmla="*/ 522744 w 4572368"/>
                  <a:gd name="connsiteY356" fmla="*/ 801810 h 2407420"/>
                  <a:gd name="connsiteX357" fmla="*/ 507818 w 4572368"/>
                  <a:gd name="connsiteY357" fmla="*/ 790473 h 2407420"/>
                  <a:gd name="connsiteX358" fmla="*/ 521029 w 4572368"/>
                  <a:gd name="connsiteY358" fmla="*/ 762015 h 2407420"/>
                  <a:gd name="connsiteX359" fmla="*/ 523890 w 4572368"/>
                  <a:gd name="connsiteY359" fmla="*/ 753308 h 2407420"/>
                  <a:gd name="connsiteX360" fmla="*/ 521535 w 4572368"/>
                  <a:gd name="connsiteY360" fmla="*/ 744815 h 2407420"/>
                  <a:gd name="connsiteX361" fmla="*/ 528195 w 4572368"/>
                  <a:gd name="connsiteY361" fmla="*/ 720636 h 2407420"/>
                  <a:gd name="connsiteX362" fmla="*/ 507679 w 4572368"/>
                  <a:gd name="connsiteY362" fmla="*/ 712608 h 2407420"/>
                  <a:gd name="connsiteX363" fmla="*/ 503792 w 4572368"/>
                  <a:gd name="connsiteY363" fmla="*/ 706827 h 2407420"/>
                  <a:gd name="connsiteX364" fmla="*/ 492357 w 4572368"/>
                  <a:gd name="connsiteY364" fmla="*/ 653548 h 2407420"/>
                  <a:gd name="connsiteX365" fmla="*/ 492516 w 4572368"/>
                  <a:gd name="connsiteY365" fmla="*/ 645238 h 2407420"/>
                  <a:gd name="connsiteX366" fmla="*/ 503762 w 4572368"/>
                  <a:gd name="connsiteY366" fmla="*/ 609059 h 2407420"/>
                  <a:gd name="connsiteX367" fmla="*/ 534098 w 4572368"/>
                  <a:gd name="connsiteY367" fmla="*/ 563717 h 2407420"/>
                  <a:gd name="connsiteX368" fmla="*/ 548702 w 4572368"/>
                  <a:gd name="connsiteY368" fmla="*/ 544719 h 2407420"/>
                  <a:gd name="connsiteX369" fmla="*/ 561796 w 4572368"/>
                  <a:gd name="connsiteY369" fmla="*/ 534229 h 2407420"/>
                  <a:gd name="connsiteX370" fmla="*/ 614511 w 4572368"/>
                  <a:gd name="connsiteY370" fmla="*/ 526470 h 2407420"/>
                  <a:gd name="connsiteX371" fmla="*/ 625317 w 4572368"/>
                  <a:gd name="connsiteY371" fmla="*/ 522946 h 2407420"/>
                  <a:gd name="connsiteX372" fmla="*/ 645675 w 4572368"/>
                  <a:gd name="connsiteY372" fmla="*/ 494263 h 2407420"/>
                  <a:gd name="connsiteX373" fmla="*/ 655296 w 4572368"/>
                  <a:gd name="connsiteY373" fmla="*/ 484561 h 2407420"/>
                  <a:gd name="connsiteX374" fmla="*/ 680323 w 4572368"/>
                  <a:gd name="connsiteY374" fmla="*/ 463200 h 2407420"/>
                  <a:gd name="connsiteX375" fmla="*/ 678135 w 4572368"/>
                  <a:gd name="connsiteY375" fmla="*/ 448333 h 2407420"/>
                  <a:gd name="connsiteX376" fmla="*/ 662352 w 4572368"/>
                  <a:gd name="connsiteY376" fmla="*/ 444254 h 2407420"/>
                  <a:gd name="connsiteX377" fmla="*/ 686387 w 4572368"/>
                  <a:gd name="connsiteY377" fmla="*/ 421536 h 2407420"/>
                  <a:gd name="connsiteX378" fmla="*/ 719509 w 4572368"/>
                  <a:gd name="connsiteY378" fmla="*/ 377018 h 2407420"/>
                  <a:gd name="connsiteX379" fmla="*/ 714719 w 4572368"/>
                  <a:gd name="connsiteY379" fmla="*/ 372986 h 2407420"/>
                  <a:gd name="connsiteX380" fmla="*/ 714532 w 4572368"/>
                  <a:gd name="connsiteY380" fmla="*/ 375208 h 2407420"/>
                  <a:gd name="connsiteX381" fmla="*/ 701693 w 4572368"/>
                  <a:gd name="connsiteY381" fmla="*/ 372815 h 2407420"/>
                  <a:gd name="connsiteX382" fmla="*/ 669196 w 4572368"/>
                  <a:gd name="connsiteY382" fmla="*/ 371654 h 2407420"/>
                  <a:gd name="connsiteX383" fmla="*/ 654689 w 4572368"/>
                  <a:gd name="connsiteY383" fmla="*/ 375136 h 2407420"/>
                  <a:gd name="connsiteX384" fmla="*/ 577509 w 4572368"/>
                  <a:gd name="connsiteY384" fmla="*/ 372234 h 2407420"/>
                  <a:gd name="connsiteX385" fmla="*/ 561842 w 4572368"/>
                  <a:gd name="connsiteY385" fmla="*/ 389643 h 2407420"/>
                  <a:gd name="connsiteX386" fmla="*/ 535148 w 4572368"/>
                  <a:gd name="connsiteY386" fmla="*/ 428523 h 2407420"/>
                  <a:gd name="connsiteX387" fmla="*/ 521801 w 4572368"/>
                  <a:gd name="connsiteY387" fmla="*/ 429683 h 2407420"/>
                  <a:gd name="connsiteX388" fmla="*/ 499750 w 4572368"/>
                  <a:gd name="connsiteY388" fmla="*/ 414595 h 2407420"/>
                  <a:gd name="connsiteX389" fmla="*/ 501492 w 4572368"/>
                  <a:gd name="connsiteY389" fmla="*/ 311304 h 2407420"/>
                  <a:gd name="connsiteX390" fmla="*/ 500332 w 4572368"/>
                  <a:gd name="connsiteY390" fmla="*/ 288092 h 2407420"/>
                  <a:gd name="connsiteX391" fmla="*/ 495690 w 4572368"/>
                  <a:gd name="connsiteY391" fmla="*/ 279968 h 2407420"/>
                  <a:gd name="connsiteX392" fmla="*/ 485825 w 4572368"/>
                  <a:gd name="connsiteY392" fmla="*/ 289254 h 2407420"/>
                  <a:gd name="connsiteX393" fmla="*/ 487565 w 4572368"/>
                  <a:gd name="connsiteY393" fmla="*/ 295635 h 2407420"/>
                  <a:gd name="connsiteX394" fmla="*/ 490467 w 4572368"/>
                  <a:gd name="connsiteY394" fmla="*/ 310144 h 2407420"/>
                  <a:gd name="connsiteX395" fmla="*/ 470156 w 4572368"/>
                  <a:gd name="connsiteY395" fmla="*/ 308983 h 2407420"/>
                  <a:gd name="connsiteX396" fmla="*/ 480603 w 4572368"/>
                  <a:gd name="connsiteY396" fmla="*/ 336256 h 2407420"/>
                  <a:gd name="connsiteX397" fmla="*/ 470156 w 4572368"/>
                  <a:gd name="connsiteY397" fmla="*/ 342059 h 2407420"/>
                  <a:gd name="connsiteX398" fmla="*/ 454487 w 4572368"/>
                  <a:gd name="connsiteY398" fmla="*/ 306662 h 2407420"/>
                  <a:gd name="connsiteX399" fmla="*/ 451006 w 4572368"/>
                  <a:gd name="connsiteY399" fmla="*/ 278227 h 2407420"/>
                  <a:gd name="connsiteX400" fmla="*/ 467835 w 4572368"/>
                  <a:gd name="connsiteY400" fmla="*/ 266041 h 2407420"/>
                  <a:gd name="connsiteX401" fmla="*/ 470736 w 4572368"/>
                  <a:gd name="connsiteY401" fmla="*/ 250953 h 2407420"/>
                  <a:gd name="connsiteX402" fmla="*/ 444044 w 4572368"/>
                  <a:gd name="connsiteY402" fmla="*/ 243990 h 2407420"/>
                  <a:gd name="connsiteX403" fmla="*/ 438241 w 4572368"/>
                  <a:gd name="connsiteY403" fmla="*/ 238187 h 2407420"/>
                  <a:gd name="connsiteX404" fmla="*/ 484083 w 4572368"/>
                  <a:gd name="connsiteY404" fmla="*/ 232965 h 2407420"/>
                  <a:gd name="connsiteX405" fmla="*/ 492789 w 4572368"/>
                  <a:gd name="connsiteY405" fmla="*/ 212074 h 2407420"/>
                  <a:gd name="connsiteX406" fmla="*/ 478861 w 4572368"/>
                  <a:gd name="connsiteY406" fmla="*/ 193504 h 2407420"/>
                  <a:gd name="connsiteX407" fmla="*/ 486985 w 4572368"/>
                  <a:gd name="connsiteY407" fmla="*/ 174935 h 2407420"/>
                  <a:gd name="connsiteX408" fmla="*/ 502073 w 4572368"/>
                  <a:gd name="connsiteY408" fmla="*/ 174935 h 2407420"/>
                  <a:gd name="connsiteX409" fmla="*/ 527026 w 4572368"/>
                  <a:gd name="connsiteY409" fmla="*/ 156947 h 2407420"/>
                  <a:gd name="connsiteX410" fmla="*/ 557200 w 4572368"/>
                  <a:gd name="connsiteY410" fmla="*/ 140698 h 2407420"/>
                  <a:gd name="connsiteX411" fmla="*/ 582152 w 4572368"/>
                  <a:gd name="connsiteY411" fmla="*/ 115745 h 2407420"/>
                  <a:gd name="connsiteX412" fmla="*/ 584474 w 4572368"/>
                  <a:gd name="connsiteY412" fmla="*/ 96596 h 2407420"/>
                  <a:gd name="connsiteX413" fmla="*/ 598400 w 4572368"/>
                  <a:gd name="connsiteY413" fmla="*/ 102979 h 2407420"/>
                  <a:gd name="connsiteX414" fmla="*/ 608846 w 4572368"/>
                  <a:gd name="connsiteY414" fmla="*/ 101238 h 2407420"/>
                  <a:gd name="connsiteX415" fmla="*/ 635540 w 4572368"/>
                  <a:gd name="connsiteY415" fmla="*/ 71064 h 2407420"/>
                  <a:gd name="connsiteX416" fmla="*/ 647726 w 4572368"/>
                  <a:gd name="connsiteY416" fmla="*/ 64100 h 2407420"/>
                  <a:gd name="connsiteX417" fmla="*/ 622772 w 4572368"/>
                  <a:gd name="connsiteY417" fmla="*/ 57716 h 2407420"/>
                  <a:gd name="connsiteX418" fmla="*/ 615809 w 4572368"/>
                  <a:gd name="connsiteY418" fmla="*/ 46691 h 2407420"/>
                  <a:gd name="connsiteX419" fmla="*/ 583894 w 4572368"/>
                  <a:gd name="connsiteY419" fmla="*/ 24059 h 2407420"/>
                  <a:gd name="connsiteX420" fmla="*/ 568805 w 4572368"/>
                  <a:gd name="connsiteY420" fmla="*/ 7231 h 240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</a:cxnLst>
                <a:rect l="l" t="t" r="r" b="b"/>
                <a:pathLst>
                  <a:path w="4572368" h="2407420">
                    <a:moveTo>
                      <a:pt x="3420385" y="2295621"/>
                    </a:moveTo>
                    <a:lnTo>
                      <a:pt x="3419637" y="2295672"/>
                    </a:lnTo>
                    <a:lnTo>
                      <a:pt x="3420288" y="2296984"/>
                    </a:lnTo>
                    <a:lnTo>
                      <a:pt x="3424235" y="2299890"/>
                    </a:lnTo>
                    <a:close/>
                    <a:moveTo>
                      <a:pt x="3396137" y="2235439"/>
                    </a:moveTo>
                    <a:lnTo>
                      <a:pt x="3396347" y="2236477"/>
                    </a:lnTo>
                    <a:lnTo>
                      <a:pt x="3396517" y="2236068"/>
                    </a:lnTo>
                    <a:close/>
                    <a:moveTo>
                      <a:pt x="3581300" y="2059232"/>
                    </a:moveTo>
                    <a:lnTo>
                      <a:pt x="3566375" y="2065484"/>
                    </a:lnTo>
                    <a:cubicBezTo>
                      <a:pt x="3562098" y="2068539"/>
                      <a:pt x="3558431" y="2072206"/>
                      <a:pt x="3554155" y="2075261"/>
                    </a:cubicBezTo>
                    <a:cubicBezTo>
                      <a:pt x="3549267" y="2078927"/>
                      <a:pt x="3544531" y="2080607"/>
                      <a:pt x="3539872" y="2080301"/>
                    </a:cubicBezTo>
                    <a:lnTo>
                      <a:pt x="3537353" y="2079049"/>
                    </a:lnTo>
                    <a:lnTo>
                      <a:pt x="3551199" y="2112667"/>
                    </a:lnTo>
                    <a:lnTo>
                      <a:pt x="3555909" y="2099448"/>
                    </a:lnTo>
                    <a:cubicBezTo>
                      <a:pt x="3562935" y="2091810"/>
                      <a:pt x="3568282" y="2083103"/>
                      <a:pt x="3573169" y="2074167"/>
                    </a:cubicBezTo>
                    <a:close/>
                    <a:moveTo>
                      <a:pt x="1649791" y="1783901"/>
                    </a:moveTo>
                    <a:lnTo>
                      <a:pt x="1649338" y="1784638"/>
                    </a:lnTo>
                    <a:lnTo>
                      <a:pt x="1660428" y="1793468"/>
                    </a:lnTo>
                    <a:lnTo>
                      <a:pt x="1660932" y="1792723"/>
                    </a:lnTo>
                    <a:lnTo>
                      <a:pt x="1661104" y="1792457"/>
                    </a:lnTo>
                    <a:close/>
                    <a:moveTo>
                      <a:pt x="4263462" y="1196558"/>
                    </a:moveTo>
                    <a:lnTo>
                      <a:pt x="4261237" y="1199066"/>
                    </a:lnTo>
                    <a:cubicBezTo>
                      <a:pt x="4257723" y="1201817"/>
                      <a:pt x="4253294" y="1204260"/>
                      <a:pt x="4252071" y="1208232"/>
                    </a:cubicBezTo>
                    <a:cubicBezTo>
                      <a:pt x="4245351" y="1227173"/>
                      <a:pt x="4248406" y="1232672"/>
                      <a:pt x="4266735" y="1238171"/>
                    </a:cubicBezTo>
                    <a:lnTo>
                      <a:pt x="4267250" y="1238381"/>
                    </a:lnTo>
                    <a:lnTo>
                      <a:pt x="4285128" y="1233967"/>
                    </a:lnTo>
                    <a:cubicBezTo>
                      <a:pt x="4291009" y="1231218"/>
                      <a:pt x="4296356" y="1227322"/>
                      <a:pt x="4300786" y="1222435"/>
                    </a:cubicBezTo>
                    <a:lnTo>
                      <a:pt x="4302782" y="1218373"/>
                    </a:lnTo>
                    <a:lnTo>
                      <a:pt x="4297143" y="1215650"/>
                    </a:lnTo>
                    <a:cubicBezTo>
                      <a:pt x="4288956" y="1209993"/>
                      <a:pt x="4281392" y="1203469"/>
                      <a:pt x="4273631" y="1197300"/>
                    </a:cubicBezTo>
                    <a:close/>
                    <a:moveTo>
                      <a:pt x="601819" y="719303"/>
                    </a:moveTo>
                    <a:lnTo>
                      <a:pt x="602393" y="720517"/>
                    </a:lnTo>
                    <a:lnTo>
                      <a:pt x="602557" y="720150"/>
                    </a:lnTo>
                    <a:close/>
                    <a:moveTo>
                      <a:pt x="720480" y="377833"/>
                    </a:moveTo>
                    <a:lnTo>
                      <a:pt x="707102" y="399326"/>
                    </a:lnTo>
                    <a:cubicBezTo>
                      <a:pt x="696521" y="409997"/>
                      <a:pt x="709141" y="424435"/>
                      <a:pt x="703974" y="436243"/>
                    </a:cubicBezTo>
                    <a:lnTo>
                      <a:pt x="721534" y="439785"/>
                    </a:lnTo>
                    <a:lnTo>
                      <a:pt x="721319" y="439193"/>
                    </a:lnTo>
                    <a:cubicBezTo>
                      <a:pt x="720855" y="434687"/>
                      <a:pt x="721551" y="430125"/>
                      <a:pt x="723297" y="425142"/>
                    </a:cubicBezTo>
                    <a:cubicBezTo>
                      <a:pt x="726156" y="415562"/>
                      <a:pt x="730035" y="406231"/>
                      <a:pt x="728808" y="395660"/>
                    </a:cubicBezTo>
                    <a:cubicBezTo>
                      <a:pt x="728002" y="390058"/>
                      <a:pt x="726755" y="385160"/>
                      <a:pt x="724190" y="380956"/>
                    </a:cubicBezTo>
                    <a:close/>
                    <a:moveTo>
                      <a:pt x="567851" y="0"/>
                    </a:moveTo>
                    <a:lnTo>
                      <a:pt x="3690886" y="0"/>
                    </a:lnTo>
                    <a:lnTo>
                      <a:pt x="3691270" y="4052"/>
                    </a:lnTo>
                    <a:lnTo>
                      <a:pt x="3691965" y="5021"/>
                    </a:lnTo>
                    <a:lnTo>
                      <a:pt x="3697718" y="0"/>
                    </a:lnTo>
                    <a:lnTo>
                      <a:pt x="3725160" y="0"/>
                    </a:lnTo>
                    <a:lnTo>
                      <a:pt x="3744760" y="20416"/>
                    </a:lnTo>
                    <a:cubicBezTo>
                      <a:pt x="3753098" y="24201"/>
                      <a:pt x="3763009" y="24478"/>
                      <a:pt x="3775814" y="21888"/>
                    </a:cubicBezTo>
                    <a:cubicBezTo>
                      <a:pt x="3788919" y="19092"/>
                      <a:pt x="3785555" y="9026"/>
                      <a:pt x="3785043" y="540"/>
                    </a:cubicBezTo>
                    <a:lnTo>
                      <a:pt x="3784998" y="0"/>
                    </a:lnTo>
                    <a:lnTo>
                      <a:pt x="3810920" y="0"/>
                    </a:lnTo>
                    <a:lnTo>
                      <a:pt x="3823937" y="17019"/>
                    </a:lnTo>
                    <a:cubicBezTo>
                      <a:pt x="3845961" y="36885"/>
                      <a:pt x="3875922" y="43855"/>
                      <a:pt x="3903216" y="55635"/>
                    </a:cubicBezTo>
                    <a:cubicBezTo>
                      <a:pt x="3911957" y="59365"/>
                      <a:pt x="3917334" y="53028"/>
                      <a:pt x="3923346" y="48907"/>
                    </a:cubicBezTo>
                    <a:cubicBezTo>
                      <a:pt x="3932177" y="43740"/>
                      <a:pt x="3940303" y="31101"/>
                      <a:pt x="3950282" y="36633"/>
                    </a:cubicBezTo>
                    <a:cubicBezTo>
                      <a:pt x="3962097" y="43558"/>
                      <a:pt x="3948301" y="55663"/>
                      <a:pt x="3951254" y="65128"/>
                    </a:cubicBezTo>
                    <a:cubicBezTo>
                      <a:pt x="3957415" y="88300"/>
                      <a:pt x="3964130" y="91651"/>
                      <a:pt x="3985874" y="84700"/>
                    </a:cubicBezTo>
                    <a:lnTo>
                      <a:pt x="3986523" y="84561"/>
                    </a:lnTo>
                    <a:lnTo>
                      <a:pt x="4001139" y="68158"/>
                    </a:lnTo>
                    <a:cubicBezTo>
                      <a:pt x="4005072" y="61486"/>
                      <a:pt x="4007706" y="54048"/>
                      <a:pt x="4008768" y="46250"/>
                    </a:cubicBezTo>
                    <a:cubicBezTo>
                      <a:pt x="4010232" y="34202"/>
                      <a:pt x="4008655" y="21586"/>
                      <a:pt x="4003556" y="10279"/>
                    </a:cubicBezTo>
                    <a:lnTo>
                      <a:pt x="3993927" y="0"/>
                    </a:lnTo>
                    <a:lnTo>
                      <a:pt x="4052247" y="0"/>
                    </a:lnTo>
                    <a:lnTo>
                      <a:pt x="4053072" y="16770"/>
                    </a:lnTo>
                    <a:cubicBezTo>
                      <a:pt x="4053585" y="25254"/>
                      <a:pt x="4060299" y="28606"/>
                      <a:pt x="4068305" y="22237"/>
                    </a:cubicBezTo>
                    <a:cubicBezTo>
                      <a:pt x="4069318" y="22425"/>
                      <a:pt x="4070742" y="23215"/>
                      <a:pt x="4070966" y="24831"/>
                    </a:cubicBezTo>
                    <a:cubicBezTo>
                      <a:pt x="4078283" y="27769"/>
                      <a:pt x="4081234" y="37234"/>
                      <a:pt x="4090733" y="36910"/>
                    </a:cubicBezTo>
                    <a:cubicBezTo>
                      <a:pt x="4108595" y="42342"/>
                      <a:pt x="4125632" y="46571"/>
                      <a:pt x="4145197" y="42883"/>
                    </a:cubicBezTo>
                    <a:cubicBezTo>
                      <a:pt x="4178690" y="37601"/>
                      <a:pt x="4189181" y="51619"/>
                      <a:pt x="4179074" y="83288"/>
                    </a:cubicBezTo>
                    <a:cubicBezTo>
                      <a:pt x="4167986" y="117397"/>
                      <a:pt x="4171920" y="124423"/>
                      <a:pt x="4208020" y="133260"/>
                    </a:cubicBezTo>
                    <a:cubicBezTo>
                      <a:pt x="4209034" y="133450"/>
                      <a:pt x="4209034" y="133450"/>
                      <a:pt x="4210047" y="133638"/>
                    </a:cubicBezTo>
                    <a:cubicBezTo>
                      <a:pt x="4248811" y="145071"/>
                      <a:pt x="4252675" y="146840"/>
                      <a:pt x="4235576" y="185070"/>
                    </a:cubicBezTo>
                    <a:cubicBezTo>
                      <a:pt x="4231055" y="195236"/>
                      <a:pt x="4218652" y="205505"/>
                      <a:pt x="4225847" y="214713"/>
                    </a:cubicBezTo>
                    <a:cubicBezTo>
                      <a:pt x="4234690" y="226326"/>
                      <a:pt x="4248708" y="215835"/>
                      <a:pt x="4260800" y="212849"/>
                    </a:cubicBezTo>
                    <a:cubicBezTo>
                      <a:pt x="4266847" y="211357"/>
                      <a:pt x="4272481" y="209263"/>
                      <a:pt x="4278115" y="207168"/>
                    </a:cubicBezTo>
                    <a:cubicBezTo>
                      <a:pt x="4285843" y="210707"/>
                      <a:pt x="4283884" y="215585"/>
                      <a:pt x="4278473" y="219294"/>
                    </a:cubicBezTo>
                    <a:cubicBezTo>
                      <a:pt x="4274677" y="222780"/>
                      <a:pt x="4270242" y="224050"/>
                      <a:pt x="4267874" y="228327"/>
                    </a:cubicBezTo>
                    <a:cubicBezTo>
                      <a:pt x="4260279" y="235298"/>
                      <a:pt x="4252685" y="242269"/>
                      <a:pt x="4245504" y="249842"/>
                    </a:cubicBezTo>
                    <a:cubicBezTo>
                      <a:pt x="4230953" y="266001"/>
                      <a:pt x="4232479" y="274676"/>
                      <a:pt x="4252213" y="284127"/>
                    </a:cubicBezTo>
                    <a:cubicBezTo>
                      <a:pt x="4261366" y="288458"/>
                      <a:pt x="4272100" y="289938"/>
                      <a:pt x="4281856" y="293855"/>
                    </a:cubicBezTo>
                    <a:cubicBezTo>
                      <a:pt x="4288760" y="296194"/>
                      <a:pt x="4297878" y="297896"/>
                      <a:pt x="4299406" y="306569"/>
                    </a:cubicBezTo>
                    <a:cubicBezTo>
                      <a:pt x="4300743" y="316257"/>
                      <a:pt x="4293528" y="321203"/>
                      <a:pt x="4286725" y="326748"/>
                    </a:cubicBezTo>
                    <a:cubicBezTo>
                      <a:pt x="4278118" y="333531"/>
                      <a:pt x="4268688" y="339111"/>
                      <a:pt x="4259068" y="345703"/>
                    </a:cubicBezTo>
                    <a:cubicBezTo>
                      <a:pt x="4248846" y="352709"/>
                      <a:pt x="4245907" y="360025"/>
                      <a:pt x="4251521" y="372083"/>
                    </a:cubicBezTo>
                    <a:cubicBezTo>
                      <a:pt x="4261701" y="393385"/>
                      <a:pt x="4257025" y="407194"/>
                      <a:pt x="4239400" y="420156"/>
                    </a:cubicBezTo>
                    <a:cubicBezTo>
                      <a:pt x="4200954" y="449157"/>
                      <a:pt x="4200798" y="452798"/>
                      <a:pt x="4235810" y="487124"/>
                    </a:cubicBezTo>
                    <a:lnTo>
                      <a:pt x="4241565" y="493546"/>
                    </a:lnTo>
                    <a:lnTo>
                      <a:pt x="4257470" y="498223"/>
                    </a:lnTo>
                    <a:cubicBezTo>
                      <a:pt x="4269474" y="504137"/>
                      <a:pt x="4277114" y="516574"/>
                      <a:pt x="4279466" y="526450"/>
                    </a:cubicBezTo>
                    <a:cubicBezTo>
                      <a:pt x="4282039" y="537940"/>
                      <a:pt x="4286349" y="542940"/>
                      <a:pt x="4301358" y="546791"/>
                    </a:cubicBezTo>
                    <a:cubicBezTo>
                      <a:pt x="4276162" y="552573"/>
                      <a:pt x="4281107" y="559787"/>
                      <a:pt x="4294347" y="567504"/>
                    </a:cubicBezTo>
                    <a:cubicBezTo>
                      <a:pt x="4286436" y="573367"/>
                      <a:pt x="4278666" y="578470"/>
                      <a:pt x="4272327" y="584693"/>
                    </a:cubicBezTo>
                    <a:lnTo>
                      <a:pt x="4264461" y="598680"/>
                    </a:lnTo>
                    <a:lnTo>
                      <a:pt x="4268701" y="600226"/>
                    </a:lnTo>
                    <a:cubicBezTo>
                      <a:pt x="4273552" y="600215"/>
                      <a:pt x="4278483" y="598382"/>
                      <a:pt x="4283893" y="594672"/>
                    </a:cubicBezTo>
                    <a:cubicBezTo>
                      <a:pt x="4312153" y="575306"/>
                      <a:pt x="4315794" y="575461"/>
                      <a:pt x="4338803" y="603876"/>
                    </a:cubicBezTo>
                    <a:cubicBezTo>
                      <a:pt x="4348058" y="616091"/>
                      <a:pt x="4353469" y="612380"/>
                      <a:pt x="4358590" y="601802"/>
                    </a:cubicBezTo>
                    <a:cubicBezTo>
                      <a:pt x="4372196" y="590710"/>
                      <a:pt x="4372175" y="604863"/>
                      <a:pt x="4376107" y="611889"/>
                    </a:cubicBezTo>
                    <a:cubicBezTo>
                      <a:pt x="4386042" y="645728"/>
                      <a:pt x="4406032" y="659422"/>
                      <a:pt x="4443012" y="657936"/>
                    </a:cubicBezTo>
                    <a:cubicBezTo>
                      <a:pt x="4474135" y="656931"/>
                      <a:pt x="4479837" y="660093"/>
                      <a:pt x="4479506" y="681526"/>
                    </a:cubicBezTo>
                    <a:cubicBezTo>
                      <a:pt x="4475365" y="689668"/>
                      <a:pt x="4466756" y="696450"/>
                      <a:pt x="4471548" y="707307"/>
                    </a:cubicBezTo>
                    <a:cubicBezTo>
                      <a:pt x="4474755" y="721013"/>
                      <a:pt x="4484734" y="726546"/>
                      <a:pt x="4497717" y="730019"/>
                    </a:cubicBezTo>
                    <a:cubicBezTo>
                      <a:pt x="4509688" y="733302"/>
                      <a:pt x="4524441" y="732910"/>
                      <a:pt x="4529489" y="748010"/>
                    </a:cubicBezTo>
                    <a:cubicBezTo>
                      <a:pt x="4525158" y="757163"/>
                      <a:pt x="4520414" y="765716"/>
                      <a:pt x="4518523" y="775850"/>
                    </a:cubicBezTo>
                    <a:cubicBezTo>
                      <a:pt x="4517389" y="781929"/>
                      <a:pt x="4506532" y="786719"/>
                      <a:pt x="4516130" y="794278"/>
                    </a:cubicBezTo>
                    <a:cubicBezTo>
                      <a:pt x="4521421" y="796838"/>
                      <a:pt x="4527054" y="794744"/>
                      <a:pt x="4532122" y="795690"/>
                    </a:cubicBezTo>
                    <a:cubicBezTo>
                      <a:pt x="4533136" y="795880"/>
                      <a:pt x="4534337" y="795056"/>
                      <a:pt x="4535540" y="794231"/>
                    </a:cubicBezTo>
                    <a:cubicBezTo>
                      <a:pt x="4544025" y="793718"/>
                      <a:pt x="4549747" y="782726"/>
                      <a:pt x="4559725" y="788260"/>
                    </a:cubicBezTo>
                    <a:cubicBezTo>
                      <a:pt x="4562264" y="797123"/>
                      <a:pt x="4554827" y="800454"/>
                      <a:pt x="4549827" y="804763"/>
                    </a:cubicBezTo>
                    <a:cubicBezTo>
                      <a:pt x="4544828" y="809073"/>
                      <a:pt x="4539227" y="813795"/>
                      <a:pt x="4534641" y="818707"/>
                    </a:cubicBezTo>
                    <a:cubicBezTo>
                      <a:pt x="4516481" y="837337"/>
                      <a:pt x="4518607" y="845601"/>
                      <a:pt x="4543185" y="854382"/>
                    </a:cubicBezTo>
                    <a:cubicBezTo>
                      <a:pt x="4549678" y="856119"/>
                      <a:pt x="4556771" y="857444"/>
                      <a:pt x="4563452" y="858166"/>
                    </a:cubicBezTo>
                    <a:cubicBezTo>
                      <a:pt x="4576503" y="866894"/>
                      <a:pt x="4574200" y="876427"/>
                      <a:pt x="4563186" y="884858"/>
                    </a:cubicBezTo>
                    <a:cubicBezTo>
                      <a:pt x="4557587" y="889580"/>
                      <a:pt x="4550975" y="894112"/>
                      <a:pt x="4544549" y="897632"/>
                    </a:cubicBezTo>
                    <a:cubicBezTo>
                      <a:pt x="4534515" y="903624"/>
                      <a:pt x="4529741" y="909548"/>
                      <a:pt x="4536779" y="922397"/>
                    </a:cubicBezTo>
                    <a:cubicBezTo>
                      <a:pt x="4544643" y="936449"/>
                      <a:pt x="4537528" y="949278"/>
                      <a:pt x="4525315" y="958533"/>
                    </a:cubicBezTo>
                    <a:cubicBezTo>
                      <a:pt x="4497089" y="980529"/>
                      <a:pt x="4497089" y="980529"/>
                      <a:pt x="4517058" y="1008376"/>
                    </a:cubicBezTo>
                    <a:cubicBezTo>
                      <a:pt x="4521179" y="1014388"/>
                      <a:pt x="4534988" y="1019063"/>
                      <a:pt x="4519733" y="1027749"/>
                    </a:cubicBezTo>
                    <a:cubicBezTo>
                      <a:pt x="4515680" y="1026993"/>
                      <a:pt x="4511626" y="1026237"/>
                      <a:pt x="4508174" y="1025068"/>
                    </a:cubicBezTo>
                    <a:cubicBezTo>
                      <a:pt x="4493610" y="1024446"/>
                      <a:pt x="4496751" y="1032897"/>
                      <a:pt x="4499290" y="1041760"/>
                    </a:cubicBezTo>
                    <a:cubicBezTo>
                      <a:pt x="4505950" y="1056635"/>
                      <a:pt x="4507322" y="1068952"/>
                      <a:pt x="4491275" y="1079064"/>
                    </a:cubicBezTo>
                    <a:cubicBezTo>
                      <a:pt x="4484251" y="1082996"/>
                      <a:pt x="4480522" y="1091737"/>
                      <a:pt x="4475144" y="1098074"/>
                    </a:cubicBezTo>
                    <a:cubicBezTo>
                      <a:pt x="4466570" y="1107484"/>
                      <a:pt x="4456917" y="1111449"/>
                      <a:pt x="4443934" y="1107976"/>
                    </a:cubicBezTo>
                    <a:cubicBezTo>
                      <a:pt x="4418789" y="1102233"/>
                      <a:pt x="4406953" y="1109462"/>
                      <a:pt x="4399184" y="1134228"/>
                    </a:cubicBezTo>
                    <a:cubicBezTo>
                      <a:pt x="4397035" y="1140118"/>
                      <a:pt x="4395900" y="1146198"/>
                      <a:pt x="4393752" y="1152089"/>
                    </a:cubicBezTo>
                    <a:cubicBezTo>
                      <a:pt x="4389076" y="1165898"/>
                      <a:pt x="4379645" y="1171478"/>
                      <a:pt x="4364858" y="1169241"/>
                    </a:cubicBezTo>
                    <a:cubicBezTo>
                      <a:pt x="4354978" y="1167395"/>
                      <a:pt x="4344276" y="1163628"/>
                      <a:pt x="4336492" y="1169918"/>
                    </a:cubicBezTo>
                    <a:lnTo>
                      <a:pt x="4329986" y="1179746"/>
                    </a:lnTo>
                    <a:lnTo>
                      <a:pt x="4330113" y="1180885"/>
                    </a:lnTo>
                    <a:cubicBezTo>
                      <a:pt x="4332557" y="1186995"/>
                      <a:pt x="4335002" y="1196160"/>
                      <a:pt x="4343556" y="1185162"/>
                    </a:cubicBezTo>
                    <a:cubicBezTo>
                      <a:pt x="4352721" y="1183941"/>
                      <a:pt x="4365552" y="1175386"/>
                      <a:pt x="4361274" y="1196161"/>
                    </a:cubicBezTo>
                    <a:cubicBezTo>
                      <a:pt x="4361275" y="1197383"/>
                      <a:pt x="4361275" y="1197994"/>
                      <a:pt x="4360053" y="1199215"/>
                    </a:cubicBezTo>
                    <a:cubicBezTo>
                      <a:pt x="4351499" y="1204715"/>
                      <a:pt x="4350277" y="1215103"/>
                      <a:pt x="4345388" y="1223045"/>
                    </a:cubicBezTo>
                    <a:cubicBezTo>
                      <a:pt x="4341722" y="1229154"/>
                      <a:pt x="4344778" y="1234655"/>
                      <a:pt x="4353332" y="1234042"/>
                    </a:cubicBezTo>
                    <a:cubicBezTo>
                      <a:pt x="4353943" y="1234654"/>
                      <a:pt x="4354552" y="1235876"/>
                      <a:pt x="4353943" y="1237098"/>
                    </a:cubicBezTo>
                    <a:cubicBezTo>
                      <a:pt x="4357609" y="1242597"/>
                      <a:pt x="4355165" y="1250540"/>
                      <a:pt x="4361886" y="1254817"/>
                    </a:cubicBezTo>
                    <a:cubicBezTo>
                      <a:pt x="4371662" y="1267038"/>
                      <a:pt x="4381438" y="1278036"/>
                      <a:pt x="4396714" y="1284756"/>
                    </a:cubicBezTo>
                    <a:cubicBezTo>
                      <a:pt x="4422375" y="1296976"/>
                      <a:pt x="4422987" y="1311641"/>
                      <a:pt x="4400991" y="1328749"/>
                    </a:cubicBezTo>
                    <a:cubicBezTo>
                      <a:pt x="4377161" y="1347080"/>
                      <a:pt x="4376550" y="1353800"/>
                      <a:pt x="4397324" y="1377017"/>
                    </a:cubicBezTo>
                    <a:cubicBezTo>
                      <a:pt x="4397935" y="1377630"/>
                      <a:pt x="4397935" y="1377630"/>
                      <a:pt x="4398547" y="1378241"/>
                    </a:cubicBezTo>
                    <a:cubicBezTo>
                      <a:pt x="4419931" y="1404514"/>
                      <a:pt x="4421764" y="1407569"/>
                      <a:pt x="4391825" y="1425900"/>
                    </a:cubicBezTo>
                    <a:cubicBezTo>
                      <a:pt x="4383882" y="1430787"/>
                      <a:pt x="4370441" y="1432009"/>
                      <a:pt x="4371051" y="1441786"/>
                    </a:cubicBezTo>
                    <a:cubicBezTo>
                      <a:pt x="4371662" y="1454006"/>
                      <a:pt x="4386327" y="1453395"/>
                      <a:pt x="4396102" y="1457060"/>
                    </a:cubicBezTo>
                    <a:cubicBezTo>
                      <a:pt x="4400991" y="1458895"/>
                      <a:pt x="4405878" y="1460116"/>
                      <a:pt x="4410767" y="1461338"/>
                    </a:cubicBezTo>
                    <a:cubicBezTo>
                      <a:pt x="4414433" y="1467448"/>
                      <a:pt x="4410767" y="1469891"/>
                      <a:pt x="4405268" y="1469892"/>
                    </a:cubicBezTo>
                    <a:cubicBezTo>
                      <a:pt x="4400990" y="1470504"/>
                      <a:pt x="4397324" y="1469281"/>
                      <a:pt x="4393657" y="1471114"/>
                    </a:cubicBezTo>
                    <a:cubicBezTo>
                      <a:pt x="4385104" y="1472335"/>
                      <a:pt x="4376550" y="1473557"/>
                      <a:pt x="4367996" y="1475390"/>
                    </a:cubicBezTo>
                    <a:cubicBezTo>
                      <a:pt x="4350277" y="1479668"/>
                      <a:pt x="4347221" y="1486390"/>
                      <a:pt x="4356387" y="1502276"/>
                    </a:cubicBezTo>
                    <a:cubicBezTo>
                      <a:pt x="4360664" y="1509607"/>
                      <a:pt x="4367385" y="1515718"/>
                      <a:pt x="4372272" y="1523050"/>
                    </a:cubicBezTo>
                    <a:cubicBezTo>
                      <a:pt x="4375939" y="1527938"/>
                      <a:pt x="4381437" y="1533436"/>
                      <a:pt x="4378383" y="1540157"/>
                    </a:cubicBezTo>
                    <a:cubicBezTo>
                      <a:pt x="4374717" y="1547491"/>
                      <a:pt x="4367385" y="1547490"/>
                      <a:pt x="4360052" y="1548100"/>
                    </a:cubicBezTo>
                    <a:cubicBezTo>
                      <a:pt x="4350888" y="1548712"/>
                      <a:pt x="4341723" y="1548101"/>
                      <a:pt x="4331946" y="1548101"/>
                    </a:cubicBezTo>
                    <a:cubicBezTo>
                      <a:pt x="4321560" y="1548100"/>
                      <a:pt x="4316061" y="1551766"/>
                      <a:pt x="4314227" y="1562764"/>
                    </a:cubicBezTo>
                    <a:cubicBezTo>
                      <a:pt x="4311173" y="1582317"/>
                      <a:pt x="4301397" y="1589649"/>
                      <a:pt x="4283066" y="1590260"/>
                    </a:cubicBezTo>
                    <a:cubicBezTo>
                      <a:pt x="4242740" y="1592093"/>
                      <a:pt x="4240907" y="1594536"/>
                      <a:pt x="4248849" y="1634863"/>
                    </a:cubicBezTo>
                    <a:lnTo>
                      <a:pt x="4249786" y="1642030"/>
                    </a:lnTo>
                    <a:lnTo>
                      <a:pt x="4258565" y="1652802"/>
                    </a:lnTo>
                    <a:cubicBezTo>
                      <a:pt x="4264065" y="1662579"/>
                      <a:pt x="4263453" y="1674799"/>
                      <a:pt x="4260398" y="1682742"/>
                    </a:cubicBezTo>
                    <a:cubicBezTo>
                      <a:pt x="4256732" y="1691907"/>
                      <a:pt x="4257343" y="1697406"/>
                      <a:pt x="4265897" y="1707182"/>
                    </a:cubicBezTo>
                    <a:cubicBezTo>
                      <a:pt x="4245735" y="1699240"/>
                      <a:pt x="4245735" y="1706571"/>
                      <a:pt x="4251232" y="1718180"/>
                    </a:cubicBezTo>
                    <a:cubicBezTo>
                      <a:pt x="4242984" y="1718485"/>
                      <a:pt x="4235194" y="1718332"/>
                      <a:pt x="4227862" y="1719631"/>
                    </a:cubicBezTo>
                    <a:lnTo>
                      <a:pt x="4215796" y="1725576"/>
                    </a:lnTo>
                    <a:lnTo>
                      <a:pt x="4217994" y="1728653"/>
                    </a:lnTo>
                    <a:cubicBezTo>
                      <a:pt x="4221355" y="1730944"/>
                      <a:pt x="4225631" y="1732013"/>
                      <a:pt x="4231130" y="1732013"/>
                    </a:cubicBezTo>
                    <a:cubicBezTo>
                      <a:pt x="4259847" y="1732013"/>
                      <a:pt x="4262292" y="1733846"/>
                      <a:pt x="4264736" y="1764397"/>
                    </a:cubicBezTo>
                    <a:cubicBezTo>
                      <a:pt x="4265347" y="1777227"/>
                      <a:pt x="4270846" y="1777227"/>
                      <a:pt x="4279401" y="1772340"/>
                    </a:cubicBezTo>
                    <a:cubicBezTo>
                      <a:pt x="4294065" y="1771118"/>
                      <a:pt x="4287343" y="1780894"/>
                      <a:pt x="4286732" y="1787616"/>
                    </a:cubicBezTo>
                    <a:cubicBezTo>
                      <a:pt x="4277567" y="1815722"/>
                      <a:pt x="4284898" y="1834661"/>
                      <a:pt x="4311172" y="1851159"/>
                    </a:cubicBezTo>
                    <a:cubicBezTo>
                      <a:pt x="4333169" y="1865212"/>
                      <a:pt x="4335613" y="1870101"/>
                      <a:pt x="4325226" y="1884764"/>
                    </a:cubicBezTo>
                    <a:cubicBezTo>
                      <a:pt x="4318505" y="1888431"/>
                      <a:pt x="4309340" y="1889041"/>
                      <a:pt x="4307506" y="1898819"/>
                    </a:cubicBezTo>
                    <a:cubicBezTo>
                      <a:pt x="4303230" y="1909816"/>
                      <a:pt x="4307507" y="1918370"/>
                      <a:pt x="4314839" y="1926924"/>
                    </a:cubicBezTo>
                    <a:cubicBezTo>
                      <a:pt x="4321560" y="1934868"/>
                      <a:pt x="4331947" y="1941588"/>
                      <a:pt x="4328281" y="1954419"/>
                    </a:cubicBezTo>
                    <a:cubicBezTo>
                      <a:pt x="4320949" y="1958696"/>
                      <a:pt x="4313616" y="1962362"/>
                      <a:pt x="4307507" y="1968472"/>
                    </a:cubicBezTo>
                    <a:cubicBezTo>
                      <a:pt x="4303840" y="1972138"/>
                      <a:pt x="4294064" y="1970305"/>
                      <a:pt x="4297119" y="1980082"/>
                    </a:cubicBezTo>
                    <a:cubicBezTo>
                      <a:pt x="4299564" y="1984358"/>
                      <a:pt x="4304452" y="1985581"/>
                      <a:pt x="4307507" y="1988636"/>
                    </a:cubicBezTo>
                    <a:cubicBezTo>
                      <a:pt x="4308117" y="1989247"/>
                      <a:pt x="4309340" y="1989246"/>
                      <a:pt x="4310562" y="1989247"/>
                    </a:cubicBezTo>
                    <a:cubicBezTo>
                      <a:pt x="4316672" y="1992912"/>
                      <a:pt x="4325837" y="1988025"/>
                      <a:pt x="4330114" y="1996579"/>
                    </a:cubicBezTo>
                    <a:cubicBezTo>
                      <a:pt x="4327669" y="2003910"/>
                      <a:pt x="4320947" y="2002689"/>
                      <a:pt x="4315449" y="2003301"/>
                    </a:cubicBezTo>
                    <a:cubicBezTo>
                      <a:pt x="4309951" y="2003910"/>
                      <a:pt x="4303840" y="2004522"/>
                      <a:pt x="4298342" y="2005744"/>
                    </a:cubicBezTo>
                    <a:cubicBezTo>
                      <a:pt x="4276956" y="2010021"/>
                      <a:pt x="4274511" y="2016742"/>
                      <a:pt x="4287344" y="2034461"/>
                    </a:cubicBezTo>
                    <a:cubicBezTo>
                      <a:pt x="4291009" y="2038739"/>
                      <a:pt x="4295286" y="2043015"/>
                      <a:pt x="4299564" y="2046680"/>
                    </a:cubicBezTo>
                    <a:cubicBezTo>
                      <a:pt x="4304452" y="2058902"/>
                      <a:pt x="4298342" y="2064401"/>
                      <a:pt x="4286732" y="2065011"/>
                    </a:cubicBezTo>
                    <a:cubicBezTo>
                      <a:pt x="4280622" y="2065623"/>
                      <a:pt x="4273902" y="2065622"/>
                      <a:pt x="4267790" y="2065011"/>
                    </a:cubicBezTo>
                    <a:cubicBezTo>
                      <a:pt x="4258015" y="2064400"/>
                      <a:pt x="4251904" y="2066232"/>
                      <a:pt x="4250683" y="2078453"/>
                    </a:cubicBezTo>
                    <a:cubicBezTo>
                      <a:pt x="4249461" y="2091896"/>
                      <a:pt x="4238463" y="2097395"/>
                      <a:pt x="4225633" y="2098006"/>
                    </a:cubicBezTo>
                    <a:cubicBezTo>
                      <a:pt x="4195692" y="2099839"/>
                      <a:pt x="4195692" y="2099839"/>
                      <a:pt x="4196303" y="2128556"/>
                    </a:cubicBezTo>
                    <a:cubicBezTo>
                      <a:pt x="4196303" y="2134667"/>
                      <a:pt x="4203636" y="2144443"/>
                      <a:pt x="4188972" y="2143220"/>
                    </a:cubicBezTo>
                    <a:cubicBezTo>
                      <a:pt x="4186527" y="2140776"/>
                      <a:pt x="4184084" y="2138332"/>
                      <a:pt x="4182250" y="2135888"/>
                    </a:cubicBezTo>
                    <a:cubicBezTo>
                      <a:pt x="4172475" y="2128557"/>
                      <a:pt x="4170642" y="2135888"/>
                      <a:pt x="4168197" y="2143220"/>
                    </a:cubicBezTo>
                    <a:cubicBezTo>
                      <a:pt x="4165753" y="2156662"/>
                      <a:pt x="4160866" y="2165827"/>
                      <a:pt x="4144979" y="2165216"/>
                    </a:cubicBezTo>
                    <a:cubicBezTo>
                      <a:pt x="4138257" y="2164605"/>
                      <a:pt x="4131537" y="2168881"/>
                      <a:pt x="4124816" y="2170715"/>
                    </a:cubicBezTo>
                    <a:cubicBezTo>
                      <a:pt x="4114428" y="2173159"/>
                      <a:pt x="4105875" y="2171326"/>
                      <a:pt x="4098543" y="2162772"/>
                    </a:cubicBezTo>
                    <a:cubicBezTo>
                      <a:pt x="4083878" y="2146886"/>
                      <a:pt x="4072270" y="2146276"/>
                      <a:pt x="4055161" y="2159717"/>
                    </a:cubicBezTo>
                    <a:cubicBezTo>
                      <a:pt x="4050884" y="2162773"/>
                      <a:pt x="4047217" y="2166439"/>
                      <a:pt x="4042940" y="2169493"/>
                    </a:cubicBezTo>
                    <a:cubicBezTo>
                      <a:pt x="4033165" y="2176826"/>
                      <a:pt x="4024000" y="2176215"/>
                      <a:pt x="4014835" y="2167660"/>
                    </a:cubicBezTo>
                    <a:cubicBezTo>
                      <a:pt x="4006892" y="2159716"/>
                      <a:pt x="3999560" y="2148719"/>
                      <a:pt x="3985507" y="2158496"/>
                    </a:cubicBezTo>
                    <a:cubicBezTo>
                      <a:pt x="3973287" y="2167049"/>
                      <a:pt x="3961067" y="2175603"/>
                      <a:pt x="3967787" y="2193322"/>
                    </a:cubicBezTo>
                    <a:cubicBezTo>
                      <a:pt x="3968397" y="2195156"/>
                      <a:pt x="3969010" y="2198211"/>
                      <a:pt x="3965954" y="2199432"/>
                    </a:cubicBezTo>
                    <a:cubicBezTo>
                      <a:pt x="3960454" y="2198822"/>
                      <a:pt x="3960455" y="2193322"/>
                      <a:pt x="3958622" y="2189656"/>
                    </a:cubicBezTo>
                    <a:cubicBezTo>
                      <a:pt x="3947014" y="2176215"/>
                      <a:pt x="3943347" y="2159718"/>
                      <a:pt x="3938460" y="2143831"/>
                    </a:cubicBezTo>
                    <a:cubicBezTo>
                      <a:pt x="3934182" y="2135889"/>
                      <a:pt x="3926239" y="2135888"/>
                      <a:pt x="3918296" y="2135888"/>
                    </a:cubicBezTo>
                    <a:cubicBezTo>
                      <a:pt x="3910964" y="2135888"/>
                      <a:pt x="3903022" y="2136500"/>
                      <a:pt x="3895689" y="2136500"/>
                    </a:cubicBezTo>
                    <a:cubicBezTo>
                      <a:pt x="3868804" y="2137110"/>
                      <a:pt x="3868194" y="2136500"/>
                      <a:pt x="3865750" y="2110837"/>
                    </a:cubicBezTo>
                    <a:cubicBezTo>
                      <a:pt x="3844974" y="2117558"/>
                      <a:pt x="3844974" y="2117558"/>
                      <a:pt x="3843754" y="2094951"/>
                    </a:cubicBezTo>
                    <a:cubicBezTo>
                      <a:pt x="3843753" y="2090673"/>
                      <a:pt x="3843143" y="2086395"/>
                      <a:pt x="3838866" y="2084563"/>
                    </a:cubicBezTo>
                    <a:cubicBezTo>
                      <a:pt x="3834588" y="2082730"/>
                      <a:pt x="3832755" y="2087008"/>
                      <a:pt x="3830311" y="2089451"/>
                    </a:cubicBezTo>
                    <a:cubicBezTo>
                      <a:pt x="3826033" y="2094340"/>
                      <a:pt x="3821757" y="2099227"/>
                      <a:pt x="3816869" y="2103505"/>
                    </a:cubicBezTo>
                    <a:cubicBezTo>
                      <a:pt x="3807704" y="2112059"/>
                      <a:pt x="3805871" y="2120613"/>
                      <a:pt x="3813814" y="2131000"/>
                    </a:cubicBezTo>
                    <a:cubicBezTo>
                      <a:pt x="3819314" y="2138332"/>
                      <a:pt x="3820535" y="2145664"/>
                      <a:pt x="3814424" y="2152996"/>
                    </a:cubicBezTo>
                    <a:cubicBezTo>
                      <a:pt x="3807704" y="2157274"/>
                      <a:pt x="3802815" y="2152995"/>
                      <a:pt x="3799150" y="2148719"/>
                    </a:cubicBezTo>
                    <a:cubicBezTo>
                      <a:pt x="3775932" y="2122446"/>
                      <a:pt x="3744771" y="2118169"/>
                      <a:pt x="3712387" y="2115725"/>
                    </a:cubicBezTo>
                    <a:cubicBezTo>
                      <a:pt x="3695431" y="2114808"/>
                      <a:pt x="3689475" y="2111486"/>
                      <a:pt x="3690907" y="2100603"/>
                    </a:cubicBezTo>
                    <a:lnTo>
                      <a:pt x="3693678" y="2090586"/>
                    </a:lnTo>
                    <a:lnTo>
                      <a:pt x="3679225" y="2086582"/>
                    </a:lnTo>
                    <a:lnTo>
                      <a:pt x="3674950" y="2087629"/>
                    </a:lnTo>
                    <a:lnTo>
                      <a:pt x="3679332" y="2096392"/>
                    </a:lnTo>
                    <a:cubicBezTo>
                      <a:pt x="3689719" y="2119611"/>
                      <a:pt x="3681776" y="2133664"/>
                      <a:pt x="3656113" y="2136108"/>
                    </a:cubicBezTo>
                    <a:cubicBezTo>
                      <a:pt x="3645115" y="2137329"/>
                      <a:pt x="3634116" y="2135497"/>
                      <a:pt x="3623118" y="2139163"/>
                    </a:cubicBezTo>
                    <a:cubicBezTo>
                      <a:pt x="3604178" y="2145273"/>
                      <a:pt x="3601123" y="2151994"/>
                      <a:pt x="3612732" y="2167879"/>
                    </a:cubicBezTo>
                    <a:cubicBezTo>
                      <a:pt x="3615788" y="2172769"/>
                      <a:pt x="3620063" y="2177045"/>
                      <a:pt x="3623730" y="2181321"/>
                    </a:cubicBezTo>
                    <a:cubicBezTo>
                      <a:pt x="3627396" y="2184988"/>
                      <a:pt x="3631062" y="2188655"/>
                      <a:pt x="3634728" y="2193543"/>
                    </a:cubicBezTo>
                    <a:cubicBezTo>
                      <a:pt x="3599290" y="2188655"/>
                      <a:pt x="3587069" y="2174600"/>
                      <a:pt x="3588292" y="2141606"/>
                    </a:cubicBezTo>
                    <a:cubicBezTo>
                      <a:pt x="3588902" y="2125721"/>
                      <a:pt x="3584015" y="2121444"/>
                      <a:pt x="3572406" y="2126332"/>
                    </a:cubicBezTo>
                    <a:cubicBezTo>
                      <a:pt x="3569350" y="2127859"/>
                      <a:pt x="3565684" y="2131373"/>
                      <a:pt x="3562323" y="2133511"/>
                    </a:cubicBezTo>
                    <a:lnTo>
                      <a:pt x="3560124" y="2134334"/>
                    </a:lnTo>
                    <a:lnTo>
                      <a:pt x="3574081" y="2168218"/>
                    </a:lnTo>
                    <a:cubicBezTo>
                      <a:pt x="3577106" y="2175561"/>
                      <a:pt x="3581492" y="2183005"/>
                      <a:pt x="3578404" y="2191547"/>
                    </a:cubicBezTo>
                    <a:cubicBezTo>
                      <a:pt x="3579201" y="2191880"/>
                      <a:pt x="3579999" y="2192212"/>
                      <a:pt x="3580797" y="2192544"/>
                    </a:cubicBezTo>
                    <a:cubicBezTo>
                      <a:pt x="3595154" y="2209758"/>
                      <a:pt x="3600143" y="2231493"/>
                      <a:pt x="3610780" y="2250901"/>
                    </a:cubicBezTo>
                    <a:cubicBezTo>
                      <a:pt x="3630892" y="2286890"/>
                      <a:pt x="3650103" y="2323912"/>
                      <a:pt x="3680816" y="2353553"/>
                    </a:cubicBezTo>
                    <a:cubicBezTo>
                      <a:pt x="3689757" y="2362425"/>
                      <a:pt x="3697469" y="2373126"/>
                      <a:pt x="3701225" y="2385456"/>
                    </a:cubicBezTo>
                    <a:lnTo>
                      <a:pt x="3706369" y="2407420"/>
                    </a:lnTo>
                    <a:lnTo>
                      <a:pt x="1080113" y="2407420"/>
                    </a:lnTo>
                    <a:lnTo>
                      <a:pt x="1077797" y="2390172"/>
                    </a:lnTo>
                    <a:cubicBezTo>
                      <a:pt x="1073504" y="2376320"/>
                      <a:pt x="1063270" y="2376152"/>
                      <a:pt x="1042370" y="2386668"/>
                    </a:cubicBezTo>
                    <a:cubicBezTo>
                      <a:pt x="1035515" y="2390853"/>
                      <a:pt x="1028519" y="2395896"/>
                      <a:pt x="1022383" y="2401082"/>
                    </a:cubicBezTo>
                    <a:cubicBezTo>
                      <a:pt x="1004069" y="2405178"/>
                      <a:pt x="997721" y="2395321"/>
                      <a:pt x="999508" y="2378841"/>
                    </a:cubicBezTo>
                    <a:cubicBezTo>
                      <a:pt x="1000042" y="2370100"/>
                      <a:pt x="1001573" y="2360641"/>
                      <a:pt x="1003827" y="2352180"/>
                    </a:cubicBezTo>
                    <a:cubicBezTo>
                      <a:pt x="1005373" y="2345369"/>
                      <a:pt x="1005848" y="2339709"/>
                      <a:pt x="1003823" y="2335189"/>
                    </a:cubicBezTo>
                    <a:lnTo>
                      <a:pt x="990464" y="2326155"/>
                    </a:lnTo>
                    <a:lnTo>
                      <a:pt x="989902" y="2327747"/>
                    </a:lnTo>
                    <a:cubicBezTo>
                      <a:pt x="981407" y="2332899"/>
                      <a:pt x="973826" y="2325699"/>
                      <a:pt x="968739" y="2319667"/>
                    </a:cubicBezTo>
                    <a:cubicBezTo>
                      <a:pt x="934367" y="2277419"/>
                      <a:pt x="884499" y="2279327"/>
                      <a:pt x="838038" y="2270053"/>
                    </a:cubicBezTo>
                    <a:cubicBezTo>
                      <a:pt x="826889" y="2267877"/>
                      <a:pt x="822186" y="2276625"/>
                      <a:pt x="816187" y="2282944"/>
                    </a:cubicBezTo>
                    <a:cubicBezTo>
                      <a:pt x="807156" y="2291189"/>
                      <a:pt x="800813" y="2307993"/>
                      <a:pt x="787766" y="2304016"/>
                    </a:cubicBezTo>
                    <a:cubicBezTo>
                      <a:pt x="772227" y="2298873"/>
                      <a:pt x="785328" y="2281277"/>
                      <a:pt x="779516" y="2270951"/>
                    </a:cubicBezTo>
                    <a:cubicBezTo>
                      <a:pt x="766528" y="2245403"/>
                      <a:pt x="757843" y="2243164"/>
                      <a:pt x="734159" y="2256718"/>
                    </a:cubicBezTo>
                    <a:cubicBezTo>
                      <a:pt x="722633" y="2263796"/>
                      <a:pt x="707916" y="2266643"/>
                      <a:pt x="696391" y="2273720"/>
                    </a:cubicBezTo>
                    <a:cubicBezTo>
                      <a:pt x="668948" y="2284907"/>
                      <a:pt x="641976" y="2290536"/>
                      <a:pt x="612794" y="2282048"/>
                    </a:cubicBezTo>
                    <a:cubicBezTo>
                      <a:pt x="597286" y="2278134"/>
                      <a:pt x="585249" y="2265504"/>
                      <a:pt x="580035" y="2254546"/>
                    </a:cubicBezTo>
                    <a:cubicBezTo>
                      <a:pt x="574157" y="2241758"/>
                      <a:pt x="567871" y="2236990"/>
                      <a:pt x="549364" y="2236237"/>
                    </a:cubicBezTo>
                    <a:cubicBezTo>
                      <a:pt x="577375" y="2223186"/>
                      <a:pt x="569792" y="2215988"/>
                      <a:pt x="552390" y="2210275"/>
                    </a:cubicBezTo>
                    <a:cubicBezTo>
                      <a:pt x="567955" y="2192616"/>
                      <a:pt x="583617" y="2178653"/>
                      <a:pt x="583579" y="2153388"/>
                    </a:cubicBezTo>
                    <a:cubicBezTo>
                      <a:pt x="583165" y="2137375"/>
                      <a:pt x="590140" y="2121171"/>
                      <a:pt x="594021" y="2104432"/>
                    </a:cubicBezTo>
                    <a:cubicBezTo>
                      <a:pt x="602415" y="2071551"/>
                      <a:pt x="591890" y="2045940"/>
                      <a:pt x="563051" y="2026965"/>
                    </a:cubicBezTo>
                    <a:cubicBezTo>
                      <a:pt x="557394" y="2022799"/>
                      <a:pt x="551109" y="2018031"/>
                      <a:pt x="544825" y="2013264"/>
                    </a:cubicBezTo>
                    <a:cubicBezTo>
                      <a:pt x="537275" y="2007297"/>
                      <a:pt x="524828" y="2002688"/>
                      <a:pt x="527604" y="1990909"/>
                    </a:cubicBezTo>
                    <a:cubicBezTo>
                      <a:pt x="529781" y="1979758"/>
                      <a:pt x="542826" y="1983735"/>
                      <a:pt x="550784" y="1981679"/>
                    </a:cubicBezTo>
                    <a:cubicBezTo>
                      <a:pt x="555680" y="1980321"/>
                      <a:pt x="561839" y="1980161"/>
                      <a:pt x="562942" y="1975204"/>
                    </a:cubicBezTo>
                    <a:cubicBezTo>
                      <a:pt x="564616" y="1968380"/>
                      <a:pt x="557192" y="1967340"/>
                      <a:pt x="554064" y="1965571"/>
                    </a:cubicBezTo>
                    <a:cubicBezTo>
                      <a:pt x="519130" y="1949221"/>
                      <a:pt x="520132" y="1916532"/>
                      <a:pt x="519369" y="1886971"/>
                    </a:cubicBezTo>
                    <a:cubicBezTo>
                      <a:pt x="518385" y="1872821"/>
                      <a:pt x="511685" y="1852042"/>
                      <a:pt x="533000" y="1842246"/>
                    </a:cubicBezTo>
                    <a:cubicBezTo>
                      <a:pt x="532165" y="1786189"/>
                      <a:pt x="596368" y="1766653"/>
                      <a:pt x="605513" y="1715265"/>
                    </a:cubicBezTo>
                    <a:cubicBezTo>
                      <a:pt x="606522" y="1706612"/>
                      <a:pt x="612489" y="1699062"/>
                      <a:pt x="598877" y="1696950"/>
                    </a:cubicBezTo>
                    <a:cubicBezTo>
                      <a:pt x="580936" y="1694334"/>
                      <a:pt x="588737" y="1686119"/>
                      <a:pt x="595334" y="1679169"/>
                    </a:cubicBezTo>
                    <a:lnTo>
                      <a:pt x="603172" y="1670914"/>
                    </a:lnTo>
                    <a:lnTo>
                      <a:pt x="594309" y="1649489"/>
                    </a:lnTo>
                    <a:lnTo>
                      <a:pt x="597313" y="1643573"/>
                    </a:lnTo>
                    <a:lnTo>
                      <a:pt x="573816" y="1633507"/>
                    </a:lnTo>
                    <a:cubicBezTo>
                      <a:pt x="572139" y="1616293"/>
                      <a:pt x="587110" y="1623303"/>
                      <a:pt x="593804" y="1620047"/>
                    </a:cubicBezTo>
                    <a:cubicBezTo>
                      <a:pt x="592380" y="1612688"/>
                      <a:pt x="579368" y="1609944"/>
                      <a:pt x="585304" y="1601162"/>
                    </a:cubicBezTo>
                    <a:lnTo>
                      <a:pt x="587387" y="1600439"/>
                    </a:lnTo>
                    <a:lnTo>
                      <a:pt x="567795" y="1593539"/>
                    </a:lnTo>
                    <a:cubicBezTo>
                      <a:pt x="553210" y="1590819"/>
                      <a:pt x="535674" y="1592752"/>
                      <a:pt x="528163" y="1575271"/>
                    </a:cubicBezTo>
                    <a:cubicBezTo>
                      <a:pt x="532411" y="1563934"/>
                      <a:pt x="537210" y="1553277"/>
                      <a:pt x="538455" y="1541018"/>
                    </a:cubicBezTo>
                    <a:cubicBezTo>
                      <a:pt x="539203" y="1533664"/>
                      <a:pt x="551658" y="1526880"/>
                      <a:pt x="539473" y="1518830"/>
                    </a:cubicBezTo>
                    <a:cubicBezTo>
                      <a:pt x="532918" y="1516305"/>
                      <a:pt x="526416" y="1519361"/>
                      <a:pt x="520286" y="1518738"/>
                    </a:cubicBezTo>
                    <a:cubicBezTo>
                      <a:pt x="519058" y="1518612"/>
                      <a:pt x="517709" y="1519714"/>
                      <a:pt x="516358" y="1520815"/>
                    </a:cubicBezTo>
                    <a:cubicBezTo>
                      <a:pt x="506301" y="1522270"/>
                      <a:pt x="500580" y="1535931"/>
                      <a:pt x="488146" y="1530332"/>
                    </a:cubicBezTo>
                    <a:cubicBezTo>
                      <a:pt x="484238" y="1520027"/>
                      <a:pt x="492768" y="1515322"/>
                      <a:pt x="498292" y="1509690"/>
                    </a:cubicBezTo>
                    <a:cubicBezTo>
                      <a:pt x="503820" y="1504060"/>
                      <a:pt x="510021" y="1497879"/>
                      <a:pt x="514995" y="1491572"/>
                    </a:cubicBezTo>
                    <a:cubicBezTo>
                      <a:pt x="534773" y="1467575"/>
                      <a:pt x="531418" y="1457945"/>
                      <a:pt x="501272" y="1449927"/>
                    </a:cubicBezTo>
                    <a:cubicBezTo>
                      <a:pt x="493367" y="1448504"/>
                      <a:pt x="484785" y="1447632"/>
                      <a:pt x="476754" y="1447435"/>
                    </a:cubicBezTo>
                    <a:cubicBezTo>
                      <a:pt x="460340" y="1438338"/>
                      <a:pt x="462136" y="1426753"/>
                      <a:pt x="474416" y="1415618"/>
                    </a:cubicBezTo>
                    <a:cubicBezTo>
                      <a:pt x="480617" y="1409435"/>
                      <a:pt x="488044" y="1403378"/>
                      <a:pt x="495347" y="1398547"/>
                    </a:cubicBezTo>
                    <a:cubicBezTo>
                      <a:pt x="506701" y="1390413"/>
                      <a:pt x="511801" y="1382881"/>
                      <a:pt x="502140" y="1368276"/>
                    </a:cubicBezTo>
                    <a:cubicBezTo>
                      <a:pt x="491376" y="1352321"/>
                      <a:pt x="498574" y="1336333"/>
                      <a:pt x="512202" y="1324095"/>
                    </a:cubicBezTo>
                    <a:cubicBezTo>
                      <a:pt x="543636" y="1295089"/>
                      <a:pt x="543636" y="1295089"/>
                      <a:pt x="517081" y="1263904"/>
                    </a:cubicBezTo>
                    <a:cubicBezTo>
                      <a:pt x="511575" y="1257151"/>
                      <a:pt x="494663" y="1252956"/>
                      <a:pt x="511969" y="1241094"/>
                    </a:cubicBezTo>
                    <a:cubicBezTo>
                      <a:pt x="516871" y="1241590"/>
                      <a:pt x="521776" y="1242088"/>
                      <a:pt x="526004" y="1243138"/>
                    </a:cubicBezTo>
                    <a:cubicBezTo>
                      <a:pt x="543413" y="1242431"/>
                      <a:pt x="538832" y="1232675"/>
                      <a:pt x="534926" y="1222372"/>
                    </a:cubicBezTo>
                    <a:cubicBezTo>
                      <a:pt x="525515" y="1205315"/>
                      <a:pt x="522655" y="1190782"/>
                      <a:pt x="540762" y="1177141"/>
                    </a:cubicBezTo>
                    <a:cubicBezTo>
                      <a:pt x="548739" y="1171760"/>
                      <a:pt x="552313" y="1160977"/>
                      <a:pt x="558086" y="1152895"/>
                    </a:cubicBezTo>
                    <a:lnTo>
                      <a:pt x="569560" y="1143332"/>
                    </a:lnTo>
                    <a:lnTo>
                      <a:pt x="552210" y="1142716"/>
                    </a:lnTo>
                    <a:cubicBezTo>
                      <a:pt x="539655" y="1143735"/>
                      <a:pt x="526512" y="1142632"/>
                      <a:pt x="514703" y="1137465"/>
                    </a:cubicBezTo>
                    <a:cubicBezTo>
                      <a:pt x="495540" y="1129237"/>
                      <a:pt x="479827" y="1114428"/>
                      <a:pt x="456457" y="1117038"/>
                    </a:cubicBezTo>
                    <a:cubicBezTo>
                      <a:pt x="446414" y="1118240"/>
                      <a:pt x="436150" y="1112294"/>
                      <a:pt x="426663" y="1107890"/>
                    </a:cubicBezTo>
                    <a:cubicBezTo>
                      <a:pt x="421049" y="1105403"/>
                      <a:pt x="416397" y="1101945"/>
                      <a:pt x="417715" y="1094016"/>
                    </a:cubicBezTo>
                    <a:cubicBezTo>
                      <a:pt x="412550" y="1105826"/>
                      <a:pt x="403867" y="1108760"/>
                      <a:pt x="393610" y="1104747"/>
                    </a:cubicBezTo>
                    <a:cubicBezTo>
                      <a:pt x="371933" y="1096336"/>
                      <a:pt x="347968" y="1094893"/>
                      <a:pt x="329733" y="1077967"/>
                    </a:cubicBezTo>
                    <a:cubicBezTo>
                      <a:pt x="325271" y="1073929"/>
                      <a:pt x="317734" y="1073382"/>
                      <a:pt x="312121" y="1070894"/>
                    </a:cubicBezTo>
                    <a:cubicBezTo>
                      <a:pt x="294889" y="1062658"/>
                      <a:pt x="277275" y="1055585"/>
                      <a:pt x="260417" y="1044256"/>
                    </a:cubicBezTo>
                    <a:cubicBezTo>
                      <a:pt x="244331" y="1032539"/>
                      <a:pt x="228028" y="1015605"/>
                      <a:pt x="205026" y="1013190"/>
                    </a:cubicBezTo>
                    <a:cubicBezTo>
                      <a:pt x="194005" y="1011498"/>
                      <a:pt x="181815" y="1007492"/>
                      <a:pt x="176350" y="994763"/>
                    </a:cubicBezTo>
                    <a:lnTo>
                      <a:pt x="174419" y="994771"/>
                    </a:lnTo>
                    <a:lnTo>
                      <a:pt x="174418" y="994770"/>
                    </a:lnTo>
                    <a:cubicBezTo>
                      <a:pt x="173262" y="995355"/>
                      <a:pt x="173357" y="995065"/>
                      <a:pt x="173936" y="994773"/>
                    </a:cubicBezTo>
                    <a:lnTo>
                      <a:pt x="174419" y="994771"/>
                    </a:lnTo>
                    <a:lnTo>
                      <a:pt x="175388" y="995733"/>
                    </a:lnTo>
                    <a:cubicBezTo>
                      <a:pt x="181790" y="1001695"/>
                      <a:pt x="180455" y="1005759"/>
                      <a:pt x="172154" y="1007533"/>
                    </a:cubicBezTo>
                    <a:cubicBezTo>
                      <a:pt x="169260" y="1008511"/>
                      <a:pt x="166357" y="1007557"/>
                      <a:pt x="163455" y="1006603"/>
                    </a:cubicBezTo>
                    <a:cubicBezTo>
                      <a:pt x="133644" y="993592"/>
                      <a:pt x="99081" y="998956"/>
                      <a:pt x="70024" y="981689"/>
                    </a:cubicBezTo>
                    <a:cubicBezTo>
                      <a:pt x="65762" y="979002"/>
                      <a:pt x="59195" y="979418"/>
                      <a:pt x="53581" y="976929"/>
                    </a:cubicBezTo>
                    <a:cubicBezTo>
                      <a:pt x="52419" y="976547"/>
                      <a:pt x="50870" y="975395"/>
                      <a:pt x="49899" y="974433"/>
                    </a:cubicBezTo>
                    <a:cubicBezTo>
                      <a:pt x="47179" y="970967"/>
                      <a:pt x="48124" y="966132"/>
                      <a:pt x="43671" y="964026"/>
                    </a:cubicBezTo>
                    <a:cubicBezTo>
                      <a:pt x="42892" y="962482"/>
                      <a:pt x="42694" y="961132"/>
                      <a:pt x="42494" y="959780"/>
                    </a:cubicBezTo>
                    <a:cubicBezTo>
                      <a:pt x="42478" y="955915"/>
                      <a:pt x="43042" y="952242"/>
                      <a:pt x="44186" y="948759"/>
                    </a:cubicBezTo>
                    <a:cubicBezTo>
                      <a:pt x="44369" y="946246"/>
                      <a:pt x="45132" y="943923"/>
                      <a:pt x="45125" y="941993"/>
                    </a:cubicBezTo>
                    <a:cubicBezTo>
                      <a:pt x="37935" y="932555"/>
                      <a:pt x="29045" y="932207"/>
                      <a:pt x="18821" y="935921"/>
                    </a:cubicBezTo>
                    <a:cubicBezTo>
                      <a:pt x="9168" y="937895"/>
                      <a:pt x="3355" y="934055"/>
                      <a:pt x="611" y="924793"/>
                    </a:cubicBezTo>
                    <a:cubicBezTo>
                      <a:pt x="-1545" y="917653"/>
                      <a:pt x="2103" y="912420"/>
                      <a:pt x="10024" y="911806"/>
                    </a:cubicBezTo>
                    <a:cubicBezTo>
                      <a:pt x="33474" y="928517"/>
                      <a:pt x="62283" y="932838"/>
                      <a:pt x="88220" y="943935"/>
                    </a:cubicBezTo>
                    <a:cubicBezTo>
                      <a:pt x="98867" y="948720"/>
                      <a:pt x="113427" y="965081"/>
                      <a:pt x="130187" y="953224"/>
                    </a:cubicBezTo>
                    <a:cubicBezTo>
                      <a:pt x="131922" y="951864"/>
                      <a:pt x="136755" y="952808"/>
                      <a:pt x="138116" y="954542"/>
                    </a:cubicBezTo>
                    <a:cubicBezTo>
                      <a:pt x="150155" y="968790"/>
                      <a:pt x="169867" y="969479"/>
                      <a:pt x="183441" y="981014"/>
                    </a:cubicBezTo>
                    <a:cubicBezTo>
                      <a:pt x="191004" y="987358"/>
                      <a:pt x="198367" y="992350"/>
                      <a:pt x="208385" y="985352"/>
                    </a:cubicBezTo>
                    <a:cubicBezTo>
                      <a:pt x="213393" y="981853"/>
                      <a:pt x="219197" y="983760"/>
                      <a:pt x="223461" y="986447"/>
                    </a:cubicBezTo>
                    <a:cubicBezTo>
                      <a:pt x="241669" y="997577"/>
                      <a:pt x="261986" y="1004253"/>
                      <a:pt x="282104" y="1009576"/>
                    </a:cubicBezTo>
                    <a:cubicBezTo>
                      <a:pt x="296226" y="1013576"/>
                      <a:pt x="309386" y="1018542"/>
                      <a:pt x="324453" y="1017706"/>
                    </a:cubicBezTo>
                    <a:cubicBezTo>
                      <a:pt x="336818" y="1017267"/>
                      <a:pt x="348436" y="1023014"/>
                      <a:pt x="357755" y="1033795"/>
                    </a:cubicBezTo>
                    <a:cubicBezTo>
                      <a:pt x="370575" y="1049583"/>
                      <a:pt x="388529" y="1045836"/>
                      <a:pt x="395403" y="1026872"/>
                    </a:cubicBezTo>
                    <a:cubicBezTo>
                      <a:pt x="396166" y="1024550"/>
                      <a:pt x="397120" y="1021647"/>
                      <a:pt x="398073" y="1018745"/>
                    </a:cubicBezTo>
                    <a:cubicBezTo>
                      <a:pt x="407993" y="988561"/>
                      <a:pt x="418799" y="985037"/>
                      <a:pt x="447075" y="1000761"/>
                    </a:cubicBezTo>
                    <a:cubicBezTo>
                      <a:pt x="457921" y="1006898"/>
                      <a:pt x="465667" y="1010729"/>
                      <a:pt x="474291" y="994269"/>
                    </a:cubicBezTo>
                    <a:lnTo>
                      <a:pt x="474369" y="994130"/>
                    </a:lnTo>
                    <a:lnTo>
                      <a:pt x="482894" y="977230"/>
                    </a:lnTo>
                    <a:lnTo>
                      <a:pt x="483459" y="977889"/>
                    </a:lnTo>
                    <a:lnTo>
                      <a:pt x="485390" y="974441"/>
                    </a:lnTo>
                    <a:cubicBezTo>
                      <a:pt x="489831" y="968022"/>
                      <a:pt x="495409" y="962299"/>
                      <a:pt x="503317" y="958786"/>
                    </a:cubicBezTo>
                    <a:lnTo>
                      <a:pt x="507032" y="954525"/>
                    </a:lnTo>
                    <a:lnTo>
                      <a:pt x="506323" y="954214"/>
                    </a:lnTo>
                    <a:cubicBezTo>
                      <a:pt x="489766" y="950750"/>
                      <a:pt x="473267" y="940651"/>
                      <a:pt x="454898" y="947808"/>
                    </a:cubicBezTo>
                    <a:cubicBezTo>
                      <a:pt x="447622" y="942709"/>
                      <a:pt x="441143" y="937960"/>
                      <a:pt x="433866" y="932863"/>
                    </a:cubicBezTo>
                    <a:cubicBezTo>
                      <a:pt x="429080" y="930760"/>
                      <a:pt x="425092" y="929009"/>
                      <a:pt x="420307" y="926907"/>
                    </a:cubicBezTo>
                    <a:cubicBezTo>
                      <a:pt x="404293" y="926535"/>
                      <a:pt x="393982" y="915347"/>
                      <a:pt x="383320" y="904954"/>
                    </a:cubicBezTo>
                    <a:cubicBezTo>
                      <a:pt x="377794" y="895868"/>
                      <a:pt x="371473" y="886429"/>
                      <a:pt x="381864" y="875769"/>
                    </a:cubicBezTo>
                    <a:cubicBezTo>
                      <a:pt x="420137" y="868788"/>
                      <a:pt x="459053" y="866846"/>
                      <a:pt x="493608" y="879167"/>
                    </a:cubicBezTo>
                    <a:cubicBezTo>
                      <a:pt x="492011" y="878466"/>
                      <a:pt x="491565" y="877317"/>
                      <a:pt x="490669" y="875022"/>
                    </a:cubicBezTo>
                    <a:cubicBezTo>
                      <a:pt x="503622" y="878569"/>
                      <a:pt x="516517" y="881437"/>
                      <a:pt x="529369" y="883454"/>
                    </a:cubicBezTo>
                    <a:lnTo>
                      <a:pt x="564126" y="886459"/>
                    </a:lnTo>
                    <a:lnTo>
                      <a:pt x="565737" y="870607"/>
                    </a:lnTo>
                    <a:cubicBezTo>
                      <a:pt x="568598" y="861899"/>
                      <a:pt x="571071" y="852421"/>
                      <a:pt x="574512" y="843905"/>
                    </a:cubicBezTo>
                    <a:cubicBezTo>
                      <a:pt x="578717" y="833067"/>
                      <a:pt x="584471" y="823381"/>
                      <a:pt x="565906" y="819210"/>
                    </a:cubicBezTo>
                    <a:cubicBezTo>
                      <a:pt x="558168" y="817311"/>
                      <a:pt x="556950" y="803404"/>
                      <a:pt x="545738" y="802291"/>
                    </a:cubicBezTo>
                    <a:cubicBezTo>
                      <a:pt x="538392" y="801164"/>
                      <a:pt x="531417" y="796943"/>
                      <a:pt x="522744" y="801810"/>
                    </a:cubicBezTo>
                    <a:cubicBezTo>
                      <a:pt x="514070" y="806678"/>
                      <a:pt x="505935" y="802075"/>
                      <a:pt x="507818" y="790473"/>
                    </a:cubicBezTo>
                    <a:cubicBezTo>
                      <a:pt x="509319" y="780033"/>
                      <a:pt x="508300" y="767478"/>
                      <a:pt x="521029" y="762015"/>
                    </a:cubicBezTo>
                    <a:cubicBezTo>
                      <a:pt x="524694" y="760646"/>
                      <a:pt x="525259" y="756973"/>
                      <a:pt x="523890" y="753308"/>
                    </a:cubicBezTo>
                    <a:cubicBezTo>
                      <a:pt x="522911" y="750414"/>
                      <a:pt x="521933" y="747520"/>
                      <a:pt x="521535" y="744815"/>
                    </a:cubicBezTo>
                    <a:cubicBezTo>
                      <a:pt x="519371" y="735744"/>
                      <a:pt x="531521" y="730088"/>
                      <a:pt x="528195" y="720636"/>
                    </a:cubicBezTo>
                    <a:cubicBezTo>
                      <a:pt x="525061" y="710601"/>
                      <a:pt x="512166" y="722442"/>
                      <a:pt x="507679" y="712608"/>
                    </a:cubicBezTo>
                    <a:cubicBezTo>
                      <a:pt x="506510" y="710294"/>
                      <a:pt x="503409" y="707989"/>
                      <a:pt x="503792" y="706827"/>
                    </a:cubicBezTo>
                    <a:cubicBezTo>
                      <a:pt x="508926" y="687290"/>
                      <a:pt x="493983" y="672090"/>
                      <a:pt x="492357" y="653548"/>
                    </a:cubicBezTo>
                    <a:cubicBezTo>
                      <a:pt x="491959" y="650845"/>
                      <a:pt x="490782" y="646599"/>
                      <a:pt x="492516" y="645238"/>
                    </a:cubicBezTo>
                    <a:cubicBezTo>
                      <a:pt x="504067" y="635529"/>
                      <a:pt x="501688" y="621240"/>
                      <a:pt x="503762" y="609059"/>
                    </a:cubicBezTo>
                    <a:cubicBezTo>
                      <a:pt x="506962" y="589531"/>
                      <a:pt x="523922" y="579024"/>
                      <a:pt x="534098" y="563717"/>
                    </a:cubicBezTo>
                    <a:cubicBezTo>
                      <a:pt x="538709" y="557515"/>
                      <a:pt x="544870" y="552464"/>
                      <a:pt x="548702" y="544719"/>
                    </a:cubicBezTo>
                    <a:cubicBezTo>
                      <a:pt x="550999" y="539685"/>
                      <a:pt x="556381" y="533094"/>
                      <a:pt x="561796" y="534229"/>
                    </a:cubicBezTo>
                    <a:cubicBezTo>
                      <a:pt x="580553" y="537822"/>
                      <a:pt x="596143" y="523650"/>
                      <a:pt x="614511" y="526470"/>
                    </a:cubicBezTo>
                    <a:cubicBezTo>
                      <a:pt x="618765" y="527226"/>
                      <a:pt x="625134" y="525458"/>
                      <a:pt x="625317" y="522946"/>
                    </a:cubicBezTo>
                    <a:cubicBezTo>
                      <a:pt x="625060" y="508070"/>
                      <a:pt x="640310" y="504719"/>
                      <a:pt x="645675" y="494263"/>
                    </a:cubicBezTo>
                    <a:cubicBezTo>
                      <a:pt x="647591" y="490391"/>
                      <a:pt x="652201" y="484188"/>
                      <a:pt x="655296" y="484561"/>
                    </a:cubicBezTo>
                    <a:cubicBezTo>
                      <a:pt x="671531" y="486038"/>
                      <a:pt x="671268" y="469229"/>
                      <a:pt x="680323" y="463200"/>
                    </a:cubicBezTo>
                    <a:cubicBezTo>
                      <a:pt x="685332" y="459702"/>
                      <a:pt x="684336" y="452943"/>
                      <a:pt x="678135" y="448333"/>
                    </a:cubicBezTo>
                    <a:lnTo>
                      <a:pt x="662352" y="444254"/>
                    </a:lnTo>
                    <a:lnTo>
                      <a:pt x="686387" y="421536"/>
                    </a:lnTo>
                    <a:lnTo>
                      <a:pt x="719509" y="377018"/>
                    </a:lnTo>
                    <a:lnTo>
                      <a:pt x="714719" y="372986"/>
                    </a:lnTo>
                    <a:lnTo>
                      <a:pt x="714532" y="375208"/>
                    </a:lnTo>
                    <a:cubicBezTo>
                      <a:pt x="712283" y="376732"/>
                      <a:pt x="708076" y="375716"/>
                      <a:pt x="701693" y="372815"/>
                    </a:cubicBezTo>
                    <a:cubicBezTo>
                      <a:pt x="690666" y="368172"/>
                      <a:pt x="680222" y="368171"/>
                      <a:pt x="669196" y="371654"/>
                    </a:cubicBezTo>
                    <a:cubicBezTo>
                      <a:pt x="664554" y="373395"/>
                      <a:pt x="659331" y="376296"/>
                      <a:pt x="654689" y="375136"/>
                    </a:cubicBezTo>
                    <a:cubicBezTo>
                      <a:pt x="629156" y="369332"/>
                      <a:pt x="603044" y="377457"/>
                      <a:pt x="577509" y="372234"/>
                    </a:cubicBezTo>
                    <a:cubicBezTo>
                      <a:pt x="560683" y="368752"/>
                      <a:pt x="556619" y="373975"/>
                      <a:pt x="561842" y="389643"/>
                    </a:cubicBezTo>
                    <a:cubicBezTo>
                      <a:pt x="569386" y="412275"/>
                      <a:pt x="558942" y="427362"/>
                      <a:pt x="535148" y="428523"/>
                    </a:cubicBezTo>
                    <a:cubicBezTo>
                      <a:pt x="530507" y="428523"/>
                      <a:pt x="526445" y="428523"/>
                      <a:pt x="521801" y="429683"/>
                    </a:cubicBezTo>
                    <a:cubicBezTo>
                      <a:pt x="502073" y="433745"/>
                      <a:pt x="503232" y="433165"/>
                      <a:pt x="499750" y="414595"/>
                    </a:cubicBezTo>
                    <a:cubicBezTo>
                      <a:pt x="492789" y="379778"/>
                      <a:pt x="500331" y="345541"/>
                      <a:pt x="501492" y="311304"/>
                    </a:cubicBezTo>
                    <a:cubicBezTo>
                      <a:pt x="501492" y="303180"/>
                      <a:pt x="502072" y="295636"/>
                      <a:pt x="500332" y="288092"/>
                    </a:cubicBezTo>
                    <a:cubicBezTo>
                      <a:pt x="499752" y="284610"/>
                      <a:pt x="502653" y="278807"/>
                      <a:pt x="495690" y="279968"/>
                    </a:cubicBezTo>
                    <a:cubicBezTo>
                      <a:pt x="490467" y="280549"/>
                      <a:pt x="485824" y="282870"/>
                      <a:pt x="485825" y="289254"/>
                    </a:cubicBezTo>
                    <a:cubicBezTo>
                      <a:pt x="485825" y="291574"/>
                      <a:pt x="486985" y="293313"/>
                      <a:pt x="487565" y="295635"/>
                    </a:cubicBezTo>
                    <a:cubicBezTo>
                      <a:pt x="488726" y="300278"/>
                      <a:pt x="495690" y="304341"/>
                      <a:pt x="490467" y="310144"/>
                    </a:cubicBezTo>
                    <a:cubicBezTo>
                      <a:pt x="485243" y="315946"/>
                      <a:pt x="478280" y="310143"/>
                      <a:pt x="470156" y="308983"/>
                    </a:cubicBezTo>
                    <a:cubicBezTo>
                      <a:pt x="477700" y="318267"/>
                      <a:pt x="481762" y="326392"/>
                      <a:pt x="480603" y="336256"/>
                    </a:cubicBezTo>
                    <a:cubicBezTo>
                      <a:pt x="479440" y="342060"/>
                      <a:pt x="477700" y="347282"/>
                      <a:pt x="470156" y="342059"/>
                    </a:cubicBezTo>
                    <a:cubicBezTo>
                      <a:pt x="474799" y="326392"/>
                      <a:pt x="463192" y="317108"/>
                      <a:pt x="454487" y="306662"/>
                    </a:cubicBezTo>
                    <a:cubicBezTo>
                      <a:pt x="446945" y="297957"/>
                      <a:pt x="441142" y="289253"/>
                      <a:pt x="451006" y="278227"/>
                    </a:cubicBezTo>
                    <a:cubicBezTo>
                      <a:pt x="454487" y="270683"/>
                      <a:pt x="462033" y="269524"/>
                      <a:pt x="467835" y="266041"/>
                    </a:cubicBezTo>
                    <a:cubicBezTo>
                      <a:pt x="474218" y="261980"/>
                      <a:pt x="478281" y="257336"/>
                      <a:pt x="470736" y="250953"/>
                    </a:cubicBezTo>
                    <a:cubicBezTo>
                      <a:pt x="462032" y="248633"/>
                      <a:pt x="453328" y="246311"/>
                      <a:pt x="444044" y="243990"/>
                    </a:cubicBezTo>
                    <a:cubicBezTo>
                      <a:pt x="439981" y="243409"/>
                      <a:pt x="437660" y="242830"/>
                      <a:pt x="438241" y="238187"/>
                    </a:cubicBezTo>
                    <a:cubicBezTo>
                      <a:pt x="453328" y="238187"/>
                      <a:pt x="468997" y="235866"/>
                      <a:pt x="484083" y="232965"/>
                    </a:cubicBezTo>
                    <a:cubicBezTo>
                      <a:pt x="498011" y="230643"/>
                      <a:pt x="499751" y="223099"/>
                      <a:pt x="492789" y="212074"/>
                    </a:cubicBezTo>
                    <a:cubicBezTo>
                      <a:pt x="488726" y="205691"/>
                      <a:pt x="483504" y="199887"/>
                      <a:pt x="478861" y="193504"/>
                    </a:cubicBezTo>
                    <a:cubicBezTo>
                      <a:pt x="470736" y="182479"/>
                      <a:pt x="473058" y="176675"/>
                      <a:pt x="486985" y="174935"/>
                    </a:cubicBezTo>
                    <a:cubicBezTo>
                      <a:pt x="492208" y="174356"/>
                      <a:pt x="497430" y="174356"/>
                      <a:pt x="502073" y="174935"/>
                    </a:cubicBezTo>
                    <a:cubicBezTo>
                      <a:pt x="515420" y="176095"/>
                      <a:pt x="524124" y="173775"/>
                      <a:pt x="527026" y="156947"/>
                    </a:cubicBezTo>
                    <a:cubicBezTo>
                      <a:pt x="529346" y="141860"/>
                      <a:pt x="543853" y="140698"/>
                      <a:pt x="557200" y="140698"/>
                    </a:cubicBezTo>
                    <a:cubicBezTo>
                      <a:pt x="579251" y="140698"/>
                      <a:pt x="581572" y="137797"/>
                      <a:pt x="582152" y="115745"/>
                    </a:cubicBezTo>
                    <a:cubicBezTo>
                      <a:pt x="581572" y="109362"/>
                      <a:pt x="577509" y="102398"/>
                      <a:pt x="584474" y="96596"/>
                    </a:cubicBezTo>
                    <a:cubicBezTo>
                      <a:pt x="590857" y="95435"/>
                      <a:pt x="594918" y="98336"/>
                      <a:pt x="598400" y="102979"/>
                    </a:cubicBezTo>
                    <a:cubicBezTo>
                      <a:pt x="602464" y="108782"/>
                      <a:pt x="605944" y="106461"/>
                      <a:pt x="608846" y="101238"/>
                    </a:cubicBezTo>
                    <a:cubicBezTo>
                      <a:pt x="610587" y="84989"/>
                      <a:pt x="614649" y="70483"/>
                      <a:pt x="635540" y="71064"/>
                    </a:cubicBezTo>
                    <a:cubicBezTo>
                      <a:pt x="638442" y="67581"/>
                      <a:pt x="643084" y="67001"/>
                      <a:pt x="647726" y="64100"/>
                    </a:cubicBezTo>
                    <a:cubicBezTo>
                      <a:pt x="639601" y="58877"/>
                      <a:pt x="629737" y="63519"/>
                      <a:pt x="622772" y="57716"/>
                    </a:cubicBezTo>
                    <a:cubicBezTo>
                      <a:pt x="620453" y="53654"/>
                      <a:pt x="616971" y="50753"/>
                      <a:pt x="615809" y="46691"/>
                    </a:cubicBezTo>
                    <a:cubicBezTo>
                      <a:pt x="611167" y="30443"/>
                      <a:pt x="602462" y="21159"/>
                      <a:pt x="583894" y="24059"/>
                    </a:cubicBezTo>
                    <a:cubicBezTo>
                      <a:pt x="572288" y="25801"/>
                      <a:pt x="569967" y="17096"/>
                      <a:pt x="568805" y="72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9" name="Freeform: Shape 52">
                <a:extLst>
                  <a:ext uri="{FF2B5EF4-FFF2-40B4-BE49-F238E27FC236}">
                    <a16:creationId xmlns:a16="http://schemas.microsoft.com/office/drawing/2014/main" xmlns="" id="{E09320E6-A091-4897-B328-5CBF2E7EBEC7}"/>
                  </a:ext>
                </a:extLst>
              </p:cNvPr>
              <p:cNvSpPr/>
              <p:nvPr/>
            </p:nvSpPr>
            <p:spPr>
              <a:xfrm rot="19755688">
                <a:off x="9894549" y="2099824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0" name="Freeform: Shape 53">
                <a:extLst>
                  <a:ext uri="{FF2B5EF4-FFF2-40B4-BE49-F238E27FC236}">
                    <a16:creationId xmlns:a16="http://schemas.microsoft.com/office/drawing/2014/main" xmlns="" id="{DA65A858-0BDB-4AEB-AC95-EF2D5292FE34}"/>
                  </a:ext>
                </a:extLst>
              </p:cNvPr>
              <p:cNvSpPr/>
              <p:nvPr/>
            </p:nvSpPr>
            <p:spPr>
              <a:xfrm rot="20986817">
                <a:off x="6440945" y="4296224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1" name="Freeform: Shape 55">
                <a:extLst>
                  <a:ext uri="{FF2B5EF4-FFF2-40B4-BE49-F238E27FC236}">
                    <a16:creationId xmlns:a16="http://schemas.microsoft.com/office/drawing/2014/main" xmlns="" id="{1169DE97-1FBD-4328-B19B-A631147CE834}"/>
                  </a:ext>
                </a:extLst>
              </p:cNvPr>
              <p:cNvSpPr/>
              <p:nvPr/>
            </p:nvSpPr>
            <p:spPr>
              <a:xfrm rot="3494497">
                <a:off x="7376613" y="1714938"/>
                <a:ext cx="2509180" cy="2261234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2" name="Freeform: Shape 56">
                <a:extLst>
                  <a:ext uri="{FF2B5EF4-FFF2-40B4-BE49-F238E27FC236}">
                    <a16:creationId xmlns:a16="http://schemas.microsoft.com/office/drawing/2014/main" xmlns="" id="{1835E9D2-F4BD-4682-8368-53FB0CE744F8}"/>
                  </a:ext>
                </a:extLst>
              </p:cNvPr>
              <p:cNvSpPr/>
              <p:nvPr/>
            </p:nvSpPr>
            <p:spPr>
              <a:xfrm>
                <a:off x="8164923" y="3424532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Freeform: Shape 57">
                <a:extLst>
                  <a:ext uri="{FF2B5EF4-FFF2-40B4-BE49-F238E27FC236}">
                    <a16:creationId xmlns:a16="http://schemas.microsoft.com/office/drawing/2014/main" xmlns="" id="{F565793E-7036-4A8B-86F8-C2CDB493C327}"/>
                  </a:ext>
                </a:extLst>
              </p:cNvPr>
              <p:cNvSpPr/>
              <p:nvPr/>
            </p:nvSpPr>
            <p:spPr>
              <a:xfrm>
                <a:off x="9225499" y="2908452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4" name="Freeform: Shape 58">
                <a:extLst>
                  <a:ext uri="{FF2B5EF4-FFF2-40B4-BE49-F238E27FC236}">
                    <a16:creationId xmlns:a16="http://schemas.microsoft.com/office/drawing/2014/main" xmlns="" id="{04F3B14F-78AE-4910-85E6-C7E1B9A16F34}"/>
                  </a:ext>
                </a:extLst>
              </p:cNvPr>
              <p:cNvSpPr/>
              <p:nvPr/>
            </p:nvSpPr>
            <p:spPr>
              <a:xfrm rot="16200000">
                <a:off x="8719824" y="1990944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Freeform: Shape 63">
                <a:extLst>
                  <a:ext uri="{FF2B5EF4-FFF2-40B4-BE49-F238E27FC236}">
                    <a16:creationId xmlns:a16="http://schemas.microsoft.com/office/drawing/2014/main" xmlns="" id="{AF637892-B62C-44F7-9601-0F23DBEF9BE7}"/>
                  </a:ext>
                </a:extLst>
              </p:cNvPr>
              <p:cNvSpPr/>
              <p:nvPr/>
            </p:nvSpPr>
            <p:spPr>
              <a:xfrm rot="6300000">
                <a:off x="6991010" y="3116762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Freeform: Shape 87">
                <a:extLst>
                  <a:ext uri="{FF2B5EF4-FFF2-40B4-BE49-F238E27FC236}">
                    <a16:creationId xmlns:a16="http://schemas.microsoft.com/office/drawing/2014/main" xmlns="" id="{A7229D89-D737-4F30-BDCE-D4BB54A6746A}"/>
                  </a:ext>
                </a:extLst>
              </p:cNvPr>
              <p:cNvSpPr/>
              <p:nvPr/>
            </p:nvSpPr>
            <p:spPr>
              <a:xfrm>
                <a:off x="8074422" y="4675268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Freeform: Shape 88">
                <a:extLst>
                  <a:ext uri="{FF2B5EF4-FFF2-40B4-BE49-F238E27FC236}">
                    <a16:creationId xmlns:a16="http://schemas.microsoft.com/office/drawing/2014/main" xmlns="" id="{BBBA7C75-DF5C-4DA8-B566-ADB9259F07A1}"/>
                  </a:ext>
                </a:extLst>
              </p:cNvPr>
              <p:cNvSpPr/>
              <p:nvPr/>
            </p:nvSpPr>
            <p:spPr>
              <a:xfrm>
                <a:off x="6664163" y="1413281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Freeform: Shape 89">
                <a:extLst>
                  <a:ext uri="{FF2B5EF4-FFF2-40B4-BE49-F238E27FC236}">
                    <a16:creationId xmlns:a16="http://schemas.microsoft.com/office/drawing/2014/main" xmlns="" id="{CB177F14-8651-421D-BF45-8004508BE10D}"/>
                  </a:ext>
                </a:extLst>
              </p:cNvPr>
              <p:cNvSpPr/>
              <p:nvPr/>
            </p:nvSpPr>
            <p:spPr>
              <a:xfrm>
                <a:off x="6682439" y="4094239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Freeform: Shape 90">
                <a:extLst>
                  <a:ext uri="{FF2B5EF4-FFF2-40B4-BE49-F238E27FC236}">
                    <a16:creationId xmlns:a16="http://schemas.microsoft.com/office/drawing/2014/main" xmlns="" id="{8328946D-8F52-414C-9F12-417441B0C1AF}"/>
                  </a:ext>
                </a:extLst>
              </p:cNvPr>
              <p:cNvSpPr/>
              <p:nvPr/>
            </p:nvSpPr>
            <p:spPr>
              <a:xfrm rot="13519709">
                <a:off x="9186971" y="52503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Freeform: Shape 91">
                <a:extLst>
                  <a:ext uri="{FF2B5EF4-FFF2-40B4-BE49-F238E27FC236}">
                    <a16:creationId xmlns:a16="http://schemas.microsoft.com/office/drawing/2014/main" xmlns="" id="{917D5369-FE75-4DA8-8CD0-253BE2D79F18}"/>
                  </a:ext>
                </a:extLst>
              </p:cNvPr>
              <p:cNvSpPr/>
              <p:nvPr/>
            </p:nvSpPr>
            <p:spPr>
              <a:xfrm>
                <a:off x="7173254" y="1305348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92">
                <a:extLst>
                  <a:ext uri="{FF2B5EF4-FFF2-40B4-BE49-F238E27FC236}">
                    <a16:creationId xmlns:a16="http://schemas.microsoft.com/office/drawing/2014/main" xmlns="" id="{7A675D3D-CF3F-498B-BA41-181D882D7DB9}"/>
                  </a:ext>
                </a:extLst>
              </p:cNvPr>
              <p:cNvSpPr/>
              <p:nvPr/>
            </p:nvSpPr>
            <p:spPr>
              <a:xfrm>
                <a:off x="10569835" y="2852422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Freeform: Shape 93">
                <a:extLst>
                  <a:ext uri="{FF2B5EF4-FFF2-40B4-BE49-F238E27FC236}">
                    <a16:creationId xmlns:a16="http://schemas.microsoft.com/office/drawing/2014/main" xmlns="" id="{AE173B87-F25B-4347-AE5B-82253FD6FD3D}"/>
                  </a:ext>
                </a:extLst>
              </p:cNvPr>
              <p:cNvSpPr/>
              <p:nvPr/>
            </p:nvSpPr>
            <p:spPr>
              <a:xfrm>
                <a:off x="9925469" y="430146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Freeform: Shape 94">
                <a:extLst>
                  <a:ext uri="{FF2B5EF4-FFF2-40B4-BE49-F238E27FC236}">
                    <a16:creationId xmlns:a16="http://schemas.microsoft.com/office/drawing/2014/main" xmlns="" id="{E280BC4A-93B6-4F55-AE3C-8BEF2B1552B6}"/>
                  </a:ext>
                </a:extLst>
              </p:cNvPr>
              <p:cNvSpPr/>
              <p:nvPr/>
            </p:nvSpPr>
            <p:spPr>
              <a:xfrm>
                <a:off x="9030958" y="514986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4" name="Freeform: Shape 95">
                <a:extLst>
                  <a:ext uri="{FF2B5EF4-FFF2-40B4-BE49-F238E27FC236}">
                    <a16:creationId xmlns:a16="http://schemas.microsoft.com/office/drawing/2014/main" xmlns="" id="{8C4DDD2C-6862-4F41-A106-2B607F9746E5}"/>
                  </a:ext>
                </a:extLst>
              </p:cNvPr>
              <p:cNvSpPr/>
              <p:nvPr/>
            </p:nvSpPr>
            <p:spPr>
              <a:xfrm>
                <a:off x="7413340" y="4542833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Freeform: Shape 96">
                <a:extLst>
                  <a:ext uri="{FF2B5EF4-FFF2-40B4-BE49-F238E27FC236}">
                    <a16:creationId xmlns:a16="http://schemas.microsoft.com/office/drawing/2014/main" xmlns="" id="{605D50D3-753B-4539-B809-610F8E3FFA21}"/>
                  </a:ext>
                </a:extLst>
              </p:cNvPr>
              <p:cNvSpPr/>
              <p:nvPr/>
            </p:nvSpPr>
            <p:spPr>
              <a:xfrm>
                <a:off x="8792524" y="1621808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Freeform: Shape 97">
                <a:extLst>
                  <a:ext uri="{FF2B5EF4-FFF2-40B4-BE49-F238E27FC236}">
                    <a16:creationId xmlns:a16="http://schemas.microsoft.com/office/drawing/2014/main" xmlns="" id="{52CAE4AB-CF67-426C-9EAF-B376709CBBE0}"/>
                  </a:ext>
                </a:extLst>
              </p:cNvPr>
              <p:cNvSpPr/>
              <p:nvPr/>
            </p:nvSpPr>
            <p:spPr>
              <a:xfrm>
                <a:off x="9822309" y="150099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Freeform: Shape 98">
                <a:extLst>
                  <a:ext uri="{FF2B5EF4-FFF2-40B4-BE49-F238E27FC236}">
                    <a16:creationId xmlns:a16="http://schemas.microsoft.com/office/drawing/2014/main" xmlns="" id="{0A7617F6-7E52-470F-A88C-8CC3B9D20EF3}"/>
                  </a:ext>
                </a:extLst>
              </p:cNvPr>
              <p:cNvSpPr/>
              <p:nvPr/>
            </p:nvSpPr>
            <p:spPr>
              <a:xfrm>
                <a:off x="9994073" y="190741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8" name="Freeform: Shape 99">
                <a:extLst>
                  <a:ext uri="{FF2B5EF4-FFF2-40B4-BE49-F238E27FC236}">
                    <a16:creationId xmlns:a16="http://schemas.microsoft.com/office/drawing/2014/main" xmlns="" id="{DE3A26AE-D8EB-41F6-97A5-F01416ADA31C}"/>
                  </a:ext>
                </a:extLst>
              </p:cNvPr>
              <p:cNvSpPr/>
              <p:nvPr/>
            </p:nvSpPr>
            <p:spPr>
              <a:xfrm>
                <a:off x="8146771" y="1363150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Freeform: Shape 100">
                <a:extLst>
                  <a:ext uri="{FF2B5EF4-FFF2-40B4-BE49-F238E27FC236}">
                    <a16:creationId xmlns:a16="http://schemas.microsoft.com/office/drawing/2014/main" xmlns="" id="{5E97E803-E8C7-42AC-BF83-302D7D86B4FF}"/>
                  </a:ext>
                </a:extLst>
              </p:cNvPr>
              <p:cNvSpPr/>
              <p:nvPr/>
            </p:nvSpPr>
            <p:spPr>
              <a:xfrm>
                <a:off x="6668582" y="313630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0" name="Freeform: Shape 113">
                <a:extLst>
                  <a:ext uri="{FF2B5EF4-FFF2-40B4-BE49-F238E27FC236}">
                    <a16:creationId xmlns:a16="http://schemas.microsoft.com/office/drawing/2014/main" xmlns="" id="{6F315D2E-9525-42CC-869D-0137CA4F81E8}"/>
                  </a:ext>
                </a:extLst>
              </p:cNvPr>
              <p:cNvSpPr/>
              <p:nvPr/>
            </p:nvSpPr>
            <p:spPr>
              <a:xfrm>
                <a:off x="10476610" y="439974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1" name="Freeform: Shape 114">
                <a:extLst>
                  <a:ext uri="{FF2B5EF4-FFF2-40B4-BE49-F238E27FC236}">
                    <a16:creationId xmlns:a16="http://schemas.microsoft.com/office/drawing/2014/main" xmlns="" id="{E747EA66-20C4-4B22-B541-F4147F80927D}"/>
                  </a:ext>
                </a:extLst>
              </p:cNvPr>
              <p:cNvSpPr/>
              <p:nvPr/>
            </p:nvSpPr>
            <p:spPr>
              <a:xfrm>
                <a:off x="10462753" y="344181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Freeform: Shape 116">
                <a:extLst>
                  <a:ext uri="{FF2B5EF4-FFF2-40B4-BE49-F238E27FC236}">
                    <a16:creationId xmlns:a16="http://schemas.microsoft.com/office/drawing/2014/main" xmlns="" id="{2DBA37FE-8B14-48FE-97FF-C473D1A9AB03}"/>
                  </a:ext>
                </a:extLst>
              </p:cNvPr>
              <p:cNvSpPr/>
              <p:nvPr/>
            </p:nvSpPr>
            <p:spPr>
              <a:xfrm>
                <a:off x="7590642" y="4988734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17">
                <a:extLst>
                  <a:ext uri="{FF2B5EF4-FFF2-40B4-BE49-F238E27FC236}">
                    <a16:creationId xmlns:a16="http://schemas.microsoft.com/office/drawing/2014/main" xmlns="" id="{4BE18392-B3D5-457C-8FBE-FA0519C20763}"/>
                  </a:ext>
                </a:extLst>
              </p:cNvPr>
              <p:cNvSpPr/>
              <p:nvPr/>
            </p:nvSpPr>
            <p:spPr>
              <a:xfrm>
                <a:off x="8718354" y="490023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18">
                <a:extLst>
                  <a:ext uri="{FF2B5EF4-FFF2-40B4-BE49-F238E27FC236}">
                    <a16:creationId xmlns:a16="http://schemas.microsoft.com/office/drawing/2014/main" xmlns="" id="{D47C59BE-879F-442F-ACAD-50BD2511753A}"/>
                  </a:ext>
                </a:extLst>
              </p:cNvPr>
              <p:cNvSpPr/>
              <p:nvPr/>
            </p:nvSpPr>
            <p:spPr>
              <a:xfrm rot="19265104" flipH="1">
                <a:off x="10955015" y="3365922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Freeform: Shape 119">
                <a:extLst>
                  <a:ext uri="{FF2B5EF4-FFF2-40B4-BE49-F238E27FC236}">
                    <a16:creationId xmlns:a16="http://schemas.microsoft.com/office/drawing/2014/main" xmlns="" id="{502EAD64-3488-4958-945E-92F3C647F06D}"/>
                  </a:ext>
                </a:extLst>
              </p:cNvPr>
              <p:cNvSpPr/>
              <p:nvPr/>
            </p:nvSpPr>
            <p:spPr>
              <a:xfrm flipH="1">
                <a:off x="10542345" y="201033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20">
                <a:extLst>
                  <a:ext uri="{FF2B5EF4-FFF2-40B4-BE49-F238E27FC236}">
                    <a16:creationId xmlns:a16="http://schemas.microsoft.com/office/drawing/2014/main" xmlns="" id="{26E104DC-D923-4F26-BC6D-666CAB86D77B}"/>
                  </a:ext>
                </a:extLst>
              </p:cNvPr>
              <p:cNvSpPr/>
              <p:nvPr/>
            </p:nvSpPr>
            <p:spPr>
              <a:xfrm rot="18674865" flipH="1">
                <a:off x="7520869" y="851319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21">
                <a:extLst>
                  <a:ext uri="{FF2B5EF4-FFF2-40B4-BE49-F238E27FC236}">
                    <a16:creationId xmlns:a16="http://schemas.microsoft.com/office/drawing/2014/main" xmlns="" id="{3A381E96-39C4-47D2-9896-5A717949D177}"/>
                  </a:ext>
                </a:extLst>
              </p:cNvPr>
              <p:cNvSpPr/>
              <p:nvPr/>
            </p:nvSpPr>
            <p:spPr>
              <a:xfrm rot="13519709">
                <a:off x="9277445" y="3864913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22">
                <a:extLst>
                  <a:ext uri="{FF2B5EF4-FFF2-40B4-BE49-F238E27FC236}">
                    <a16:creationId xmlns:a16="http://schemas.microsoft.com/office/drawing/2014/main" xmlns="" id="{6F47F523-F5B2-473E-B67F-51D25C10A31E}"/>
                  </a:ext>
                </a:extLst>
              </p:cNvPr>
              <p:cNvSpPr/>
              <p:nvPr/>
            </p:nvSpPr>
            <p:spPr>
              <a:xfrm>
                <a:off x="6368136" y="4062039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23">
                <a:extLst>
                  <a:ext uri="{FF2B5EF4-FFF2-40B4-BE49-F238E27FC236}">
                    <a16:creationId xmlns:a16="http://schemas.microsoft.com/office/drawing/2014/main" xmlns="" id="{859C7899-8393-4E39-9E3E-C6DEE6E9B439}"/>
                  </a:ext>
                </a:extLst>
              </p:cNvPr>
              <p:cNvSpPr/>
              <p:nvPr/>
            </p:nvSpPr>
            <p:spPr>
              <a:xfrm>
                <a:off x="8854039" y="539167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24">
                <a:extLst>
                  <a:ext uri="{FF2B5EF4-FFF2-40B4-BE49-F238E27FC236}">
                    <a16:creationId xmlns:a16="http://schemas.microsoft.com/office/drawing/2014/main" xmlns="" id="{4C8208DE-4F48-4A8F-8D1C-694AB337A40C}"/>
                  </a:ext>
                </a:extLst>
              </p:cNvPr>
              <p:cNvSpPr/>
              <p:nvPr/>
            </p:nvSpPr>
            <p:spPr>
              <a:xfrm>
                <a:off x="10662143" y="4663077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25">
                <a:extLst>
                  <a:ext uri="{FF2B5EF4-FFF2-40B4-BE49-F238E27FC236}">
                    <a16:creationId xmlns:a16="http://schemas.microsoft.com/office/drawing/2014/main" xmlns="" id="{D2F98F6C-B9DA-401B-8592-7EACA2BC3291}"/>
                  </a:ext>
                </a:extLst>
              </p:cNvPr>
              <p:cNvSpPr/>
              <p:nvPr/>
            </p:nvSpPr>
            <p:spPr>
              <a:xfrm>
                <a:off x="10647498" y="2630334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Freeform: Shape 126">
                <a:extLst>
                  <a:ext uri="{FF2B5EF4-FFF2-40B4-BE49-F238E27FC236}">
                    <a16:creationId xmlns:a16="http://schemas.microsoft.com/office/drawing/2014/main" xmlns="" id="{864BA7C5-325D-4455-B8EE-C03A6FF26528}"/>
                  </a:ext>
                </a:extLst>
              </p:cNvPr>
              <p:cNvSpPr/>
              <p:nvPr/>
            </p:nvSpPr>
            <p:spPr>
              <a:xfrm>
                <a:off x="6312916" y="2339457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Freeform: Shape 127">
                <a:extLst>
                  <a:ext uri="{FF2B5EF4-FFF2-40B4-BE49-F238E27FC236}">
                    <a16:creationId xmlns:a16="http://schemas.microsoft.com/office/drawing/2014/main" xmlns="" id="{D86EEC35-C0A5-4946-8ADF-B7DF4C850761}"/>
                  </a:ext>
                </a:extLst>
              </p:cNvPr>
              <p:cNvSpPr/>
              <p:nvPr/>
            </p:nvSpPr>
            <p:spPr>
              <a:xfrm>
                <a:off x="6406629" y="2379942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Freeform: Shape 128">
                <a:extLst>
                  <a:ext uri="{FF2B5EF4-FFF2-40B4-BE49-F238E27FC236}">
                    <a16:creationId xmlns:a16="http://schemas.microsoft.com/office/drawing/2014/main" xmlns="" id="{34C123A4-DA4C-4C3E-9BA9-96372CEBA8B5}"/>
                  </a:ext>
                </a:extLst>
              </p:cNvPr>
              <p:cNvSpPr/>
              <p:nvPr/>
            </p:nvSpPr>
            <p:spPr>
              <a:xfrm>
                <a:off x="7879426" y="5167743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Freeform: Shape 129">
                <a:extLst>
                  <a:ext uri="{FF2B5EF4-FFF2-40B4-BE49-F238E27FC236}">
                    <a16:creationId xmlns:a16="http://schemas.microsoft.com/office/drawing/2014/main" xmlns="" id="{2B9E9DE0-5F88-4908-850A-1BA92C19091F}"/>
                  </a:ext>
                </a:extLst>
              </p:cNvPr>
              <p:cNvSpPr/>
              <p:nvPr/>
            </p:nvSpPr>
            <p:spPr>
              <a:xfrm>
                <a:off x="8313123" y="1164959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6" name="Freeform: Shape 130">
                <a:extLst>
                  <a:ext uri="{FF2B5EF4-FFF2-40B4-BE49-F238E27FC236}">
                    <a16:creationId xmlns:a16="http://schemas.microsoft.com/office/drawing/2014/main" xmlns="" id="{E3DB4AFA-F818-433A-887C-5F6BBD90D2E8}"/>
                  </a:ext>
                </a:extLst>
              </p:cNvPr>
              <p:cNvSpPr/>
              <p:nvPr/>
            </p:nvSpPr>
            <p:spPr>
              <a:xfrm>
                <a:off x="7195437" y="5073025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7" name="Freeform: Shape 131">
                <a:extLst>
                  <a:ext uri="{FF2B5EF4-FFF2-40B4-BE49-F238E27FC236}">
                    <a16:creationId xmlns:a16="http://schemas.microsoft.com/office/drawing/2014/main" xmlns="" id="{52D3A470-E4B2-4820-82EB-B099CA55D389}"/>
                  </a:ext>
                </a:extLst>
              </p:cNvPr>
              <p:cNvSpPr/>
              <p:nvPr/>
            </p:nvSpPr>
            <p:spPr>
              <a:xfrm>
                <a:off x="10858500" y="396592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Freeform: Shape 132">
                <a:extLst>
                  <a:ext uri="{FF2B5EF4-FFF2-40B4-BE49-F238E27FC236}">
                    <a16:creationId xmlns:a16="http://schemas.microsoft.com/office/drawing/2014/main" xmlns="" id="{2F04F84F-9084-4069-B043-B1376B38DD83}"/>
                  </a:ext>
                </a:extLst>
              </p:cNvPr>
              <p:cNvSpPr/>
              <p:nvPr/>
            </p:nvSpPr>
            <p:spPr>
              <a:xfrm>
                <a:off x="6595261" y="4371058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Freeform: Shape 134">
                <a:extLst>
                  <a:ext uri="{FF2B5EF4-FFF2-40B4-BE49-F238E27FC236}">
                    <a16:creationId xmlns:a16="http://schemas.microsoft.com/office/drawing/2014/main" xmlns="" id="{B8CBB5FA-51ED-4753-A32D-0927D30E46B1}"/>
                  </a:ext>
                </a:extLst>
              </p:cNvPr>
              <p:cNvSpPr/>
              <p:nvPr/>
            </p:nvSpPr>
            <p:spPr>
              <a:xfrm>
                <a:off x="7000161" y="2031424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0" name="Freeform: Shape 135">
                <a:extLst>
                  <a:ext uri="{FF2B5EF4-FFF2-40B4-BE49-F238E27FC236}">
                    <a16:creationId xmlns:a16="http://schemas.microsoft.com/office/drawing/2014/main" xmlns="" id="{CC4075BD-BC71-41DA-A721-E2020562AF33}"/>
                  </a:ext>
                </a:extLst>
              </p:cNvPr>
              <p:cNvSpPr/>
              <p:nvPr/>
            </p:nvSpPr>
            <p:spPr>
              <a:xfrm flipH="1">
                <a:off x="8784570" y="1883600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Freeform: Shape 136">
                <a:extLst>
                  <a:ext uri="{FF2B5EF4-FFF2-40B4-BE49-F238E27FC236}">
                    <a16:creationId xmlns:a16="http://schemas.microsoft.com/office/drawing/2014/main" xmlns="" id="{74DD2201-8F8B-4958-9811-FF0D9CEE6C50}"/>
                  </a:ext>
                </a:extLst>
              </p:cNvPr>
              <p:cNvSpPr/>
              <p:nvPr/>
            </p:nvSpPr>
            <p:spPr>
              <a:xfrm flipV="1">
                <a:off x="5899199" y="4439734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Freeform: Shape 137">
                <a:extLst>
                  <a:ext uri="{FF2B5EF4-FFF2-40B4-BE49-F238E27FC236}">
                    <a16:creationId xmlns:a16="http://schemas.microsoft.com/office/drawing/2014/main" xmlns="" id="{727A3E93-930A-42FE-B5C7-CB1E30695DF4}"/>
                  </a:ext>
                </a:extLst>
              </p:cNvPr>
              <p:cNvSpPr/>
              <p:nvPr/>
            </p:nvSpPr>
            <p:spPr>
              <a:xfrm rot="19531334">
                <a:off x="6084441" y="3363823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Freeform: Shape 138">
                <a:extLst>
                  <a:ext uri="{FF2B5EF4-FFF2-40B4-BE49-F238E27FC236}">
                    <a16:creationId xmlns:a16="http://schemas.microsoft.com/office/drawing/2014/main" xmlns="" id="{FCF075F2-9A11-40D7-8CBF-B70A5F7E3B16}"/>
                  </a:ext>
                </a:extLst>
              </p:cNvPr>
              <p:cNvSpPr/>
              <p:nvPr/>
            </p:nvSpPr>
            <p:spPr>
              <a:xfrm rot="9900000" flipH="1">
                <a:off x="8046141" y="3975013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11" name="Group 146">
              <a:extLst>
                <a:ext uri="{FF2B5EF4-FFF2-40B4-BE49-F238E27FC236}">
                  <a16:creationId xmlns:a16="http://schemas.microsoft.com/office/drawing/2014/main" xmlns="" id="{E4FFBAE7-B433-4A70-B535-1E9F57F6A05E}"/>
                </a:ext>
              </a:extLst>
            </p:cNvPr>
            <p:cNvGrpSpPr/>
            <p:nvPr/>
          </p:nvGrpSpPr>
          <p:grpSpPr>
            <a:xfrm>
              <a:off x="7720748" y="2726920"/>
              <a:ext cx="2054743" cy="1190495"/>
              <a:chOff x="5121914" y="2261078"/>
              <a:chExt cx="2054743" cy="1190495"/>
            </a:xfrm>
          </p:grpSpPr>
          <p:grpSp>
            <p:nvGrpSpPr>
              <p:cNvPr id="112" name="Group 148">
                <a:extLst>
                  <a:ext uri="{FF2B5EF4-FFF2-40B4-BE49-F238E27FC236}">
                    <a16:creationId xmlns:a16="http://schemas.microsoft.com/office/drawing/2014/main" xmlns="" id="{65E6FB1A-03D9-43E9-B1D6-46060F8AE553}"/>
                  </a:ext>
                </a:extLst>
              </p:cNvPr>
              <p:cNvGrpSpPr/>
              <p:nvPr/>
            </p:nvGrpSpPr>
            <p:grpSpPr>
              <a:xfrm rot="10579261" flipH="1">
                <a:off x="6559487" y="3020135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116" name="Freeform: Shape 152">
                  <a:extLst>
                    <a:ext uri="{FF2B5EF4-FFF2-40B4-BE49-F238E27FC236}">
                      <a16:creationId xmlns:a16="http://schemas.microsoft.com/office/drawing/2014/main" xmlns="" id="{91C0D289-F389-4B60-874D-B101C7895D36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17" name="Freeform: Shape 153">
                  <a:extLst>
                    <a:ext uri="{FF2B5EF4-FFF2-40B4-BE49-F238E27FC236}">
                      <a16:creationId xmlns:a16="http://schemas.microsoft.com/office/drawing/2014/main" xmlns="" id="{BC1928D9-0F53-49E1-8BA6-CE932C01E223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13" name="Group 149">
                <a:extLst>
                  <a:ext uri="{FF2B5EF4-FFF2-40B4-BE49-F238E27FC236}">
                    <a16:creationId xmlns:a16="http://schemas.microsoft.com/office/drawing/2014/main" xmlns="" id="{84035B4C-47C0-41E0-8ECF-6C711949B901}"/>
                  </a:ext>
                </a:extLst>
              </p:cNvPr>
              <p:cNvGrpSpPr/>
              <p:nvPr/>
            </p:nvGrpSpPr>
            <p:grpSpPr>
              <a:xfrm rot="2700000" flipH="1">
                <a:off x="5029048" y="2353944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114" name="Freeform: Shape 150">
                  <a:extLst>
                    <a:ext uri="{FF2B5EF4-FFF2-40B4-BE49-F238E27FC236}">
                      <a16:creationId xmlns:a16="http://schemas.microsoft.com/office/drawing/2014/main" xmlns="" id="{11A1A45C-55D3-4EC0-A373-C0B7A2E11607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15" name="Freeform: Shape 151">
                  <a:extLst>
                    <a:ext uri="{FF2B5EF4-FFF2-40B4-BE49-F238E27FC236}">
                      <a16:creationId xmlns:a16="http://schemas.microsoft.com/office/drawing/2014/main" xmlns="" id="{B43F1755-B952-4492-B071-B8B1B27D92CB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72864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вал 7"/>
          <p:cNvSpPr/>
          <p:nvPr/>
        </p:nvSpPr>
        <p:spPr>
          <a:xfrm>
            <a:off x="4152275" y="179882"/>
            <a:ext cx="3402767" cy="908864"/>
          </a:xfrm>
          <a:prstGeom prst="ellipse">
            <a:avLst/>
          </a:prstGeom>
          <a:ln w="571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b="1" dirty="0" smtClean="0">
                <a:solidFill>
                  <a:schemeClr val="accent3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Times New Roman" pitchFamily="18" charset="0"/>
                <a:cs typeface="Times New Roman" pitchFamily="18" charset="0"/>
              </a:rPr>
              <a:t>Движение</a:t>
            </a:r>
            <a:endParaRPr lang="ru-RU" sz="3600" dirty="0" smtClean="0">
              <a:solidFill>
                <a:schemeClr val="accent3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" name="Group 123">
            <a:extLst>
              <a:ext uri="{FF2B5EF4-FFF2-40B4-BE49-F238E27FC236}">
                <a16:creationId xmlns:a16="http://schemas.microsoft.com/office/drawing/2014/main" xmlns="" id="{4E923B08-B761-44A0-A28F-BCC14452D318}"/>
              </a:ext>
            </a:extLst>
          </p:cNvPr>
          <p:cNvGrpSpPr/>
          <p:nvPr/>
        </p:nvGrpSpPr>
        <p:grpSpPr>
          <a:xfrm>
            <a:off x="7905147" y="4140874"/>
            <a:ext cx="3607480" cy="379317"/>
            <a:chOff x="5479252" y="3160373"/>
            <a:chExt cx="5219297" cy="37931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D2B85D0B-BED5-469E-AAAA-76AB43B928F6}"/>
                </a:ext>
              </a:extLst>
            </p:cNvPr>
            <p:cNvSpPr txBox="1"/>
            <p:nvPr/>
          </p:nvSpPr>
          <p:spPr>
            <a:xfrm>
              <a:off x="5479252" y="3170358"/>
              <a:ext cx="50878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9" name="Straight Connector 105">
              <a:extLst>
                <a:ext uri="{FF2B5EF4-FFF2-40B4-BE49-F238E27FC236}">
                  <a16:creationId xmlns:a16="http://schemas.microsoft.com/office/drawing/2014/main" xmlns="" id="{517F8567-04E1-449D-ABDB-79BE30A42C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79252" y="3160373"/>
              <a:ext cx="5219297" cy="9985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121">
            <a:extLst>
              <a:ext uri="{FF2B5EF4-FFF2-40B4-BE49-F238E27FC236}">
                <a16:creationId xmlns:a16="http://schemas.microsoft.com/office/drawing/2014/main" xmlns="" id="{A33B26CF-CE7B-42B0-8316-E43CED9F4DE8}"/>
              </a:ext>
            </a:extLst>
          </p:cNvPr>
          <p:cNvGrpSpPr/>
          <p:nvPr/>
        </p:nvGrpSpPr>
        <p:grpSpPr>
          <a:xfrm>
            <a:off x="801703" y="1701891"/>
            <a:ext cx="3866921" cy="432652"/>
            <a:chOff x="584862" y="2025707"/>
            <a:chExt cx="7778374" cy="6822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216AFD70-6286-4460-B5FB-5CFEB347AD58}"/>
                </a:ext>
              </a:extLst>
            </p:cNvPr>
            <p:cNvSpPr txBox="1"/>
            <p:nvPr/>
          </p:nvSpPr>
          <p:spPr>
            <a:xfrm flipH="1">
              <a:off x="1624864" y="2035692"/>
              <a:ext cx="6605789" cy="582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27" name="Straight Connector 112">
              <a:extLst>
                <a:ext uri="{FF2B5EF4-FFF2-40B4-BE49-F238E27FC236}">
                  <a16:creationId xmlns:a16="http://schemas.microsoft.com/office/drawing/2014/main" xmlns="" id="{A708BAF5-169B-47A7-9F3C-9522F3535E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4862" y="2025707"/>
              <a:ext cx="7778374" cy="1395"/>
            </a:xfrm>
            <a:prstGeom prst="line">
              <a:avLst/>
            </a:prstGeom>
            <a:ln>
              <a:solidFill>
                <a:schemeClr val="accent4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121">
            <a:extLst>
              <a:ext uri="{FF2B5EF4-FFF2-40B4-BE49-F238E27FC236}">
                <a16:creationId xmlns:a16="http://schemas.microsoft.com/office/drawing/2014/main" xmlns="" id="{A33B26CF-CE7B-42B0-8316-E43CED9F4DE8}"/>
              </a:ext>
            </a:extLst>
          </p:cNvPr>
          <p:cNvGrpSpPr/>
          <p:nvPr/>
        </p:nvGrpSpPr>
        <p:grpSpPr>
          <a:xfrm>
            <a:off x="683046" y="4480634"/>
            <a:ext cx="3734718" cy="478469"/>
            <a:chOff x="1493452" y="2025707"/>
            <a:chExt cx="7808701" cy="47846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216AFD70-6286-4460-B5FB-5CFEB347AD58}"/>
                </a:ext>
              </a:extLst>
            </p:cNvPr>
            <p:cNvSpPr txBox="1"/>
            <p:nvPr/>
          </p:nvSpPr>
          <p:spPr>
            <a:xfrm flipH="1">
              <a:off x="2385001" y="2134844"/>
              <a:ext cx="66057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31" name="Straight Connector 112">
              <a:extLst>
                <a:ext uri="{FF2B5EF4-FFF2-40B4-BE49-F238E27FC236}">
                  <a16:creationId xmlns:a16="http://schemas.microsoft.com/office/drawing/2014/main" xmlns="" id="{A708BAF5-169B-47A7-9F3C-9522F3535E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493452" y="2025707"/>
              <a:ext cx="7808701" cy="25265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106">
            <a:extLst>
              <a:ext uri="{FF2B5EF4-FFF2-40B4-BE49-F238E27FC236}">
                <a16:creationId xmlns:a16="http://schemas.microsoft.com/office/drawing/2014/main" xmlns="" id="{A5FCD654-BD2C-4DF9-BC3A-17B5F87B764C}"/>
              </a:ext>
            </a:extLst>
          </p:cNvPr>
          <p:cNvGrpSpPr/>
          <p:nvPr/>
        </p:nvGrpSpPr>
        <p:grpSpPr>
          <a:xfrm>
            <a:off x="7010160" y="194872"/>
            <a:ext cx="2478613" cy="1028907"/>
            <a:chOff x="4035985" y="2025828"/>
            <a:chExt cx="4113453" cy="3654758"/>
          </a:xfrm>
        </p:grpSpPr>
        <p:sp>
          <p:nvSpPr>
            <p:cNvPr id="38" name="Freeform: Shape 100">
              <a:extLst>
                <a:ext uri="{FF2B5EF4-FFF2-40B4-BE49-F238E27FC236}">
                  <a16:creationId xmlns:a16="http://schemas.microsoft.com/office/drawing/2014/main" xmlns="" id="{5202F6B2-86CA-48EB-A3D2-D7C9A5D2C3D2}"/>
                </a:ext>
              </a:extLst>
            </p:cNvPr>
            <p:cNvSpPr/>
            <p:nvPr/>
          </p:nvSpPr>
          <p:spPr>
            <a:xfrm>
              <a:off x="6105685" y="2122042"/>
              <a:ext cx="1164169" cy="1565269"/>
            </a:xfrm>
            <a:custGeom>
              <a:avLst/>
              <a:gdLst>
                <a:gd name="connsiteX0" fmla="*/ 567785 w 1133475"/>
                <a:gd name="connsiteY0" fmla="*/ 714573 h 1524000"/>
                <a:gd name="connsiteX1" fmla="*/ 64865 w 1133475"/>
                <a:gd name="connsiteY1" fmla="*/ 1521340 h 1524000"/>
                <a:gd name="connsiteX2" fmla="*/ 269653 w 1133475"/>
                <a:gd name="connsiteY2" fmla="*/ 473590 h 1524000"/>
                <a:gd name="connsiteX3" fmla="*/ 915448 w 1133475"/>
                <a:gd name="connsiteY3" fmla="*/ 55443 h 1524000"/>
                <a:gd name="connsiteX4" fmla="*/ 1029748 w 1133475"/>
                <a:gd name="connsiteY4" fmla="*/ 8770 h 1524000"/>
                <a:gd name="connsiteX5" fmla="*/ 1087851 w 1133475"/>
                <a:gd name="connsiteY5" fmla="*/ 35440 h 1524000"/>
                <a:gd name="connsiteX6" fmla="*/ 908780 w 1133475"/>
                <a:gd name="connsiteY6" fmla="*/ 946983 h 1524000"/>
                <a:gd name="connsiteX7" fmla="*/ 223933 w 1133475"/>
                <a:gd name="connsiteY7" fmla="*/ 1474668 h 1524000"/>
                <a:gd name="connsiteX8" fmla="*/ 113443 w 1133475"/>
                <a:gd name="connsiteY8" fmla="*/ 1530865 h 1524000"/>
                <a:gd name="connsiteX9" fmla="*/ 101060 w 1133475"/>
                <a:gd name="connsiteY9" fmla="*/ 1528960 h 1524000"/>
                <a:gd name="connsiteX10" fmla="*/ 567785 w 1133475"/>
                <a:gd name="connsiteY10" fmla="*/ 714573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24000">
                  <a:moveTo>
                    <a:pt x="567785" y="714573"/>
                  </a:moveTo>
                  <a:cubicBezTo>
                    <a:pt x="370618" y="960318"/>
                    <a:pt x="207740" y="1228923"/>
                    <a:pt x="64865" y="1521340"/>
                  </a:cubicBezTo>
                  <a:cubicBezTo>
                    <a:pt x="-58007" y="1126053"/>
                    <a:pt x="-15145" y="775533"/>
                    <a:pt x="269653" y="473590"/>
                  </a:cubicBezTo>
                  <a:cubicBezTo>
                    <a:pt x="450628" y="282138"/>
                    <a:pt x="676370" y="158313"/>
                    <a:pt x="915448" y="55443"/>
                  </a:cubicBezTo>
                  <a:cubicBezTo>
                    <a:pt x="953548" y="39250"/>
                    <a:pt x="992601" y="25915"/>
                    <a:pt x="1029748" y="8770"/>
                  </a:cubicBezTo>
                  <a:cubicBezTo>
                    <a:pt x="1063086" y="-7422"/>
                    <a:pt x="1076420" y="-2660"/>
                    <a:pt x="1087851" y="35440"/>
                  </a:cubicBezTo>
                  <a:cubicBezTo>
                    <a:pt x="1187863" y="370720"/>
                    <a:pt x="1127855" y="674568"/>
                    <a:pt x="908780" y="946983"/>
                  </a:cubicBezTo>
                  <a:cubicBezTo>
                    <a:pt x="723043" y="1177488"/>
                    <a:pt x="481108" y="1336555"/>
                    <a:pt x="223933" y="1474668"/>
                  </a:cubicBezTo>
                  <a:cubicBezTo>
                    <a:pt x="187738" y="1493718"/>
                    <a:pt x="150590" y="1511815"/>
                    <a:pt x="113443" y="1530865"/>
                  </a:cubicBezTo>
                  <a:cubicBezTo>
                    <a:pt x="111538" y="1531818"/>
                    <a:pt x="107728" y="1529913"/>
                    <a:pt x="101060" y="1528960"/>
                  </a:cubicBezTo>
                  <a:cubicBezTo>
                    <a:pt x="234410" y="1243210"/>
                    <a:pt x="391573" y="973653"/>
                    <a:pt x="567785" y="7145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01">
              <a:extLst>
                <a:ext uri="{FF2B5EF4-FFF2-40B4-BE49-F238E27FC236}">
                  <a16:creationId xmlns:a16="http://schemas.microsoft.com/office/drawing/2014/main" xmlns="" id="{F8819073-E235-4A2F-ABA2-A38300711732}"/>
                </a:ext>
              </a:extLst>
            </p:cNvPr>
            <p:cNvSpPr/>
            <p:nvPr/>
          </p:nvSpPr>
          <p:spPr>
            <a:xfrm>
              <a:off x="5093994" y="2025828"/>
              <a:ext cx="929379" cy="1672882"/>
            </a:xfrm>
            <a:custGeom>
              <a:avLst/>
              <a:gdLst>
                <a:gd name="connsiteX0" fmla="*/ 894625 w 904875"/>
                <a:gd name="connsiteY0" fmla="*/ 1601682 h 1628775"/>
                <a:gd name="connsiteX1" fmla="*/ 413613 w 904875"/>
                <a:gd name="connsiteY1" fmla="*/ 780627 h 1628775"/>
                <a:gd name="connsiteX2" fmla="*/ 864145 w 904875"/>
                <a:gd name="connsiteY2" fmla="*/ 1633114 h 1628775"/>
                <a:gd name="connsiteX3" fmla="*/ 451713 w 904875"/>
                <a:gd name="connsiteY3" fmla="*/ 1469284 h 1628775"/>
                <a:gd name="connsiteX4" fmla="*/ 29755 w 904875"/>
                <a:gd name="connsiteY4" fmla="*/ 807297 h 1628775"/>
                <a:gd name="connsiteX5" fmla="*/ 39280 w 904875"/>
                <a:gd name="connsiteY5" fmla="*/ 26247 h 1628775"/>
                <a:gd name="connsiteX6" fmla="*/ 81190 w 904875"/>
                <a:gd name="connsiteY6" fmla="*/ 3387 h 1628775"/>
                <a:gd name="connsiteX7" fmla="*/ 810805 w 904875"/>
                <a:gd name="connsiteY7" fmla="*/ 673947 h 1628775"/>
                <a:gd name="connsiteX8" fmla="*/ 894625 w 904875"/>
                <a:gd name="connsiteY8" fmla="*/ 1601682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1628775">
                  <a:moveTo>
                    <a:pt x="894625" y="1601682"/>
                  </a:moveTo>
                  <a:cubicBezTo>
                    <a:pt x="707935" y="1342602"/>
                    <a:pt x="549820" y="1068282"/>
                    <a:pt x="413613" y="780627"/>
                  </a:cubicBezTo>
                  <a:cubicBezTo>
                    <a:pt x="527913" y="1080664"/>
                    <a:pt x="682218" y="1358794"/>
                    <a:pt x="864145" y="1633114"/>
                  </a:cubicBezTo>
                  <a:cubicBezTo>
                    <a:pt x="711745" y="1601682"/>
                    <a:pt x="576490" y="1550247"/>
                    <a:pt x="451713" y="1469284"/>
                  </a:cubicBezTo>
                  <a:cubicBezTo>
                    <a:pt x="209778" y="1313074"/>
                    <a:pt x="83095" y="1083522"/>
                    <a:pt x="29755" y="807297"/>
                  </a:cubicBezTo>
                  <a:cubicBezTo>
                    <a:pt x="-20727" y="546312"/>
                    <a:pt x="228" y="286279"/>
                    <a:pt x="39280" y="26247"/>
                  </a:cubicBezTo>
                  <a:cubicBezTo>
                    <a:pt x="44043" y="-4233"/>
                    <a:pt x="56425" y="-2328"/>
                    <a:pt x="81190" y="3387"/>
                  </a:cubicBezTo>
                  <a:cubicBezTo>
                    <a:pt x="452665" y="87207"/>
                    <a:pt x="690790" y="317712"/>
                    <a:pt x="810805" y="673947"/>
                  </a:cubicBezTo>
                  <a:cubicBezTo>
                    <a:pt x="912723" y="974937"/>
                    <a:pt x="917485" y="1286404"/>
                    <a:pt x="894625" y="16016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02">
              <a:extLst>
                <a:ext uri="{FF2B5EF4-FFF2-40B4-BE49-F238E27FC236}">
                  <a16:creationId xmlns:a16="http://schemas.microsoft.com/office/drawing/2014/main" xmlns="" id="{29F21B4D-7038-46BC-919D-7AB3CB12BD7B}"/>
                </a:ext>
              </a:extLst>
            </p:cNvPr>
            <p:cNvSpPr/>
            <p:nvPr/>
          </p:nvSpPr>
          <p:spPr>
            <a:xfrm>
              <a:off x="4917602" y="4013286"/>
              <a:ext cx="1164169" cy="1575052"/>
            </a:xfrm>
            <a:custGeom>
              <a:avLst/>
              <a:gdLst>
                <a:gd name="connsiteX0" fmla="*/ 1035886 w 1133475"/>
                <a:gd name="connsiteY0" fmla="*/ 0 h 1533525"/>
                <a:gd name="connsiteX1" fmla="*/ 546301 w 1133475"/>
                <a:gd name="connsiteY1" fmla="*/ 848677 h 1533525"/>
                <a:gd name="connsiteX2" fmla="*/ 1069224 w 1133475"/>
                <a:gd name="connsiteY2" fmla="*/ 17145 h 1533525"/>
                <a:gd name="connsiteX3" fmla="*/ 903489 w 1133475"/>
                <a:gd name="connsiteY3" fmla="*/ 1021080 h 1533525"/>
                <a:gd name="connsiteX4" fmla="*/ 289126 w 1133475"/>
                <a:gd name="connsiteY4" fmla="*/ 1451610 h 1533525"/>
                <a:gd name="connsiteX5" fmla="*/ 96721 w 1133475"/>
                <a:gd name="connsiteY5" fmla="*/ 1531620 h 1533525"/>
                <a:gd name="connsiteX6" fmla="*/ 49096 w 1133475"/>
                <a:gd name="connsiteY6" fmla="*/ 1508760 h 1533525"/>
                <a:gd name="connsiteX7" fmla="*/ 239596 w 1133475"/>
                <a:gd name="connsiteY7" fmla="*/ 574358 h 1533525"/>
                <a:gd name="connsiteX8" fmla="*/ 892059 w 1133475"/>
                <a:gd name="connsiteY8" fmla="*/ 73342 h 1533525"/>
                <a:gd name="connsiteX9" fmla="*/ 1014931 w 1133475"/>
                <a:gd name="connsiteY9" fmla="*/ 10478 h 1533525"/>
                <a:gd name="connsiteX10" fmla="*/ 1035886 w 1133475"/>
                <a:gd name="connsiteY10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33525">
                  <a:moveTo>
                    <a:pt x="1035886" y="0"/>
                  </a:moveTo>
                  <a:cubicBezTo>
                    <a:pt x="893964" y="302895"/>
                    <a:pt x="731086" y="581977"/>
                    <a:pt x="546301" y="848677"/>
                  </a:cubicBezTo>
                  <a:cubicBezTo>
                    <a:pt x="752041" y="595313"/>
                    <a:pt x="920634" y="318135"/>
                    <a:pt x="1069224" y="17145"/>
                  </a:cubicBezTo>
                  <a:cubicBezTo>
                    <a:pt x="1183524" y="387667"/>
                    <a:pt x="1156854" y="723900"/>
                    <a:pt x="903489" y="1021080"/>
                  </a:cubicBezTo>
                  <a:cubicBezTo>
                    <a:pt x="735849" y="1217295"/>
                    <a:pt x="519631" y="1345883"/>
                    <a:pt x="289126" y="1451610"/>
                  </a:cubicBezTo>
                  <a:cubicBezTo>
                    <a:pt x="226261" y="1481138"/>
                    <a:pt x="159586" y="1503045"/>
                    <a:pt x="96721" y="1531620"/>
                  </a:cubicBezTo>
                  <a:cubicBezTo>
                    <a:pt x="68146" y="1544955"/>
                    <a:pt x="57669" y="1540193"/>
                    <a:pt x="49096" y="1508760"/>
                  </a:cubicBezTo>
                  <a:cubicBezTo>
                    <a:pt x="-56631" y="1162050"/>
                    <a:pt x="9091" y="851535"/>
                    <a:pt x="239596" y="574358"/>
                  </a:cubicBezTo>
                  <a:cubicBezTo>
                    <a:pt x="418666" y="358140"/>
                    <a:pt x="648219" y="206692"/>
                    <a:pt x="892059" y="73342"/>
                  </a:cubicBezTo>
                  <a:cubicBezTo>
                    <a:pt x="932064" y="51435"/>
                    <a:pt x="973974" y="31433"/>
                    <a:pt x="1014931" y="10478"/>
                  </a:cubicBezTo>
                  <a:cubicBezTo>
                    <a:pt x="1017789" y="7620"/>
                    <a:pt x="1021599" y="5715"/>
                    <a:pt x="1035886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03">
              <a:extLst>
                <a:ext uri="{FF2B5EF4-FFF2-40B4-BE49-F238E27FC236}">
                  <a16:creationId xmlns:a16="http://schemas.microsoft.com/office/drawing/2014/main" xmlns="" id="{EF4453BF-3524-4808-B1AE-D5089F35A605}"/>
                </a:ext>
              </a:extLst>
            </p:cNvPr>
            <p:cNvSpPr/>
            <p:nvPr/>
          </p:nvSpPr>
          <p:spPr>
            <a:xfrm>
              <a:off x="4035985" y="3407222"/>
              <a:ext cx="1868541" cy="851115"/>
            </a:xfrm>
            <a:custGeom>
              <a:avLst/>
              <a:gdLst>
                <a:gd name="connsiteX0" fmla="*/ 793168 w 1819275"/>
                <a:gd name="connsiteY0" fmla="*/ 414825 h 828675"/>
                <a:gd name="connsiteX1" fmla="*/ 1816153 w 1819275"/>
                <a:gd name="connsiteY1" fmla="*/ 456735 h 828675"/>
                <a:gd name="connsiteX2" fmla="*/ 1703758 w 1819275"/>
                <a:gd name="connsiteY2" fmla="*/ 571035 h 828675"/>
                <a:gd name="connsiteX3" fmla="*/ 1005576 w 1819275"/>
                <a:gd name="connsiteY3" fmla="*/ 832020 h 828675"/>
                <a:gd name="connsiteX4" fmla="*/ 442648 w 1819275"/>
                <a:gd name="connsiteY4" fmla="*/ 658665 h 828675"/>
                <a:gd name="connsiteX5" fmla="*/ 18786 w 1819275"/>
                <a:gd name="connsiteY5" fmla="*/ 370058 h 828675"/>
                <a:gd name="connsiteX6" fmla="*/ 14976 w 1819275"/>
                <a:gd name="connsiteY6" fmla="*/ 320528 h 828675"/>
                <a:gd name="connsiteX7" fmla="*/ 933186 w 1819275"/>
                <a:gd name="connsiteY7" fmla="*/ 19538 h 828675"/>
                <a:gd name="connsiteX8" fmla="*/ 1819963 w 1819275"/>
                <a:gd name="connsiteY8" fmla="*/ 419588 h 828675"/>
                <a:gd name="connsiteX9" fmla="*/ 793168 w 1819275"/>
                <a:gd name="connsiteY9" fmla="*/ 41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19275" h="828675">
                  <a:moveTo>
                    <a:pt x="793168" y="414825"/>
                  </a:moveTo>
                  <a:cubicBezTo>
                    <a:pt x="1129401" y="469118"/>
                    <a:pt x="1467538" y="482453"/>
                    <a:pt x="1816153" y="456735"/>
                  </a:cubicBezTo>
                  <a:cubicBezTo>
                    <a:pt x="1775196" y="498645"/>
                    <a:pt x="1741858" y="537698"/>
                    <a:pt x="1703758" y="571035"/>
                  </a:cubicBezTo>
                  <a:cubicBezTo>
                    <a:pt x="1504686" y="747248"/>
                    <a:pt x="1276086" y="846308"/>
                    <a:pt x="1005576" y="832020"/>
                  </a:cubicBezTo>
                  <a:cubicBezTo>
                    <a:pt x="803646" y="821543"/>
                    <a:pt x="618861" y="752963"/>
                    <a:pt x="442648" y="658665"/>
                  </a:cubicBezTo>
                  <a:cubicBezTo>
                    <a:pt x="291201" y="577703"/>
                    <a:pt x="152136" y="477690"/>
                    <a:pt x="18786" y="370058"/>
                  </a:cubicBezTo>
                  <a:cubicBezTo>
                    <a:pt x="-4074" y="351960"/>
                    <a:pt x="-6932" y="343388"/>
                    <a:pt x="14976" y="320528"/>
                  </a:cubicBezTo>
                  <a:cubicBezTo>
                    <a:pt x="265483" y="50018"/>
                    <a:pt x="573141" y="-45232"/>
                    <a:pt x="933186" y="19538"/>
                  </a:cubicBezTo>
                  <a:cubicBezTo>
                    <a:pt x="1257988" y="77640"/>
                    <a:pt x="1538023" y="235755"/>
                    <a:pt x="1819963" y="419588"/>
                  </a:cubicBezTo>
                  <a:cubicBezTo>
                    <a:pt x="1469443" y="451020"/>
                    <a:pt x="1131306" y="447210"/>
                    <a:pt x="793168" y="41482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04">
              <a:extLst>
                <a:ext uri="{FF2B5EF4-FFF2-40B4-BE49-F238E27FC236}">
                  <a16:creationId xmlns:a16="http://schemas.microsoft.com/office/drawing/2014/main" xmlns="" id="{AB99B619-6324-4E7F-8F7A-6A32821F6C6D}"/>
                </a:ext>
              </a:extLst>
            </p:cNvPr>
            <p:cNvSpPr/>
            <p:nvPr/>
          </p:nvSpPr>
          <p:spPr>
            <a:xfrm>
              <a:off x="6280897" y="3451054"/>
              <a:ext cx="1868541" cy="851115"/>
            </a:xfrm>
            <a:custGeom>
              <a:avLst/>
              <a:gdLst>
                <a:gd name="connsiteX0" fmla="*/ 1072515 w 1819275"/>
                <a:gd name="connsiteY0" fmla="*/ 424536 h 828675"/>
                <a:gd name="connsiteX1" fmla="*/ 11430 w 1819275"/>
                <a:gd name="connsiteY1" fmla="*/ 375958 h 828675"/>
                <a:gd name="connsiteX2" fmla="*/ 29528 w 1819275"/>
                <a:gd name="connsiteY2" fmla="*/ 345478 h 828675"/>
                <a:gd name="connsiteX3" fmla="*/ 619125 w 1819275"/>
                <a:gd name="connsiteY3" fmla="*/ 12103 h 828675"/>
                <a:gd name="connsiteX4" fmla="*/ 1186815 w 1819275"/>
                <a:gd name="connsiteY4" fmla="*/ 86398 h 828675"/>
                <a:gd name="connsiteX5" fmla="*/ 1807845 w 1819275"/>
                <a:gd name="connsiteY5" fmla="*/ 468351 h 828675"/>
                <a:gd name="connsiteX6" fmla="*/ 1808798 w 1819275"/>
                <a:gd name="connsiteY6" fmla="*/ 508356 h 828675"/>
                <a:gd name="connsiteX7" fmla="*/ 929640 w 1819275"/>
                <a:gd name="connsiteY7" fmla="*/ 821728 h 828675"/>
                <a:gd name="connsiteX8" fmla="*/ 53340 w 1819275"/>
                <a:gd name="connsiteY8" fmla="*/ 448348 h 828675"/>
                <a:gd name="connsiteX9" fmla="*/ 0 w 1819275"/>
                <a:gd name="connsiteY9" fmla="*/ 413106 h 828675"/>
                <a:gd name="connsiteX10" fmla="*/ 1072515 w 1819275"/>
                <a:gd name="connsiteY10" fmla="*/ 42453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275" h="828675">
                  <a:moveTo>
                    <a:pt x="1072515" y="424536"/>
                  </a:moveTo>
                  <a:cubicBezTo>
                    <a:pt x="721043" y="365481"/>
                    <a:pt x="366713" y="350241"/>
                    <a:pt x="11430" y="375958"/>
                  </a:cubicBezTo>
                  <a:cubicBezTo>
                    <a:pt x="6668" y="358813"/>
                    <a:pt x="21908" y="353098"/>
                    <a:pt x="29528" y="345478"/>
                  </a:cubicBezTo>
                  <a:cubicBezTo>
                    <a:pt x="193358" y="175933"/>
                    <a:pt x="381953" y="51156"/>
                    <a:pt x="619125" y="12103"/>
                  </a:cubicBezTo>
                  <a:cubicBezTo>
                    <a:pt x="816293" y="-20282"/>
                    <a:pt x="1004888" y="14961"/>
                    <a:pt x="1186815" y="86398"/>
                  </a:cubicBezTo>
                  <a:cubicBezTo>
                    <a:pt x="1416368" y="175933"/>
                    <a:pt x="1617345" y="314998"/>
                    <a:pt x="1807845" y="468351"/>
                  </a:cubicBezTo>
                  <a:cubicBezTo>
                    <a:pt x="1827848" y="484543"/>
                    <a:pt x="1823085" y="493116"/>
                    <a:pt x="1808798" y="508356"/>
                  </a:cubicBezTo>
                  <a:cubicBezTo>
                    <a:pt x="1570673" y="766483"/>
                    <a:pt x="1278255" y="874116"/>
                    <a:pt x="929640" y="821728"/>
                  </a:cubicBezTo>
                  <a:cubicBezTo>
                    <a:pt x="605790" y="773151"/>
                    <a:pt x="323850" y="622656"/>
                    <a:pt x="53340" y="448348"/>
                  </a:cubicBezTo>
                  <a:cubicBezTo>
                    <a:pt x="39053" y="438823"/>
                    <a:pt x="24765" y="429298"/>
                    <a:pt x="0" y="413106"/>
                  </a:cubicBezTo>
                  <a:cubicBezTo>
                    <a:pt x="366713" y="382626"/>
                    <a:pt x="719138" y="386436"/>
                    <a:pt x="1072515" y="42453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105">
              <a:extLst>
                <a:ext uri="{FF2B5EF4-FFF2-40B4-BE49-F238E27FC236}">
                  <a16:creationId xmlns:a16="http://schemas.microsoft.com/office/drawing/2014/main" xmlns="" id="{C81A83F4-1205-4591-8BE9-220039C81A8C}"/>
                </a:ext>
              </a:extLst>
            </p:cNvPr>
            <p:cNvSpPr/>
            <p:nvPr/>
          </p:nvSpPr>
          <p:spPr>
            <a:xfrm>
              <a:off x="6164426" y="4017487"/>
              <a:ext cx="919596" cy="1663099"/>
            </a:xfrm>
            <a:custGeom>
              <a:avLst/>
              <a:gdLst>
                <a:gd name="connsiteX0" fmla="*/ 484876 w 895350"/>
                <a:gd name="connsiteY0" fmla="*/ 817917 h 1619250"/>
                <a:gd name="connsiteX1" fmla="*/ 74348 w 895350"/>
                <a:gd name="connsiteY1" fmla="*/ 47345 h 1619250"/>
                <a:gd name="connsiteX2" fmla="*/ 43868 w 895350"/>
                <a:gd name="connsiteY2" fmla="*/ 672 h 1619250"/>
                <a:gd name="connsiteX3" fmla="*/ 129593 w 895350"/>
                <a:gd name="connsiteY3" fmla="*/ 16865 h 1619250"/>
                <a:gd name="connsiteX4" fmla="*/ 885878 w 895350"/>
                <a:gd name="connsiteY4" fmla="*/ 888402 h 1619250"/>
                <a:gd name="connsiteX5" fmla="*/ 864923 w 895350"/>
                <a:gd name="connsiteY5" fmla="*/ 1598967 h 1619250"/>
                <a:gd name="connsiteX6" fmla="*/ 823966 w 895350"/>
                <a:gd name="connsiteY6" fmla="*/ 1624685 h 1619250"/>
                <a:gd name="connsiteX7" fmla="*/ 131498 w 895350"/>
                <a:gd name="connsiteY7" fmla="*/ 1051280 h 1619250"/>
                <a:gd name="connsiteX8" fmla="*/ 10531 w 895350"/>
                <a:gd name="connsiteY8" fmla="*/ 23532 h 1619250"/>
                <a:gd name="connsiteX9" fmla="*/ 476303 w 895350"/>
                <a:gd name="connsiteY9" fmla="*/ 826490 h 1619250"/>
                <a:gd name="connsiteX10" fmla="*/ 542026 w 895350"/>
                <a:gd name="connsiteY10" fmla="*/ 968412 h 1619250"/>
                <a:gd name="connsiteX11" fmla="*/ 484876 w 895350"/>
                <a:gd name="connsiteY11" fmla="*/ 817917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350" h="1619250">
                  <a:moveTo>
                    <a:pt x="484876" y="817917"/>
                  </a:moveTo>
                  <a:cubicBezTo>
                    <a:pt x="375338" y="546455"/>
                    <a:pt x="235321" y="292137"/>
                    <a:pt x="74348" y="47345"/>
                  </a:cubicBezTo>
                  <a:cubicBezTo>
                    <a:pt x="64823" y="33057"/>
                    <a:pt x="55298" y="18770"/>
                    <a:pt x="43868" y="672"/>
                  </a:cubicBezTo>
                  <a:cubicBezTo>
                    <a:pt x="77206" y="-3138"/>
                    <a:pt x="102923" y="10197"/>
                    <a:pt x="129593" y="16865"/>
                  </a:cubicBezTo>
                  <a:cubicBezTo>
                    <a:pt x="564886" y="135927"/>
                    <a:pt x="826823" y="440727"/>
                    <a:pt x="885878" y="888402"/>
                  </a:cubicBezTo>
                  <a:cubicBezTo>
                    <a:pt x="917311" y="1127480"/>
                    <a:pt x="899213" y="1362747"/>
                    <a:pt x="864923" y="1598967"/>
                  </a:cubicBezTo>
                  <a:cubicBezTo>
                    <a:pt x="861113" y="1626590"/>
                    <a:pt x="850636" y="1630400"/>
                    <a:pt x="823966" y="1624685"/>
                  </a:cubicBezTo>
                  <a:cubicBezTo>
                    <a:pt x="496306" y="1549437"/>
                    <a:pt x="262943" y="1361795"/>
                    <a:pt x="131498" y="1051280"/>
                  </a:cubicBezTo>
                  <a:cubicBezTo>
                    <a:pt x="-8519" y="720762"/>
                    <a:pt x="-12329" y="374052"/>
                    <a:pt x="10531" y="23532"/>
                  </a:cubicBezTo>
                  <a:cubicBezTo>
                    <a:pt x="191506" y="276897"/>
                    <a:pt x="348668" y="543597"/>
                    <a:pt x="476303" y="826490"/>
                  </a:cubicBezTo>
                  <a:cubicBezTo>
                    <a:pt x="509641" y="872210"/>
                    <a:pt x="523928" y="925550"/>
                    <a:pt x="542026" y="968412"/>
                  </a:cubicBezTo>
                  <a:cubicBezTo>
                    <a:pt x="531548" y="921740"/>
                    <a:pt x="495353" y="874115"/>
                    <a:pt x="484876" y="81791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4" name="Picture 15"/>
          <p:cNvPicPr/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/>
          </a:blip>
          <a:srcRect/>
          <a:stretch>
            <a:fillRect/>
          </a:stretch>
        </p:blipFill>
        <p:spPr bwMode="auto">
          <a:xfrm>
            <a:off x="0" y="0"/>
            <a:ext cx="2126257" cy="1465243"/>
          </a:xfrm>
          <a:prstGeom prst="rect">
            <a:avLst/>
          </a:prstGeom>
          <a:noFill/>
        </p:spPr>
      </p:pic>
      <p:pic>
        <p:nvPicPr>
          <p:cNvPr id="28" name="Picture 2" descr="C:\Users\UeerAsus\Desktop\Screenshot 2022-04-18 at 11-47-29 ДВИЖЕНИЕ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89744" y="1798820"/>
            <a:ext cx="4676932" cy="2490201"/>
          </a:xfrm>
          <a:prstGeom prst="rect">
            <a:avLst/>
          </a:prstGeom>
          <a:noFill/>
        </p:spPr>
      </p:pic>
      <p:pic>
        <p:nvPicPr>
          <p:cNvPr id="4099" name="Picture 3" descr="C:\Users\UeerAsus\Desktop\Screenshot 2022-04-18 at 11-55-58 ДВИЖЕНИЕ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835516" y="1813808"/>
            <a:ext cx="5165428" cy="2143595"/>
          </a:xfrm>
          <a:prstGeom prst="rect">
            <a:avLst/>
          </a:prstGeom>
          <a:noFill/>
        </p:spPr>
      </p:pic>
      <p:pic>
        <p:nvPicPr>
          <p:cNvPr id="4100" name="Picture 4" descr="C:\Users\UeerAsus\Desktop\Screenshot 2022-04-18 at 11-58-12 ДВИЖЕНИЕ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867463" y="4130895"/>
            <a:ext cx="5291528" cy="2472272"/>
          </a:xfrm>
          <a:prstGeom prst="rect">
            <a:avLst/>
          </a:prstGeom>
          <a:noFill/>
        </p:spPr>
      </p:pic>
      <p:grpSp>
        <p:nvGrpSpPr>
          <p:cNvPr id="32" name="Group 121">
            <a:extLst>
              <a:ext uri="{FF2B5EF4-FFF2-40B4-BE49-F238E27FC236}">
                <a16:creationId xmlns:a16="http://schemas.microsoft.com/office/drawing/2014/main" xmlns="" id="{A33B26CF-CE7B-42B0-8316-E43CED9F4DE8}"/>
              </a:ext>
            </a:extLst>
          </p:cNvPr>
          <p:cNvGrpSpPr/>
          <p:nvPr/>
        </p:nvGrpSpPr>
        <p:grpSpPr>
          <a:xfrm>
            <a:off x="8089420" y="2019182"/>
            <a:ext cx="3866921" cy="432652"/>
            <a:chOff x="584862" y="2025707"/>
            <a:chExt cx="7778374" cy="6822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216AFD70-6286-4460-B5FB-5CFEB347AD58}"/>
                </a:ext>
              </a:extLst>
            </p:cNvPr>
            <p:cNvSpPr txBox="1"/>
            <p:nvPr/>
          </p:nvSpPr>
          <p:spPr>
            <a:xfrm flipH="1">
              <a:off x="1624864" y="2035692"/>
              <a:ext cx="6605789" cy="582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34" name="Straight Connector 112">
              <a:extLst>
                <a:ext uri="{FF2B5EF4-FFF2-40B4-BE49-F238E27FC236}">
                  <a16:creationId xmlns:a16="http://schemas.microsoft.com/office/drawing/2014/main" xmlns="" id="{A708BAF5-169B-47A7-9F3C-9522F3535E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4862" y="2025707"/>
              <a:ext cx="7778374" cy="1395"/>
            </a:xfrm>
            <a:prstGeom prst="line">
              <a:avLst/>
            </a:prstGeom>
            <a:ln>
              <a:solidFill>
                <a:schemeClr val="accent4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Овал 34"/>
          <p:cNvSpPr/>
          <p:nvPr/>
        </p:nvSpPr>
        <p:spPr>
          <a:xfrm>
            <a:off x="1201712" y="1124262"/>
            <a:ext cx="3160426" cy="519351"/>
          </a:xfrm>
          <a:prstGeom prst="ellipse">
            <a:avLst/>
          </a:prstGeom>
          <a:ln w="571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b="1" dirty="0" smtClean="0">
                <a:solidFill>
                  <a:schemeClr val="accent3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Times New Roman" pitchFamily="18" charset="0"/>
                <a:cs typeface="Times New Roman" pitchFamily="18" charset="0"/>
              </a:rPr>
              <a:t>Консультации</a:t>
            </a:r>
            <a:endParaRPr lang="ru-RU" dirty="0" smtClean="0">
              <a:solidFill>
                <a:schemeClr val="accent3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Овал 36"/>
          <p:cNvSpPr/>
          <p:nvPr/>
        </p:nvSpPr>
        <p:spPr>
          <a:xfrm>
            <a:off x="8009744" y="1231691"/>
            <a:ext cx="3160426" cy="519351"/>
          </a:xfrm>
          <a:prstGeom prst="ellipse">
            <a:avLst/>
          </a:prstGeom>
          <a:ln w="571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b="1" dirty="0" err="1" smtClean="0">
                <a:solidFill>
                  <a:schemeClr val="accent3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Times New Roman" pitchFamily="18" charset="0"/>
                <a:cs typeface="Times New Roman" pitchFamily="18" charset="0"/>
              </a:rPr>
              <a:t>Памятки,буклеты</a:t>
            </a:r>
            <a:endParaRPr lang="ru-RU" dirty="0" smtClean="0">
              <a:solidFill>
                <a:schemeClr val="accent3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Овал 44"/>
          <p:cNvSpPr/>
          <p:nvPr/>
        </p:nvSpPr>
        <p:spPr>
          <a:xfrm>
            <a:off x="771994" y="4532026"/>
            <a:ext cx="3160426" cy="519351"/>
          </a:xfrm>
          <a:prstGeom prst="ellipse">
            <a:avLst/>
          </a:prstGeom>
          <a:ln w="571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b="1" dirty="0" smtClean="0">
                <a:solidFill>
                  <a:schemeClr val="accent3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Times New Roman" pitchFamily="18" charset="0"/>
                <a:cs typeface="Times New Roman" pitchFamily="18" charset="0"/>
              </a:rPr>
              <a:t>Видео -ссылки</a:t>
            </a:r>
            <a:endParaRPr lang="ru-RU" dirty="0" smtClean="0">
              <a:solidFill>
                <a:schemeClr val="accent3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64486" y="0"/>
            <a:ext cx="11573197" cy="1509311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r>
              <a:rPr lang="ru-RU" sz="4400" b="1" dirty="0"/>
              <a:t>О</a:t>
            </a:r>
            <a:r>
              <a:rPr lang="ru-RU" sz="4400" b="1" dirty="0" smtClean="0"/>
              <a:t>нлайн-платформа </a:t>
            </a:r>
          </a:p>
          <a:p>
            <a:r>
              <a:rPr lang="ru-RU" sz="4400" b="1" dirty="0" smtClean="0"/>
              <a:t>«Физическое развитие дошкольника</a:t>
            </a:r>
            <a:r>
              <a:rPr lang="ru-RU" sz="4400" dirty="0" smtClean="0"/>
              <a:t>».</a:t>
            </a:r>
            <a:endParaRPr lang="ru-RU" sz="4400" dirty="0"/>
          </a:p>
        </p:txBody>
      </p:sp>
      <p:pic>
        <p:nvPicPr>
          <p:cNvPr id="38" name="Picture 15"/>
          <p:cNvPicPr/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/>
          </a:blip>
          <a:srcRect/>
          <a:stretch>
            <a:fillRect/>
          </a:stretch>
        </p:blipFill>
        <p:spPr bwMode="auto">
          <a:xfrm>
            <a:off x="0" y="0"/>
            <a:ext cx="1409075" cy="824459"/>
          </a:xfrm>
          <a:prstGeom prst="rect">
            <a:avLst/>
          </a:prstGeom>
          <a:noFill/>
        </p:spPr>
      </p:pic>
      <p:grpSp>
        <p:nvGrpSpPr>
          <p:cNvPr id="15" name="Group 4">
            <a:extLst>
              <a:ext uri="{FF2B5EF4-FFF2-40B4-BE49-F238E27FC236}">
                <a16:creationId xmlns:a16="http://schemas.microsoft.com/office/drawing/2014/main" xmlns="" id="{844828CC-6F61-47EC-85E2-B21863D23656}"/>
              </a:ext>
            </a:extLst>
          </p:cNvPr>
          <p:cNvGrpSpPr/>
          <p:nvPr/>
        </p:nvGrpSpPr>
        <p:grpSpPr>
          <a:xfrm>
            <a:off x="8529403" y="1334485"/>
            <a:ext cx="3482715" cy="2765235"/>
            <a:chOff x="5899199" y="853605"/>
            <a:chExt cx="5668988" cy="4896565"/>
          </a:xfrm>
        </p:grpSpPr>
        <p:sp>
          <p:nvSpPr>
            <p:cNvPr id="45" name="Freeform: Shape 144">
              <a:extLst>
                <a:ext uri="{FF2B5EF4-FFF2-40B4-BE49-F238E27FC236}">
                  <a16:creationId xmlns:a16="http://schemas.microsoft.com/office/drawing/2014/main" xmlns="" id="{18D175AA-4F47-4729-B0F3-B094AA2B4497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6331046" y="1303566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8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8 h 4241931"/>
                <a:gd name="connsiteX7" fmla="*/ 3877729 w 4651277"/>
                <a:gd name="connsiteY7" fmla="*/ 2513815 h 4241931"/>
                <a:gd name="connsiteX8" fmla="*/ 3877901 w 4651277"/>
                <a:gd name="connsiteY8" fmla="*/ 2487464 h 4241931"/>
                <a:gd name="connsiteX9" fmla="*/ 3888276 w 4651277"/>
                <a:gd name="connsiteY9" fmla="*/ 2487069 h 4241931"/>
                <a:gd name="connsiteX10" fmla="*/ 3891886 w 4651277"/>
                <a:gd name="connsiteY10" fmla="*/ 2490770 h 4241931"/>
                <a:gd name="connsiteX11" fmla="*/ 3891216 w 4651277"/>
                <a:gd name="connsiteY11" fmla="*/ 2494296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8 w 4651277"/>
                <a:gd name="connsiteY17" fmla="*/ 2490422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8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2 w 4651277"/>
                <a:gd name="connsiteY24" fmla="*/ 2054951 h 4241931"/>
                <a:gd name="connsiteX25" fmla="*/ 4089266 w 4651277"/>
                <a:gd name="connsiteY25" fmla="*/ 2055669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6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2 h 4241931"/>
                <a:gd name="connsiteX32" fmla="*/ 3822243 w 4651277"/>
                <a:gd name="connsiteY32" fmla="*/ 1811284 h 4241931"/>
                <a:gd name="connsiteX33" fmla="*/ 3767516 w 4651277"/>
                <a:gd name="connsiteY33" fmla="*/ 1561443 h 4241931"/>
                <a:gd name="connsiteX34" fmla="*/ 3765081 w 4651277"/>
                <a:gd name="connsiteY34" fmla="*/ 1577440 h 4241931"/>
                <a:gd name="connsiteX35" fmla="*/ 3767063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6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4 w 4651277"/>
                <a:gd name="connsiteY39" fmla="*/ 1604063 h 4241931"/>
                <a:gd name="connsiteX40" fmla="*/ 3776032 w 4651277"/>
                <a:gd name="connsiteY40" fmla="*/ 1576162 h 4241931"/>
                <a:gd name="connsiteX41" fmla="*/ 2526548 w 4651277"/>
                <a:gd name="connsiteY41" fmla="*/ 3066943 h 4241931"/>
                <a:gd name="connsiteX42" fmla="*/ 2526941 w 4651277"/>
                <a:gd name="connsiteY42" fmla="*/ 3067714 h 4241931"/>
                <a:gd name="connsiteX43" fmla="*/ 2540254 w 4651277"/>
                <a:gd name="connsiteY43" fmla="*/ 3062845 h 4241931"/>
                <a:gd name="connsiteX44" fmla="*/ 2539881 w 4651277"/>
                <a:gd name="connsiteY44" fmla="*/ 3062027 h 4241931"/>
                <a:gd name="connsiteX45" fmla="*/ 2539743 w 4651277"/>
                <a:gd name="connsiteY45" fmla="*/ 3061741 h 4241931"/>
                <a:gd name="connsiteX46" fmla="*/ 3386337 w 4651277"/>
                <a:gd name="connsiteY46" fmla="*/ 529816 h 4241931"/>
                <a:gd name="connsiteX47" fmla="*/ 3387319 w 4651277"/>
                <a:gd name="connsiteY47" fmla="*/ 533022 h 4241931"/>
                <a:gd name="connsiteX48" fmla="*/ 3390370 w 4651277"/>
                <a:gd name="connsiteY48" fmla="*/ 545620 h 4241931"/>
                <a:gd name="connsiteX49" fmla="*/ 3423565 w 4651277"/>
                <a:gd name="connsiteY49" fmla="*/ 548694 h 4241931"/>
                <a:gd name="connsiteX50" fmla="*/ 3424013 w 4651277"/>
                <a:gd name="connsiteY50" fmla="*/ 548364 h 4241931"/>
                <a:gd name="connsiteX51" fmla="*/ 3429555 w 4651277"/>
                <a:gd name="connsiteY51" fmla="*/ 530803 h 4241931"/>
                <a:gd name="connsiteX52" fmla="*/ 3427865 w 4651277"/>
                <a:gd name="connsiteY52" fmla="*/ 511430 h 4241931"/>
                <a:gd name="connsiteX53" fmla="*/ 3425437 w 4651277"/>
                <a:gd name="connsiteY53" fmla="*/ 507611 h 4241931"/>
                <a:gd name="connsiteX54" fmla="*/ 3420176 w 4651277"/>
                <a:gd name="connsiteY54" fmla="*/ 511007 h 4241931"/>
                <a:gd name="connsiteX55" fmla="*/ 3392266 w 4651277"/>
                <a:gd name="connsiteY55" fmla="*/ 521522 h 4241931"/>
                <a:gd name="connsiteX56" fmla="*/ 1071940 w 4651277"/>
                <a:gd name="connsiteY56" fmla="*/ 3407137 h 4241931"/>
                <a:gd name="connsiteX57" fmla="*/ 1073275 w 4651277"/>
                <a:gd name="connsiteY57" fmla="*/ 3407279 h 4241931"/>
                <a:gd name="connsiteX58" fmla="*/ 1073048 w 4651277"/>
                <a:gd name="connsiteY58" fmla="*/ 3406948 h 4241931"/>
                <a:gd name="connsiteX59" fmla="*/ 842232 w 4651277"/>
                <a:gd name="connsiteY59" fmla="*/ 3128002 h 4241931"/>
                <a:gd name="connsiteX60" fmla="*/ 853613 w 4651277"/>
                <a:gd name="connsiteY60" fmla="*/ 3150615 h 4241931"/>
                <a:gd name="connsiteX61" fmla="*/ 883500 w 4651277"/>
                <a:gd name="connsiteY61" fmla="*/ 3172512 h 4241931"/>
                <a:gd name="connsiteX62" fmla="*/ 895668 w 4651277"/>
                <a:gd name="connsiteY62" fmla="*/ 3159366 h 4241931"/>
                <a:gd name="connsiteX63" fmla="*/ 895051 w 4651277"/>
                <a:gd name="connsiteY63" fmla="*/ 3159242 h 4241931"/>
                <a:gd name="connsiteX64" fmla="*/ 884086 w 4651277"/>
                <a:gd name="connsiteY64" fmla="*/ 3150235 h 4241931"/>
                <a:gd name="connsiteX65" fmla="*/ 861788 w 4651277"/>
                <a:gd name="connsiteY65" fmla="*/ 3130176 h 4241931"/>
                <a:gd name="connsiteX66" fmla="*/ 846830 w 4651277"/>
                <a:gd name="connsiteY66" fmla="*/ 3126461 h 4241931"/>
                <a:gd name="connsiteX67" fmla="*/ 1182718 w 4651277"/>
                <a:gd name="connsiteY67" fmla="*/ 1487138 h 4241931"/>
                <a:gd name="connsiteX68" fmla="*/ 1184885 w 4651277"/>
                <a:gd name="connsiteY68" fmla="*/ 1486780 h 4241931"/>
                <a:gd name="connsiteX69" fmla="*/ 1184389 w 4651277"/>
                <a:gd name="connsiteY69" fmla="*/ 1486142 h 4241931"/>
                <a:gd name="connsiteX70" fmla="*/ 1183954 w 4651277"/>
                <a:gd name="connsiteY70" fmla="*/ 1486556 h 4241931"/>
                <a:gd name="connsiteX71" fmla="*/ 1182718 w 4651277"/>
                <a:gd name="connsiteY71" fmla="*/ 1487138 h 4241931"/>
                <a:gd name="connsiteX72" fmla="*/ 1148542 w 4651277"/>
                <a:gd name="connsiteY72" fmla="*/ 1390278 h 4241931"/>
                <a:gd name="connsiteX73" fmla="*/ 1148805 w 4651277"/>
                <a:gd name="connsiteY73" fmla="*/ 1398307 h 4241931"/>
                <a:gd name="connsiteX74" fmla="*/ 1150120 w 4651277"/>
                <a:gd name="connsiteY74" fmla="*/ 1419807 h 4241931"/>
                <a:gd name="connsiteX75" fmla="*/ 1148674 w 4651277"/>
                <a:gd name="connsiteY75" fmla="*/ 1423488 h 4241931"/>
                <a:gd name="connsiteX76" fmla="*/ 1150306 w 4651277"/>
                <a:gd name="connsiteY76" fmla="*/ 1421569 h 4241931"/>
                <a:gd name="connsiteX77" fmla="*/ 1150446 w 4651277"/>
                <a:gd name="connsiteY77" fmla="*/ 1406292 h 4241931"/>
                <a:gd name="connsiteX78" fmla="*/ 1150974 w 4651277"/>
                <a:gd name="connsiteY78" fmla="*/ 1390797 h 4241931"/>
                <a:gd name="connsiteX79" fmla="*/ 1160764 w 4651277"/>
                <a:gd name="connsiteY79" fmla="*/ 1385670 h 4241931"/>
                <a:gd name="connsiteX80" fmla="*/ 1158556 w 4651277"/>
                <a:gd name="connsiteY80" fmla="*/ 1383721 h 4241931"/>
                <a:gd name="connsiteX81" fmla="*/ 1152826 w 4651277"/>
                <a:gd name="connsiteY81" fmla="*/ 1383736 h 4241931"/>
                <a:gd name="connsiteX82" fmla="*/ 1148542 w 4651277"/>
                <a:gd name="connsiteY82" fmla="*/ 1390278 h 4241931"/>
                <a:gd name="connsiteX83" fmla="*/ 1176775 w 4651277"/>
                <a:gd name="connsiteY83" fmla="*/ 1335146 h 4241931"/>
                <a:gd name="connsiteX84" fmla="*/ 1176922 w 4651277"/>
                <a:gd name="connsiteY84" fmla="*/ 1344593 h 4241931"/>
                <a:gd name="connsiteX85" fmla="*/ 1178171 w 4651277"/>
                <a:gd name="connsiteY85" fmla="*/ 1355232 h 4241931"/>
                <a:gd name="connsiteX86" fmla="*/ 1178988 w 4651277"/>
                <a:gd name="connsiteY86" fmla="*/ 1344413 h 4241931"/>
                <a:gd name="connsiteX87" fmla="*/ 1434125 w 4651277"/>
                <a:gd name="connsiteY87" fmla="*/ 357635 h 4241931"/>
                <a:gd name="connsiteX88" fmla="*/ 1444615 w 4651277"/>
                <a:gd name="connsiteY88" fmla="*/ 349964 h 4241931"/>
                <a:gd name="connsiteX89" fmla="*/ 1442833 w 4651277"/>
                <a:gd name="connsiteY89" fmla="*/ 352363 h 4241931"/>
                <a:gd name="connsiteX90" fmla="*/ 1435282 w 4651277"/>
                <a:gd name="connsiteY90" fmla="*/ 357773 h 4241931"/>
                <a:gd name="connsiteX91" fmla="*/ 901578 w 4651277"/>
                <a:gd name="connsiteY91" fmla="*/ 1089026 h 4241931"/>
                <a:gd name="connsiteX92" fmla="*/ 902450 w 4651277"/>
                <a:gd name="connsiteY92" fmla="*/ 1097146 h 4241931"/>
                <a:gd name="connsiteX93" fmla="*/ 902526 w 4651277"/>
                <a:gd name="connsiteY93" fmla="*/ 1097155 h 4241931"/>
                <a:gd name="connsiteX94" fmla="*/ 903198 w 4651277"/>
                <a:gd name="connsiteY94" fmla="*/ 1086956 h 4241931"/>
                <a:gd name="connsiteX95" fmla="*/ 757666 w 4651277"/>
                <a:gd name="connsiteY95" fmla="*/ 1050727 h 4241931"/>
                <a:gd name="connsiteX96" fmla="*/ 751018 w 4651277"/>
                <a:gd name="connsiteY96" fmla="*/ 1071490 h 4241931"/>
                <a:gd name="connsiteX97" fmla="*/ 758841 w 4651277"/>
                <a:gd name="connsiteY97" fmla="*/ 1071058 h 4241931"/>
                <a:gd name="connsiteX98" fmla="*/ 769344 w 4651277"/>
                <a:gd name="connsiteY98" fmla="*/ 1066423 h 4241931"/>
                <a:gd name="connsiteX99" fmla="*/ 764664 w 4651277"/>
                <a:gd name="connsiteY99" fmla="*/ 1057752 h 4241931"/>
                <a:gd name="connsiteX100" fmla="*/ 394920 w 4651277"/>
                <a:gd name="connsiteY100" fmla="*/ 954017 h 4241931"/>
                <a:gd name="connsiteX101" fmla="*/ 407227 w 4651277"/>
                <a:gd name="connsiteY101" fmla="*/ 946656 h 4241931"/>
                <a:gd name="connsiteX102" fmla="*/ 424128 w 4651277"/>
                <a:gd name="connsiteY102" fmla="*/ 922299 h 4241931"/>
                <a:gd name="connsiteX103" fmla="*/ 452395 w 4651277"/>
                <a:gd name="connsiteY103" fmla="*/ 908274 h 4241931"/>
                <a:gd name="connsiteX104" fmla="*/ 459935 w 4651277"/>
                <a:gd name="connsiteY104" fmla="*/ 911515 h 4241931"/>
                <a:gd name="connsiteX105" fmla="*/ 483116 w 4651277"/>
                <a:gd name="connsiteY105" fmla="*/ 899146 h 4241931"/>
                <a:gd name="connsiteX106" fmla="*/ 490125 w 4651277"/>
                <a:gd name="connsiteY106" fmla="*/ 893227 h 4241931"/>
                <a:gd name="connsiteX107" fmla="*/ 505508 w 4651277"/>
                <a:gd name="connsiteY107" fmla="*/ 899211 h 4241931"/>
                <a:gd name="connsiteX108" fmla="*/ 533045 w 4651277"/>
                <a:gd name="connsiteY108" fmla="*/ 903097 h 4241931"/>
                <a:gd name="connsiteX109" fmla="*/ 549057 w 4651277"/>
                <a:gd name="connsiteY109" fmla="*/ 904707 h 4241931"/>
                <a:gd name="connsiteX110" fmla="*/ 576911 w 4651277"/>
                <a:gd name="connsiteY110" fmla="*/ 960445 h 4241931"/>
                <a:gd name="connsiteX111" fmla="*/ 592268 w 4651277"/>
                <a:gd name="connsiteY111" fmla="*/ 969814 h 4241931"/>
                <a:gd name="connsiteX112" fmla="*/ 635566 w 4651277"/>
                <a:gd name="connsiteY112" fmla="*/ 969038 h 4241931"/>
                <a:gd name="connsiteX113" fmla="*/ 656699 w 4651277"/>
                <a:gd name="connsiteY113" fmla="*/ 977852 h 4241931"/>
                <a:gd name="connsiteX114" fmla="*/ 677578 w 4651277"/>
                <a:gd name="connsiteY114" fmla="*/ 980396 h 4241931"/>
                <a:gd name="connsiteX115" fmla="*/ 708863 w 4651277"/>
                <a:gd name="connsiteY115" fmla="*/ 989282 h 4241931"/>
                <a:gd name="connsiteX116" fmla="*/ 709249 w 4651277"/>
                <a:gd name="connsiteY116" fmla="*/ 990880 h 4241931"/>
                <a:gd name="connsiteX117" fmla="*/ 730538 w 4651277"/>
                <a:gd name="connsiteY117" fmla="*/ 987041 h 4241931"/>
                <a:gd name="connsiteX118" fmla="*/ 733369 w 4651277"/>
                <a:gd name="connsiteY118" fmla="*/ 981508 h 4241931"/>
                <a:gd name="connsiteX119" fmla="*/ 741250 w 4651277"/>
                <a:gd name="connsiteY119" fmla="*/ 939228 h 4241931"/>
                <a:gd name="connsiteX120" fmla="*/ 770388 w 4651277"/>
                <a:gd name="connsiteY120" fmla="*/ 922209 h 4241931"/>
                <a:gd name="connsiteX121" fmla="*/ 772846 w 4651277"/>
                <a:gd name="connsiteY121" fmla="*/ 931130 h 4241931"/>
                <a:gd name="connsiteX122" fmla="*/ 771985 w 4651277"/>
                <a:gd name="connsiteY122" fmla="*/ 935690 h 4241931"/>
                <a:gd name="connsiteX123" fmla="*/ 777370 w 4651277"/>
                <a:gd name="connsiteY123" fmla="*/ 940500 h 4241931"/>
                <a:gd name="connsiteX124" fmla="*/ 782283 w 4651277"/>
                <a:gd name="connsiteY124" fmla="*/ 952504 h 4241931"/>
                <a:gd name="connsiteX125" fmla="*/ 776624 w 4651277"/>
                <a:gd name="connsiteY125" fmla="*/ 964007 h 4241931"/>
                <a:gd name="connsiteX126" fmla="*/ 768714 w 4651277"/>
                <a:gd name="connsiteY126" fmla="*/ 968596 h 4241931"/>
                <a:gd name="connsiteX127" fmla="*/ 769873 w 4651277"/>
                <a:gd name="connsiteY127" fmla="*/ 975063 h 4241931"/>
                <a:gd name="connsiteX128" fmla="*/ 789860 w 4651277"/>
                <a:gd name="connsiteY128" fmla="*/ 1001522 h 4241931"/>
                <a:gd name="connsiteX129" fmla="*/ 801796 w 4651277"/>
                <a:gd name="connsiteY129" fmla="*/ 1013423 h 4241931"/>
                <a:gd name="connsiteX130" fmla="*/ 804836 w 4651277"/>
                <a:gd name="connsiteY130" fmla="*/ 1014108 h 4241931"/>
                <a:gd name="connsiteX131" fmla="*/ 810408 w 4651277"/>
                <a:gd name="connsiteY131" fmla="*/ 1011186 h 4241931"/>
                <a:gd name="connsiteX132" fmla="*/ 847470 w 4651277"/>
                <a:gd name="connsiteY132" fmla="*/ 994970 h 4241931"/>
                <a:gd name="connsiteX133" fmla="*/ 858657 w 4651277"/>
                <a:gd name="connsiteY133" fmla="*/ 987297 h 4241931"/>
                <a:gd name="connsiteX134" fmla="*/ 874361 w 4651277"/>
                <a:gd name="connsiteY134" fmla="*/ 995010 h 4241931"/>
                <a:gd name="connsiteX135" fmla="*/ 927779 w 4651277"/>
                <a:gd name="connsiteY135" fmla="*/ 1035418 h 4241931"/>
                <a:gd name="connsiteX136" fmla="*/ 932742 w 4651277"/>
                <a:gd name="connsiteY136" fmla="*/ 1035538 h 4241931"/>
                <a:gd name="connsiteX137" fmla="*/ 935226 w 4651277"/>
                <a:gd name="connsiteY137" fmla="*/ 1039553 h 4241931"/>
                <a:gd name="connsiteX138" fmla="*/ 940983 w 4651277"/>
                <a:gd name="connsiteY138" fmla="*/ 1033338 h 4241931"/>
                <a:gd name="connsiteX139" fmla="*/ 935821 w 4651277"/>
                <a:gd name="connsiteY139" fmla="*/ 1023593 h 4241931"/>
                <a:gd name="connsiteX140" fmla="*/ 913760 w 4651277"/>
                <a:gd name="connsiteY140" fmla="*/ 1010868 h 4241931"/>
                <a:gd name="connsiteX141" fmla="*/ 908193 w 4651277"/>
                <a:gd name="connsiteY141" fmla="*/ 1013124 h 4241931"/>
                <a:gd name="connsiteX142" fmla="*/ 918086 w 4651277"/>
                <a:gd name="connsiteY142" fmla="*/ 991595 h 4241931"/>
                <a:gd name="connsiteX143" fmla="*/ 923864 w 4651277"/>
                <a:gd name="connsiteY143" fmla="*/ 967585 h 4241931"/>
                <a:gd name="connsiteX144" fmla="*/ 911850 w 4651277"/>
                <a:gd name="connsiteY144" fmla="*/ 958668 h 4241931"/>
                <a:gd name="connsiteX145" fmla="*/ 893528 w 4651277"/>
                <a:gd name="connsiteY145" fmla="*/ 951841 h 4241931"/>
                <a:gd name="connsiteX146" fmla="*/ 898383 w 4651277"/>
                <a:gd name="connsiteY146" fmla="*/ 935411 h 4241931"/>
                <a:gd name="connsiteX147" fmla="*/ 900622 w 4651277"/>
                <a:gd name="connsiteY147" fmla="*/ 928906 h 4241931"/>
                <a:gd name="connsiteX148" fmla="*/ 889714 w 4651277"/>
                <a:gd name="connsiteY148" fmla="*/ 923737 h 4241931"/>
                <a:gd name="connsiteX149" fmla="*/ 871980 w 4651277"/>
                <a:gd name="connsiteY149" fmla="*/ 910814 h 4241931"/>
                <a:gd name="connsiteX150" fmla="*/ 847332 w 4651277"/>
                <a:gd name="connsiteY150" fmla="*/ 874932 h 4241931"/>
                <a:gd name="connsiteX151" fmla="*/ 841915 w 4651277"/>
                <a:gd name="connsiteY151" fmla="*/ 864377 h 4241931"/>
                <a:gd name="connsiteX152" fmla="*/ 826359 w 4651277"/>
                <a:gd name="connsiteY152" fmla="*/ 834814 h 4241931"/>
                <a:gd name="connsiteX153" fmla="*/ 827615 w 4651277"/>
                <a:gd name="connsiteY153" fmla="*/ 825752 h 4241931"/>
                <a:gd name="connsiteX154" fmla="*/ 837279 w 4651277"/>
                <a:gd name="connsiteY154" fmla="*/ 794828 h 4241931"/>
                <a:gd name="connsiteX155" fmla="*/ 836885 w 4651277"/>
                <a:gd name="connsiteY155" fmla="*/ 786176 h 4241931"/>
                <a:gd name="connsiteX156" fmla="*/ 852800 w 4651277"/>
                <a:gd name="connsiteY156" fmla="*/ 762101 h 4241931"/>
                <a:gd name="connsiteX157" fmla="*/ 864539 w 4651277"/>
                <a:gd name="connsiteY157" fmla="*/ 744488 h 4241931"/>
                <a:gd name="connsiteX158" fmla="*/ 871755 w 4651277"/>
                <a:gd name="connsiteY158" fmla="*/ 722748 h 4241931"/>
                <a:gd name="connsiteX159" fmla="*/ 872404 w 4651277"/>
                <a:gd name="connsiteY159" fmla="*/ 707713 h 4241931"/>
                <a:gd name="connsiteX160" fmla="*/ 866503 w 4651277"/>
                <a:gd name="connsiteY160" fmla="*/ 692377 h 4241931"/>
                <a:gd name="connsiteX161" fmla="*/ 859922 w 4651277"/>
                <a:gd name="connsiteY161" fmla="*/ 687011 h 4241931"/>
                <a:gd name="connsiteX162" fmla="*/ 847757 w 4651277"/>
                <a:gd name="connsiteY162" fmla="*/ 690905 h 4241931"/>
                <a:gd name="connsiteX163" fmla="*/ 831296 w 4651277"/>
                <a:gd name="connsiteY163" fmla="*/ 680990 h 4241931"/>
                <a:gd name="connsiteX164" fmla="*/ 830431 w 4651277"/>
                <a:gd name="connsiteY164" fmla="*/ 660556 h 4241931"/>
                <a:gd name="connsiteX165" fmla="*/ 842534 w 4651277"/>
                <a:gd name="connsiteY165" fmla="*/ 646527 h 4241931"/>
                <a:gd name="connsiteX166" fmla="*/ 847783 w 4651277"/>
                <a:gd name="connsiteY166" fmla="*/ 638749 h 4241931"/>
                <a:gd name="connsiteX167" fmla="*/ 835406 w 4651277"/>
                <a:gd name="connsiteY167" fmla="*/ 626246 h 4241931"/>
                <a:gd name="connsiteX168" fmla="*/ 833304 w 4651277"/>
                <a:gd name="connsiteY168" fmla="*/ 626943 h 4241931"/>
                <a:gd name="connsiteX169" fmla="*/ 819248 w 4651277"/>
                <a:gd name="connsiteY169" fmla="*/ 628857 h 4241931"/>
                <a:gd name="connsiteX170" fmla="*/ 813029 w 4651277"/>
                <a:gd name="connsiteY170" fmla="*/ 608001 h 4241931"/>
                <a:gd name="connsiteX171" fmla="*/ 821182 w 4651277"/>
                <a:gd name="connsiteY171" fmla="*/ 590753 h 4241931"/>
                <a:gd name="connsiteX172" fmla="*/ 831485 w 4651277"/>
                <a:gd name="connsiteY172" fmla="*/ 589945 h 4241931"/>
                <a:gd name="connsiteX173" fmla="*/ 836962 w 4651277"/>
                <a:gd name="connsiteY173" fmla="*/ 591560 h 4241931"/>
                <a:gd name="connsiteX174" fmla="*/ 838006 w 4651277"/>
                <a:gd name="connsiteY174" fmla="*/ 585177 h 4241931"/>
                <a:gd name="connsiteX175" fmla="*/ 832589 w 4651277"/>
                <a:gd name="connsiteY175" fmla="*/ 574621 h 4241931"/>
                <a:gd name="connsiteX176" fmla="*/ 844297 w 4651277"/>
                <a:gd name="connsiteY176" fmla="*/ 551941 h 4241931"/>
                <a:gd name="connsiteX177" fmla="*/ 848337 w 4651277"/>
                <a:gd name="connsiteY177" fmla="*/ 551287 h 4241931"/>
                <a:gd name="connsiteX178" fmla="*/ 866763 w 4651277"/>
                <a:gd name="connsiteY178" fmla="*/ 528166 h 4241931"/>
                <a:gd name="connsiteX179" fmla="*/ 874296 w 4651277"/>
                <a:gd name="connsiteY179" fmla="*/ 511946 h 4241931"/>
                <a:gd name="connsiteX180" fmla="*/ 881271 w 4651277"/>
                <a:gd name="connsiteY180" fmla="*/ 506890 h 4241931"/>
                <a:gd name="connsiteX181" fmla="*/ 895567 w 4651277"/>
                <a:gd name="connsiteY181" fmla="*/ 469218 h 4241931"/>
                <a:gd name="connsiteX182" fmla="*/ 893053 w 4651277"/>
                <a:gd name="connsiteY182" fmla="*/ 449192 h 4241931"/>
                <a:gd name="connsiteX183" fmla="*/ 900284 w 4651277"/>
                <a:gd name="connsiteY183" fmla="*/ 439523 h 4241931"/>
                <a:gd name="connsiteX184" fmla="*/ 908015 w 4651277"/>
                <a:gd name="connsiteY184" fmla="*/ 446703 h 4241931"/>
                <a:gd name="connsiteX185" fmla="*/ 935325 w 4651277"/>
                <a:gd name="connsiteY185" fmla="*/ 451650 h 4241931"/>
                <a:gd name="connsiteX186" fmla="*/ 955007 w 4651277"/>
                <a:gd name="connsiteY186" fmla="*/ 438541 h 4241931"/>
                <a:gd name="connsiteX187" fmla="*/ 977460 w 4651277"/>
                <a:gd name="connsiteY187" fmla="*/ 440844 h 4241931"/>
                <a:gd name="connsiteX188" fmla="*/ 1019519 w 4651277"/>
                <a:gd name="connsiteY188" fmla="*/ 426905 h 4241931"/>
                <a:gd name="connsiteX189" fmla="*/ 1024027 w 4651277"/>
                <a:gd name="connsiteY189" fmla="*/ 418962 h 4241931"/>
                <a:gd name="connsiteX190" fmla="*/ 1054530 w 4651277"/>
                <a:gd name="connsiteY190" fmla="*/ 433965 h 4241931"/>
                <a:gd name="connsiteX191" fmla="*/ 1082669 w 4651277"/>
                <a:gd name="connsiteY191" fmla="*/ 416132 h 4241931"/>
                <a:gd name="connsiteX192" fmla="*/ 1084016 w 4651277"/>
                <a:gd name="connsiteY192" fmla="*/ 422272 h 4241931"/>
                <a:gd name="connsiteX193" fmla="*/ 1107832 w 4651277"/>
                <a:gd name="connsiteY193" fmla="*/ 442787 h 4241931"/>
                <a:gd name="connsiteX194" fmla="*/ 1128122 w 4651277"/>
                <a:gd name="connsiteY194" fmla="*/ 454725 h 4241931"/>
                <a:gd name="connsiteX195" fmla="*/ 1153601 w 4651277"/>
                <a:gd name="connsiteY195" fmla="*/ 467827 h 4241931"/>
                <a:gd name="connsiteX196" fmla="*/ 1155642 w 4651277"/>
                <a:gd name="connsiteY196" fmla="*/ 456996 h 4241931"/>
                <a:gd name="connsiteX197" fmla="*/ 1156095 w 4651277"/>
                <a:gd name="connsiteY197" fmla="*/ 437634 h 4241931"/>
                <a:gd name="connsiteX198" fmla="*/ 1165444 w 4651277"/>
                <a:gd name="connsiteY198" fmla="*/ 439339 h 4241931"/>
                <a:gd name="connsiteX199" fmla="*/ 1198671 w 4651277"/>
                <a:gd name="connsiteY199" fmla="*/ 452617 h 4241931"/>
                <a:gd name="connsiteX200" fmla="*/ 1270353 w 4651277"/>
                <a:gd name="connsiteY200" fmla="*/ 440250 h 4241931"/>
                <a:gd name="connsiteX201" fmla="*/ 1308223 w 4651277"/>
                <a:gd name="connsiteY201" fmla="*/ 439777 h 4241931"/>
                <a:gd name="connsiteX202" fmla="*/ 1321763 w 4651277"/>
                <a:gd name="connsiteY202" fmla="*/ 428016 h 4241931"/>
                <a:gd name="connsiteX203" fmla="*/ 1334516 w 4651277"/>
                <a:gd name="connsiteY203" fmla="*/ 418027 h 4241931"/>
                <a:gd name="connsiteX204" fmla="*/ 1338527 w 4651277"/>
                <a:gd name="connsiteY204" fmla="*/ 431380 h 4241931"/>
                <a:gd name="connsiteX205" fmla="*/ 1348242 w 4651277"/>
                <a:gd name="connsiteY205" fmla="*/ 455745 h 4241931"/>
                <a:gd name="connsiteX206" fmla="*/ 1387252 w 4651277"/>
                <a:gd name="connsiteY206" fmla="*/ 495472 h 4241931"/>
                <a:gd name="connsiteX207" fmla="*/ 1391837 w 4651277"/>
                <a:gd name="connsiteY207" fmla="*/ 495408 h 4241931"/>
                <a:gd name="connsiteX208" fmla="*/ 1416978 w 4651277"/>
                <a:gd name="connsiteY208" fmla="*/ 473734 h 4241931"/>
                <a:gd name="connsiteX209" fmla="*/ 1459404 w 4651277"/>
                <a:gd name="connsiteY209" fmla="*/ 441306 h 4241931"/>
                <a:gd name="connsiteX210" fmla="*/ 1469781 w 4651277"/>
                <a:gd name="connsiteY210" fmla="*/ 440250 h 4241931"/>
                <a:gd name="connsiteX211" fmla="*/ 1481549 w 4651277"/>
                <a:gd name="connsiteY211" fmla="*/ 423949 h 4241931"/>
                <a:gd name="connsiteX212" fmla="*/ 1461863 w 4651277"/>
                <a:gd name="connsiteY212" fmla="*/ 391126 h 4241931"/>
                <a:gd name="connsiteX213" fmla="*/ 1459824 w 4651277"/>
                <a:gd name="connsiteY213" fmla="*/ 373082 h 4241931"/>
                <a:gd name="connsiteX214" fmla="*/ 1468739 w 4651277"/>
                <a:gd name="connsiteY214" fmla="*/ 351406 h 4241931"/>
                <a:gd name="connsiteX215" fmla="*/ 1464112 w 4651277"/>
                <a:gd name="connsiteY215" fmla="*/ 338871 h 4241931"/>
                <a:gd name="connsiteX216" fmla="*/ 1460545 w 4651277"/>
                <a:gd name="connsiteY216" fmla="*/ 338313 h 4241931"/>
                <a:gd name="connsiteX217" fmla="*/ 1512110 w 4651277"/>
                <a:gd name="connsiteY217" fmla="*/ 300603 h 4241931"/>
                <a:gd name="connsiteX218" fmla="*/ 1512639 w 4651277"/>
                <a:gd name="connsiteY218" fmla="*/ 301468 h 4241931"/>
                <a:gd name="connsiteX219" fmla="*/ 1518925 w 4651277"/>
                <a:gd name="connsiteY219" fmla="*/ 302455 h 4241931"/>
                <a:gd name="connsiteX220" fmla="*/ 1592775 w 4651277"/>
                <a:gd name="connsiteY220" fmla="*/ 337949 h 4241931"/>
                <a:gd name="connsiteX221" fmla="*/ 1609283 w 4651277"/>
                <a:gd name="connsiteY221" fmla="*/ 384943 h 4241931"/>
                <a:gd name="connsiteX222" fmla="*/ 1618784 w 4651277"/>
                <a:gd name="connsiteY222" fmla="*/ 393836 h 4241931"/>
                <a:gd name="connsiteX223" fmla="*/ 1646487 w 4651277"/>
                <a:gd name="connsiteY223" fmla="*/ 387871 h 4241931"/>
                <a:gd name="connsiteX224" fmla="*/ 1656853 w 4651277"/>
                <a:gd name="connsiteY224" fmla="*/ 392900 h 4241931"/>
                <a:gd name="connsiteX225" fmla="*/ 1697241 w 4651277"/>
                <a:gd name="connsiteY225" fmla="*/ 414806 h 4241931"/>
                <a:gd name="connsiteX226" fmla="*/ 1703912 w 4651277"/>
                <a:gd name="connsiteY226" fmla="*/ 406155 h 4241931"/>
                <a:gd name="connsiteX227" fmla="*/ 1723639 w 4651277"/>
                <a:gd name="connsiteY227" fmla="*/ 381491 h 4241931"/>
                <a:gd name="connsiteX228" fmla="*/ 1751084 w 4651277"/>
                <a:gd name="connsiteY228" fmla="*/ 397791 h 4241931"/>
                <a:gd name="connsiteX229" fmla="*/ 1750050 w 4651277"/>
                <a:gd name="connsiteY229" fmla="*/ 414469 h 4241931"/>
                <a:gd name="connsiteX230" fmla="*/ 1771479 w 4651277"/>
                <a:gd name="connsiteY230" fmla="*/ 433479 h 4241931"/>
                <a:gd name="connsiteX231" fmla="*/ 1791671 w 4651277"/>
                <a:gd name="connsiteY231" fmla="*/ 427858 h 4241931"/>
                <a:gd name="connsiteX232" fmla="*/ 1811648 w 4651277"/>
                <a:gd name="connsiteY232" fmla="*/ 420162 h 4241931"/>
                <a:gd name="connsiteX233" fmla="*/ 1828465 w 4651277"/>
                <a:gd name="connsiteY233" fmla="*/ 420549 h 4241931"/>
                <a:gd name="connsiteX234" fmla="*/ 1828507 w 4651277"/>
                <a:gd name="connsiteY234" fmla="*/ 435439 h 4241931"/>
                <a:gd name="connsiteX235" fmla="*/ 1831732 w 4651277"/>
                <a:gd name="connsiteY235" fmla="*/ 469308 h 4241931"/>
                <a:gd name="connsiteX236" fmla="*/ 1847892 w 4651277"/>
                <a:gd name="connsiteY236" fmla="*/ 475634 h 4241931"/>
                <a:gd name="connsiteX237" fmla="*/ 1880126 w 4651277"/>
                <a:gd name="connsiteY237" fmla="*/ 458510 h 4241931"/>
                <a:gd name="connsiteX238" fmla="*/ 1931438 w 4651277"/>
                <a:gd name="connsiteY238" fmla="*/ 455808 h 4241931"/>
                <a:gd name="connsiteX239" fmla="*/ 1943892 w 4651277"/>
                <a:gd name="connsiteY239" fmla="*/ 454541 h 4241931"/>
                <a:gd name="connsiteX240" fmla="*/ 1961453 w 4651277"/>
                <a:gd name="connsiteY240" fmla="*/ 439538 h 4241931"/>
                <a:gd name="connsiteX241" fmla="*/ 1987828 w 4651277"/>
                <a:gd name="connsiteY241" fmla="*/ 418394 h 4241931"/>
                <a:gd name="connsiteX242" fmla="*/ 1975043 w 4651277"/>
                <a:gd name="connsiteY242" fmla="*/ 406059 h 4241931"/>
                <a:gd name="connsiteX243" fmla="*/ 1967342 w 4651277"/>
                <a:gd name="connsiteY243" fmla="*/ 392156 h 4241931"/>
                <a:gd name="connsiteX244" fmla="*/ 1982906 w 4651277"/>
                <a:gd name="connsiteY244" fmla="*/ 373999 h 4241931"/>
                <a:gd name="connsiteX245" fmla="*/ 1993404 w 4651277"/>
                <a:gd name="connsiteY245" fmla="*/ 384469 h 4241931"/>
                <a:gd name="connsiteX246" fmla="*/ 2001183 w 4651277"/>
                <a:gd name="connsiteY246" fmla="*/ 395007 h 4241931"/>
                <a:gd name="connsiteX247" fmla="*/ 2026849 w 4651277"/>
                <a:gd name="connsiteY247" fmla="*/ 370998 h 4241931"/>
                <a:gd name="connsiteX248" fmla="*/ 2023876 w 4651277"/>
                <a:gd name="connsiteY248" fmla="*/ 354098 h 4241931"/>
                <a:gd name="connsiteX249" fmla="*/ 2033778 w 4651277"/>
                <a:gd name="connsiteY249" fmla="*/ 340083 h 4241931"/>
                <a:gd name="connsiteX250" fmla="*/ 2048794 w 4651277"/>
                <a:gd name="connsiteY250" fmla="*/ 345479 h 4241931"/>
                <a:gd name="connsiteX251" fmla="*/ 2057325 w 4651277"/>
                <a:gd name="connsiteY251" fmla="*/ 373772 h 4241931"/>
                <a:gd name="connsiteX252" fmla="*/ 2070321 w 4651277"/>
                <a:gd name="connsiteY252" fmla="*/ 397232 h 4241931"/>
                <a:gd name="connsiteX253" fmla="*/ 2071511 w 4651277"/>
                <a:gd name="connsiteY253" fmla="*/ 397143 h 4241931"/>
                <a:gd name="connsiteX254" fmla="*/ 2069934 w 4651277"/>
                <a:gd name="connsiteY254" fmla="*/ 387948 h 4241931"/>
                <a:gd name="connsiteX255" fmla="*/ 2060255 w 4651277"/>
                <a:gd name="connsiteY255" fmla="*/ 375986 h 4241931"/>
                <a:gd name="connsiteX256" fmla="*/ 2064924 w 4651277"/>
                <a:gd name="connsiteY256" fmla="*/ 367708 h 4241931"/>
                <a:gd name="connsiteX257" fmla="*/ 2081666 w 4651277"/>
                <a:gd name="connsiteY257" fmla="*/ 366819 h 4241931"/>
                <a:gd name="connsiteX258" fmla="*/ 2129578 w 4651277"/>
                <a:gd name="connsiteY258" fmla="*/ 334347 h 4241931"/>
                <a:gd name="connsiteX259" fmla="*/ 2116160 w 4651277"/>
                <a:gd name="connsiteY259" fmla="*/ 315351 h 4241931"/>
                <a:gd name="connsiteX260" fmla="*/ 2102325 w 4651277"/>
                <a:gd name="connsiteY260" fmla="*/ 302218 h 4241931"/>
                <a:gd name="connsiteX261" fmla="*/ 2119407 w 4651277"/>
                <a:gd name="connsiteY261" fmla="*/ 294010 h 4241931"/>
                <a:gd name="connsiteX262" fmla="*/ 2224738 w 4651277"/>
                <a:gd name="connsiteY262" fmla="*/ 243162 h 4241931"/>
                <a:gd name="connsiteX263" fmla="*/ 2229478 w 4651277"/>
                <a:gd name="connsiteY263" fmla="*/ 222474 h 4241931"/>
                <a:gd name="connsiteX264" fmla="*/ 2233028 w 4651277"/>
                <a:gd name="connsiteY264" fmla="*/ 193087 h 4241931"/>
                <a:gd name="connsiteX265" fmla="*/ 2257860 w 4651277"/>
                <a:gd name="connsiteY265" fmla="*/ 207097 h 4241931"/>
                <a:gd name="connsiteX266" fmla="*/ 2292598 w 4651277"/>
                <a:gd name="connsiteY266" fmla="*/ 187735 h 4241931"/>
                <a:gd name="connsiteX267" fmla="*/ 2292817 w 4651277"/>
                <a:gd name="connsiteY267" fmla="*/ 187109 h 4241931"/>
                <a:gd name="connsiteX268" fmla="*/ 2286426 w 4651277"/>
                <a:gd name="connsiteY268" fmla="*/ 166089 h 4241931"/>
                <a:gd name="connsiteX269" fmla="*/ 2271697 w 4651277"/>
                <a:gd name="connsiteY269" fmla="*/ 148167 h 4241931"/>
                <a:gd name="connsiteX270" fmla="*/ 2200551 w 4651277"/>
                <a:gd name="connsiteY270" fmla="*/ 141725 h 4241931"/>
                <a:gd name="connsiteX271" fmla="*/ 2177954 w 4651277"/>
                <a:gd name="connsiteY271" fmla="*/ 156063 h 4241931"/>
                <a:gd name="connsiteX272" fmla="*/ 2161941 w 4651277"/>
                <a:gd name="connsiteY272" fmla="*/ 156914 h 4241931"/>
                <a:gd name="connsiteX273" fmla="*/ 2166815 w 4651277"/>
                <a:gd name="connsiteY273" fmla="*/ 128838 h 4241931"/>
                <a:gd name="connsiteX274" fmla="*/ 2176178 w 4651277"/>
                <a:gd name="connsiteY274" fmla="*/ 122581 h 4241931"/>
                <a:gd name="connsiteX275" fmla="*/ 2220346 w 4651277"/>
                <a:gd name="connsiteY275" fmla="*/ 115856 h 4241931"/>
                <a:gd name="connsiteX276" fmla="*/ 2224591 w 4651277"/>
                <a:gd name="connsiteY276" fmla="*/ 99573 h 4241931"/>
                <a:gd name="connsiteX277" fmla="*/ 2236573 w 4651277"/>
                <a:gd name="connsiteY277" fmla="*/ 77768 h 4241931"/>
                <a:gd name="connsiteX278" fmla="*/ 2240288 w 4651277"/>
                <a:gd name="connsiteY278" fmla="*/ 79030 h 4241931"/>
                <a:gd name="connsiteX279" fmla="*/ 2269604 w 4651277"/>
                <a:gd name="connsiteY279" fmla="*/ 94992 h 4241931"/>
                <a:gd name="connsiteX280" fmla="*/ 2282204 w 4651277"/>
                <a:gd name="connsiteY280" fmla="*/ 84835 h 4241931"/>
                <a:gd name="connsiteX281" fmla="*/ 2285805 w 4651277"/>
                <a:gd name="connsiteY281" fmla="*/ 83914 h 4241931"/>
                <a:gd name="connsiteX282" fmla="*/ 2306411 w 4651277"/>
                <a:gd name="connsiteY282" fmla="*/ 73331 h 4241931"/>
                <a:gd name="connsiteX283" fmla="*/ 2339875 w 4651277"/>
                <a:gd name="connsiteY283" fmla="*/ 29946 h 4241931"/>
                <a:gd name="connsiteX284" fmla="*/ 2392011 w 4651277"/>
                <a:gd name="connsiteY284" fmla="*/ 22069 h 4241931"/>
                <a:gd name="connsiteX285" fmla="*/ 2449746 w 4651277"/>
                <a:gd name="connsiteY285" fmla="*/ 23384 h 4241931"/>
                <a:gd name="connsiteX286" fmla="*/ 2451124 w 4651277"/>
                <a:gd name="connsiteY286" fmla="*/ 21850 h 4241931"/>
                <a:gd name="connsiteX287" fmla="*/ 2508326 w 4651277"/>
                <a:gd name="connsiteY287" fmla="*/ 26842 h 4241931"/>
                <a:gd name="connsiteX288" fmla="*/ 2528565 w 4651277"/>
                <a:gd name="connsiteY288" fmla="*/ 50586 h 4241931"/>
                <a:gd name="connsiteX289" fmla="*/ 2545177 w 4651277"/>
                <a:gd name="connsiteY289" fmla="*/ 19776 h 4241931"/>
                <a:gd name="connsiteX290" fmla="*/ 2549345 w 4651277"/>
                <a:gd name="connsiteY290" fmla="*/ 2036 h 4241931"/>
                <a:gd name="connsiteX291" fmla="*/ 2559883 w 4651277"/>
                <a:gd name="connsiteY291" fmla="*/ 8046 h 4241931"/>
                <a:gd name="connsiteX292" fmla="*/ 2562074 w 4651277"/>
                <a:gd name="connsiteY292" fmla="*/ 21798 h 4241931"/>
                <a:gd name="connsiteX293" fmla="*/ 2568791 w 4651277"/>
                <a:gd name="connsiteY293" fmla="*/ 52100 h 4241931"/>
                <a:gd name="connsiteX294" fmla="*/ 2601553 w 4651277"/>
                <a:gd name="connsiteY294" fmla="*/ 64228 h 4241931"/>
                <a:gd name="connsiteX295" fmla="*/ 2625296 w 4651277"/>
                <a:gd name="connsiteY295" fmla="*/ 43989 h 4241931"/>
                <a:gd name="connsiteX296" fmla="*/ 2645290 w 4651277"/>
                <a:gd name="connsiteY296" fmla="*/ 35628 h 4241931"/>
                <a:gd name="connsiteX297" fmla="*/ 2655912 w 4651277"/>
                <a:gd name="connsiteY297" fmla="*/ 56963 h 4241931"/>
                <a:gd name="connsiteX298" fmla="*/ 2657690 w 4651277"/>
                <a:gd name="connsiteY298" fmla="*/ 90445 h 4241931"/>
                <a:gd name="connsiteX299" fmla="*/ 2676280 w 4651277"/>
                <a:gd name="connsiteY299" fmla="*/ 110626 h 4241931"/>
                <a:gd name="connsiteX300" fmla="*/ 2711006 w 4651277"/>
                <a:gd name="connsiteY300" fmla="*/ 146010 h 4241931"/>
                <a:gd name="connsiteX301" fmla="*/ 2766305 w 4651277"/>
                <a:gd name="connsiteY301" fmla="*/ 183951 h 4241931"/>
                <a:gd name="connsiteX302" fmla="*/ 2774785 w 4651277"/>
                <a:gd name="connsiteY302" fmla="*/ 182383 h 4241931"/>
                <a:gd name="connsiteX303" fmla="*/ 2787061 w 4651277"/>
                <a:gd name="connsiteY303" fmla="*/ 171241 h 4241931"/>
                <a:gd name="connsiteX304" fmla="*/ 2822613 w 4651277"/>
                <a:gd name="connsiteY304" fmla="*/ 167164 h 4241931"/>
                <a:gd name="connsiteX305" fmla="*/ 2851379 w 4651277"/>
                <a:gd name="connsiteY305" fmla="*/ 159068 h 4241931"/>
                <a:gd name="connsiteX306" fmla="*/ 2865410 w 4651277"/>
                <a:gd name="connsiteY306" fmla="*/ 175841 h 4241931"/>
                <a:gd name="connsiteX307" fmla="*/ 2868616 w 4651277"/>
                <a:gd name="connsiteY307" fmla="*/ 203591 h 4241931"/>
                <a:gd name="connsiteX308" fmla="*/ 2876460 w 4651277"/>
                <a:gd name="connsiteY308" fmla="*/ 217590 h 4241931"/>
                <a:gd name="connsiteX309" fmla="*/ 2879988 w 4651277"/>
                <a:gd name="connsiteY309" fmla="*/ 214776 h 4241931"/>
                <a:gd name="connsiteX310" fmla="*/ 2883159 w 4651277"/>
                <a:gd name="connsiteY310" fmla="*/ 198914 h 4241931"/>
                <a:gd name="connsiteX311" fmla="*/ 2919613 w 4651277"/>
                <a:gd name="connsiteY311" fmla="*/ 156832 h 4241931"/>
                <a:gd name="connsiteX312" fmla="*/ 2928147 w 4651277"/>
                <a:gd name="connsiteY312" fmla="*/ 138860 h 4241931"/>
                <a:gd name="connsiteX313" fmla="*/ 2945881 w 4651277"/>
                <a:gd name="connsiteY313" fmla="*/ 129160 h 4241931"/>
                <a:gd name="connsiteX314" fmla="*/ 3020035 w 4651277"/>
                <a:gd name="connsiteY314" fmla="*/ 96025 h 4241931"/>
                <a:gd name="connsiteX315" fmla="*/ 3059179 w 4651277"/>
                <a:gd name="connsiteY315" fmla="*/ 77157 h 4241931"/>
                <a:gd name="connsiteX316" fmla="*/ 3077043 w 4651277"/>
                <a:gd name="connsiteY316" fmla="*/ 97377 h 4241931"/>
                <a:gd name="connsiteX317" fmla="*/ 3110061 w 4651277"/>
                <a:gd name="connsiteY317" fmla="*/ 86865 h 4241931"/>
                <a:gd name="connsiteX318" fmla="*/ 3141966 w 4651277"/>
                <a:gd name="connsiteY318" fmla="*/ 69112 h 4241931"/>
                <a:gd name="connsiteX319" fmla="*/ 3160021 w 4651277"/>
                <a:gd name="connsiteY319" fmla="*/ 92972 h 4241931"/>
                <a:gd name="connsiteX320" fmla="*/ 3174507 w 4651277"/>
                <a:gd name="connsiteY320" fmla="*/ 104612 h 4241931"/>
                <a:gd name="connsiteX321" fmla="*/ 3184041 w 4651277"/>
                <a:gd name="connsiteY321" fmla="*/ 91696 h 4241931"/>
                <a:gd name="connsiteX322" fmla="*/ 3184575 w 4651277"/>
                <a:gd name="connsiteY322" fmla="*/ 88018 h 4241931"/>
                <a:gd name="connsiteX323" fmla="*/ 3192073 w 4651277"/>
                <a:gd name="connsiteY323" fmla="*/ 64262 h 4241931"/>
                <a:gd name="connsiteX324" fmla="*/ 3201007 w 4651277"/>
                <a:gd name="connsiteY324" fmla="*/ 81307 h 4241931"/>
                <a:gd name="connsiteX325" fmla="*/ 3205002 w 4651277"/>
                <a:gd name="connsiteY325" fmla="*/ 101532 h 4241931"/>
                <a:gd name="connsiteX326" fmla="*/ 3239907 w 4651277"/>
                <a:gd name="connsiteY326" fmla="*/ 112818 h 4241931"/>
                <a:gd name="connsiteX327" fmla="*/ 3253692 w 4651277"/>
                <a:gd name="connsiteY327" fmla="*/ 97487 h 4241931"/>
                <a:gd name="connsiteX328" fmla="*/ 3276340 w 4651277"/>
                <a:gd name="connsiteY328" fmla="*/ 111615 h 4241931"/>
                <a:gd name="connsiteX329" fmla="*/ 3277538 w 4651277"/>
                <a:gd name="connsiteY329" fmla="*/ 134178 h 4241931"/>
                <a:gd name="connsiteX330" fmla="*/ 3294633 w 4651277"/>
                <a:gd name="connsiteY330" fmla="*/ 153709 h 4241931"/>
                <a:gd name="connsiteX331" fmla="*/ 3319511 w 4651277"/>
                <a:gd name="connsiteY331" fmla="*/ 182315 h 4241931"/>
                <a:gd name="connsiteX332" fmla="*/ 3357761 w 4651277"/>
                <a:gd name="connsiteY332" fmla="*/ 215322 h 4241931"/>
                <a:gd name="connsiteX333" fmla="*/ 3375693 w 4651277"/>
                <a:gd name="connsiteY333" fmla="*/ 223128 h 4241931"/>
                <a:gd name="connsiteX334" fmla="*/ 3367384 w 4651277"/>
                <a:gd name="connsiteY334" fmla="*/ 231599 h 4241931"/>
                <a:gd name="connsiteX335" fmla="*/ 3377007 w 4651277"/>
                <a:gd name="connsiteY335" fmla="*/ 247876 h 4241931"/>
                <a:gd name="connsiteX336" fmla="*/ 3404679 w 4651277"/>
                <a:gd name="connsiteY336" fmla="*/ 274146 h 4241931"/>
                <a:gd name="connsiteX337" fmla="*/ 3412506 w 4651277"/>
                <a:gd name="connsiteY337" fmla="*/ 297817 h 4241931"/>
                <a:gd name="connsiteX338" fmla="*/ 3404705 w 4651277"/>
                <a:gd name="connsiteY338" fmla="*/ 329618 h 4241931"/>
                <a:gd name="connsiteX339" fmla="*/ 3403810 w 4651277"/>
                <a:gd name="connsiteY339" fmla="*/ 381492 h 4241931"/>
                <a:gd name="connsiteX340" fmla="*/ 3416229 w 4651277"/>
                <a:gd name="connsiteY340" fmla="*/ 395431 h 4241931"/>
                <a:gd name="connsiteX341" fmla="*/ 3415823 w 4651277"/>
                <a:gd name="connsiteY341" fmla="*/ 429030 h 4241931"/>
                <a:gd name="connsiteX342" fmla="*/ 3401628 w 4651277"/>
                <a:gd name="connsiteY342" fmla="*/ 453598 h 4241931"/>
                <a:gd name="connsiteX343" fmla="*/ 3406630 w 4651277"/>
                <a:gd name="connsiteY343" fmla="*/ 464271 h 4241931"/>
                <a:gd name="connsiteX344" fmla="*/ 3407669 w 4651277"/>
                <a:gd name="connsiteY344" fmla="*/ 464755 h 4241931"/>
                <a:gd name="connsiteX345" fmla="*/ 3418321 w 4651277"/>
                <a:gd name="connsiteY345" fmla="*/ 455507 h 4241931"/>
                <a:gd name="connsiteX346" fmla="*/ 3436938 w 4651277"/>
                <a:gd name="connsiteY346" fmla="*/ 446109 h 4241931"/>
                <a:gd name="connsiteX347" fmla="*/ 3438909 w 4651277"/>
                <a:gd name="connsiteY347" fmla="*/ 448742 h 4241931"/>
                <a:gd name="connsiteX348" fmla="*/ 3451615 w 4651277"/>
                <a:gd name="connsiteY348" fmla="*/ 473672 h 4241931"/>
                <a:gd name="connsiteX349" fmla="*/ 3465140 w 4651277"/>
                <a:gd name="connsiteY349" fmla="*/ 472618 h 4241931"/>
                <a:gd name="connsiteX350" fmla="*/ 3468067 w 4651277"/>
                <a:gd name="connsiteY350" fmla="*/ 473688 h 4241931"/>
                <a:gd name="connsiteX351" fmla="*/ 3487330 w 4651277"/>
                <a:gd name="connsiteY351" fmla="*/ 476135 h 4241931"/>
                <a:gd name="connsiteX352" fmla="*/ 3531027 w 4651277"/>
                <a:gd name="connsiteY352" fmla="*/ 461995 h 4241931"/>
                <a:gd name="connsiteX353" fmla="*/ 3570810 w 4651277"/>
                <a:gd name="connsiteY353" fmla="*/ 481255 h 4241931"/>
                <a:gd name="connsiteX354" fmla="*/ 3610106 w 4651277"/>
                <a:gd name="connsiteY354" fmla="*/ 509524 h 4241931"/>
                <a:gd name="connsiteX355" fmla="*/ 3611787 w 4651277"/>
                <a:gd name="connsiteY355" fmla="*/ 509117 h 4241931"/>
                <a:gd name="connsiteX356" fmla="*/ 3648972 w 4651277"/>
                <a:gd name="connsiteY356" fmla="*/ 539676 h 4241931"/>
                <a:gd name="connsiteX357" fmla="*/ 3651715 w 4651277"/>
                <a:gd name="connsiteY357" fmla="*/ 565684 h 4241931"/>
                <a:gd name="connsiteX358" fmla="*/ 3677800 w 4651277"/>
                <a:gd name="connsiteY358" fmla="*/ 552253 h 4241931"/>
                <a:gd name="connsiteX359" fmla="*/ 3689090 w 4651277"/>
                <a:gd name="connsiteY359" fmla="*/ 541962 h 4241931"/>
                <a:gd name="connsiteX360" fmla="*/ 3693528 w 4651277"/>
                <a:gd name="connsiteY360" fmla="*/ 551111 h 4241931"/>
                <a:gd name="connsiteX361" fmla="*/ 3688525 w 4651277"/>
                <a:gd name="connsiteY361" fmla="*/ 561659 h 4241931"/>
                <a:gd name="connsiteX362" fmla="*/ 3678811 w 4651277"/>
                <a:gd name="connsiteY362" fmla="*/ 585793 h 4241931"/>
                <a:gd name="connsiteX363" fmla="*/ 3695717 w 4651277"/>
                <a:gd name="connsiteY363" fmla="*/ 609705 h 4241931"/>
                <a:gd name="connsiteX364" fmla="*/ 3721724 w 4651277"/>
                <a:gd name="connsiteY364" fmla="*/ 606963 h 4241931"/>
                <a:gd name="connsiteX365" fmla="*/ 3739511 w 4651277"/>
                <a:gd name="connsiteY365" fmla="*/ 610656 h 4241931"/>
                <a:gd name="connsiteX366" fmla="*/ 3736745 w 4651277"/>
                <a:gd name="connsiteY366" fmla="*/ 630441 h 4241931"/>
                <a:gd name="connsiteX367" fmla="*/ 3722108 w 4651277"/>
                <a:gd name="connsiteY367" fmla="*/ 654435 h 4241931"/>
                <a:gd name="connsiteX368" fmla="*/ 3725398 w 4651277"/>
                <a:gd name="connsiteY368" fmla="*/ 677198 h 4241931"/>
                <a:gd name="connsiteX369" fmla="*/ 3732642 w 4651277"/>
                <a:gd name="connsiteY369" fmla="*/ 718120 h 4241931"/>
                <a:gd name="connsiteX370" fmla="*/ 3752899 w 4651277"/>
                <a:gd name="connsiteY370" fmla="*/ 770559 h 4241931"/>
                <a:gd name="connsiteX371" fmla="*/ 3759505 w 4651277"/>
                <a:gd name="connsiteY371" fmla="*/ 773492 h 4241931"/>
                <a:gd name="connsiteX372" fmla="*/ 3773273 w 4651277"/>
                <a:gd name="connsiteY372" fmla="*/ 771607 h 4241931"/>
                <a:gd name="connsiteX373" fmla="*/ 3799787 w 4651277"/>
                <a:gd name="connsiteY373" fmla="*/ 785635 h 4241931"/>
                <a:gd name="connsiteX374" fmla="*/ 3823514 w 4651277"/>
                <a:gd name="connsiteY374" fmla="*/ 793669 h 4241931"/>
                <a:gd name="connsiteX375" fmla="*/ 3825266 w 4651277"/>
                <a:gd name="connsiteY375" fmla="*/ 811916 h 4241931"/>
                <a:gd name="connsiteX376" fmla="*/ 3814334 w 4651277"/>
                <a:gd name="connsiteY376" fmla="*/ 832622 h 4241931"/>
                <a:gd name="connsiteX377" fmla="*/ 3813124 w 4651277"/>
                <a:gd name="connsiteY377" fmla="*/ 846019 h 4241931"/>
                <a:gd name="connsiteX378" fmla="*/ 3816896 w 4651277"/>
                <a:gd name="connsiteY378" fmla="*/ 845745 h 4241931"/>
                <a:gd name="connsiteX379" fmla="*/ 3826606 w 4651277"/>
                <a:gd name="connsiteY379" fmla="*/ 836281 h 4241931"/>
                <a:gd name="connsiteX380" fmla="*/ 3871753 w 4651277"/>
                <a:gd name="connsiteY380" fmla="*/ 824457 h 4241931"/>
                <a:gd name="connsiteX381" fmla="*/ 3886171 w 4651277"/>
                <a:gd name="connsiteY381" fmla="*/ 816075 h 4241931"/>
                <a:gd name="connsiteX382" fmla="*/ 3903030 w 4651277"/>
                <a:gd name="connsiteY382" fmla="*/ 817772 h 4241931"/>
                <a:gd name="connsiteX383" fmla="*/ 3970004 w 4651277"/>
                <a:gd name="connsiteY383" fmla="*/ 830001 h 4241931"/>
                <a:gd name="connsiteX384" fmla="*/ 4006011 w 4651277"/>
                <a:gd name="connsiteY384" fmla="*/ 835505 h 4241931"/>
                <a:gd name="connsiteX385" fmla="*/ 4008781 w 4651277"/>
                <a:gd name="connsiteY385" fmla="*/ 857952 h 4241931"/>
                <a:gd name="connsiteX386" fmla="*/ 4036593 w 4651277"/>
                <a:gd name="connsiteY386" fmla="*/ 866329 h 4241931"/>
                <a:gd name="connsiteX387" fmla="*/ 4067065 w 4651277"/>
                <a:gd name="connsiteY387" fmla="*/ 869173 h 4241931"/>
                <a:gd name="connsiteX388" fmla="*/ 4068243 w 4651277"/>
                <a:gd name="connsiteY388" fmla="*/ 894227 h 4241931"/>
                <a:gd name="connsiteX389" fmla="*/ 4072744 w 4651277"/>
                <a:gd name="connsiteY389" fmla="*/ 909141 h 4241931"/>
                <a:gd name="connsiteX390" fmla="*/ 4085456 w 4651277"/>
                <a:gd name="connsiteY390" fmla="*/ 904728 h 4241931"/>
                <a:gd name="connsiteX391" fmla="*/ 4087569 w 4651277"/>
                <a:gd name="connsiteY391" fmla="*/ 902438 h 4241931"/>
                <a:gd name="connsiteX392" fmla="*/ 4104011 w 4651277"/>
                <a:gd name="connsiteY392" fmla="*/ 889565 h 4241931"/>
                <a:gd name="connsiteX393" fmla="*/ 4102112 w 4651277"/>
                <a:gd name="connsiteY393" fmla="*/ 905585 h 4241931"/>
                <a:gd name="connsiteX394" fmla="*/ 4095288 w 4651277"/>
                <a:gd name="connsiteY394" fmla="*/ 921462 h 4241931"/>
                <a:gd name="connsiteX395" fmla="*/ 4114076 w 4651277"/>
                <a:gd name="connsiteY395" fmla="*/ 945806 h 4241931"/>
                <a:gd name="connsiteX396" fmla="*/ 4130871 w 4651277"/>
                <a:gd name="connsiteY396" fmla="*/ 941738 h 4241931"/>
                <a:gd name="connsiteX397" fmla="*/ 4139837 w 4651277"/>
                <a:gd name="connsiteY397" fmla="*/ 962239 h 4241931"/>
                <a:gd name="connsiteX398" fmla="*/ 4129972 w 4651277"/>
                <a:gd name="connsiteY398" fmla="*/ 978409 h 4241931"/>
                <a:gd name="connsiteX399" fmla="*/ 4132538 w 4651277"/>
                <a:gd name="connsiteY399" fmla="*/ 1000014 h 4241931"/>
                <a:gd name="connsiteX400" fmla="*/ 4136184 w 4651277"/>
                <a:gd name="connsiteY400" fmla="*/ 1031582 h 4241931"/>
                <a:gd name="connsiteX401" fmla="*/ 4146989 w 4651277"/>
                <a:gd name="connsiteY401" fmla="*/ 1072530 h 4241931"/>
                <a:gd name="connsiteX402" fmla="*/ 4155689 w 4651277"/>
                <a:gd name="connsiteY402" fmla="*/ 1086426 h 4241931"/>
                <a:gd name="connsiteX403" fmla="*/ 4145929 w 4651277"/>
                <a:gd name="connsiteY403" fmla="*/ 1088346 h 4241931"/>
                <a:gd name="connsiteX404" fmla="*/ 4144869 w 4651277"/>
                <a:gd name="connsiteY404" fmla="*/ 1104161 h 4241931"/>
                <a:gd name="connsiteX405" fmla="*/ 4151555 w 4651277"/>
                <a:gd name="connsiteY405" fmla="*/ 1135437 h 4241931"/>
                <a:gd name="connsiteX406" fmla="*/ 4145749 w 4651277"/>
                <a:gd name="connsiteY406" fmla="*/ 1155514 h 4241931"/>
                <a:gd name="connsiteX407" fmla="*/ 4125285 w 4651277"/>
                <a:gd name="connsiteY407" fmla="*/ 1173806 h 4241931"/>
                <a:gd name="connsiteX408" fmla="*/ 4100084 w 4651277"/>
                <a:gd name="connsiteY408" fmla="*/ 1209249 h 4241931"/>
                <a:gd name="connsiteX409" fmla="*/ 4102065 w 4651277"/>
                <a:gd name="connsiteY409" fmla="*/ 1224773 h 4241931"/>
                <a:gd name="connsiteX410" fmla="*/ 4085863 w 4651277"/>
                <a:gd name="connsiteY410" fmla="*/ 1247811 h 4241931"/>
                <a:gd name="connsiteX411" fmla="*/ 4062766 w 4651277"/>
                <a:gd name="connsiteY411" fmla="*/ 1268076 h 4241931"/>
                <a:gd name="connsiteX412" fmla="*/ 4083268 w 4651277"/>
                <a:gd name="connsiteY412" fmla="*/ 1301340 h 4241931"/>
                <a:gd name="connsiteX413" fmla="*/ 4087529 w 4651277"/>
                <a:gd name="connsiteY413" fmla="*/ 1306087 h 4241931"/>
                <a:gd name="connsiteX414" fmla="*/ 4075365 w 4651277"/>
                <a:gd name="connsiteY414" fmla="*/ 1307255 h 4241931"/>
                <a:gd name="connsiteX415" fmla="*/ 4025745 w 4651277"/>
                <a:gd name="connsiteY415" fmla="*/ 1300601 h 4241931"/>
                <a:gd name="connsiteX416" fmla="*/ 4008463 w 4651277"/>
                <a:gd name="connsiteY416" fmla="*/ 1313678 h 4241931"/>
                <a:gd name="connsiteX417" fmla="*/ 3997211 w 4651277"/>
                <a:gd name="connsiteY417" fmla="*/ 1333296 h 4241931"/>
                <a:gd name="connsiteX418" fmla="*/ 3959711 w 4651277"/>
                <a:gd name="connsiteY418" fmla="*/ 1345489 h 4241931"/>
                <a:gd name="connsiteX419" fmla="*/ 3934694 w 4651277"/>
                <a:gd name="connsiteY419" fmla="*/ 1355993 h 4241931"/>
                <a:gd name="connsiteX420" fmla="*/ 3923281 w 4651277"/>
                <a:gd name="connsiteY420" fmla="*/ 1354756 h 4241931"/>
                <a:gd name="connsiteX421" fmla="*/ 3922998 w 4651277"/>
                <a:gd name="connsiteY421" fmla="*/ 1364605 h 4241931"/>
                <a:gd name="connsiteX422" fmla="*/ 3927995 w 4651277"/>
                <a:gd name="connsiteY422" fmla="*/ 1383399 h 4241931"/>
                <a:gd name="connsiteX423" fmla="*/ 3949876 w 4651277"/>
                <a:gd name="connsiteY423" fmla="*/ 1400327 h 4241931"/>
                <a:gd name="connsiteX424" fmla="*/ 3968971 w 4651277"/>
                <a:gd name="connsiteY424" fmla="*/ 1411261 h 4241931"/>
                <a:gd name="connsiteX425" fmla="*/ 3957365 w 4651277"/>
                <a:gd name="connsiteY425" fmla="*/ 1422073 h 4241931"/>
                <a:gd name="connsiteX426" fmla="*/ 3884013 w 4651277"/>
                <a:gd name="connsiteY426" fmla="*/ 1478958 h 4241931"/>
                <a:gd name="connsiteX427" fmla="*/ 3859917 w 4651277"/>
                <a:gd name="connsiteY427" fmla="*/ 1489419 h 4241931"/>
                <a:gd name="connsiteX428" fmla="*/ 3852809 w 4651277"/>
                <a:gd name="connsiteY428" fmla="*/ 1481837 h 4241931"/>
                <a:gd name="connsiteX429" fmla="*/ 3841864 w 4651277"/>
                <a:gd name="connsiteY429" fmla="*/ 1492090 h 4241931"/>
                <a:gd name="connsiteX430" fmla="*/ 3840531 w 4651277"/>
                <a:gd name="connsiteY430" fmla="*/ 1496285 h 4241931"/>
                <a:gd name="connsiteX431" fmla="*/ 3850294 w 4651277"/>
                <a:gd name="connsiteY431" fmla="*/ 1497108 h 4241931"/>
                <a:gd name="connsiteX432" fmla="*/ 3872107 w 4651277"/>
                <a:gd name="connsiteY432" fmla="*/ 1537613 h 4241931"/>
                <a:gd name="connsiteX433" fmla="*/ 3857531 w 4651277"/>
                <a:gd name="connsiteY433" fmla="*/ 1567371 h 4241931"/>
                <a:gd name="connsiteX434" fmla="*/ 3876636 w 4651277"/>
                <a:gd name="connsiteY434" fmla="*/ 1591193 h 4241931"/>
                <a:gd name="connsiteX435" fmla="*/ 3893839 w 4651277"/>
                <a:gd name="connsiteY435" fmla="*/ 1588805 h 4241931"/>
                <a:gd name="connsiteX436" fmla="*/ 3910000 w 4651277"/>
                <a:gd name="connsiteY436" fmla="*/ 1585781 h 4241931"/>
                <a:gd name="connsiteX437" fmla="*/ 3841479 w 4651277"/>
                <a:gd name="connsiteY437" fmla="*/ 1598374 h 4241931"/>
                <a:gd name="connsiteX438" fmla="*/ 3820166 w 4651277"/>
                <a:gd name="connsiteY438" fmla="*/ 1603981 h 4241931"/>
                <a:gd name="connsiteX439" fmla="*/ 3821044 w 4651277"/>
                <a:gd name="connsiteY439" fmla="*/ 1616327 h 4241931"/>
                <a:gd name="connsiteX440" fmla="*/ 3820601 w 4651277"/>
                <a:gd name="connsiteY440" fmla="*/ 1618633 h 4241931"/>
                <a:gd name="connsiteX441" fmla="*/ 3856796 w 4651277"/>
                <a:gd name="connsiteY441" fmla="*/ 1624365 h 4241931"/>
                <a:gd name="connsiteX442" fmla="*/ 3878963 w 4651277"/>
                <a:gd name="connsiteY442" fmla="*/ 1632824 h 4241931"/>
                <a:gd name="connsiteX443" fmla="*/ 3881060 w 4651277"/>
                <a:gd name="connsiteY443" fmla="*/ 1631301 h 4241931"/>
                <a:gd name="connsiteX444" fmla="*/ 3946493 w 4651277"/>
                <a:gd name="connsiteY444" fmla="*/ 1636097 h 4241931"/>
                <a:gd name="connsiteX445" fmla="*/ 4070600 w 4651277"/>
                <a:gd name="connsiteY445" fmla="*/ 1629769 h 4241931"/>
                <a:gd name="connsiteX446" fmla="*/ 4108464 w 4651277"/>
                <a:gd name="connsiteY446" fmla="*/ 1628962 h 4241931"/>
                <a:gd name="connsiteX447" fmla="*/ 4169224 w 4651277"/>
                <a:gd name="connsiteY447" fmla="*/ 1639821 h 4241931"/>
                <a:gd name="connsiteX448" fmla="*/ 4200098 w 4651277"/>
                <a:gd name="connsiteY448" fmla="*/ 1644093 h 4241931"/>
                <a:gd name="connsiteX449" fmla="*/ 4211147 w 4651277"/>
                <a:gd name="connsiteY449" fmla="*/ 1656359 h 4241931"/>
                <a:gd name="connsiteX450" fmla="*/ 4233230 w 4651277"/>
                <a:gd name="connsiteY450" fmla="*/ 1641916 h 4241931"/>
                <a:gd name="connsiteX451" fmla="*/ 4300563 w 4651277"/>
                <a:gd name="connsiteY451" fmla="*/ 1658147 h 4241931"/>
                <a:gd name="connsiteX452" fmla="*/ 4319080 w 4651277"/>
                <a:gd name="connsiteY452" fmla="*/ 1662318 h 4241931"/>
                <a:gd name="connsiteX453" fmla="*/ 4374375 w 4651277"/>
                <a:gd name="connsiteY453" fmla="*/ 1680353 h 4241931"/>
                <a:gd name="connsiteX454" fmla="*/ 4434018 w 4651277"/>
                <a:gd name="connsiteY454" fmla="*/ 1702171 h 4241931"/>
                <a:gd name="connsiteX455" fmla="*/ 4465268 w 4651277"/>
                <a:gd name="connsiteY455" fmla="*/ 1715781 h 4241931"/>
                <a:gd name="connsiteX456" fmla="*/ 4467174 w 4651277"/>
                <a:gd name="connsiteY456" fmla="*/ 1715464 h 4241931"/>
                <a:gd name="connsiteX457" fmla="*/ 4467174 w 4651277"/>
                <a:gd name="connsiteY457" fmla="*/ 1715465 h 4241931"/>
                <a:gd name="connsiteX458" fmla="*/ 4467651 w 4651277"/>
                <a:gd name="connsiteY458" fmla="*/ 1715385 h 4241931"/>
                <a:gd name="connsiteX459" fmla="*/ 4467174 w 4651277"/>
                <a:gd name="connsiteY459" fmla="*/ 1715464 h 4241931"/>
                <a:gd name="connsiteX460" fmla="*/ 4466063 w 4651277"/>
                <a:gd name="connsiteY460" fmla="*/ 1714670 h 4241931"/>
                <a:gd name="connsiteX461" fmla="*/ 4467370 w 4651277"/>
                <a:gd name="connsiteY461" fmla="*/ 1702505 h 4241931"/>
                <a:gd name="connsiteX462" fmla="*/ 4476105 w 4651277"/>
                <a:gd name="connsiteY462" fmla="*/ 1702032 h 4241931"/>
                <a:gd name="connsiteX463" fmla="*/ 4572318 w 4651277"/>
                <a:gd name="connsiteY463" fmla="*/ 1711701 h 4241931"/>
                <a:gd name="connsiteX464" fmla="*/ 4589311 w 4651277"/>
                <a:gd name="connsiteY464" fmla="*/ 1713774 h 4241931"/>
                <a:gd name="connsiteX465" fmla="*/ 4593344 w 4651277"/>
                <a:gd name="connsiteY465" fmla="*/ 1715650 h 4241931"/>
                <a:gd name="connsiteX466" fmla="*/ 4601154 w 4651277"/>
                <a:gd name="connsiteY466" fmla="*/ 1724929 h 4241931"/>
                <a:gd name="connsiteX467" fmla="*/ 4602993 w 4651277"/>
                <a:gd name="connsiteY467" fmla="*/ 1728933 h 4241931"/>
                <a:gd name="connsiteX468" fmla="*/ 4603083 w 4651277"/>
                <a:gd name="connsiteY468" fmla="*/ 1740082 h 4241931"/>
                <a:gd name="connsiteX469" fmla="*/ 4603239 w 4651277"/>
                <a:gd name="connsiteY469" fmla="*/ 1746912 h 4241931"/>
                <a:gd name="connsiteX470" fmla="*/ 4630175 w 4651277"/>
                <a:gd name="connsiteY470" fmla="*/ 1748703 h 4241931"/>
                <a:gd name="connsiteX471" fmla="*/ 4649928 w 4651277"/>
                <a:gd name="connsiteY471" fmla="*/ 1756780 h 4241931"/>
                <a:gd name="connsiteX472" fmla="*/ 4642711 w 4651277"/>
                <a:gd name="connsiteY472" fmla="*/ 1771103 h 4241931"/>
                <a:gd name="connsiteX473" fmla="*/ 4560387 w 4651277"/>
                <a:gd name="connsiteY473" fmla="*/ 1751878 h 4241931"/>
                <a:gd name="connsiteX474" fmla="*/ 4517474 w 4651277"/>
                <a:gd name="connsiteY474" fmla="*/ 1749413 h 4241931"/>
                <a:gd name="connsiteX475" fmla="*/ 4509436 w 4651277"/>
                <a:gd name="connsiteY475" fmla="*/ 1749377 h 4241931"/>
                <a:gd name="connsiteX476" fmla="*/ 4460463 w 4651277"/>
                <a:gd name="connsiteY476" fmla="*/ 1730486 h 4241931"/>
                <a:gd name="connsiteX477" fmla="*/ 4435148 w 4651277"/>
                <a:gd name="connsiteY477" fmla="*/ 1730189 h 4241931"/>
                <a:gd name="connsiteX478" fmla="*/ 4420091 w 4651277"/>
                <a:gd name="connsiteY478" fmla="*/ 1731516 h 4241931"/>
                <a:gd name="connsiteX479" fmla="*/ 4358507 w 4651277"/>
                <a:gd name="connsiteY479" fmla="*/ 1718051 h 4241931"/>
                <a:gd name="connsiteX480" fmla="*/ 4315402 w 4651277"/>
                <a:gd name="connsiteY480" fmla="*/ 1716792 h 4241931"/>
                <a:gd name="connsiteX481" fmla="*/ 4279957 w 4651277"/>
                <a:gd name="connsiteY481" fmla="*/ 1706229 h 4241931"/>
                <a:gd name="connsiteX482" fmla="*/ 4243898 w 4651277"/>
                <a:gd name="connsiteY482" fmla="*/ 1719077 h 4241931"/>
                <a:gd name="connsiteX483" fmla="*/ 4242561 w 4651277"/>
                <a:gd name="connsiteY483" fmla="*/ 1727526 h 4241931"/>
                <a:gd name="connsiteX484" fmla="*/ 4197062 w 4651277"/>
                <a:gd name="connsiteY484" fmla="*/ 1753107 h 4241931"/>
                <a:gd name="connsiteX485" fmla="*/ 4171232 w 4651277"/>
                <a:gd name="connsiteY485" fmla="*/ 1763864 h 4241931"/>
                <a:gd name="connsiteX486" fmla="*/ 4148247 w 4651277"/>
                <a:gd name="connsiteY486" fmla="*/ 1803527 h 4241931"/>
                <a:gd name="connsiteX487" fmla="*/ 4142937 w 4651277"/>
                <a:gd name="connsiteY487" fmla="*/ 1817531 h 4241931"/>
                <a:gd name="connsiteX488" fmla="*/ 4116091 w 4651277"/>
                <a:gd name="connsiteY488" fmla="*/ 1826890 h 4241931"/>
                <a:gd name="connsiteX489" fmla="*/ 4104976 w 4651277"/>
                <a:gd name="connsiteY489" fmla="*/ 1818944 h 4241931"/>
                <a:gd name="connsiteX490" fmla="*/ 4097318 w 4651277"/>
                <a:gd name="connsiteY490" fmla="*/ 1828247 h 4241931"/>
                <a:gd name="connsiteX491" fmla="*/ 4085236 w 4651277"/>
                <a:gd name="connsiteY491" fmla="*/ 1849842 h 4241931"/>
                <a:gd name="connsiteX492" fmla="*/ 4074972 w 4651277"/>
                <a:gd name="connsiteY492" fmla="*/ 1859969 h 4241931"/>
                <a:gd name="connsiteX493" fmla="*/ 4084939 w 4651277"/>
                <a:gd name="connsiteY493" fmla="*/ 1875159 h 4241931"/>
                <a:gd name="connsiteX494" fmla="*/ 4100715 w 4651277"/>
                <a:gd name="connsiteY494" fmla="*/ 1900545 h 4241931"/>
                <a:gd name="connsiteX495" fmla="*/ 4096318 w 4651277"/>
                <a:gd name="connsiteY495" fmla="*/ 1928305 h 4241931"/>
                <a:gd name="connsiteX496" fmla="*/ 4108759 w 4651277"/>
                <a:gd name="connsiteY496" fmla="*/ 1951308 h 4241931"/>
                <a:gd name="connsiteX497" fmla="*/ 4131370 w 4651277"/>
                <a:gd name="connsiteY497" fmla="*/ 1964787 h 4241931"/>
                <a:gd name="connsiteX498" fmla="*/ 4154147 w 4651277"/>
                <a:gd name="connsiteY498" fmla="*/ 1961590 h 4241931"/>
                <a:gd name="connsiteX499" fmla="*/ 4170691 w 4651277"/>
                <a:gd name="connsiteY499" fmla="*/ 1970397 h 4241931"/>
                <a:gd name="connsiteX500" fmla="*/ 4162195 w 4651277"/>
                <a:gd name="connsiteY500" fmla="*/ 2000601 h 4241931"/>
                <a:gd name="connsiteX501" fmla="*/ 4160762 w 4651277"/>
                <a:gd name="connsiteY501" fmla="*/ 2009654 h 4241931"/>
                <a:gd name="connsiteX502" fmla="*/ 4164444 w 4651277"/>
                <a:gd name="connsiteY502" fmla="*/ 2017660 h 4241931"/>
                <a:gd name="connsiteX503" fmla="*/ 4161732 w 4651277"/>
                <a:gd name="connsiteY503" fmla="*/ 2042594 h 4241931"/>
                <a:gd name="connsiteX504" fmla="*/ 4183266 w 4651277"/>
                <a:gd name="connsiteY504" fmla="*/ 2047242 h 4241931"/>
                <a:gd name="connsiteX505" fmla="*/ 4188028 w 4651277"/>
                <a:gd name="connsiteY505" fmla="*/ 2052326 h 4241931"/>
                <a:gd name="connsiteX506" fmla="*/ 4207826 w 4651277"/>
                <a:gd name="connsiteY506" fmla="*/ 2103095 h 4241931"/>
                <a:gd name="connsiteX507" fmla="*/ 4208997 w 4651277"/>
                <a:gd name="connsiteY507" fmla="*/ 2111323 h 4241931"/>
                <a:gd name="connsiteX508" fmla="*/ 4203675 w 4651277"/>
                <a:gd name="connsiteY508" fmla="*/ 2148834 h 4241931"/>
                <a:gd name="connsiteX509" fmla="*/ 4180972 w 4651277"/>
                <a:gd name="connsiteY509" fmla="*/ 2198440 h 4241931"/>
                <a:gd name="connsiteX510" fmla="*/ 4169590 w 4651277"/>
                <a:gd name="connsiteY510" fmla="*/ 2219526 h 4241931"/>
                <a:gd name="connsiteX511" fmla="*/ 4158340 w 4651277"/>
                <a:gd name="connsiteY511" fmla="*/ 2231974 h 4241931"/>
                <a:gd name="connsiteX512" fmla="*/ 4107541 w 4651277"/>
                <a:gd name="connsiteY512" fmla="*/ 2248055 h 4241931"/>
                <a:gd name="connsiteX513" fmla="*/ 4097438 w 4651277"/>
                <a:gd name="connsiteY513" fmla="*/ 2253258 h 4241931"/>
                <a:gd name="connsiteX514" fmla="*/ 4081921 w 4651277"/>
                <a:gd name="connsiteY514" fmla="*/ 2284825 h 4241931"/>
                <a:gd name="connsiteX515" fmla="*/ 4073974 w 4651277"/>
                <a:gd name="connsiteY515" fmla="*/ 2295941 h 4241931"/>
                <a:gd name="connsiteX516" fmla="*/ 4052681 w 4651277"/>
                <a:gd name="connsiteY516" fmla="*/ 2321023 h 4241931"/>
                <a:gd name="connsiteX517" fmla="*/ 4057216 w 4651277"/>
                <a:gd name="connsiteY517" fmla="*/ 2335352 h 4241931"/>
                <a:gd name="connsiteX518" fmla="*/ 4073447 w 4651277"/>
                <a:gd name="connsiteY518" fmla="*/ 2336856 h 4241931"/>
                <a:gd name="connsiteX519" fmla="*/ 4053350 w 4651277"/>
                <a:gd name="connsiteY519" fmla="*/ 2363122 h 4241931"/>
                <a:gd name="connsiteX520" fmla="*/ 4026071 w 4651277"/>
                <a:gd name="connsiteY520" fmla="*/ 2415619 h 4241931"/>
                <a:gd name="connsiteX521" fmla="*/ 4026496 w 4651277"/>
                <a:gd name="connsiteY521" fmla="*/ 2412144 h 4241931"/>
                <a:gd name="connsiteX522" fmla="*/ 4036450 w 4651277"/>
                <a:gd name="connsiteY522" fmla="*/ 2388356 h 4241931"/>
                <a:gd name="connsiteX523" fmla="*/ 4033639 w 4651277"/>
                <a:gd name="connsiteY523" fmla="*/ 2351413 h 4241931"/>
                <a:gd name="connsiteX524" fmla="*/ 4007815 w 4651277"/>
                <a:gd name="connsiteY524" fmla="*/ 2350417 h 4241931"/>
                <a:gd name="connsiteX525" fmla="*/ 4002760 w 4651277"/>
                <a:gd name="connsiteY525" fmla="*/ 2358895 h 4241931"/>
                <a:gd name="connsiteX526" fmla="*/ 3990263 w 4651277"/>
                <a:gd name="connsiteY526" fmla="*/ 2390940 h 4241931"/>
                <a:gd name="connsiteX527" fmla="*/ 3968627 w 4651277"/>
                <a:gd name="connsiteY527" fmla="*/ 2398648 h 4241931"/>
                <a:gd name="connsiteX528" fmla="*/ 3931553 w 4651277"/>
                <a:gd name="connsiteY528" fmla="*/ 2410099 h 4241931"/>
                <a:gd name="connsiteX529" fmla="*/ 3913538 w 4651277"/>
                <a:gd name="connsiteY529" fmla="*/ 2418380 h 4241931"/>
                <a:gd name="connsiteX530" fmla="*/ 3904576 w 4651277"/>
                <a:gd name="connsiteY530" fmla="*/ 2428097 h 4241931"/>
                <a:gd name="connsiteX531" fmla="*/ 3915152 w 4651277"/>
                <a:gd name="connsiteY531" fmla="*/ 2431628 h 4241931"/>
                <a:gd name="connsiteX532" fmla="*/ 3952295 w 4651277"/>
                <a:gd name="connsiteY532" fmla="*/ 2478339 h 4241931"/>
                <a:gd name="connsiteX533" fmla="*/ 3926585 w 4651277"/>
                <a:gd name="connsiteY533" fmla="*/ 2503961 h 4241931"/>
                <a:gd name="connsiteX534" fmla="*/ 3914218 w 4651277"/>
                <a:gd name="connsiteY534" fmla="*/ 2527366 h 4241931"/>
                <a:gd name="connsiteX535" fmla="*/ 3927394 w 4651277"/>
                <a:gd name="connsiteY535" fmla="*/ 2541826 h 4241931"/>
                <a:gd name="connsiteX536" fmla="*/ 3961310 w 4651277"/>
                <a:gd name="connsiteY536" fmla="*/ 2562043 h 4241931"/>
                <a:gd name="connsiteX537" fmla="*/ 3965845 w 4651277"/>
                <a:gd name="connsiteY537" fmla="*/ 2576371 h 4241931"/>
                <a:gd name="connsiteX538" fmla="*/ 3944723 w 4651277"/>
                <a:gd name="connsiteY538" fmla="*/ 2709741 h 4241931"/>
                <a:gd name="connsiteX539" fmla="*/ 3933742 w 4651277"/>
                <a:gd name="connsiteY539" fmla="*/ 2755635 h 4241931"/>
                <a:gd name="connsiteX540" fmla="*/ 3942916 w 4651277"/>
                <a:gd name="connsiteY540" fmla="*/ 2771935 h 4241931"/>
                <a:gd name="connsiteX541" fmla="*/ 3958242 w 4651277"/>
                <a:gd name="connsiteY541" fmla="*/ 2804057 h 4241931"/>
                <a:gd name="connsiteX542" fmla="*/ 3993102 w 4651277"/>
                <a:gd name="connsiteY542" fmla="*/ 2841746 h 4241931"/>
                <a:gd name="connsiteX543" fmla="*/ 4028260 w 4651277"/>
                <a:gd name="connsiteY543" fmla="*/ 2854118 h 4241931"/>
                <a:gd name="connsiteX544" fmla="*/ 4030417 w 4651277"/>
                <a:gd name="connsiteY544" fmla="*/ 2860027 h 4241931"/>
                <a:gd name="connsiteX545" fmla="*/ 4028877 w 4651277"/>
                <a:gd name="connsiteY545" fmla="*/ 2893189 h 4241931"/>
                <a:gd name="connsiteX546" fmla="*/ 4020657 w 4651277"/>
                <a:gd name="connsiteY546" fmla="*/ 2945090 h 4241931"/>
                <a:gd name="connsiteX547" fmla="*/ 4008391 w 4651277"/>
                <a:gd name="connsiteY547" fmla="*/ 2956138 h 4241931"/>
                <a:gd name="connsiteX548" fmla="*/ 4007340 w 4651277"/>
                <a:gd name="connsiteY548" fmla="*/ 2962776 h 4241931"/>
                <a:gd name="connsiteX549" fmla="*/ 3981780 w 4651277"/>
                <a:gd name="connsiteY549" fmla="*/ 3006980 h 4241931"/>
                <a:gd name="connsiteX550" fmla="*/ 3962714 w 4651277"/>
                <a:gd name="connsiteY550" fmla="*/ 3021901 h 4241931"/>
                <a:gd name="connsiteX551" fmla="*/ 3936483 w 4651277"/>
                <a:gd name="connsiteY551" fmla="*/ 3007848 h 4241931"/>
                <a:gd name="connsiteX552" fmla="*/ 3932864 w 4651277"/>
                <a:gd name="connsiteY552" fmla="*/ 3007275 h 4241931"/>
                <a:gd name="connsiteX553" fmla="*/ 3836556 w 4651277"/>
                <a:gd name="connsiteY553" fmla="*/ 2998210 h 4241931"/>
                <a:gd name="connsiteX554" fmla="*/ 3826596 w 4651277"/>
                <a:gd name="connsiteY554" fmla="*/ 2971268 h 4241931"/>
                <a:gd name="connsiteX555" fmla="*/ 3819102 w 4651277"/>
                <a:gd name="connsiteY555" fmla="*/ 2963896 h 4241931"/>
                <a:gd name="connsiteX556" fmla="*/ 3803698 w 4651277"/>
                <a:gd name="connsiteY556" fmla="*/ 2959600 h 4241931"/>
                <a:gd name="connsiteX557" fmla="*/ 3816539 w 4651277"/>
                <a:gd name="connsiteY557" fmla="*/ 2944930 h 4241931"/>
                <a:gd name="connsiteX558" fmla="*/ 3806099 w 4651277"/>
                <a:gd name="connsiteY558" fmla="*/ 2921006 h 4241931"/>
                <a:gd name="connsiteX559" fmla="*/ 3804324 w 4651277"/>
                <a:gd name="connsiteY559" fmla="*/ 2912684 h 4241931"/>
                <a:gd name="connsiteX560" fmla="*/ 3795618 w 4651277"/>
                <a:gd name="connsiteY560" fmla="*/ 2916872 h 4241931"/>
                <a:gd name="connsiteX561" fmla="*/ 3786147 w 4651277"/>
                <a:gd name="connsiteY561" fmla="*/ 2925889 h 4241931"/>
                <a:gd name="connsiteX562" fmla="*/ 3773865 w 4651277"/>
                <a:gd name="connsiteY562" fmla="*/ 2925935 h 4241931"/>
                <a:gd name="connsiteX563" fmla="*/ 3773518 w 4651277"/>
                <a:gd name="connsiteY563" fmla="*/ 2926280 h 4241931"/>
                <a:gd name="connsiteX564" fmla="*/ 3784754 w 4651277"/>
                <a:gd name="connsiteY564" fmla="*/ 2933616 h 4241931"/>
                <a:gd name="connsiteX565" fmla="*/ 3777010 w 4651277"/>
                <a:gd name="connsiteY565" fmla="*/ 2940205 h 4241931"/>
                <a:gd name="connsiteX566" fmla="*/ 3767057 w 4651277"/>
                <a:gd name="connsiteY566" fmla="*/ 2938295 h 4241931"/>
                <a:gd name="connsiteX567" fmla="*/ 3765045 w 4651277"/>
                <a:gd name="connsiteY567" fmla="*/ 2949766 h 4241931"/>
                <a:gd name="connsiteX568" fmla="*/ 3751466 w 4651277"/>
                <a:gd name="connsiteY568" fmla="*/ 2984733 h 4241931"/>
                <a:gd name="connsiteX569" fmla="*/ 3751078 w 4651277"/>
                <a:gd name="connsiteY569" fmla="*/ 2998901 h 4241931"/>
                <a:gd name="connsiteX570" fmla="*/ 3763368 w 4651277"/>
                <a:gd name="connsiteY570" fmla="*/ 3003321 h 4241931"/>
                <a:gd name="connsiteX571" fmla="*/ 3779627 w 4651277"/>
                <a:gd name="connsiteY571" fmla="*/ 3013937 h 4241931"/>
                <a:gd name="connsiteX572" fmla="*/ 3782528 w 4651277"/>
                <a:gd name="connsiteY572" fmla="*/ 3062030 h 4241931"/>
                <a:gd name="connsiteX573" fmla="*/ 3780892 w 4651277"/>
                <a:gd name="connsiteY573" fmla="*/ 3069427 h 4241931"/>
                <a:gd name="connsiteX574" fmla="*/ 3778294 w 4651277"/>
                <a:gd name="connsiteY574" fmla="*/ 3073382 h 4241931"/>
                <a:gd name="connsiteX575" fmla="*/ 3789082 w 4651277"/>
                <a:gd name="connsiteY575" fmla="*/ 3087723 h 4241931"/>
                <a:gd name="connsiteX576" fmla="*/ 3795809 w 4651277"/>
                <a:gd name="connsiteY576" fmla="*/ 3086560 h 4241931"/>
                <a:gd name="connsiteX577" fmla="*/ 3806757 w 4651277"/>
                <a:gd name="connsiteY577" fmla="*/ 3077003 h 4241931"/>
                <a:gd name="connsiteX578" fmla="*/ 3840146 w 4651277"/>
                <a:gd name="connsiteY578" fmla="*/ 3069300 h 4241931"/>
                <a:gd name="connsiteX579" fmla="*/ 3868293 w 4651277"/>
                <a:gd name="connsiteY579" fmla="*/ 3059530 h 4241931"/>
                <a:gd name="connsiteX580" fmla="*/ 3888279 w 4651277"/>
                <a:gd name="connsiteY580" fmla="*/ 3046611 h 4241931"/>
                <a:gd name="connsiteX581" fmla="*/ 3901102 w 4651277"/>
                <a:gd name="connsiteY581" fmla="*/ 3067199 h 4241931"/>
                <a:gd name="connsiteX582" fmla="*/ 3910137 w 4651277"/>
                <a:gd name="connsiteY582" fmla="*/ 3103892 h 4241931"/>
                <a:gd name="connsiteX583" fmla="*/ 3912964 w 4651277"/>
                <a:gd name="connsiteY583" fmla="*/ 3105577 h 4241931"/>
                <a:gd name="connsiteX584" fmla="*/ 3932587 w 4651277"/>
                <a:gd name="connsiteY584" fmla="*/ 3122294 h 4241931"/>
                <a:gd name="connsiteX585" fmla="*/ 3925389 w 4651277"/>
                <a:gd name="connsiteY585" fmla="*/ 3163840 h 4241931"/>
                <a:gd name="connsiteX586" fmla="*/ 3918081 w 4651277"/>
                <a:gd name="connsiteY586" fmla="*/ 3167012 h 4241931"/>
                <a:gd name="connsiteX587" fmla="*/ 3905062 w 4651277"/>
                <a:gd name="connsiteY587" fmla="*/ 3159383 h 4241931"/>
                <a:gd name="connsiteX588" fmla="*/ 3901125 w 4651277"/>
                <a:gd name="connsiteY588" fmla="*/ 3156903 h 4241931"/>
                <a:gd name="connsiteX589" fmla="*/ 3877568 w 4651277"/>
                <a:gd name="connsiteY589" fmla="*/ 3125953 h 4241931"/>
                <a:gd name="connsiteX590" fmla="*/ 3864614 w 4651277"/>
                <a:gd name="connsiteY590" fmla="*/ 3114004 h 4241931"/>
                <a:gd name="connsiteX591" fmla="*/ 3827867 w 4651277"/>
                <a:gd name="connsiteY591" fmla="*/ 3103854 h 4241931"/>
                <a:gd name="connsiteX592" fmla="*/ 3792335 w 4651277"/>
                <a:gd name="connsiteY592" fmla="*/ 3120584 h 4241931"/>
                <a:gd name="connsiteX593" fmla="*/ 3788652 w 4651277"/>
                <a:gd name="connsiteY593" fmla="*/ 3128340 h 4241931"/>
                <a:gd name="connsiteX594" fmla="*/ 3794472 w 4651277"/>
                <a:gd name="connsiteY594" fmla="*/ 3139166 h 4241931"/>
                <a:gd name="connsiteX595" fmla="*/ 3785947 w 4651277"/>
                <a:gd name="connsiteY595" fmla="*/ 3136398 h 4241931"/>
                <a:gd name="connsiteX596" fmla="*/ 3783580 w 4651277"/>
                <a:gd name="connsiteY596" fmla="*/ 3147180 h 4241931"/>
                <a:gd name="connsiteX597" fmla="*/ 3785751 w 4651277"/>
                <a:gd name="connsiteY597" fmla="*/ 3162758 h 4241931"/>
                <a:gd name="connsiteX598" fmla="*/ 3780632 w 4651277"/>
                <a:gd name="connsiteY598" fmla="*/ 3175556 h 4241931"/>
                <a:gd name="connsiteX599" fmla="*/ 3768818 w 4651277"/>
                <a:gd name="connsiteY599" fmla="*/ 3168119 h 4241931"/>
                <a:gd name="connsiteX600" fmla="*/ 3764521 w 4651277"/>
                <a:gd name="connsiteY600" fmla="*/ 3149205 h 4241931"/>
                <a:gd name="connsiteX601" fmla="*/ 3758745 w 4651277"/>
                <a:gd name="connsiteY601" fmla="*/ 3149338 h 4241931"/>
                <a:gd name="connsiteX602" fmla="*/ 3750332 w 4651277"/>
                <a:gd name="connsiteY602" fmla="*/ 3153082 h 4241931"/>
                <a:gd name="connsiteX603" fmla="*/ 3754299 w 4651277"/>
                <a:gd name="connsiteY603" fmla="*/ 3159710 h 4241931"/>
                <a:gd name="connsiteX604" fmla="*/ 3746580 w 4651277"/>
                <a:gd name="connsiteY604" fmla="*/ 3175731 h 4241931"/>
                <a:gd name="connsiteX605" fmla="*/ 3726880 w 4651277"/>
                <a:gd name="connsiteY605" fmla="*/ 3186840 h 4241931"/>
                <a:gd name="connsiteX606" fmla="*/ 3729726 w 4651277"/>
                <a:gd name="connsiteY606" fmla="*/ 3215747 h 4241931"/>
                <a:gd name="connsiteX607" fmla="*/ 3738701 w 4651277"/>
                <a:gd name="connsiteY607" fmla="*/ 3245006 h 4241931"/>
                <a:gd name="connsiteX608" fmla="*/ 3715986 w 4651277"/>
                <a:gd name="connsiteY608" fmla="*/ 3255636 h 4241931"/>
                <a:gd name="connsiteX609" fmla="*/ 3703909 w 4651277"/>
                <a:gd name="connsiteY609" fmla="*/ 3265478 h 4241931"/>
                <a:gd name="connsiteX610" fmla="*/ 3712832 w 4651277"/>
                <a:gd name="connsiteY610" fmla="*/ 3275552 h 4241931"/>
                <a:gd name="connsiteX611" fmla="*/ 3715754 w 4651277"/>
                <a:gd name="connsiteY611" fmla="*/ 3276634 h 4241931"/>
                <a:gd name="connsiteX612" fmla="*/ 3733918 w 4651277"/>
                <a:gd name="connsiteY612" fmla="*/ 3286934 h 4241931"/>
                <a:gd name="connsiteX613" fmla="*/ 3718383 w 4651277"/>
                <a:gd name="connsiteY613" fmla="*/ 3291278 h 4241931"/>
                <a:gd name="connsiteX614" fmla="*/ 3701104 w 4651277"/>
                <a:gd name="connsiteY614" fmla="*/ 3291017 h 4241931"/>
                <a:gd name="connsiteX615" fmla="*/ 3685748 w 4651277"/>
                <a:gd name="connsiteY615" fmla="*/ 3317659 h 4241931"/>
                <a:gd name="connsiteX616" fmla="*/ 3695906 w 4651277"/>
                <a:gd name="connsiteY616" fmla="*/ 3331641 h 4241931"/>
                <a:gd name="connsiteX617" fmla="*/ 3680365 w 4651277"/>
                <a:gd name="connsiteY617" fmla="*/ 3347738 h 4241931"/>
                <a:gd name="connsiteX618" fmla="*/ 3661658 w 4651277"/>
                <a:gd name="connsiteY618" fmla="*/ 3344775 h 4241931"/>
                <a:gd name="connsiteX619" fmla="*/ 3642658 w 4651277"/>
                <a:gd name="connsiteY619" fmla="*/ 3355375 h 4241931"/>
                <a:gd name="connsiteX620" fmla="*/ 3614856 w 4651277"/>
                <a:gd name="connsiteY620" fmla="*/ 3370769 h 4241931"/>
                <a:gd name="connsiteX621" fmla="*/ 3581110 w 4651277"/>
                <a:gd name="connsiteY621" fmla="*/ 3396356 h 4241931"/>
                <a:gd name="connsiteX622" fmla="*/ 3571575 w 4651277"/>
                <a:gd name="connsiteY622" fmla="*/ 3409691 h 4241931"/>
                <a:gd name="connsiteX623" fmla="*/ 3566083 w 4651277"/>
                <a:gd name="connsiteY623" fmla="*/ 3401399 h 4241931"/>
                <a:gd name="connsiteX624" fmla="*/ 3551057 w 4651277"/>
                <a:gd name="connsiteY624" fmla="*/ 3406442 h 4241931"/>
                <a:gd name="connsiteX625" fmla="*/ 3545766 w 4651277"/>
                <a:gd name="connsiteY625" fmla="*/ 3415251 h 4241931"/>
                <a:gd name="connsiteX626" fmla="*/ 3552178 w 4651277"/>
                <a:gd name="connsiteY626" fmla="*/ 3422386 h 4241931"/>
                <a:gd name="connsiteX627" fmla="*/ 3536193 w 4651277"/>
                <a:gd name="connsiteY627" fmla="*/ 3424560 h 4241931"/>
                <a:gd name="connsiteX628" fmla="*/ 3529977 w 4651277"/>
                <a:gd name="connsiteY628" fmla="*/ 3423604 h 4241931"/>
                <a:gd name="connsiteX629" fmla="*/ 3524683 w 4651277"/>
                <a:gd name="connsiteY629" fmla="*/ 3424536 h 4241931"/>
                <a:gd name="connsiteX630" fmla="*/ 3503908 w 4651277"/>
                <a:gd name="connsiteY630" fmla="*/ 3426814 h 4241931"/>
                <a:gd name="connsiteX631" fmla="*/ 3498752 w 4651277"/>
                <a:gd name="connsiteY631" fmla="*/ 3426054 h 4241931"/>
                <a:gd name="connsiteX632" fmla="*/ 3497136 w 4651277"/>
                <a:gd name="connsiteY632" fmla="*/ 3433401 h 4241931"/>
                <a:gd name="connsiteX633" fmla="*/ 3500251 w 4651277"/>
                <a:gd name="connsiteY633" fmla="*/ 3446219 h 4241931"/>
                <a:gd name="connsiteX634" fmla="*/ 3508398 w 4651277"/>
                <a:gd name="connsiteY634" fmla="*/ 3461460 h 4241931"/>
                <a:gd name="connsiteX635" fmla="*/ 3490797 w 4651277"/>
                <a:gd name="connsiteY635" fmla="*/ 3475276 h 4241931"/>
                <a:gd name="connsiteX636" fmla="*/ 3472671 w 4651277"/>
                <a:gd name="connsiteY636" fmla="*/ 3469777 h 4241931"/>
                <a:gd name="connsiteX637" fmla="*/ 3460862 w 4651277"/>
                <a:gd name="connsiteY637" fmla="*/ 3468188 h 4241931"/>
                <a:gd name="connsiteX638" fmla="*/ 3453331 w 4651277"/>
                <a:gd name="connsiteY638" fmla="*/ 3476626 h 4241931"/>
                <a:gd name="connsiteX639" fmla="*/ 3454386 w 4651277"/>
                <a:gd name="connsiteY639" fmla="*/ 3477165 h 4241931"/>
                <a:gd name="connsiteX640" fmla="*/ 3446789 w 4651277"/>
                <a:gd name="connsiteY640" fmla="*/ 3491117 h 4241931"/>
                <a:gd name="connsiteX641" fmla="*/ 3400060 w 4651277"/>
                <a:gd name="connsiteY641" fmla="*/ 3577309 h 4241931"/>
                <a:gd name="connsiteX642" fmla="*/ 3406973 w 4651277"/>
                <a:gd name="connsiteY642" fmla="*/ 3593703 h 4241931"/>
                <a:gd name="connsiteX643" fmla="*/ 3418956 w 4651277"/>
                <a:gd name="connsiteY643" fmla="*/ 3615430 h 4241931"/>
                <a:gd name="connsiteX644" fmla="*/ 3395203 w 4651277"/>
                <a:gd name="connsiteY644" fmla="*/ 3618067 h 4241931"/>
                <a:gd name="connsiteX645" fmla="*/ 3381062 w 4651277"/>
                <a:gd name="connsiteY645" fmla="*/ 3648256 h 4241931"/>
                <a:gd name="connsiteX646" fmla="*/ 3389340 w 4651277"/>
                <a:gd name="connsiteY646" fmla="*/ 3676099 h 4241931"/>
                <a:gd name="connsiteX647" fmla="*/ 3387297 w 4651277"/>
                <a:gd name="connsiteY647" fmla="*/ 3734980 h 4241931"/>
                <a:gd name="connsiteX648" fmla="*/ 3365114 w 4651277"/>
                <a:gd name="connsiteY648" fmla="*/ 3755173 h 4241931"/>
                <a:gd name="connsiteX649" fmla="*/ 3349515 w 4651277"/>
                <a:gd name="connsiteY649" fmla="*/ 3774773 h 4241931"/>
                <a:gd name="connsiteX650" fmla="*/ 3331755 w 4651277"/>
                <a:gd name="connsiteY650" fmla="*/ 3770238 h 4241931"/>
                <a:gd name="connsiteX651" fmla="*/ 3295139 w 4651277"/>
                <a:gd name="connsiteY651" fmla="*/ 3743233 h 4241931"/>
                <a:gd name="connsiteX652" fmla="*/ 3262091 w 4651277"/>
                <a:gd name="connsiteY652" fmla="*/ 3731390 h 4241931"/>
                <a:gd name="connsiteX653" fmla="*/ 3205351 w 4651277"/>
                <a:gd name="connsiteY653" fmla="*/ 3745657 h 4241931"/>
                <a:gd name="connsiteX654" fmla="*/ 3194120 w 4651277"/>
                <a:gd name="connsiteY654" fmla="*/ 3757041 h 4241931"/>
                <a:gd name="connsiteX655" fmla="*/ 3176971 w 4651277"/>
                <a:gd name="connsiteY655" fmla="*/ 3766914 h 4241931"/>
                <a:gd name="connsiteX656" fmla="*/ 3172726 w 4651277"/>
                <a:gd name="connsiteY656" fmla="*/ 3749940 h 4241931"/>
                <a:gd name="connsiteX657" fmla="*/ 3169365 w 4651277"/>
                <a:gd name="connsiteY657" fmla="*/ 3740884 h 4241931"/>
                <a:gd name="connsiteX658" fmla="*/ 3161839 w 4651277"/>
                <a:gd name="connsiteY658" fmla="*/ 3746151 h 4241931"/>
                <a:gd name="connsiteX659" fmla="*/ 3103961 w 4651277"/>
                <a:gd name="connsiteY659" fmla="*/ 3762903 h 4241931"/>
                <a:gd name="connsiteX660" fmla="*/ 3079445 w 4651277"/>
                <a:gd name="connsiteY660" fmla="*/ 3757920 h 4241931"/>
                <a:gd name="connsiteX661" fmla="*/ 3076595 w 4651277"/>
                <a:gd name="connsiteY661" fmla="*/ 3753244 h 4241931"/>
                <a:gd name="connsiteX662" fmla="*/ 3073963 w 4651277"/>
                <a:gd name="connsiteY662" fmla="*/ 3755235 h 4241931"/>
                <a:gd name="connsiteX663" fmla="*/ 3064222 w 4651277"/>
                <a:gd name="connsiteY663" fmla="*/ 3749147 h 4241931"/>
                <a:gd name="connsiteX664" fmla="*/ 3062184 w 4651277"/>
                <a:gd name="connsiteY664" fmla="*/ 3744246 h 4241931"/>
                <a:gd name="connsiteX665" fmla="*/ 3049858 w 4651277"/>
                <a:gd name="connsiteY665" fmla="*/ 3739106 h 4241931"/>
                <a:gd name="connsiteX666" fmla="*/ 3044792 w 4651277"/>
                <a:gd name="connsiteY666" fmla="*/ 3733879 h 4241931"/>
                <a:gd name="connsiteX667" fmla="*/ 3044128 w 4651277"/>
                <a:gd name="connsiteY667" fmla="*/ 3738922 h 4241931"/>
                <a:gd name="connsiteX668" fmla="*/ 2984298 w 4651277"/>
                <a:gd name="connsiteY668" fmla="*/ 3791655 h 4241931"/>
                <a:gd name="connsiteX669" fmla="*/ 2940903 w 4651277"/>
                <a:gd name="connsiteY669" fmla="*/ 3792129 h 4241931"/>
                <a:gd name="connsiteX670" fmla="*/ 2874058 w 4651277"/>
                <a:gd name="connsiteY670" fmla="*/ 3781642 h 4241931"/>
                <a:gd name="connsiteX671" fmla="*/ 2865991 w 4651277"/>
                <a:gd name="connsiteY671" fmla="*/ 3778096 h 4241931"/>
                <a:gd name="connsiteX672" fmla="*/ 2857815 w 4651277"/>
                <a:gd name="connsiteY672" fmla="*/ 3786799 h 4241931"/>
                <a:gd name="connsiteX673" fmla="*/ 2856425 w 4651277"/>
                <a:gd name="connsiteY673" fmla="*/ 3795390 h 4241931"/>
                <a:gd name="connsiteX674" fmla="*/ 2860563 w 4651277"/>
                <a:gd name="connsiteY674" fmla="*/ 3807410 h 4241931"/>
                <a:gd name="connsiteX675" fmla="*/ 2856998 w 4651277"/>
                <a:gd name="connsiteY675" fmla="*/ 3813863 h 4241931"/>
                <a:gd name="connsiteX676" fmla="*/ 2854422 w 4651277"/>
                <a:gd name="connsiteY676" fmla="*/ 3814137 h 4241931"/>
                <a:gd name="connsiteX677" fmla="*/ 2854754 w 4651277"/>
                <a:gd name="connsiteY677" fmla="*/ 3831215 h 4241931"/>
                <a:gd name="connsiteX678" fmla="*/ 2843360 w 4651277"/>
                <a:gd name="connsiteY678" fmla="*/ 3850708 h 4241931"/>
                <a:gd name="connsiteX679" fmla="*/ 2807827 w 4651277"/>
                <a:gd name="connsiteY679" fmla="*/ 3846654 h 4241931"/>
                <a:gd name="connsiteX680" fmla="*/ 2785810 w 4651277"/>
                <a:gd name="connsiteY680" fmla="*/ 3849588 h 4241931"/>
                <a:gd name="connsiteX681" fmla="*/ 2789121 w 4651277"/>
                <a:gd name="connsiteY681" fmla="*/ 3868487 h 4241931"/>
                <a:gd name="connsiteX682" fmla="*/ 2791863 w 4651277"/>
                <a:gd name="connsiteY682" fmla="*/ 3871984 h 4241931"/>
                <a:gd name="connsiteX683" fmla="*/ 2806233 w 4651277"/>
                <a:gd name="connsiteY683" fmla="*/ 3898062 h 4241931"/>
                <a:gd name="connsiteX684" fmla="*/ 2784118 w 4651277"/>
                <a:gd name="connsiteY684" fmla="*/ 3891736 h 4241931"/>
                <a:gd name="connsiteX685" fmla="*/ 2763325 w 4651277"/>
                <a:gd name="connsiteY685" fmla="*/ 3878511 h 4241931"/>
                <a:gd name="connsiteX686" fmla="*/ 2724775 w 4651277"/>
                <a:gd name="connsiteY686" fmla="*/ 3899406 h 4241931"/>
                <a:gd name="connsiteX687" fmla="*/ 2726671 w 4651277"/>
                <a:gd name="connsiteY687" fmla="*/ 3923975 h 4241931"/>
                <a:gd name="connsiteX688" fmla="*/ 2695770 w 4651277"/>
                <a:gd name="connsiteY688" fmla="*/ 3931920 h 4241931"/>
                <a:gd name="connsiteX689" fmla="*/ 2675260 w 4651277"/>
                <a:gd name="connsiteY689" fmla="*/ 3914348 h 4241931"/>
                <a:gd name="connsiteX690" fmla="*/ 2660753 w 4651277"/>
                <a:gd name="connsiteY690" fmla="*/ 3905503 h 4241931"/>
                <a:gd name="connsiteX691" fmla="*/ 2646083 w 4651277"/>
                <a:gd name="connsiteY691" fmla="*/ 3912202 h 4241931"/>
                <a:gd name="connsiteX692" fmla="*/ 2647150 w 4651277"/>
                <a:gd name="connsiteY692" fmla="*/ 3913511 h 4241931"/>
                <a:gd name="connsiteX693" fmla="*/ 2629231 w 4651277"/>
                <a:gd name="connsiteY693" fmla="*/ 3927369 h 4241931"/>
                <a:gd name="connsiteX694" fmla="*/ 2518807 w 4651277"/>
                <a:gd name="connsiteY694" fmla="*/ 4013107 h 4241931"/>
                <a:gd name="connsiteX695" fmla="*/ 2518432 w 4651277"/>
                <a:gd name="connsiteY695" fmla="*/ 4038475 h 4241931"/>
                <a:gd name="connsiteX696" fmla="*/ 2521619 w 4651277"/>
                <a:gd name="connsiteY696" fmla="*/ 4073711 h 4241931"/>
                <a:gd name="connsiteX697" fmla="*/ 2489096 w 4651277"/>
                <a:gd name="connsiteY697" fmla="*/ 4063534 h 4241931"/>
                <a:gd name="connsiteX698" fmla="*/ 2453324 w 4651277"/>
                <a:gd name="connsiteY698" fmla="*/ 4094842 h 4241931"/>
                <a:gd name="connsiteX699" fmla="*/ 2448168 w 4651277"/>
                <a:gd name="connsiteY699" fmla="*/ 4135938 h 4241931"/>
                <a:gd name="connsiteX700" fmla="*/ 2411741 w 4651277"/>
                <a:gd name="connsiteY700" fmla="*/ 4211641 h 4241931"/>
                <a:gd name="connsiteX701" fmla="*/ 2371202 w 4651277"/>
                <a:gd name="connsiteY701" fmla="*/ 4225283 h 4241931"/>
                <a:gd name="connsiteX702" fmla="*/ 2339599 w 4651277"/>
                <a:gd name="connsiteY702" fmla="*/ 4241931 h 4241931"/>
                <a:gd name="connsiteX703" fmla="*/ 2319011 w 4651277"/>
                <a:gd name="connsiteY703" fmla="*/ 4225827 h 4241931"/>
                <a:gd name="connsiteX704" fmla="*/ 2286691 w 4651277"/>
                <a:gd name="connsiteY704" fmla="*/ 4169575 h 4241931"/>
                <a:gd name="connsiteX705" fmla="*/ 2250336 w 4651277"/>
                <a:gd name="connsiteY705" fmla="*/ 4135165 h 4241931"/>
                <a:gd name="connsiteX706" fmla="*/ 2168075 w 4651277"/>
                <a:gd name="connsiteY706" fmla="*/ 4121259 h 4241931"/>
                <a:gd name="connsiteX707" fmla="*/ 2146887 w 4651277"/>
                <a:gd name="connsiteY707" fmla="*/ 4129683 h 4241931"/>
                <a:gd name="connsiteX708" fmla="*/ 2118834 w 4651277"/>
                <a:gd name="connsiteY708" fmla="*/ 4132741 h 4241931"/>
                <a:gd name="connsiteX709" fmla="*/ 2123027 w 4651277"/>
                <a:gd name="connsiteY709" fmla="*/ 4108146 h 4241931"/>
                <a:gd name="connsiteX710" fmla="*/ 2123831 w 4651277"/>
                <a:gd name="connsiteY710" fmla="*/ 4094395 h 4241931"/>
                <a:gd name="connsiteX711" fmla="*/ 2110984 w 4651277"/>
                <a:gd name="connsiteY711" fmla="*/ 4096957 h 4241931"/>
                <a:gd name="connsiteX712" fmla="*/ 2025816 w 4651277"/>
                <a:gd name="connsiteY712" fmla="*/ 4085641 h 4241931"/>
                <a:gd name="connsiteX713" fmla="*/ 1994734 w 4651277"/>
                <a:gd name="connsiteY713" fmla="*/ 4050712 h 4241931"/>
                <a:gd name="connsiteX714" fmla="*/ 1924097 w 4651277"/>
                <a:gd name="connsiteY714" fmla="*/ 3922677 h 4241931"/>
                <a:gd name="connsiteX715" fmla="*/ 1905006 w 4651277"/>
                <a:gd name="connsiteY715" fmla="*/ 3918804 h 4241931"/>
                <a:gd name="connsiteX716" fmla="*/ 1887982 w 4651277"/>
                <a:gd name="connsiteY716" fmla="*/ 3912568 h 4241931"/>
                <a:gd name="connsiteX717" fmla="*/ 1885017 w 4651277"/>
                <a:gd name="connsiteY717" fmla="*/ 3901578 h 4241931"/>
                <a:gd name="connsiteX718" fmla="*/ 1862111 w 4651277"/>
                <a:gd name="connsiteY718" fmla="*/ 3897986 h 4241931"/>
                <a:gd name="connsiteX719" fmla="*/ 1858625 w 4651277"/>
                <a:gd name="connsiteY719" fmla="*/ 3892341 h 4241931"/>
                <a:gd name="connsiteX720" fmla="*/ 1837794 w 4651277"/>
                <a:gd name="connsiteY720" fmla="*/ 3907157 h 4241931"/>
                <a:gd name="connsiteX721" fmla="*/ 1836714 w 4651277"/>
                <a:gd name="connsiteY721" fmla="*/ 3883084 h 4241931"/>
                <a:gd name="connsiteX722" fmla="*/ 1816165 w 4651277"/>
                <a:gd name="connsiteY722" fmla="*/ 3880505 h 4241931"/>
                <a:gd name="connsiteX723" fmla="*/ 1816633 w 4651277"/>
                <a:gd name="connsiteY723" fmla="*/ 3878350 h 4241931"/>
                <a:gd name="connsiteX724" fmla="*/ 1800539 w 4651277"/>
                <a:gd name="connsiteY724" fmla="*/ 3891482 h 4241931"/>
                <a:gd name="connsiteX725" fmla="*/ 1764303 w 4651277"/>
                <a:gd name="connsiteY725" fmla="*/ 3915801 h 4241931"/>
                <a:gd name="connsiteX726" fmla="*/ 1740423 w 4651277"/>
                <a:gd name="connsiteY726" fmla="*/ 3889176 h 4241931"/>
                <a:gd name="connsiteX727" fmla="*/ 1722011 w 4651277"/>
                <a:gd name="connsiteY727" fmla="*/ 3876752 h 4241931"/>
                <a:gd name="connsiteX728" fmla="*/ 1711940 w 4651277"/>
                <a:gd name="connsiteY728" fmla="*/ 3893083 h 4241931"/>
                <a:gd name="connsiteX729" fmla="*/ 1711668 w 4651277"/>
                <a:gd name="connsiteY729" fmla="*/ 3897518 h 4241931"/>
                <a:gd name="connsiteX730" fmla="*/ 1705099 w 4651277"/>
                <a:gd name="connsiteY730" fmla="*/ 3926559 h 4241931"/>
                <a:gd name="connsiteX731" fmla="*/ 1692762 w 4651277"/>
                <a:gd name="connsiteY731" fmla="*/ 3907147 h 4241931"/>
                <a:gd name="connsiteX732" fmla="*/ 1685994 w 4651277"/>
                <a:gd name="connsiteY732" fmla="*/ 3883452 h 4241931"/>
                <a:gd name="connsiteX733" fmla="*/ 1643295 w 4651277"/>
                <a:gd name="connsiteY733" fmla="*/ 3873479 h 4241931"/>
                <a:gd name="connsiteX734" fmla="*/ 1628399 w 4651277"/>
                <a:gd name="connsiteY734" fmla="*/ 3893111 h 4241931"/>
                <a:gd name="connsiteX735" fmla="*/ 1600019 w 4651277"/>
                <a:gd name="connsiteY735" fmla="*/ 3878537 h 4241931"/>
                <a:gd name="connsiteX736" fmla="*/ 1596347 w 4651277"/>
                <a:gd name="connsiteY736" fmla="*/ 3851778 h 4241931"/>
                <a:gd name="connsiteX737" fmla="*/ 1574043 w 4651277"/>
                <a:gd name="connsiteY737" fmla="*/ 3830214 h 4241931"/>
                <a:gd name="connsiteX738" fmla="*/ 1541567 w 4651277"/>
                <a:gd name="connsiteY738" fmla="*/ 3798615 h 4241931"/>
                <a:gd name="connsiteX739" fmla="*/ 1492724 w 4651277"/>
                <a:gd name="connsiteY739" fmla="*/ 3763103 h 4241931"/>
                <a:gd name="connsiteX740" fmla="*/ 1470589 w 4651277"/>
                <a:gd name="connsiteY740" fmla="*/ 3755587 h 4241931"/>
                <a:gd name="connsiteX741" fmla="*/ 1479644 w 4651277"/>
                <a:gd name="connsiteY741" fmla="*/ 3744670 h 4241931"/>
                <a:gd name="connsiteX742" fmla="*/ 1466562 w 4651277"/>
                <a:gd name="connsiteY742" fmla="*/ 3726239 h 4241931"/>
                <a:gd name="connsiteX743" fmla="*/ 1430989 w 4651277"/>
                <a:gd name="connsiteY743" fmla="*/ 3697700 h 4241931"/>
                <a:gd name="connsiteX744" fmla="*/ 1419313 w 4651277"/>
                <a:gd name="connsiteY744" fmla="*/ 3670284 h 4241931"/>
                <a:gd name="connsiteX745" fmla="*/ 1417125 w 4651277"/>
                <a:gd name="connsiteY745" fmla="*/ 3655509 h 4241931"/>
                <a:gd name="connsiteX746" fmla="*/ 1407563 w 4651277"/>
                <a:gd name="connsiteY746" fmla="*/ 3669999 h 4241931"/>
                <a:gd name="connsiteX747" fmla="*/ 1383547 w 4651277"/>
                <a:gd name="connsiteY747" fmla="*/ 3699284 h 4241931"/>
                <a:gd name="connsiteX748" fmla="*/ 1335775 w 4651277"/>
                <a:gd name="connsiteY748" fmla="*/ 3738369 h 4241931"/>
                <a:gd name="connsiteX749" fmla="*/ 1312449 w 4651277"/>
                <a:gd name="connsiteY749" fmla="*/ 3759039 h 4241931"/>
                <a:gd name="connsiteX750" fmla="*/ 1295945 w 4651277"/>
                <a:gd name="connsiteY750" fmla="*/ 3759452 h 4241931"/>
                <a:gd name="connsiteX751" fmla="*/ 1292551 w 4651277"/>
                <a:gd name="connsiteY751" fmla="*/ 3785619 h 4241931"/>
                <a:gd name="connsiteX752" fmla="*/ 1236423 w 4651277"/>
                <a:gd name="connsiteY752" fmla="*/ 3826202 h 4241931"/>
                <a:gd name="connsiteX753" fmla="*/ 1221212 w 4651277"/>
                <a:gd name="connsiteY753" fmla="*/ 3837554 h 4241931"/>
                <a:gd name="connsiteX754" fmla="*/ 1171545 w 4651277"/>
                <a:gd name="connsiteY754" fmla="*/ 3867819 h 4241931"/>
                <a:gd name="connsiteX755" fmla="*/ 1116177 w 4651277"/>
                <a:gd name="connsiteY755" fmla="*/ 3898927 h 4241931"/>
                <a:gd name="connsiteX756" fmla="*/ 1085512 w 4651277"/>
                <a:gd name="connsiteY756" fmla="*/ 3913810 h 4241931"/>
                <a:gd name="connsiteX757" fmla="*/ 1084513 w 4651277"/>
                <a:gd name="connsiteY757" fmla="*/ 3915463 h 4241931"/>
                <a:gd name="connsiteX758" fmla="*/ 1084512 w 4651277"/>
                <a:gd name="connsiteY758" fmla="*/ 3915463 h 4241931"/>
                <a:gd name="connsiteX759" fmla="*/ 1084263 w 4651277"/>
                <a:gd name="connsiteY759" fmla="*/ 3915876 h 4241931"/>
                <a:gd name="connsiteX760" fmla="*/ 1084513 w 4651277"/>
                <a:gd name="connsiteY760" fmla="*/ 3915463 h 4241931"/>
                <a:gd name="connsiteX761" fmla="*/ 1085839 w 4651277"/>
                <a:gd name="connsiteY761" fmla="*/ 3915136 h 4241931"/>
                <a:gd name="connsiteX762" fmla="*/ 1094228 w 4651277"/>
                <a:gd name="connsiteY762" fmla="*/ 3924043 h 4241931"/>
                <a:gd name="connsiteX763" fmla="*/ 1088904 w 4651277"/>
                <a:gd name="connsiteY763" fmla="*/ 3930985 h 4241931"/>
                <a:gd name="connsiteX764" fmla="*/ 1018977 w 4651277"/>
                <a:gd name="connsiteY764" fmla="*/ 3997770 h 4241931"/>
                <a:gd name="connsiteX765" fmla="*/ 1006350 w 4651277"/>
                <a:gd name="connsiteY765" fmla="*/ 4009328 h 4241931"/>
                <a:gd name="connsiteX766" fmla="*/ 1002301 w 4651277"/>
                <a:gd name="connsiteY766" fmla="*/ 4011171 h 4241931"/>
                <a:gd name="connsiteX767" fmla="*/ 990173 w 4651277"/>
                <a:gd name="connsiteY767" fmla="*/ 4011068 h 4241931"/>
                <a:gd name="connsiteX768" fmla="*/ 985936 w 4651277"/>
                <a:gd name="connsiteY768" fmla="*/ 4009861 h 4241931"/>
                <a:gd name="connsiteX769" fmla="*/ 977409 w 4651277"/>
                <a:gd name="connsiteY769" fmla="*/ 4002677 h 4241931"/>
                <a:gd name="connsiteX770" fmla="*/ 972121 w 4651277"/>
                <a:gd name="connsiteY770" fmla="*/ 3998352 h 4241931"/>
                <a:gd name="connsiteX771" fmla="*/ 953239 w 4651277"/>
                <a:gd name="connsiteY771" fmla="*/ 4017645 h 4241931"/>
                <a:gd name="connsiteX772" fmla="*/ 934255 w 4651277"/>
                <a:gd name="connsiteY772" fmla="*/ 4027395 h 4241931"/>
                <a:gd name="connsiteX773" fmla="*/ 928071 w 4651277"/>
                <a:gd name="connsiteY773" fmla="*/ 4012596 h 4241931"/>
                <a:gd name="connsiteX774" fmla="*/ 996223 w 4651277"/>
                <a:gd name="connsiteY774" fmla="*/ 3962574 h 4241931"/>
                <a:gd name="connsiteX775" fmla="*/ 1026009 w 4651277"/>
                <a:gd name="connsiteY775" fmla="*/ 3931585 h 4241931"/>
                <a:gd name="connsiteX776" fmla="*/ 1031264 w 4651277"/>
                <a:gd name="connsiteY776" fmla="*/ 3925503 h 4241931"/>
                <a:gd name="connsiteX777" fmla="*/ 1077468 w 4651277"/>
                <a:gd name="connsiteY777" fmla="*/ 3900596 h 4241931"/>
                <a:gd name="connsiteX778" fmla="*/ 1094162 w 4651277"/>
                <a:gd name="connsiteY778" fmla="*/ 3881561 h 4241931"/>
                <a:gd name="connsiteX779" fmla="*/ 1102948 w 4651277"/>
                <a:gd name="connsiteY779" fmla="*/ 3869261 h 4241931"/>
                <a:gd name="connsiteX780" fmla="*/ 1153234 w 4651277"/>
                <a:gd name="connsiteY780" fmla="*/ 3831245 h 4241931"/>
                <a:gd name="connsiteX781" fmla="*/ 1182230 w 4651277"/>
                <a:gd name="connsiteY781" fmla="*/ 3799326 h 4241931"/>
                <a:gd name="connsiteX782" fmla="*/ 1213308 w 4651277"/>
                <a:gd name="connsiteY782" fmla="*/ 3779276 h 4241931"/>
                <a:gd name="connsiteX783" fmla="*/ 1227005 w 4651277"/>
                <a:gd name="connsiteY783" fmla="*/ 3743531 h 4241931"/>
                <a:gd name="connsiteX784" fmla="*/ 1221458 w 4651277"/>
                <a:gd name="connsiteY784" fmla="*/ 3737019 h 4241931"/>
                <a:gd name="connsiteX785" fmla="*/ 1231625 w 4651277"/>
                <a:gd name="connsiteY785" fmla="*/ 3685821 h 4241931"/>
                <a:gd name="connsiteX786" fmla="*/ 1240257 w 4651277"/>
                <a:gd name="connsiteY786" fmla="*/ 3659206 h 4241931"/>
                <a:gd name="connsiteX787" fmla="*/ 1240179 w 4651277"/>
                <a:gd name="connsiteY787" fmla="*/ 3659067 h 4241931"/>
                <a:gd name="connsiteX788" fmla="*/ 1230192 w 4651277"/>
                <a:gd name="connsiteY788" fmla="*/ 3642988 h 4241931"/>
                <a:gd name="connsiteX789" fmla="*/ 1231048 w 4651277"/>
                <a:gd name="connsiteY789" fmla="*/ 3642849 h 4241931"/>
                <a:gd name="connsiteX790" fmla="*/ 1229111 w 4651277"/>
                <a:gd name="connsiteY790" fmla="*/ 3639405 h 4241931"/>
                <a:gd name="connsiteX791" fmla="*/ 1225082 w 4651277"/>
                <a:gd name="connsiteY791" fmla="*/ 3615948 h 4241931"/>
                <a:gd name="connsiteX792" fmla="*/ 1223380 w 4651277"/>
                <a:gd name="connsiteY792" fmla="*/ 3610558 h 4241931"/>
                <a:gd name="connsiteX793" fmla="*/ 1222745 w 4651277"/>
                <a:gd name="connsiteY793" fmla="*/ 3611001 h 4241931"/>
                <a:gd name="connsiteX794" fmla="*/ 1190494 w 4651277"/>
                <a:gd name="connsiteY794" fmla="*/ 3651565 h 4241931"/>
                <a:gd name="connsiteX795" fmla="*/ 1166783 w 4651277"/>
                <a:gd name="connsiteY795" fmla="*/ 3661736 h 4241931"/>
                <a:gd name="connsiteX796" fmla="*/ 1154637 w 4651277"/>
                <a:gd name="connsiteY796" fmla="*/ 3670210 h 4241931"/>
                <a:gd name="connsiteX797" fmla="*/ 1116633 w 4651277"/>
                <a:gd name="connsiteY797" fmla="*/ 3690352 h 4241931"/>
                <a:gd name="connsiteX798" fmla="*/ 1090960 w 4651277"/>
                <a:gd name="connsiteY798" fmla="*/ 3676395 h 4241931"/>
                <a:gd name="connsiteX799" fmla="*/ 1152057 w 4651277"/>
                <a:gd name="connsiteY799" fmla="*/ 3582771 h 4241931"/>
                <a:gd name="connsiteX800" fmla="*/ 1146988 w 4651277"/>
                <a:gd name="connsiteY800" fmla="*/ 3583121 h 4241931"/>
                <a:gd name="connsiteX801" fmla="*/ 1174341 w 4651277"/>
                <a:gd name="connsiteY801" fmla="*/ 3554475 h 4241931"/>
                <a:gd name="connsiteX802" fmla="*/ 1195008 w 4651277"/>
                <a:gd name="connsiteY802" fmla="*/ 3526369 h 4241931"/>
                <a:gd name="connsiteX803" fmla="*/ 1182314 w 4651277"/>
                <a:gd name="connsiteY803" fmla="*/ 3516738 h 4241931"/>
                <a:gd name="connsiteX804" fmla="*/ 1164089 w 4651277"/>
                <a:gd name="connsiteY804" fmla="*/ 3495341 h 4241931"/>
                <a:gd name="connsiteX805" fmla="*/ 1138525 w 4651277"/>
                <a:gd name="connsiteY805" fmla="*/ 3489826 h 4241931"/>
                <a:gd name="connsiteX806" fmla="*/ 1113579 w 4651277"/>
                <a:gd name="connsiteY806" fmla="*/ 3498232 h 4241931"/>
                <a:gd name="connsiteX807" fmla="*/ 1101193 w 4651277"/>
                <a:gd name="connsiteY807" fmla="*/ 3517611 h 4241931"/>
                <a:gd name="connsiteX808" fmla="*/ 1083741 w 4651277"/>
                <a:gd name="connsiteY808" fmla="*/ 3524449 h 4241931"/>
                <a:gd name="connsiteX809" fmla="*/ 1066327 w 4651277"/>
                <a:gd name="connsiteY809" fmla="*/ 3498350 h 4241931"/>
                <a:gd name="connsiteX810" fmla="*/ 1060384 w 4651277"/>
                <a:gd name="connsiteY810" fmla="*/ 3491373 h 4241931"/>
                <a:gd name="connsiteX811" fmla="*/ 1051908 w 4651277"/>
                <a:gd name="connsiteY811" fmla="*/ 3488960 h 4241931"/>
                <a:gd name="connsiteX812" fmla="*/ 1034735 w 4651277"/>
                <a:gd name="connsiteY812" fmla="*/ 3470682 h 4241931"/>
                <a:gd name="connsiteX813" fmla="*/ 1017197 w 4651277"/>
                <a:gd name="connsiteY813" fmla="*/ 3484015 h 4241931"/>
                <a:gd name="connsiteX814" fmla="*/ 1010237 w 4651277"/>
                <a:gd name="connsiteY814" fmla="*/ 3484323 h 4241931"/>
                <a:gd name="connsiteX815" fmla="*/ 958799 w 4651277"/>
                <a:gd name="connsiteY815" fmla="*/ 3466337 h 4241931"/>
                <a:gd name="connsiteX816" fmla="*/ 951788 w 4651277"/>
                <a:gd name="connsiteY816" fmla="*/ 3461874 h 4241931"/>
                <a:gd name="connsiteX817" fmla="*/ 926759 w 4651277"/>
                <a:gd name="connsiteY817" fmla="*/ 3433431 h 4241931"/>
                <a:gd name="connsiteX818" fmla="*/ 903850 w 4651277"/>
                <a:gd name="connsiteY818" fmla="*/ 3383920 h 4241931"/>
                <a:gd name="connsiteX819" fmla="*/ 895238 w 4651277"/>
                <a:gd name="connsiteY819" fmla="*/ 3361559 h 4241931"/>
                <a:gd name="connsiteX820" fmla="*/ 893102 w 4651277"/>
                <a:gd name="connsiteY820" fmla="*/ 3344918 h 4241931"/>
                <a:gd name="connsiteX821" fmla="*/ 913932 w 4651277"/>
                <a:gd name="connsiteY821" fmla="*/ 3295875 h 4241931"/>
                <a:gd name="connsiteX822" fmla="*/ 916552 w 4651277"/>
                <a:gd name="connsiteY822" fmla="*/ 3284815 h 4241931"/>
                <a:gd name="connsiteX823" fmla="*/ 902668 w 4651277"/>
                <a:gd name="connsiteY823" fmla="*/ 3252497 h 4241931"/>
                <a:gd name="connsiteX824" fmla="*/ 899396 w 4651277"/>
                <a:gd name="connsiteY824" fmla="*/ 3239232 h 4241931"/>
                <a:gd name="connsiteX825" fmla="*/ 894195 w 4651277"/>
                <a:gd name="connsiteY825" fmla="*/ 3206742 h 4241931"/>
                <a:gd name="connsiteX826" fmla="*/ 880363 w 4651277"/>
                <a:gd name="connsiteY826" fmla="*/ 3200867 h 4241931"/>
                <a:gd name="connsiteX827" fmla="*/ 868662 w 4651277"/>
                <a:gd name="connsiteY827" fmla="*/ 3212216 h 4241931"/>
                <a:gd name="connsiteX828" fmla="*/ 861785 w 4651277"/>
                <a:gd name="connsiteY828" fmla="*/ 3179867 h 4241931"/>
                <a:gd name="connsiteX829" fmla="*/ 841031 w 4651277"/>
                <a:gd name="connsiteY829" fmla="*/ 3128406 h 4241931"/>
                <a:gd name="connsiteX830" fmla="*/ 835094 w 4651277"/>
                <a:gd name="connsiteY830" fmla="*/ 3130395 h 4241931"/>
                <a:gd name="connsiteX831" fmla="*/ 836894 w 4651277"/>
                <a:gd name="connsiteY831" fmla="*/ 3131712 h 4241931"/>
                <a:gd name="connsiteX832" fmla="*/ 828164 w 4651277"/>
                <a:gd name="connsiteY832" fmla="*/ 3141426 h 4241931"/>
                <a:gd name="connsiteX833" fmla="*/ 810249 w 4651277"/>
                <a:gd name="connsiteY833" fmla="*/ 3168564 h 4241931"/>
                <a:gd name="connsiteX834" fmla="*/ 805666 w 4651277"/>
                <a:gd name="connsiteY834" fmla="*/ 3182762 h 4241931"/>
                <a:gd name="connsiteX835" fmla="*/ 762994 w 4651277"/>
                <a:gd name="connsiteY835" fmla="*/ 3247137 h 4241931"/>
                <a:gd name="connsiteX836" fmla="*/ 769696 w 4651277"/>
                <a:gd name="connsiteY836" fmla="*/ 3269578 h 4241931"/>
                <a:gd name="connsiteX837" fmla="*/ 788985 w 4651277"/>
                <a:gd name="connsiteY837" fmla="*/ 3312615 h 4241931"/>
                <a:gd name="connsiteX838" fmla="*/ 783024 w 4651277"/>
                <a:gd name="connsiteY838" fmla="*/ 3324613 h 4241931"/>
                <a:gd name="connsiteX839" fmla="*/ 758660 w 4651277"/>
                <a:gd name="connsiteY839" fmla="*/ 3335580 h 4241931"/>
                <a:gd name="connsiteX840" fmla="*/ 671389 w 4651277"/>
                <a:gd name="connsiteY840" fmla="*/ 3280299 h 4241931"/>
                <a:gd name="connsiteX841" fmla="*/ 650969 w 4651277"/>
                <a:gd name="connsiteY841" fmla="*/ 3269201 h 4241931"/>
                <a:gd name="connsiteX842" fmla="*/ 641617 w 4651277"/>
                <a:gd name="connsiteY842" fmla="*/ 3268933 h 4241931"/>
                <a:gd name="connsiteX843" fmla="*/ 644406 w 4651277"/>
                <a:gd name="connsiteY843" fmla="*/ 3282190 h 4241931"/>
                <a:gd name="connsiteX844" fmla="*/ 650760 w 4651277"/>
                <a:gd name="connsiteY844" fmla="*/ 3284028 h 4241931"/>
                <a:gd name="connsiteX845" fmla="*/ 664657 w 4651277"/>
                <a:gd name="connsiteY845" fmla="*/ 3289107 h 4241931"/>
                <a:gd name="connsiteX846" fmla="*/ 653088 w 4651277"/>
                <a:gd name="connsiteY846" fmla="*/ 3305841 h 4241931"/>
                <a:gd name="connsiteX847" fmla="*/ 681811 w 4651277"/>
                <a:gd name="connsiteY847" fmla="*/ 3311127 h 4241931"/>
                <a:gd name="connsiteX848" fmla="*/ 681325 w 4651277"/>
                <a:gd name="connsiteY848" fmla="*/ 3323067 h 4241931"/>
                <a:gd name="connsiteX849" fmla="*/ 642947 w 4651277"/>
                <a:gd name="connsiteY849" fmla="*/ 3318009 h 4241931"/>
                <a:gd name="connsiteX850" fmla="*/ 616859 w 4651277"/>
                <a:gd name="connsiteY850" fmla="*/ 3306172 h 4241931"/>
                <a:gd name="connsiteX851" fmla="*/ 615221 w 4651277"/>
                <a:gd name="connsiteY851" fmla="*/ 3285459 h 4241931"/>
                <a:gd name="connsiteX852" fmla="*/ 603851 w 4651277"/>
                <a:gd name="connsiteY852" fmla="*/ 3275124 h 4241931"/>
                <a:gd name="connsiteX853" fmla="*/ 584006 w 4651277"/>
                <a:gd name="connsiteY853" fmla="*/ 3294285 h 4241931"/>
                <a:gd name="connsiteX854" fmla="*/ 576030 w 4651277"/>
                <a:gd name="connsiteY854" fmla="*/ 3296216 h 4241931"/>
                <a:gd name="connsiteX855" fmla="*/ 595446 w 4651277"/>
                <a:gd name="connsiteY855" fmla="*/ 3254362 h 4241931"/>
                <a:gd name="connsiteX856" fmla="*/ 582146 w 4651277"/>
                <a:gd name="connsiteY856" fmla="*/ 3236050 h 4241931"/>
                <a:gd name="connsiteX857" fmla="*/ 559040 w 4651277"/>
                <a:gd name="connsiteY857" fmla="*/ 3238269 h 4241931"/>
                <a:gd name="connsiteX858" fmla="*/ 547418 w 4651277"/>
                <a:gd name="connsiteY858" fmla="*/ 3221663 h 4241931"/>
                <a:gd name="connsiteX859" fmla="*/ 555276 w 4651277"/>
                <a:gd name="connsiteY859" fmla="*/ 3208783 h 4241931"/>
                <a:gd name="connsiteX860" fmla="*/ 552916 w 4651277"/>
                <a:gd name="connsiteY860" fmla="*/ 3178113 h 4241931"/>
                <a:gd name="connsiteX861" fmla="*/ 554759 w 4651277"/>
                <a:gd name="connsiteY861" fmla="*/ 3143891 h 4241931"/>
                <a:gd name="connsiteX862" fmla="*/ 546452 w 4651277"/>
                <a:gd name="connsiteY862" fmla="*/ 3109595 h 4241931"/>
                <a:gd name="connsiteX863" fmla="*/ 531314 w 4651277"/>
                <a:gd name="connsiteY863" fmla="*/ 3097640 h 4241931"/>
                <a:gd name="connsiteX864" fmla="*/ 544016 w 4651277"/>
                <a:gd name="connsiteY864" fmla="*/ 3089076 h 4241931"/>
                <a:gd name="connsiteX865" fmla="*/ 547970 w 4651277"/>
                <a:gd name="connsiteY865" fmla="*/ 3079252 h 4241931"/>
                <a:gd name="connsiteX866" fmla="*/ 536113 w 4651277"/>
                <a:gd name="connsiteY866" fmla="*/ 3040749 h 4241931"/>
                <a:gd name="connsiteX867" fmla="*/ 536514 w 4651277"/>
                <a:gd name="connsiteY867" fmla="*/ 3026719 h 4241931"/>
                <a:gd name="connsiteX868" fmla="*/ 518069 w 4651277"/>
                <a:gd name="connsiteY868" fmla="*/ 3044697 h 4241931"/>
                <a:gd name="connsiteX869" fmla="*/ 505030 w 4651277"/>
                <a:gd name="connsiteY869" fmla="*/ 3044899 h 4241931"/>
                <a:gd name="connsiteX870" fmla="*/ 469088 w 4651277"/>
                <a:gd name="connsiteY870" fmla="*/ 3060358 h 4241931"/>
                <a:gd name="connsiteX871" fmla="*/ 446865 w 4651277"/>
                <a:gd name="connsiteY871" fmla="*/ 3064475 h 4241931"/>
                <a:gd name="connsiteX872" fmla="*/ 428168 w 4651277"/>
                <a:gd name="connsiteY872" fmla="*/ 3076179 h 4241931"/>
                <a:gd name="connsiteX873" fmla="*/ 421376 w 4651277"/>
                <a:gd name="connsiteY873" fmla="*/ 3079513 h 4241931"/>
                <a:gd name="connsiteX874" fmla="*/ 387850 w 4651277"/>
                <a:gd name="connsiteY874" fmla="*/ 3050903 h 4241931"/>
                <a:gd name="connsiteX875" fmla="*/ 356247 w 4651277"/>
                <a:gd name="connsiteY875" fmla="*/ 3058134 h 4241931"/>
                <a:gd name="connsiteX876" fmla="*/ 329279 w 4651277"/>
                <a:gd name="connsiteY876" fmla="*/ 3044401 h 4241931"/>
                <a:gd name="connsiteX877" fmla="*/ 308607 w 4651277"/>
                <a:gd name="connsiteY877" fmla="*/ 3027031 h 4241931"/>
                <a:gd name="connsiteX878" fmla="*/ 279538 w 4651277"/>
                <a:gd name="connsiteY878" fmla="*/ 3001141 h 4241931"/>
                <a:gd name="connsiteX879" fmla="*/ 267950 w 4651277"/>
                <a:gd name="connsiteY879" fmla="*/ 2993392 h 4241931"/>
                <a:gd name="connsiteX880" fmla="*/ 257547 w 4651277"/>
                <a:gd name="connsiteY880" fmla="*/ 2987046 h 4241931"/>
                <a:gd name="connsiteX881" fmla="*/ 263834 w 4651277"/>
                <a:gd name="connsiteY881" fmla="*/ 2971168 h 4241931"/>
                <a:gd name="connsiteX882" fmla="*/ 275244 w 4651277"/>
                <a:gd name="connsiteY882" fmla="*/ 2962494 h 4241931"/>
                <a:gd name="connsiteX883" fmla="*/ 283127 w 4651277"/>
                <a:gd name="connsiteY883" fmla="*/ 2946230 h 4241931"/>
                <a:gd name="connsiteX884" fmla="*/ 271842 w 4651277"/>
                <a:gd name="connsiteY884" fmla="*/ 2937986 h 4241931"/>
                <a:gd name="connsiteX885" fmla="*/ 255949 w 4651277"/>
                <a:gd name="connsiteY885" fmla="*/ 2947324 h 4241931"/>
                <a:gd name="connsiteX886" fmla="*/ 248671 w 4651277"/>
                <a:gd name="connsiteY886" fmla="*/ 2962598 h 4241931"/>
                <a:gd name="connsiteX887" fmla="*/ 220889 w 4651277"/>
                <a:gd name="connsiteY887" fmla="*/ 2964682 h 4241931"/>
                <a:gd name="connsiteX888" fmla="*/ 224312 w 4651277"/>
                <a:gd name="connsiteY888" fmla="*/ 2945699 h 4241931"/>
                <a:gd name="connsiteX889" fmla="*/ 224403 w 4651277"/>
                <a:gd name="connsiteY889" fmla="*/ 2919922 h 4241931"/>
                <a:gd name="connsiteX890" fmla="*/ 221120 w 4651277"/>
                <a:gd name="connsiteY890" fmla="*/ 2906363 h 4241931"/>
                <a:gd name="connsiteX891" fmla="*/ 227734 w 4651277"/>
                <a:gd name="connsiteY891" fmla="*/ 2886607 h 4241931"/>
                <a:gd name="connsiteX892" fmla="*/ 230419 w 4651277"/>
                <a:gd name="connsiteY892" fmla="*/ 2873291 h 4241931"/>
                <a:gd name="connsiteX893" fmla="*/ 220334 w 4651277"/>
                <a:gd name="connsiteY893" fmla="*/ 2850825 h 4241931"/>
                <a:gd name="connsiteX894" fmla="*/ 210854 w 4651277"/>
                <a:gd name="connsiteY894" fmla="*/ 2827368 h 4241931"/>
                <a:gd name="connsiteX895" fmla="*/ 241764 w 4651277"/>
                <a:gd name="connsiteY895" fmla="*/ 2778929 h 4241931"/>
                <a:gd name="connsiteX896" fmla="*/ 255002 w 4651277"/>
                <a:gd name="connsiteY896" fmla="*/ 2751657 h 4241931"/>
                <a:gd name="connsiteX897" fmla="*/ 276350 w 4651277"/>
                <a:gd name="connsiteY897" fmla="*/ 2717777 h 4241931"/>
                <a:gd name="connsiteX898" fmla="*/ 285282 w 4651277"/>
                <a:gd name="connsiteY898" fmla="*/ 2707593 h 4241931"/>
                <a:gd name="connsiteX899" fmla="*/ 276926 w 4651277"/>
                <a:gd name="connsiteY899" fmla="*/ 2680064 h 4241931"/>
                <a:gd name="connsiteX900" fmla="*/ 264542 w 4651277"/>
                <a:gd name="connsiteY900" fmla="*/ 2672508 h 4241931"/>
                <a:gd name="connsiteX901" fmla="*/ 308116 w 4651277"/>
                <a:gd name="connsiteY901" fmla="*/ 2674621 h 4241931"/>
                <a:gd name="connsiteX902" fmla="*/ 327864 w 4651277"/>
                <a:gd name="connsiteY902" fmla="*/ 2668993 h 4241931"/>
                <a:gd name="connsiteX903" fmla="*/ 339456 w 4651277"/>
                <a:gd name="connsiteY903" fmla="*/ 2648876 h 4241931"/>
                <a:gd name="connsiteX904" fmla="*/ 368061 w 4651277"/>
                <a:gd name="connsiteY904" fmla="*/ 2643216 h 4241931"/>
                <a:gd name="connsiteX905" fmla="*/ 389537 w 4651277"/>
                <a:gd name="connsiteY905" fmla="*/ 2632526 h 4241931"/>
                <a:gd name="connsiteX906" fmla="*/ 396992 w 4651277"/>
                <a:gd name="connsiteY906" fmla="*/ 2633675 h 4241931"/>
                <a:gd name="connsiteX907" fmla="*/ 398142 w 4651277"/>
                <a:gd name="connsiteY907" fmla="*/ 2626219 h 4241931"/>
                <a:gd name="connsiteX908" fmla="*/ 385394 w 4651277"/>
                <a:gd name="connsiteY908" fmla="*/ 2597603 h 4241931"/>
                <a:gd name="connsiteX909" fmla="*/ 377546 w 4651277"/>
                <a:gd name="connsiteY909" fmla="*/ 2596603 h 4241931"/>
                <a:gd name="connsiteX910" fmla="*/ 376221 w 4651277"/>
                <a:gd name="connsiteY910" fmla="*/ 2597323 h 4241931"/>
                <a:gd name="connsiteX911" fmla="*/ 363730 w 4651277"/>
                <a:gd name="connsiteY911" fmla="*/ 2594317 h 4241931"/>
                <a:gd name="connsiteX912" fmla="*/ 336858 w 4651277"/>
                <a:gd name="connsiteY912" fmla="*/ 2561827 h 4241931"/>
                <a:gd name="connsiteX913" fmla="*/ 337956 w 4651277"/>
                <a:gd name="connsiteY913" fmla="*/ 2558256 h 4241931"/>
                <a:gd name="connsiteX914" fmla="*/ 331405 w 4651277"/>
                <a:gd name="connsiteY914" fmla="*/ 2552878 h 4241931"/>
                <a:gd name="connsiteX915" fmla="*/ 308578 w 4651277"/>
                <a:gd name="connsiteY915" fmla="*/ 2557984 h 4241931"/>
                <a:gd name="connsiteX916" fmla="*/ 294264 w 4651277"/>
                <a:gd name="connsiteY916" fmla="*/ 2582561 h 4241931"/>
                <a:gd name="connsiteX917" fmla="*/ 283956 w 4651277"/>
                <a:gd name="connsiteY917" fmla="*/ 2590545 h 4241931"/>
                <a:gd name="connsiteX918" fmla="*/ 279462 w 4651277"/>
                <a:gd name="connsiteY918" fmla="*/ 2578968 h 4241931"/>
                <a:gd name="connsiteX919" fmla="*/ 280886 w 4651277"/>
                <a:gd name="connsiteY919" fmla="*/ 2534293 h 4241931"/>
                <a:gd name="connsiteX920" fmla="*/ 293312 w 4651277"/>
                <a:gd name="connsiteY920" fmla="*/ 2522841 h 4241931"/>
                <a:gd name="connsiteX921" fmla="*/ 313664 w 4651277"/>
                <a:gd name="connsiteY921" fmla="*/ 2509256 h 4241931"/>
                <a:gd name="connsiteX922" fmla="*/ 322562 w 4651277"/>
                <a:gd name="connsiteY922" fmla="*/ 2501743 h 4241931"/>
                <a:gd name="connsiteX923" fmla="*/ 322347 w 4651277"/>
                <a:gd name="connsiteY923" fmla="*/ 2500403 h 4241931"/>
                <a:gd name="connsiteX924" fmla="*/ 325012 w 4651277"/>
                <a:gd name="connsiteY924" fmla="*/ 2494504 h 4241931"/>
                <a:gd name="connsiteX925" fmla="*/ 327121 w 4651277"/>
                <a:gd name="connsiteY925" fmla="*/ 2489822 h 4241931"/>
                <a:gd name="connsiteX926" fmla="*/ 325375 w 4651277"/>
                <a:gd name="connsiteY926" fmla="*/ 2483801 h 4241931"/>
                <a:gd name="connsiteX927" fmla="*/ 319894 w 4651277"/>
                <a:gd name="connsiteY927" fmla="*/ 2485096 h 4241931"/>
                <a:gd name="connsiteX928" fmla="*/ 311599 w 4651277"/>
                <a:gd name="connsiteY928" fmla="*/ 2486736 h 4241931"/>
                <a:gd name="connsiteX929" fmla="*/ 310423 w 4651277"/>
                <a:gd name="connsiteY929" fmla="*/ 2477683 h 4241931"/>
                <a:gd name="connsiteX930" fmla="*/ 311281 w 4651277"/>
                <a:gd name="connsiteY930" fmla="*/ 2475872 h 4241931"/>
                <a:gd name="connsiteX931" fmla="*/ 304224 w 4651277"/>
                <a:gd name="connsiteY931" fmla="*/ 2463706 h 4241931"/>
                <a:gd name="connsiteX932" fmla="*/ 295275 w 4651277"/>
                <a:gd name="connsiteY932" fmla="*/ 2457135 h 4241931"/>
                <a:gd name="connsiteX933" fmla="*/ 294859 w 4651277"/>
                <a:gd name="connsiteY933" fmla="*/ 2454016 h 4241931"/>
                <a:gd name="connsiteX934" fmla="*/ 286910 w 4651277"/>
                <a:gd name="connsiteY934" fmla="*/ 2446244 h 4241931"/>
                <a:gd name="connsiteX935" fmla="*/ 278232 w 4651277"/>
                <a:gd name="connsiteY935" fmla="*/ 2442183 h 4241931"/>
                <a:gd name="connsiteX936" fmla="*/ 256502 w 4651277"/>
                <a:gd name="connsiteY936" fmla="*/ 2431877 h 4241931"/>
                <a:gd name="connsiteX937" fmla="*/ 233566 w 4651277"/>
                <a:gd name="connsiteY937" fmla="*/ 2432796 h 4241931"/>
                <a:gd name="connsiteX938" fmla="*/ 225585 w 4651277"/>
                <a:gd name="connsiteY938" fmla="*/ 2427605 h 4241931"/>
                <a:gd name="connsiteX939" fmla="*/ 218516 w 4651277"/>
                <a:gd name="connsiteY939" fmla="*/ 2409611 h 4241931"/>
                <a:gd name="connsiteX940" fmla="*/ 219702 w 4651277"/>
                <a:gd name="connsiteY940" fmla="*/ 2396654 h 4241931"/>
                <a:gd name="connsiteX941" fmla="*/ 203612 w 4651277"/>
                <a:gd name="connsiteY941" fmla="*/ 2390201 h 4241931"/>
                <a:gd name="connsiteX942" fmla="*/ 185454 w 4651277"/>
                <a:gd name="connsiteY942" fmla="*/ 2384308 h 4241931"/>
                <a:gd name="connsiteX943" fmla="*/ 180651 w 4651277"/>
                <a:gd name="connsiteY943" fmla="*/ 2360984 h 4241931"/>
                <a:gd name="connsiteX944" fmla="*/ 188954 w 4651277"/>
                <a:gd name="connsiteY944" fmla="*/ 2355173 h 4241931"/>
                <a:gd name="connsiteX945" fmla="*/ 203232 w 4651277"/>
                <a:gd name="connsiteY945" fmla="*/ 2321739 h 4241931"/>
                <a:gd name="connsiteX946" fmla="*/ 198358 w 4651277"/>
                <a:gd name="connsiteY946" fmla="*/ 2280702 h 4241931"/>
                <a:gd name="connsiteX947" fmla="*/ 181129 w 4651277"/>
                <a:gd name="connsiteY947" fmla="*/ 2268831 h 4241931"/>
                <a:gd name="connsiteX948" fmla="*/ 161542 w 4651277"/>
                <a:gd name="connsiteY948" fmla="*/ 2266396 h 4241931"/>
                <a:gd name="connsiteX949" fmla="*/ 170152 w 4651277"/>
                <a:gd name="connsiteY949" fmla="*/ 2232225 h 4241931"/>
                <a:gd name="connsiteX950" fmla="*/ 182158 w 4651277"/>
                <a:gd name="connsiteY950" fmla="*/ 2210319 h 4241931"/>
                <a:gd name="connsiteX951" fmla="*/ 185087 w 4651277"/>
                <a:gd name="connsiteY951" fmla="*/ 2204960 h 4241931"/>
                <a:gd name="connsiteX952" fmla="*/ 183548 w 4651277"/>
                <a:gd name="connsiteY952" fmla="*/ 2204931 h 4241931"/>
                <a:gd name="connsiteX953" fmla="*/ 176985 w 4651277"/>
                <a:gd name="connsiteY953" fmla="*/ 2201655 h 4241931"/>
                <a:gd name="connsiteX954" fmla="*/ 158195 w 4651277"/>
                <a:gd name="connsiteY954" fmla="*/ 2192908 h 4241931"/>
                <a:gd name="connsiteX955" fmla="*/ 153725 w 4651277"/>
                <a:gd name="connsiteY955" fmla="*/ 2186242 h 4241931"/>
                <a:gd name="connsiteX956" fmla="*/ 153180 w 4651277"/>
                <a:gd name="connsiteY956" fmla="*/ 2181643 h 4241931"/>
                <a:gd name="connsiteX957" fmla="*/ 148907 w 4651277"/>
                <a:gd name="connsiteY957" fmla="*/ 2184596 h 4241931"/>
                <a:gd name="connsiteX958" fmla="*/ 133549 w 4651277"/>
                <a:gd name="connsiteY958" fmla="*/ 2192221 h 4241931"/>
                <a:gd name="connsiteX959" fmla="*/ 130014 w 4651277"/>
                <a:gd name="connsiteY959" fmla="*/ 2191909 h 4241931"/>
                <a:gd name="connsiteX960" fmla="*/ 130318 w 4651277"/>
                <a:gd name="connsiteY960" fmla="*/ 2192823 h 4241931"/>
                <a:gd name="connsiteX961" fmla="*/ 126283 w 4651277"/>
                <a:gd name="connsiteY961" fmla="*/ 2195305 h 4241931"/>
                <a:gd name="connsiteX962" fmla="*/ 107338 w 4651277"/>
                <a:gd name="connsiteY962" fmla="*/ 2192707 h 4241931"/>
                <a:gd name="connsiteX963" fmla="*/ 90588 w 4651277"/>
                <a:gd name="connsiteY963" fmla="*/ 2196667 h 4241931"/>
                <a:gd name="connsiteX964" fmla="*/ 85329 w 4651277"/>
                <a:gd name="connsiteY964" fmla="*/ 2204345 h 4241931"/>
                <a:gd name="connsiteX965" fmla="*/ 82412 w 4651277"/>
                <a:gd name="connsiteY965" fmla="*/ 2206965 h 4241931"/>
                <a:gd name="connsiteX966" fmla="*/ 79791 w 4651277"/>
                <a:gd name="connsiteY966" fmla="*/ 2204045 h 4241931"/>
                <a:gd name="connsiteX967" fmla="*/ 72187 w 4651277"/>
                <a:gd name="connsiteY967" fmla="*/ 2199087 h 4241931"/>
                <a:gd name="connsiteX968" fmla="*/ 56610 w 4651277"/>
                <a:gd name="connsiteY968" fmla="*/ 2194405 h 4241931"/>
                <a:gd name="connsiteX969" fmla="*/ 49228 w 4651277"/>
                <a:gd name="connsiteY969" fmla="*/ 2195828 h 4241931"/>
                <a:gd name="connsiteX970" fmla="*/ 44932 w 4651277"/>
                <a:gd name="connsiteY970" fmla="*/ 2199419 h 4241931"/>
                <a:gd name="connsiteX971" fmla="*/ 40358 w 4651277"/>
                <a:gd name="connsiteY971" fmla="*/ 2195030 h 4241931"/>
                <a:gd name="connsiteX972" fmla="*/ 38739 w 4651277"/>
                <a:gd name="connsiteY972" fmla="*/ 2190908 h 4241931"/>
                <a:gd name="connsiteX973" fmla="*/ 25029 w 4651277"/>
                <a:gd name="connsiteY973" fmla="*/ 2188681 h 4241931"/>
                <a:gd name="connsiteX974" fmla="*/ 22953 w 4651277"/>
                <a:gd name="connsiteY974" fmla="*/ 2190781 h 4241931"/>
                <a:gd name="connsiteX975" fmla="*/ 17398 w 4651277"/>
                <a:gd name="connsiteY975" fmla="*/ 2191771 h 4241931"/>
                <a:gd name="connsiteX976" fmla="*/ 17464 w 4651277"/>
                <a:gd name="connsiteY976" fmla="*/ 2186609 h 4241931"/>
                <a:gd name="connsiteX977" fmla="*/ 20703 w 4651277"/>
                <a:gd name="connsiteY977" fmla="*/ 2182626 h 4241931"/>
                <a:gd name="connsiteX978" fmla="*/ 20175 w 4651277"/>
                <a:gd name="connsiteY978" fmla="*/ 2176316 h 4241931"/>
                <a:gd name="connsiteX979" fmla="*/ 10908 w 4651277"/>
                <a:gd name="connsiteY979" fmla="*/ 2158882 h 4241931"/>
                <a:gd name="connsiteX980" fmla="*/ 3909 w 4651277"/>
                <a:gd name="connsiteY980" fmla="*/ 2136084 h 4241931"/>
                <a:gd name="connsiteX981" fmla="*/ 5354 w 4651277"/>
                <a:gd name="connsiteY981" fmla="*/ 2129952 h 4241931"/>
                <a:gd name="connsiteX982" fmla="*/ 9185 w 4651277"/>
                <a:gd name="connsiteY982" fmla="*/ 2123453 h 4241931"/>
                <a:gd name="connsiteX983" fmla="*/ 8263 w 4651277"/>
                <a:gd name="connsiteY983" fmla="*/ 2119867 h 4241931"/>
                <a:gd name="connsiteX984" fmla="*/ 0 w 4651277"/>
                <a:gd name="connsiteY984" fmla="*/ 2106669 h 4241931"/>
                <a:gd name="connsiteX985" fmla="*/ 1997 w 4651277"/>
                <a:gd name="connsiteY985" fmla="*/ 2092253 h 4241931"/>
                <a:gd name="connsiteX986" fmla="*/ 18461 w 4651277"/>
                <a:gd name="connsiteY986" fmla="*/ 2073068 h 4241931"/>
                <a:gd name="connsiteX987" fmla="*/ 22909 w 4651277"/>
                <a:gd name="connsiteY987" fmla="*/ 2063545 h 4241931"/>
                <a:gd name="connsiteX988" fmla="*/ 31396 w 4651277"/>
                <a:gd name="connsiteY988" fmla="*/ 2046292 h 4241931"/>
                <a:gd name="connsiteX989" fmla="*/ 31352 w 4651277"/>
                <a:gd name="connsiteY989" fmla="*/ 2025192 h 4241931"/>
                <a:gd name="connsiteX990" fmla="*/ 63886 w 4651277"/>
                <a:gd name="connsiteY990" fmla="*/ 2013091 h 4241931"/>
                <a:gd name="connsiteX991" fmla="*/ 81239 w 4651277"/>
                <a:gd name="connsiteY991" fmla="*/ 2008044 h 4241931"/>
                <a:gd name="connsiteX992" fmla="*/ 111405 w 4651277"/>
                <a:gd name="connsiteY992" fmla="*/ 1993139 h 4241931"/>
                <a:gd name="connsiteX993" fmla="*/ 126677 w 4651277"/>
                <a:gd name="connsiteY993" fmla="*/ 2000417 h 4241931"/>
                <a:gd name="connsiteX994" fmla="*/ 139632 w 4651277"/>
                <a:gd name="connsiteY994" fmla="*/ 1998124 h 4241931"/>
                <a:gd name="connsiteX995" fmla="*/ 146533 w 4651277"/>
                <a:gd name="connsiteY995" fmla="*/ 1993496 h 4241931"/>
                <a:gd name="connsiteX996" fmla="*/ 153736 w 4651277"/>
                <a:gd name="connsiteY996" fmla="*/ 1988375 h 4241931"/>
                <a:gd name="connsiteX997" fmla="*/ 154376 w 4651277"/>
                <a:gd name="connsiteY997" fmla="*/ 1996242 h 4241931"/>
                <a:gd name="connsiteX998" fmla="*/ 153285 w 4651277"/>
                <a:gd name="connsiteY998" fmla="*/ 2009173 h 4241931"/>
                <a:gd name="connsiteX999" fmla="*/ 164872 w 4651277"/>
                <a:gd name="connsiteY999" fmla="*/ 2016921 h 4241931"/>
                <a:gd name="connsiteX1000" fmla="*/ 175266 w 4651277"/>
                <a:gd name="connsiteY1000" fmla="*/ 2011025 h 4241931"/>
                <a:gd name="connsiteX1001" fmla="*/ 179204 w 4651277"/>
                <a:gd name="connsiteY1001" fmla="*/ 2016827 h 4241931"/>
                <a:gd name="connsiteX1002" fmla="*/ 185964 w 4651277"/>
                <a:gd name="connsiteY1002" fmla="*/ 2044743 h 4241931"/>
                <a:gd name="connsiteX1003" fmla="*/ 192136 w 4651277"/>
                <a:gd name="connsiteY1003" fmla="*/ 2058025 h 4241931"/>
                <a:gd name="connsiteX1004" fmla="*/ 191400 w 4651277"/>
                <a:gd name="connsiteY1004" fmla="*/ 2065222 h 4241931"/>
                <a:gd name="connsiteX1005" fmla="*/ 193705 w 4651277"/>
                <a:gd name="connsiteY1005" fmla="*/ 2064625 h 4241931"/>
                <a:gd name="connsiteX1006" fmla="*/ 201345 w 4651277"/>
                <a:gd name="connsiteY1006" fmla="*/ 2058516 h 4241931"/>
                <a:gd name="connsiteX1007" fmla="*/ 208726 w 4651277"/>
                <a:gd name="connsiteY1007" fmla="*/ 2057092 h 4241931"/>
                <a:gd name="connsiteX1008" fmla="*/ 228242 w 4651277"/>
                <a:gd name="connsiteY1008" fmla="*/ 2063119 h 4241931"/>
                <a:gd name="connsiteX1009" fmla="*/ 231942 w 4651277"/>
                <a:gd name="connsiteY1009" fmla="*/ 2058516 h 4241931"/>
                <a:gd name="connsiteX1010" fmla="*/ 254423 w 4651277"/>
                <a:gd name="connsiteY1010" fmla="*/ 2032807 h 4241931"/>
                <a:gd name="connsiteX1011" fmla="*/ 259562 w 4651277"/>
                <a:gd name="connsiteY1011" fmla="*/ 2024385 h 4241931"/>
                <a:gd name="connsiteX1012" fmla="*/ 260350 w 4651277"/>
                <a:gd name="connsiteY1012" fmla="*/ 2011951 h 4241931"/>
                <a:gd name="connsiteX1013" fmla="*/ 243934 w 4651277"/>
                <a:gd name="connsiteY1013" fmla="*/ 1984262 h 4241931"/>
                <a:gd name="connsiteX1014" fmla="*/ 241968 w 4651277"/>
                <a:gd name="connsiteY1014" fmla="*/ 1967429 h 4241931"/>
                <a:gd name="connsiteX1015" fmla="*/ 257810 w 4651277"/>
                <a:gd name="connsiteY1015" fmla="*/ 1964858 h 4241931"/>
                <a:gd name="connsiteX1016" fmla="*/ 278777 w 4651277"/>
                <a:gd name="connsiteY1016" fmla="*/ 1969490 h 4241931"/>
                <a:gd name="connsiteX1017" fmla="*/ 293797 w 4651277"/>
                <a:gd name="connsiteY1017" fmla="*/ 1970497 h 4241931"/>
                <a:gd name="connsiteX1018" fmla="*/ 304189 w 4651277"/>
                <a:gd name="connsiteY1018" fmla="*/ 1964603 h 4241931"/>
                <a:gd name="connsiteX1019" fmla="*/ 323849 w 4651277"/>
                <a:gd name="connsiteY1019" fmla="*/ 1916778 h 4241931"/>
                <a:gd name="connsiteX1020" fmla="*/ 339900 w 4651277"/>
                <a:gd name="connsiteY1020" fmla="*/ 1899380 h 4241931"/>
                <a:gd name="connsiteX1021" fmla="*/ 366172 w 4651277"/>
                <a:gd name="connsiteY1021" fmla="*/ 1899774 h 4241931"/>
                <a:gd name="connsiteX1022" fmla="*/ 386796 w 4651277"/>
                <a:gd name="connsiteY1022" fmla="*/ 1855936 h 4241931"/>
                <a:gd name="connsiteX1023" fmla="*/ 382353 w 4651277"/>
                <a:gd name="connsiteY1023" fmla="*/ 1837591 h 4241931"/>
                <a:gd name="connsiteX1024" fmla="*/ 397618 w 4651277"/>
                <a:gd name="connsiteY1024" fmla="*/ 1832628 h 4241931"/>
                <a:gd name="connsiteX1025" fmla="*/ 428633 w 4651277"/>
                <a:gd name="connsiteY1025" fmla="*/ 1850870 h 4241931"/>
                <a:gd name="connsiteX1026" fmla="*/ 421799 w 4651277"/>
                <a:gd name="connsiteY1026" fmla="*/ 1833105 h 4241931"/>
                <a:gd name="connsiteX1027" fmla="*/ 416893 w 4651277"/>
                <a:gd name="connsiteY1027" fmla="*/ 1823315 h 4241931"/>
                <a:gd name="connsiteX1028" fmla="*/ 392973 w 4651277"/>
                <a:gd name="connsiteY1028" fmla="*/ 1801244 h 4241931"/>
                <a:gd name="connsiteX1029" fmla="*/ 372974 w 4651277"/>
                <a:gd name="connsiteY1029" fmla="*/ 1800599 h 4241931"/>
                <a:gd name="connsiteX1030" fmla="*/ 385949 w 4651277"/>
                <a:gd name="connsiteY1030" fmla="*/ 1754815 h 4241931"/>
                <a:gd name="connsiteX1031" fmla="*/ 398951 w 4651277"/>
                <a:gd name="connsiteY1031" fmla="*/ 1705649 h 4241931"/>
                <a:gd name="connsiteX1032" fmla="*/ 389494 w 4651277"/>
                <a:gd name="connsiteY1032" fmla="*/ 1678807 h 4241931"/>
                <a:gd name="connsiteX1033" fmla="*/ 363309 w 4651277"/>
                <a:gd name="connsiteY1033" fmla="*/ 1680505 h 4241931"/>
                <a:gd name="connsiteX1034" fmla="*/ 342496 w 4651277"/>
                <a:gd name="connsiteY1034" fmla="*/ 1695679 h 4241931"/>
                <a:gd name="connsiteX1035" fmla="*/ 298105 w 4651277"/>
                <a:gd name="connsiteY1035" fmla="*/ 1669277 h 4241931"/>
                <a:gd name="connsiteX1036" fmla="*/ 291363 w 4651277"/>
                <a:gd name="connsiteY1036" fmla="*/ 1665844 h 4241931"/>
                <a:gd name="connsiteX1037" fmla="*/ 294593 w 4651277"/>
                <a:gd name="connsiteY1037" fmla="*/ 1646062 h 4241931"/>
                <a:gd name="connsiteX1038" fmla="*/ 308882 w 4651277"/>
                <a:gd name="connsiteY1038" fmla="*/ 1624869 h 4241931"/>
                <a:gd name="connsiteX1039" fmla="*/ 350575 w 4651277"/>
                <a:gd name="connsiteY1039" fmla="*/ 1612239 h 4241931"/>
                <a:gd name="connsiteX1040" fmla="*/ 368300 w 4651277"/>
                <a:gd name="connsiteY1040" fmla="*/ 1624411 h 4241931"/>
                <a:gd name="connsiteX1041" fmla="*/ 381481 w 4651277"/>
                <a:gd name="connsiteY1041" fmla="*/ 1631773 h 4241931"/>
                <a:gd name="connsiteX1042" fmla="*/ 447262 w 4651277"/>
                <a:gd name="connsiteY1042" fmla="*/ 1605288 h 4241931"/>
                <a:gd name="connsiteX1043" fmla="*/ 459886 w 4651277"/>
                <a:gd name="connsiteY1043" fmla="*/ 1566766 h 4241931"/>
                <a:gd name="connsiteX1044" fmla="*/ 453689 w 4651277"/>
                <a:gd name="connsiteY1044" fmla="*/ 1556868 h 4241931"/>
                <a:gd name="connsiteX1045" fmla="*/ 470485 w 4651277"/>
                <a:gd name="connsiteY1045" fmla="*/ 1505937 h 4241931"/>
                <a:gd name="connsiteX1046" fmla="*/ 499433 w 4651277"/>
                <a:gd name="connsiteY1046" fmla="*/ 1480773 h 4241931"/>
                <a:gd name="connsiteX1047" fmla="*/ 547531 w 4651277"/>
                <a:gd name="connsiteY1047" fmla="*/ 1463211 h 4241931"/>
                <a:gd name="connsiteX1048" fmla="*/ 567253 w 4651277"/>
                <a:gd name="connsiteY1048" fmla="*/ 1460968 h 4241931"/>
                <a:gd name="connsiteX1049" fmla="*/ 536841 w 4651277"/>
                <a:gd name="connsiteY1049" fmla="*/ 1441738 h 4241931"/>
                <a:gd name="connsiteX1050" fmla="*/ 534666 w 4651277"/>
                <a:gd name="connsiteY1050" fmla="*/ 1439730 h 4241931"/>
                <a:gd name="connsiteX1051" fmla="*/ 534280 w 4651277"/>
                <a:gd name="connsiteY1051" fmla="*/ 1438135 h 4241931"/>
                <a:gd name="connsiteX1052" fmla="*/ 490714 w 4651277"/>
                <a:gd name="connsiteY1052" fmla="*/ 1340184 h 4241931"/>
                <a:gd name="connsiteX1053" fmla="*/ 488780 w 4651277"/>
                <a:gd name="connsiteY1053" fmla="*/ 1292099 h 4241931"/>
                <a:gd name="connsiteX1054" fmla="*/ 496936 w 4651277"/>
                <a:gd name="connsiteY1054" fmla="*/ 1238618 h 4241931"/>
                <a:gd name="connsiteX1055" fmla="*/ 497422 w 4651277"/>
                <a:gd name="connsiteY1055" fmla="*/ 1226678 h 4241931"/>
                <a:gd name="connsiteX1056" fmla="*/ 498708 w 4651277"/>
                <a:gd name="connsiteY1056" fmla="*/ 1146573 h 4241931"/>
                <a:gd name="connsiteX1057" fmla="*/ 494266 w 4651277"/>
                <a:gd name="connsiteY1057" fmla="*/ 1128228 h 4241931"/>
                <a:gd name="connsiteX1058" fmla="*/ 491300 w 4651277"/>
                <a:gd name="connsiteY1058" fmla="*/ 1098549 h 4241931"/>
                <a:gd name="connsiteX1059" fmla="*/ 474258 w 4651277"/>
                <a:gd name="connsiteY1059" fmla="*/ 1115342 h 4241931"/>
                <a:gd name="connsiteX1060" fmla="*/ 456676 w 4651277"/>
                <a:gd name="connsiteY1060" fmla="*/ 1110733 h 4241931"/>
                <a:gd name="connsiteX1061" fmla="*/ 424274 w 4651277"/>
                <a:gd name="connsiteY1061" fmla="*/ 1078049 h 4241931"/>
                <a:gd name="connsiteX1062" fmla="*/ 407590 w 4651277"/>
                <a:gd name="connsiteY1062" fmla="*/ 1059716 h 4241931"/>
                <a:gd name="connsiteX1063" fmla="*/ 403785 w 4651277"/>
                <a:gd name="connsiteY1063" fmla="*/ 1049238 h 4241931"/>
                <a:gd name="connsiteX1064" fmla="*/ 396629 w 4651277"/>
                <a:gd name="connsiteY1064" fmla="*/ 1007485 h 4241931"/>
                <a:gd name="connsiteX1065" fmla="*/ 398423 w 4651277"/>
                <a:gd name="connsiteY1065" fmla="*/ 980030 h 4241931"/>
                <a:gd name="connsiteX1066" fmla="*/ 397121 w 4651277"/>
                <a:gd name="connsiteY1066" fmla="*/ 967680 h 4241931"/>
                <a:gd name="connsiteX1067" fmla="*/ 394920 w 4651277"/>
                <a:gd name="connsiteY1067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8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8"/>
                  </a:lnTo>
                  <a:lnTo>
                    <a:pt x="3877729" y="2513815"/>
                  </a:lnTo>
                  <a:close/>
                  <a:moveTo>
                    <a:pt x="3877901" y="2487464"/>
                  </a:moveTo>
                  <a:lnTo>
                    <a:pt x="3888276" y="2487069"/>
                  </a:lnTo>
                  <a:cubicBezTo>
                    <a:pt x="3890138" y="2487517"/>
                    <a:pt x="3891479" y="2488580"/>
                    <a:pt x="3891886" y="2490770"/>
                  </a:cubicBezTo>
                  <a:lnTo>
                    <a:pt x="3891216" y="2494296"/>
                  </a:lnTo>
                  <a:lnTo>
                    <a:pt x="3905570" y="2476507"/>
                  </a:lnTo>
                  <a:cubicBezTo>
                    <a:pt x="3907159" y="2474284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8" y="2490422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8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2" y="2054951"/>
                  </a:lnTo>
                  <a:lnTo>
                    <a:pt x="4089266" y="2055669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6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2"/>
                  </a:lnTo>
                  <a:lnTo>
                    <a:pt x="3822243" y="1811284"/>
                  </a:lnTo>
                  <a:close/>
                  <a:moveTo>
                    <a:pt x="3767516" y="1561443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3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6" y="1609280"/>
                  </a:lnTo>
                  <a:lnTo>
                    <a:pt x="3797457" y="1614968"/>
                  </a:lnTo>
                  <a:lnTo>
                    <a:pt x="3788624" y="1604063"/>
                  </a:lnTo>
                  <a:cubicBezTo>
                    <a:pt x="3785763" y="1594087"/>
                    <a:pt x="3781115" y="1584988"/>
                    <a:pt x="3776032" y="1576162"/>
                  </a:cubicBezTo>
                  <a:close/>
                  <a:moveTo>
                    <a:pt x="2526548" y="3066943"/>
                  </a:moveTo>
                  <a:lnTo>
                    <a:pt x="2526941" y="3067714"/>
                  </a:lnTo>
                  <a:lnTo>
                    <a:pt x="2540254" y="3062845"/>
                  </a:lnTo>
                  <a:lnTo>
                    <a:pt x="2539881" y="3062027"/>
                  </a:lnTo>
                  <a:lnTo>
                    <a:pt x="2539743" y="3061741"/>
                  </a:ln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0" y="545620"/>
                  </a:cubicBezTo>
                  <a:cubicBezTo>
                    <a:pt x="3403040" y="561222"/>
                    <a:pt x="3409325" y="561477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7"/>
                    <a:pt x="3427865" y="511430"/>
                  </a:cubicBezTo>
                  <a:lnTo>
                    <a:pt x="3425437" y="507611"/>
                  </a:lnTo>
                  <a:lnTo>
                    <a:pt x="3420176" y="511007"/>
                  </a:lnTo>
                  <a:cubicBezTo>
                    <a:pt x="3411083" y="515050"/>
                    <a:pt x="3401574" y="518109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182718" y="1487138"/>
                  </a:moveTo>
                  <a:lnTo>
                    <a:pt x="1184885" y="1486780"/>
                  </a:lnTo>
                  <a:lnTo>
                    <a:pt x="1184389" y="1486142"/>
                  </a:lnTo>
                  <a:lnTo>
                    <a:pt x="1183954" y="1486556"/>
                  </a:lnTo>
                  <a:cubicBezTo>
                    <a:pt x="1182777" y="1484694"/>
                    <a:pt x="1180289" y="1486468"/>
                    <a:pt x="1182718" y="1487138"/>
                  </a:cubicBezTo>
                  <a:close/>
                  <a:moveTo>
                    <a:pt x="1148542" y="1390278"/>
                  </a:moveTo>
                  <a:cubicBezTo>
                    <a:pt x="1147867" y="1392936"/>
                    <a:pt x="1147949" y="1395841"/>
                    <a:pt x="1148805" y="1398307"/>
                  </a:cubicBezTo>
                  <a:cubicBezTo>
                    <a:pt x="1151676" y="1406017"/>
                    <a:pt x="1151658" y="1413045"/>
                    <a:pt x="1150120" y="1419807"/>
                  </a:cubicBezTo>
                  <a:lnTo>
                    <a:pt x="1148674" y="1423488"/>
                  </a:lnTo>
                  <a:lnTo>
                    <a:pt x="1150306" y="1421569"/>
                  </a:lnTo>
                  <a:cubicBezTo>
                    <a:pt x="1151410" y="1417011"/>
                    <a:pt x="1150925" y="1411805"/>
                    <a:pt x="1150446" y="1406292"/>
                  </a:cubicBezTo>
                  <a:cubicBezTo>
                    <a:pt x="1150266" y="1401093"/>
                    <a:pt x="1149491" y="1395268"/>
                    <a:pt x="1150974" y="1390797"/>
                  </a:cubicBezTo>
                  <a:lnTo>
                    <a:pt x="1160764" y="1385670"/>
                  </a:lnTo>
                  <a:lnTo>
                    <a:pt x="1158556" y="1383721"/>
                  </a:lnTo>
                  <a:cubicBezTo>
                    <a:pt x="1156669" y="1382760"/>
                    <a:pt x="1154688" y="1382558"/>
                    <a:pt x="1152826" y="1383736"/>
                  </a:cubicBezTo>
                  <a:cubicBezTo>
                    <a:pt x="1150651" y="1385211"/>
                    <a:pt x="1149218" y="1387621"/>
                    <a:pt x="1148542" y="1390278"/>
                  </a:cubicBezTo>
                  <a:close/>
                  <a:moveTo>
                    <a:pt x="1176775" y="1335146"/>
                  </a:moveTo>
                  <a:lnTo>
                    <a:pt x="1176922" y="1344593"/>
                  </a:lnTo>
                  <a:lnTo>
                    <a:pt x="1178171" y="1355232"/>
                  </a:lnTo>
                  <a:lnTo>
                    <a:pt x="1178988" y="1344413"/>
                  </a:ln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3"/>
                  </a:cubicBezTo>
                  <a:close/>
                  <a:moveTo>
                    <a:pt x="901578" y="1089026"/>
                  </a:moveTo>
                  <a:cubicBezTo>
                    <a:pt x="900293" y="1091592"/>
                    <a:pt x="900074" y="1094338"/>
                    <a:pt x="902450" y="1097146"/>
                  </a:cubicBezTo>
                  <a:lnTo>
                    <a:pt x="902526" y="1097155"/>
                  </a:lnTo>
                  <a:lnTo>
                    <a:pt x="903198" y="1086956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1"/>
                    <a:pt x="767408" y="1070654"/>
                    <a:pt x="769344" y="1066423"/>
                  </a:cubicBezTo>
                  <a:cubicBezTo>
                    <a:pt x="771280" y="1062191"/>
                    <a:pt x="767048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500"/>
                    <a:pt x="459935" y="911515"/>
                  </a:cubicBezTo>
                  <a:cubicBezTo>
                    <a:pt x="471849" y="915384"/>
                    <a:pt x="481311" y="914360"/>
                    <a:pt x="483116" y="899146"/>
                  </a:cubicBezTo>
                  <a:cubicBezTo>
                    <a:pt x="482560" y="893369"/>
                    <a:pt x="486053" y="892100"/>
                    <a:pt x="490125" y="893227"/>
                  </a:cubicBezTo>
                  <a:cubicBezTo>
                    <a:pt x="495490" y="894460"/>
                    <a:pt x="501350" y="895995"/>
                    <a:pt x="505508" y="899211"/>
                  </a:cubicBezTo>
                  <a:cubicBezTo>
                    <a:pt x="514314" y="905945"/>
                    <a:pt x="522954" y="908496"/>
                    <a:pt x="533045" y="903097"/>
                  </a:cubicBezTo>
                  <a:cubicBezTo>
                    <a:pt x="538738" y="900451"/>
                    <a:pt x="543994" y="902977"/>
                    <a:pt x="549057" y="904707"/>
                  </a:cubicBezTo>
                  <a:cubicBezTo>
                    <a:pt x="558974" y="922993"/>
                    <a:pt x="551705" y="950506"/>
                    <a:pt x="576911" y="960445"/>
                  </a:cubicBezTo>
                  <a:cubicBezTo>
                    <a:pt x="582964" y="962779"/>
                    <a:pt x="582479" y="974718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8" y="980396"/>
                  </a:cubicBezTo>
                  <a:cubicBezTo>
                    <a:pt x="689736" y="978295"/>
                    <a:pt x="699861" y="981753"/>
                    <a:pt x="708863" y="989282"/>
                  </a:cubicBezTo>
                  <a:cubicBezTo>
                    <a:pt x="709057" y="990081"/>
                    <a:pt x="709057" y="990081"/>
                    <a:pt x="709249" y="990880"/>
                  </a:cubicBezTo>
                  <a:cubicBezTo>
                    <a:pt x="719278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1" y="913736"/>
                    <a:pt x="770388" y="922209"/>
                  </a:cubicBezTo>
                  <a:cubicBezTo>
                    <a:pt x="772764" y="925016"/>
                    <a:pt x="773149" y="928081"/>
                    <a:pt x="772846" y="931130"/>
                  </a:cubicBezTo>
                  <a:lnTo>
                    <a:pt x="771985" y="935690"/>
                  </a:lnTo>
                  <a:lnTo>
                    <a:pt x="777370" y="940500"/>
                  </a:lnTo>
                  <a:cubicBezTo>
                    <a:pt x="778541" y="943594"/>
                    <a:pt x="779432" y="947706"/>
                    <a:pt x="782283" y="952504"/>
                  </a:cubicBezTo>
                  <a:cubicBezTo>
                    <a:pt x="782149" y="957181"/>
                    <a:pt x="780033" y="960648"/>
                    <a:pt x="776624" y="964007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3" y="985704"/>
                    <a:pt x="781464" y="994901"/>
                    <a:pt x="789860" y="1001522"/>
                  </a:cubicBezTo>
                  <a:cubicBezTo>
                    <a:pt x="794047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7"/>
                    <a:pt x="804836" y="1014108"/>
                  </a:cubicBezTo>
                  <a:cubicBezTo>
                    <a:pt x="806116" y="1011694"/>
                    <a:pt x="808603" y="1009921"/>
                    <a:pt x="810408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7"/>
                  </a:cubicBezTo>
                  <a:cubicBezTo>
                    <a:pt x="865406" y="986236"/>
                    <a:pt x="872081" y="988232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2"/>
                    <a:pt x="931001" y="1034884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8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2"/>
                    <a:pt x="918086" y="991595"/>
                  </a:cubicBezTo>
                  <a:cubicBezTo>
                    <a:pt x="923623" y="984271"/>
                    <a:pt x="926482" y="976736"/>
                    <a:pt x="923864" y="967585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799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20" y="922343"/>
                    <a:pt x="889714" y="923737"/>
                  </a:cubicBezTo>
                  <a:cubicBezTo>
                    <a:pt x="878002" y="927344"/>
                    <a:pt x="874887" y="920417"/>
                    <a:pt x="871980" y="910814"/>
                  </a:cubicBezTo>
                  <a:cubicBezTo>
                    <a:pt x="866942" y="896840"/>
                    <a:pt x="858725" y="884879"/>
                    <a:pt x="847332" y="874932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4"/>
                  </a:cubicBezTo>
                  <a:cubicBezTo>
                    <a:pt x="821502" y="832169"/>
                    <a:pt x="824603" y="827024"/>
                    <a:pt x="827615" y="825752"/>
                  </a:cubicBezTo>
                  <a:cubicBezTo>
                    <a:pt x="844604" y="819436"/>
                    <a:pt x="844709" y="808559"/>
                    <a:pt x="837279" y="794828"/>
                  </a:cubicBezTo>
                  <a:cubicBezTo>
                    <a:pt x="836297" y="792273"/>
                    <a:pt x="836961" y="789307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6" y="759027"/>
                    <a:pt x="866084" y="754956"/>
                    <a:pt x="864539" y="744488"/>
                  </a:cubicBezTo>
                  <a:cubicBezTo>
                    <a:pt x="863525" y="736866"/>
                    <a:pt x="865068" y="728258"/>
                    <a:pt x="871755" y="722748"/>
                  </a:cubicBezTo>
                  <a:cubicBezTo>
                    <a:pt x="877987" y="717526"/>
                    <a:pt x="875567" y="712703"/>
                    <a:pt x="872404" y="707713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4"/>
                    <a:pt x="863052" y="686934"/>
                    <a:pt x="859922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4" y="695208"/>
                    <a:pt x="832916" y="694588"/>
                    <a:pt x="831296" y="680990"/>
                  </a:cubicBezTo>
                  <a:cubicBezTo>
                    <a:pt x="830116" y="674108"/>
                    <a:pt x="830871" y="667272"/>
                    <a:pt x="830431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6" y="647069"/>
                    <a:pt x="849463" y="643408"/>
                    <a:pt x="847783" y="638749"/>
                  </a:cubicBezTo>
                  <a:cubicBezTo>
                    <a:pt x="845983" y="632896"/>
                    <a:pt x="844347" y="626303"/>
                    <a:pt x="835406" y="626246"/>
                  </a:cubicBezTo>
                  <a:cubicBezTo>
                    <a:pt x="834953" y="626533"/>
                    <a:pt x="834499" y="626822"/>
                    <a:pt x="833304" y="626943"/>
                  </a:cubicBezTo>
                  <a:cubicBezTo>
                    <a:pt x="828810" y="627883"/>
                    <a:pt x="824468" y="635086"/>
                    <a:pt x="819248" y="628857"/>
                  </a:cubicBezTo>
                  <a:cubicBezTo>
                    <a:pt x="814316" y="623080"/>
                    <a:pt x="812393" y="616033"/>
                    <a:pt x="813029" y="608001"/>
                  </a:cubicBezTo>
                  <a:cubicBezTo>
                    <a:pt x="814071" y="601617"/>
                    <a:pt x="817339" y="595732"/>
                    <a:pt x="821182" y="590753"/>
                  </a:cubicBezTo>
                  <a:cubicBezTo>
                    <a:pt x="824404" y="586803"/>
                    <a:pt x="827582" y="584789"/>
                    <a:pt x="831485" y="589945"/>
                  </a:cubicBezTo>
                  <a:cubicBezTo>
                    <a:pt x="833088" y="591472"/>
                    <a:pt x="835147" y="592711"/>
                    <a:pt x="836962" y="591560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6" y="578085"/>
                    <a:pt x="832589" y="574621"/>
                  </a:cubicBezTo>
                  <a:cubicBezTo>
                    <a:pt x="827051" y="562871"/>
                    <a:pt x="831726" y="554185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7"/>
                    <a:pt x="869730" y="547904"/>
                    <a:pt x="866763" y="528166"/>
                  </a:cubicBezTo>
                  <a:cubicBezTo>
                    <a:pt x="865749" y="520543"/>
                    <a:pt x="866914" y="515353"/>
                    <a:pt x="874296" y="511946"/>
                  </a:cubicBezTo>
                  <a:cubicBezTo>
                    <a:pt x="877307" y="510674"/>
                    <a:pt x="879289" y="508783"/>
                    <a:pt x="881271" y="506890"/>
                  </a:cubicBezTo>
                  <a:cubicBezTo>
                    <a:pt x="894599" y="497807"/>
                    <a:pt x="901875" y="486203"/>
                    <a:pt x="895567" y="469218"/>
                  </a:cubicBezTo>
                  <a:cubicBezTo>
                    <a:pt x="893478" y="462911"/>
                    <a:pt x="892297" y="456030"/>
                    <a:pt x="893053" y="449192"/>
                  </a:cubicBezTo>
                  <a:cubicBezTo>
                    <a:pt x="893310" y="444578"/>
                    <a:pt x="895790" y="440463"/>
                    <a:pt x="900284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6"/>
                    <a:pt x="947336" y="441495"/>
                    <a:pt x="955007" y="438541"/>
                  </a:cubicBezTo>
                  <a:cubicBezTo>
                    <a:pt x="962966" y="436041"/>
                    <a:pt x="969274" y="433949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5"/>
                    <a:pt x="1041215" y="436046"/>
                    <a:pt x="1054530" y="433965"/>
                  </a:cubicBezTo>
                  <a:cubicBezTo>
                    <a:pt x="1066648" y="432008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8" y="431383"/>
                    <a:pt x="1165444" y="439339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1"/>
                    <a:pt x="1295484" y="442763"/>
                    <a:pt x="1308223" y="439777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8" y="421799"/>
                    <a:pt x="1327103" y="416367"/>
                    <a:pt x="1334516" y="418027"/>
                  </a:cubicBezTo>
                  <a:cubicBezTo>
                    <a:pt x="1342217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8"/>
                    <a:pt x="1348242" y="455745"/>
                  </a:cubicBezTo>
                  <a:lnTo>
                    <a:pt x="1387252" y="495472"/>
                  </a:lnTo>
                  <a:lnTo>
                    <a:pt x="1391837" y="495408"/>
                  </a:lnTo>
                  <a:cubicBezTo>
                    <a:pt x="1404436" y="492736"/>
                    <a:pt x="1415417" y="485221"/>
                    <a:pt x="1416978" y="473734"/>
                  </a:cubicBezTo>
                  <a:cubicBezTo>
                    <a:pt x="1420965" y="446896"/>
                    <a:pt x="1437005" y="441698"/>
                    <a:pt x="1459404" y="441306"/>
                  </a:cubicBezTo>
                  <a:cubicBezTo>
                    <a:pt x="1462911" y="440739"/>
                    <a:pt x="1466274" y="440817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2" y="401163"/>
                    <a:pt x="1461863" y="391126"/>
                  </a:cubicBezTo>
                  <a:cubicBezTo>
                    <a:pt x="1456437" y="385175"/>
                    <a:pt x="1454727" y="380734"/>
                    <a:pt x="1459824" y="373082"/>
                  </a:cubicBezTo>
                  <a:cubicBezTo>
                    <a:pt x="1463987" y="366575"/>
                    <a:pt x="1466363" y="358991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2"/>
                    <a:pt x="1516208" y="302521"/>
                    <a:pt x="1518925" y="302455"/>
                  </a:cubicBezTo>
                  <a:cubicBezTo>
                    <a:pt x="1549337" y="302509"/>
                    <a:pt x="1572854" y="315221"/>
                    <a:pt x="1592775" y="337949"/>
                  </a:cubicBezTo>
                  <a:cubicBezTo>
                    <a:pt x="1604626" y="351430"/>
                    <a:pt x="1610607" y="366976"/>
                    <a:pt x="1609283" y="384943"/>
                  </a:cubicBezTo>
                  <a:cubicBezTo>
                    <a:pt x="1608837" y="392959"/>
                    <a:pt x="1611124" y="394824"/>
                    <a:pt x="1618784" y="393836"/>
                  </a:cubicBezTo>
                  <a:cubicBezTo>
                    <a:pt x="1627874" y="392491"/>
                    <a:pt x="1638107" y="392080"/>
                    <a:pt x="1646487" y="387871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3"/>
                    <a:pt x="1697241" y="414806"/>
                  </a:cubicBezTo>
                  <a:cubicBezTo>
                    <a:pt x="1701679" y="413095"/>
                    <a:pt x="1702546" y="409230"/>
                    <a:pt x="1703912" y="406155"/>
                  </a:cubicBezTo>
                  <a:cubicBezTo>
                    <a:pt x="1708798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4" y="397791"/>
                  </a:cubicBezTo>
                  <a:cubicBezTo>
                    <a:pt x="1751216" y="403232"/>
                    <a:pt x="1749918" y="409028"/>
                    <a:pt x="1750050" y="414469"/>
                  </a:cubicBezTo>
                  <a:cubicBezTo>
                    <a:pt x="1750736" y="429504"/>
                    <a:pt x="1756307" y="434812"/>
                    <a:pt x="1771479" y="433479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7"/>
                    <a:pt x="1811648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6"/>
                    <a:pt x="1826673" y="458702"/>
                    <a:pt x="1831732" y="469308"/>
                  </a:cubicBezTo>
                  <a:cubicBezTo>
                    <a:pt x="1835582" y="476258"/>
                    <a:pt x="1839799" y="478556"/>
                    <a:pt x="1847892" y="475634"/>
                  </a:cubicBezTo>
                  <a:cubicBezTo>
                    <a:pt x="1858991" y="471359"/>
                    <a:pt x="1870025" y="464363"/>
                    <a:pt x="1880126" y="458510"/>
                  </a:cubicBezTo>
                  <a:cubicBezTo>
                    <a:pt x="1897175" y="448804"/>
                    <a:pt x="1913648" y="441674"/>
                    <a:pt x="1931438" y="455808"/>
                  </a:cubicBezTo>
                  <a:cubicBezTo>
                    <a:pt x="1936155" y="458895"/>
                    <a:pt x="1940095" y="456395"/>
                    <a:pt x="1943892" y="454541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6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2"/>
                    <a:pt x="1965110" y="399096"/>
                    <a:pt x="1967342" y="392156"/>
                  </a:cubicBezTo>
                  <a:cubicBezTo>
                    <a:pt x="1969863" y="383928"/>
                    <a:pt x="1973671" y="375987"/>
                    <a:pt x="1982906" y="373999"/>
                  </a:cubicBezTo>
                  <a:cubicBezTo>
                    <a:pt x="1990854" y="371723"/>
                    <a:pt x="1996357" y="374310"/>
                    <a:pt x="1993404" y="384469"/>
                  </a:cubicBezTo>
                  <a:cubicBezTo>
                    <a:pt x="1991172" y="391411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9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8"/>
                    <a:pt x="2027118" y="342649"/>
                    <a:pt x="2033778" y="340083"/>
                  </a:cubicBezTo>
                  <a:cubicBezTo>
                    <a:pt x="2040583" y="336874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1"/>
                    <a:pt x="2059695" y="397132"/>
                    <a:pt x="2070321" y="397232"/>
                  </a:cubicBezTo>
                  <a:lnTo>
                    <a:pt x="2071511" y="397143"/>
                  </a:lnTo>
                  <a:lnTo>
                    <a:pt x="2069934" y="387948"/>
                  </a:lnTo>
                  <a:cubicBezTo>
                    <a:pt x="2068111" y="383917"/>
                    <a:pt x="2065026" y="379929"/>
                    <a:pt x="2060255" y="375986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8"/>
                    <a:pt x="2129578" y="334347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8"/>
                  </a:cubicBezTo>
                  <a:cubicBezTo>
                    <a:pt x="2104083" y="294094"/>
                    <a:pt x="2112817" y="293631"/>
                    <a:pt x="2119407" y="294010"/>
                  </a:cubicBezTo>
                  <a:cubicBezTo>
                    <a:pt x="2164845" y="297438"/>
                    <a:pt x="2192376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2" y="204688"/>
                    <a:pt x="2257860" y="207097"/>
                  </a:cubicBezTo>
                  <a:cubicBezTo>
                    <a:pt x="2280850" y="213905"/>
                    <a:pt x="2287208" y="209918"/>
                    <a:pt x="2292598" y="187735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7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5" y="145752"/>
                    <a:pt x="2180094" y="141351"/>
                    <a:pt x="2177954" y="156063"/>
                  </a:cubicBezTo>
                  <a:cubicBezTo>
                    <a:pt x="2177459" y="160470"/>
                    <a:pt x="2167500" y="165378"/>
                    <a:pt x="2161941" y="156914"/>
                  </a:cubicBezTo>
                  <a:cubicBezTo>
                    <a:pt x="2160845" y="146570"/>
                    <a:pt x="2160158" y="136205"/>
                    <a:pt x="2166815" y="128838"/>
                  </a:cubicBezTo>
                  <a:cubicBezTo>
                    <a:pt x="2169034" y="126381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1" y="112559"/>
                    <a:pt x="2238235" y="109067"/>
                    <a:pt x="2224591" y="99573"/>
                  </a:cubicBezTo>
                  <a:cubicBezTo>
                    <a:pt x="2222555" y="88731"/>
                    <a:pt x="2211553" y="73987"/>
                    <a:pt x="2236573" y="77768"/>
                  </a:cubicBezTo>
                  <a:cubicBezTo>
                    <a:pt x="2238028" y="77691"/>
                    <a:pt x="2238757" y="77652"/>
                    <a:pt x="2240288" y="79030"/>
                  </a:cubicBezTo>
                  <a:cubicBezTo>
                    <a:pt x="2247381" y="88873"/>
                    <a:pt x="2259833" y="89671"/>
                    <a:pt x="2269604" y="94992"/>
                  </a:cubicBezTo>
                  <a:cubicBezTo>
                    <a:pt x="2277114" y="98973"/>
                    <a:pt x="2283472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8"/>
                    <a:pt x="2301741" y="81608"/>
                    <a:pt x="2306411" y="73331"/>
                  </a:cubicBezTo>
                  <a:cubicBezTo>
                    <a:pt x="2320350" y="60911"/>
                    <a:pt x="2332834" y="48569"/>
                    <a:pt x="2339875" y="29946"/>
                  </a:cubicBezTo>
                  <a:cubicBezTo>
                    <a:pt x="2352809" y="-1397"/>
                    <a:pt x="2370239" y="-3053"/>
                    <a:pt x="2392011" y="22069"/>
                  </a:cubicBezTo>
                  <a:cubicBezTo>
                    <a:pt x="2415354" y="49298"/>
                    <a:pt x="2423401" y="49599"/>
                    <a:pt x="2449746" y="23384"/>
                  </a:cubicBezTo>
                  <a:cubicBezTo>
                    <a:pt x="2450436" y="22617"/>
                    <a:pt x="2450436" y="22617"/>
                    <a:pt x="2451124" y="21850"/>
                  </a:cubicBezTo>
                  <a:cubicBezTo>
                    <a:pt x="2481072" y="-5288"/>
                    <a:pt x="2484595" y="-7665"/>
                    <a:pt x="2508326" y="26842"/>
                  </a:cubicBezTo>
                  <a:cubicBezTo>
                    <a:pt x="2514650" y="35996"/>
                    <a:pt x="2516957" y="51932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5"/>
                    <a:pt x="2559883" y="8046"/>
                  </a:cubicBezTo>
                  <a:cubicBezTo>
                    <a:pt x="2560882" y="13102"/>
                    <a:pt x="2559657" y="17549"/>
                    <a:pt x="2562074" y="21798"/>
                  </a:cubicBezTo>
                  <a:cubicBezTo>
                    <a:pt x="2564070" y="31912"/>
                    <a:pt x="2566066" y="42025"/>
                    <a:pt x="2568791" y="52100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1" y="50277"/>
                    <a:pt x="2625296" y="43989"/>
                  </a:cubicBezTo>
                  <a:cubicBezTo>
                    <a:pt x="2630888" y="39313"/>
                    <a:pt x="2637090" y="32415"/>
                    <a:pt x="2645290" y="35628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2" y="78799"/>
                    <a:pt x="2657690" y="90445"/>
                  </a:cubicBezTo>
                  <a:cubicBezTo>
                    <a:pt x="2658347" y="102820"/>
                    <a:pt x="2663062" y="109139"/>
                    <a:pt x="2676280" y="110626"/>
                  </a:cubicBezTo>
                  <a:cubicBezTo>
                    <a:pt x="2699766" y="113029"/>
                    <a:pt x="2709119" y="124213"/>
                    <a:pt x="2711006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1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10" y="175841"/>
                  </a:cubicBezTo>
                  <a:cubicBezTo>
                    <a:pt x="2866295" y="185648"/>
                    <a:pt x="2866605" y="194939"/>
                    <a:pt x="2868616" y="203591"/>
                  </a:cubicBezTo>
                  <a:lnTo>
                    <a:pt x="2876460" y="217590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3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60"/>
                  </a:cubicBezTo>
                  <a:cubicBezTo>
                    <a:pt x="2979943" y="138301"/>
                    <a:pt x="3002044" y="128368"/>
                    <a:pt x="3020035" y="96025"/>
                  </a:cubicBezTo>
                  <a:cubicBezTo>
                    <a:pt x="3035385" y="68933"/>
                    <a:pt x="3041054" y="65712"/>
                    <a:pt x="3059179" y="77157"/>
                  </a:cubicBezTo>
                  <a:cubicBezTo>
                    <a:pt x="3063973" y="84932"/>
                    <a:pt x="3065279" y="95813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6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2"/>
                  </a:cubicBezTo>
                  <a:cubicBezTo>
                    <a:pt x="3179448" y="101429"/>
                    <a:pt x="3180594" y="95529"/>
                    <a:pt x="3184041" y="91696"/>
                  </a:cubicBezTo>
                  <a:cubicBezTo>
                    <a:pt x="3184731" y="90929"/>
                    <a:pt x="3184653" y="89475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7" y="95059"/>
                    <a:pt x="3205002" y="101532"/>
                  </a:cubicBezTo>
                  <a:cubicBezTo>
                    <a:pt x="3211448" y="126738"/>
                    <a:pt x="3219610" y="129226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2"/>
                    <a:pt x="3276340" y="111615"/>
                  </a:cubicBezTo>
                  <a:cubicBezTo>
                    <a:pt x="3277455" y="118854"/>
                    <a:pt x="3277880" y="126859"/>
                    <a:pt x="3277538" y="134178"/>
                  </a:cubicBezTo>
                  <a:cubicBezTo>
                    <a:pt x="3277428" y="145864"/>
                    <a:pt x="3279999" y="153025"/>
                    <a:pt x="3294633" y="153709"/>
                  </a:cubicBezTo>
                  <a:cubicBezTo>
                    <a:pt x="3310725" y="154314"/>
                    <a:pt x="3317971" y="167069"/>
                    <a:pt x="3319511" y="182315"/>
                  </a:cubicBezTo>
                  <a:cubicBezTo>
                    <a:pt x="3323589" y="217866"/>
                    <a:pt x="3323589" y="217866"/>
                    <a:pt x="3357761" y="215322"/>
                  </a:cubicBezTo>
                  <a:cubicBezTo>
                    <a:pt x="3365040" y="214935"/>
                    <a:pt x="3376222" y="205581"/>
                    <a:pt x="3375693" y="223128"/>
                  </a:cubicBezTo>
                  <a:cubicBezTo>
                    <a:pt x="3372937" y="226194"/>
                    <a:pt x="3370180" y="229261"/>
                    <a:pt x="3367384" y="231599"/>
                  </a:cubicBezTo>
                  <a:cubicBezTo>
                    <a:pt x="3359268" y="243708"/>
                    <a:pt x="3368118" y="245428"/>
                    <a:pt x="3377007" y="247876"/>
                  </a:cubicBezTo>
                  <a:cubicBezTo>
                    <a:pt x="3393174" y="249938"/>
                    <a:pt x="3404403" y="255181"/>
                    <a:pt x="3404679" y="274146"/>
                  </a:cubicBezTo>
                  <a:cubicBezTo>
                    <a:pt x="3404377" y="282190"/>
                    <a:pt x="3409897" y="289926"/>
                    <a:pt x="3412506" y="297817"/>
                  </a:cubicBezTo>
                  <a:cubicBezTo>
                    <a:pt x="3416074" y="310037"/>
                    <a:pt x="3414431" y="320343"/>
                    <a:pt x="3404705" y="329618"/>
                  </a:cubicBezTo>
                  <a:cubicBezTo>
                    <a:pt x="3386707" y="348093"/>
                    <a:pt x="3386714" y="361961"/>
                    <a:pt x="3403810" y="381492"/>
                  </a:cubicBezTo>
                  <a:cubicBezTo>
                    <a:pt x="3407719" y="386394"/>
                    <a:pt x="3412319" y="390529"/>
                    <a:pt x="3416229" y="395431"/>
                  </a:cubicBezTo>
                  <a:cubicBezTo>
                    <a:pt x="3425582" y="406614"/>
                    <a:pt x="3425434" y="417571"/>
                    <a:pt x="3415823" y="429030"/>
                  </a:cubicBezTo>
                  <a:cubicBezTo>
                    <a:pt x="3409102" y="436503"/>
                    <a:pt x="3400313" y="443677"/>
                    <a:pt x="3401628" y="453598"/>
                  </a:cubicBezTo>
                  <a:lnTo>
                    <a:pt x="3406630" y="464271"/>
                  </a:lnTo>
                  <a:lnTo>
                    <a:pt x="3407669" y="464755"/>
                  </a:lnTo>
                  <a:cubicBezTo>
                    <a:pt x="3414157" y="465851"/>
                    <a:pt x="3423255" y="468537"/>
                    <a:pt x="3418321" y="455507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3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8"/>
                  </a:cubicBezTo>
                  <a:cubicBezTo>
                    <a:pt x="3465981" y="472415"/>
                    <a:pt x="3467341" y="472531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1" y="453568"/>
                    <a:pt x="3570810" y="481255"/>
                  </a:cubicBezTo>
                  <a:cubicBezTo>
                    <a:pt x="3574048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5"/>
                    <a:pt x="3648916" y="504571"/>
                    <a:pt x="3648972" y="539676"/>
                  </a:cubicBezTo>
                  <a:cubicBezTo>
                    <a:pt x="3649008" y="549002"/>
                    <a:pt x="3643051" y="561113"/>
                    <a:pt x="3651715" y="565684"/>
                  </a:cubicBezTo>
                  <a:cubicBezTo>
                    <a:pt x="3662465" y="571526"/>
                    <a:pt x="3669581" y="558689"/>
                    <a:pt x="3677800" y="552253"/>
                  </a:cubicBezTo>
                  <a:cubicBezTo>
                    <a:pt x="3681913" y="549035"/>
                    <a:pt x="3685501" y="545499"/>
                    <a:pt x="3689090" y="541962"/>
                  </a:cubicBezTo>
                  <a:cubicBezTo>
                    <a:pt x="3696215" y="542014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7"/>
                    <a:pt x="3681701" y="577536"/>
                    <a:pt x="3678811" y="585793"/>
                  </a:cubicBezTo>
                  <a:cubicBezTo>
                    <a:pt x="3673235" y="603147"/>
                    <a:pt x="3677382" y="609256"/>
                    <a:pt x="3695717" y="609705"/>
                  </a:cubicBezTo>
                  <a:cubicBezTo>
                    <a:pt x="3704203" y="609872"/>
                    <a:pt x="3712920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5"/>
                    <a:pt x="3740043" y="623864"/>
                    <a:pt x="3736745" y="630441"/>
                  </a:cubicBezTo>
                  <a:cubicBezTo>
                    <a:pt x="3732495" y="638583"/>
                    <a:pt x="3727200" y="646089"/>
                    <a:pt x="3722108" y="654435"/>
                  </a:cubicBezTo>
                  <a:cubicBezTo>
                    <a:pt x="3716698" y="663301"/>
                    <a:pt x="3716964" y="669905"/>
                    <a:pt x="3725398" y="677198"/>
                  </a:cubicBezTo>
                  <a:cubicBezTo>
                    <a:pt x="3740499" y="689988"/>
                    <a:pt x="3741667" y="702153"/>
                    <a:pt x="3732642" y="718120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2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8"/>
                    <a:pt x="3810714" y="795880"/>
                    <a:pt x="3823514" y="793669"/>
                  </a:cubicBezTo>
                  <a:cubicBezTo>
                    <a:pt x="3806234" y="806745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69"/>
                    <a:pt x="3823742" y="840975"/>
                    <a:pt x="3826606" y="836281"/>
                  </a:cubicBezTo>
                  <a:cubicBezTo>
                    <a:pt x="3841561" y="811766"/>
                    <a:pt x="3844399" y="810633"/>
                    <a:pt x="3871753" y="824457"/>
                  </a:cubicBezTo>
                  <a:cubicBezTo>
                    <a:pt x="3883024" y="830618"/>
                    <a:pt x="3885888" y="825924"/>
                    <a:pt x="3886171" y="816075"/>
                  </a:cubicBezTo>
                  <a:cubicBezTo>
                    <a:pt x="3892765" y="802920"/>
                    <a:pt x="3897610" y="813750"/>
                    <a:pt x="3903030" y="817772"/>
                  </a:cubicBezTo>
                  <a:cubicBezTo>
                    <a:pt x="3922250" y="840234"/>
                    <a:pt x="3942237" y="843839"/>
                    <a:pt x="3970004" y="830001"/>
                  </a:cubicBezTo>
                  <a:cubicBezTo>
                    <a:pt x="3993457" y="818542"/>
                    <a:pt x="3998903" y="819002"/>
                    <a:pt x="4006011" y="835505"/>
                  </a:cubicBezTo>
                  <a:cubicBezTo>
                    <a:pt x="4005641" y="843153"/>
                    <a:pt x="4001389" y="851294"/>
                    <a:pt x="4008781" y="857952"/>
                  </a:cubicBezTo>
                  <a:cubicBezTo>
                    <a:pt x="4015942" y="867330"/>
                    <a:pt x="4025472" y="868134"/>
                    <a:pt x="4036593" y="866329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0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6" y="904728"/>
                  </a:cubicBezTo>
                  <a:cubicBezTo>
                    <a:pt x="4086296" y="904525"/>
                    <a:pt x="4086932" y="903481"/>
                    <a:pt x="4087569" y="902438"/>
                  </a:cubicBezTo>
                  <a:cubicBezTo>
                    <a:pt x="4093880" y="899131"/>
                    <a:pt x="4094481" y="888762"/>
                    <a:pt x="4104011" y="889565"/>
                  </a:cubicBezTo>
                  <a:cubicBezTo>
                    <a:pt x="4108996" y="895470"/>
                    <a:pt x="4104453" y="900573"/>
                    <a:pt x="4102112" y="905585"/>
                  </a:cubicBezTo>
                  <a:cubicBezTo>
                    <a:pt x="4099768" y="910596"/>
                    <a:pt x="4097108" y="916132"/>
                    <a:pt x="4095288" y="921462"/>
                  </a:cubicBezTo>
                  <a:cubicBezTo>
                    <a:pt x="4087801" y="941946"/>
                    <a:pt x="4092266" y="947533"/>
                    <a:pt x="4114076" y="945806"/>
                  </a:cubicBezTo>
                  <a:cubicBezTo>
                    <a:pt x="4119636" y="944905"/>
                    <a:pt x="4125514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4"/>
                    <a:pt x="4133677" y="973510"/>
                    <a:pt x="4129972" y="978409"/>
                  </a:cubicBezTo>
                  <a:cubicBezTo>
                    <a:pt x="4124359" y="986436"/>
                    <a:pt x="4122741" y="992607"/>
                    <a:pt x="4132538" y="1000014"/>
                  </a:cubicBezTo>
                  <a:cubicBezTo>
                    <a:pt x="4143377" y="1008058"/>
                    <a:pt x="4142344" y="1020311"/>
                    <a:pt x="4136184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3"/>
                    <a:pt x="4164370" y="1074544"/>
                    <a:pt x="4155689" y="1086426"/>
                  </a:cubicBezTo>
                  <a:cubicBezTo>
                    <a:pt x="4152330" y="1087240"/>
                    <a:pt x="4148971" y="1088053"/>
                    <a:pt x="4145929" y="1088346"/>
                  </a:cubicBezTo>
                  <a:cubicBezTo>
                    <a:pt x="4134580" y="1092872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7"/>
                  </a:cubicBezTo>
                  <a:cubicBezTo>
                    <a:pt x="4147533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6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5" y="1219531"/>
                    <a:pt x="4102065" y="1224773"/>
                  </a:cubicBezTo>
                  <a:cubicBezTo>
                    <a:pt x="4103234" y="1236937"/>
                    <a:pt x="4097939" y="1244443"/>
                    <a:pt x="4085863" y="1247811"/>
                  </a:cubicBezTo>
                  <a:cubicBezTo>
                    <a:pt x="4074945" y="1250455"/>
                    <a:pt x="4061738" y="1250987"/>
                    <a:pt x="4062766" y="1268076"/>
                  </a:cubicBezTo>
                  <a:cubicBezTo>
                    <a:pt x="4063703" y="1282962"/>
                    <a:pt x="4064642" y="1297849"/>
                    <a:pt x="4083268" y="1301340"/>
                  </a:cubicBezTo>
                  <a:cubicBezTo>
                    <a:pt x="4085151" y="1301774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2" y="1304703"/>
                    <a:pt x="4025745" y="1300601"/>
                  </a:cubicBezTo>
                  <a:cubicBezTo>
                    <a:pt x="4016737" y="1300117"/>
                    <a:pt x="4012599" y="1306897"/>
                    <a:pt x="4008463" y="1313678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1" y="1345489"/>
                  </a:cubicBezTo>
                  <a:cubicBezTo>
                    <a:pt x="3954629" y="1366725"/>
                    <a:pt x="3954629" y="1366725"/>
                    <a:pt x="3934694" y="1355993"/>
                  </a:cubicBezTo>
                  <a:cubicBezTo>
                    <a:pt x="3931042" y="1353766"/>
                    <a:pt x="3927072" y="1352059"/>
                    <a:pt x="3923281" y="1354756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4" y="1395678"/>
                    <a:pt x="3936872" y="1401698"/>
                    <a:pt x="3949876" y="1400327"/>
                  </a:cubicBezTo>
                  <a:cubicBezTo>
                    <a:pt x="3959000" y="1399450"/>
                    <a:pt x="3965895" y="1402226"/>
                    <a:pt x="3968971" y="1411261"/>
                  </a:cubicBezTo>
                  <a:cubicBezTo>
                    <a:pt x="3969123" y="1419226"/>
                    <a:pt x="3962925" y="1421171"/>
                    <a:pt x="3957365" y="1422073"/>
                  </a:cubicBezTo>
                  <a:cubicBezTo>
                    <a:pt x="3922845" y="1428211"/>
                    <a:pt x="3902965" y="1452585"/>
                    <a:pt x="3884013" y="1478958"/>
                  </a:cubicBezTo>
                  <a:cubicBezTo>
                    <a:pt x="3874400" y="1492955"/>
                    <a:pt x="3868462" y="1496310"/>
                    <a:pt x="3859917" y="1489419"/>
                  </a:cubicBezTo>
                  <a:lnTo>
                    <a:pt x="3852809" y="1481837"/>
                  </a:lnTo>
                  <a:lnTo>
                    <a:pt x="3841864" y="1492090"/>
                  </a:lnTo>
                  <a:lnTo>
                    <a:pt x="3840531" y="1496285"/>
                  </a:lnTo>
                  <a:lnTo>
                    <a:pt x="3850294" y="1497108"/>
                  </a:lnTo>
                  <a:cubicBezTo>
                    <a:pt x="3875525" y="1500333"/>
                    <a:pt x="3883385" y="1514432"/>
                    <a:pt x="3872107" y="1537613"/>
                  </a:cubicBezTo>
                  <a:cubicBezTo>
                    <a:pt x="3867421" y="1547638"/>
                    <a:pt x="3860129" y="1556073"/>
                    <a:pt x="3857531" y="1567371"/>
                  </a:cubicBezTo>
                  <a:cubicBezTo>
                    <a:pt x="3852883" y="1586722"/>
                    <a:pt x="3857029" y="1592830"/>
                    <a:pt x="3876636" y="1591193"/>
                  </a:cubicBezTo>
                  <a:cubicBezTo>
                    <a:pt x="3882402" y="1591131"/>
                    <a:pt x="3888279" y="1589708"/>
                    <a:pt x="3893839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39" y="1591525"/>
                    <a:pt x="3820166" y="1603981"/>
                  </a:cubicBezTo>
                  <a:cubicBezTo>
                    <a:pt x="3819878" y="1607385"/>
                    <a:pt x="3820969" y="1612345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79" y="1625739"/>
                    <a:pt x="3878963" y="1632824"/>
                  </a:cubicBezTo>
                  <a:cubicBezTo>
                    <a:pt x="3879662" y="1632317"/>
                    <a:pt x="3880361" y="1631809"/>
                    <a:pt x="3881060" y="1631301"/>
                  </a:cubicBezTo>
                  <a:cubicBezTo>
                    <a:pt x="3903233" y="1628009"/>
                    <a:pt x="3924385" y="1635070"/>
                    <a:pt x="3946493" y="1636097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2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1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7"/>
                    <a:pt x="4222463" y="1639593"/>
                    <a:pt x="4233230" y="1641916"/>
                  </a:cubicBezTo>
                  <a:cubicBezTo>
                    <a:pt x="4255971" y="1646755"/>
                    <a:pt x="4279860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8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6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5"/>
                  </a:lnTo>
                  <a:cubicBezTo>
                    <a:pt x="4468222" y="1714702"/>
                    <a:pt x="4468175" y="1715004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9" y="1701554"/>
                    <a:pt x="4476105" y="1702032"/>
                  </a:cubicBezTo>
                  <a:cubicBezTo>
                    <a:pt x="4507614" y="1710115"/>
                    <a:pt x="4540876" y="1699299"/>
                    <a:pt x="4572318" y="1711701"/>
                  </a:cubicBezTo>
                  <a:cubicBezTo>
                    <a:pt x="4576954" y="1713673"/>
                    <a:pt x="4583370" y="1712215"/>
                    <a:pt x="4589311" y="1713774"/>
                  </a:cubicBezTo>
                  <a:cubicBezTo>
                    <a:pt x="4590518" y="1713966"/>
                    <a:pt x="4592232" y="1714855"/>
                    <a:pt x="4593344" y="1715650"/>
                  </a:cubicBezTo>
                  <a:cubicBezTo>
                    <a:pt x="4596582" y="1718639"/>
                    <a:pt x="4596420" y="1723562"/>
                    <a:pt x="4601154" y="1724929"/>
                  </a:cubicBezTo>
                  <a:cubicBezTo>
                    <a:pt x="4602169" y="1726327"/>
                    <a:pt x="4602581" y="1727630"/>
                    <a:pt x="4602993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4" y="1742592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2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7" y="1750870"/>
                    <a:pt x="4509436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1" y="1731516"/>
                  </a:cubicBezTo>
                  <a:cubicBezTo>
                    <a:pt x="4400338" y="1723437"/>
                    <a:pt x="4379217" y="1720092"/>
                    <a:pt x="4358507" y="1718051"/>
                  </a:cubicBezTo>
                  <a:cubicBezTo>
                    <a:pt x="4343927" y="1716359"/>
                    <a:pt x="4330142" y="1713558"/>
                    <a:pt x="4315402" y="1716792"/>
                  </a:cubicBezTo>
                  <a:cubicBezTo>
                    <a:pt x="4303267" y="1719199"/>
                    <a:pt x="4290880" y="1715382"/>
                    <a:pt x="4279957" y="1706229"/>
                  </a:cubicBezTo>
                  <a:cubicBezTo>
                    <a:pt x="4264780" y="1692690"/>
                    <a:pt x="4247656" y="1699257"/>
                    <a:pt x="4243898" y="1719077"/>
                  </a:cubicBezTo>
                  <a:cubicBezTo>
                    <a:pt x="4243516" y="1721492"/>
                    <a:pt x="4243039" y="1724509"/>
                    <a:pt x="4242561" y="1727526"/>
                  </a:cubicBezTo>
                  <a:cubicBezTo>
                    <a:pt x="4237590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4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9"/>
                    <a:pt x="4144304" y="1812800"/>
                    <a:pt x="4142937" y="1817531"/>
                  </a:cubicBezTo>
                  <a:cubicBezTo>
                    <a:pt x="4139245" y="1833030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4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3"/>
                    <a:pt x="4075791" y="1874328"/>
                    <a:pt x="4084939" y="1875159"/>
                  </a:cubicBezTo>
                  <a:cubicBezTo>
                    <a:pt x="4101330" y="1877135"/>
                    <a:pt x="4102721" y="1887872"/>
                    <a:pt x="4100715" y="1900545"/>
                  </a:cubicBezTo>
                  <a:cubicBezTo>
                    <a:pt x="4099281" y="1909598"/>
                    <a:pt x="4098355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8"/>
                  </a:cubicBezTo>
                  <a:cubicBezTo>
                    <a:pt x="4116699" y="1951948"/>
                    <a:pt x="4120123" y="1965481"/>
                    <a:pt x="4131370" y="1964787"/>
                  </a:cubicBezTo>
                  <a:cubicBezTo>
                    <a:pt x="4138801" y="1964727"/>
                    <a:pt x="4146360" y="1967781"/>
                    <a:pt x="4154147" y="1961590"/>
                  </a:cubicBezTo>
                  <a:cubicBezTo>
                    <a:pt x="4161932" y="1955400"/>
                    <a:pt x="4170697" y="1958643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6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7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8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3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5" y="2211269"/>
                    <a:pt x="4169590" y="2219526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1" y="2248055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4" y="2295941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7" y="2331791"/>
                    <a:pt x="4057216" y="2335352"/>
                  </a:cubicBezTo>
                  <a:lnTo>
                    <a:pt x="4073447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3" y="2395533"/>
                    <a:pt x="4036450" y="2388356"/>
                  </a:cubicBezTo>
                  <a:cubicBezTo>
                    <a:pt x="4045191" y="2376132"/>
                    <a:pt x="4030425" y="2363894"/>
                    <a:pt x="4033639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0"/>
                  </a:cubicBezTo>
                  <a:cubicBezTo>
                    <a:pt x="3986224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9"/>
                    <a:pt x="3931553" y="2410099"/>
                  </a:cubicBezTo>
                  <a:cubicBezTo>
                    <a:pt x="3928596" y="2417053"/>
                    <a:pt x="3920367" y="2418225"/>
                    <a:pt x="3913538" y="2418380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6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6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2" y="2621030"/>
                    <a:pt x="3951796" y="2665082"/>
                    <a:pt x="3944723" y="2709741"/>
                  </a:cubicBezTo>
                  <a:cubicBezTo>
                    <a:pt x="3942238" y="2725432"/>
                    <a:pt x="3935020" y="2739754"/>
                    <a:pt x="3933742" y="2755635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30"/>
                    <a:pt x="3960631" y="2788970"/>
                    <a:pt x="3958242" y="2804057"/>
                  </a:cubicBezTo>
                  <a:cubicBezTo>
                    <a:pt x="3953654" y="2833024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4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8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1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5" y="3003434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10"/>
                  </a:cubicBezTo>
                  <a:cubicBezTo>
                    <a:pt x="3828681" y="2993251"/>
                    <a:pt x="3830084" y="2980481"/>
                    <a:pt x="3826596" y="2971268"/>
                  </a:cubicBezTo>
                  <a:cubicBezTo>
                    <a:pt x="3825357" y="2967361"/>
                    <a:pt x="3827109" y="2960213"/>
                    <a:pt x="3819102" y="2963896"/>
                  </a:cubicBezTo>
                  <a:cubicBezTo>
                    <a:pt x="3812398" y="2967164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9" y="2944930"/>
                  </a:cubicBezTo>
                  <a:cubicBezTo>
                    <a:pt x="3810348" y="2937145"/>
                    <a:pt x="3803966" y="2930566"/>
                    <a:pt x="3806099" y="2921006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2"/>
                  </a:cubicBezTo>
                  <a:cubicBezTo>
                    <a:pt x="3793138" y="2920810"/>
                    <a:pt x="3790880" y="2927257"/>
                    <a:pt x="3786147" y="2925889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4" y="2933616"/>
                  </a:lnTo>
                  <a:cubicBezTo>
                    <a:pt x="3786489" y="2940527"/>
                    <a:pt x="3782271" y="2941801"/>
                    <a:pt x="3777010" y="2940205"/>
                  </a:cubicBezTo>
                  <a:lnTo>
                    <a:pt x="3767057" y="2938295"/>
                  </a:lnTo>
                  <a:lnTo>
                    <a:pt x="3765045" y="2949766"/>
                  </a:lnTo>
                  <a:cubicBezTo>
                    <a:pt x="3762434" y="2962345"/>
                    <a:pt x="3762841" y="2975400"/>
                    <a:pt x="3751466" y="2984733"/>
                  </a:cubicBezTo>
                  <a:cubicBezTo>
                    <a:pt x="3746476" y="2988892"/>
                    <a:pt x="3748824" y="2993595"/>
                    <a:pt x="3751078" y="2998901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4"/>
                    <a:pt x="3787015" y="3045419"/>
                    <a:pt x="3782528" y="3062030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4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7" y="3084116"/>
                    <a:pt x="3803420" y="3080495"/>
                    <a:pt x="3806757" y="3077003"/>
                  </a:cubicBezTo>
                  <a:cubicBezTo>
                    <a:pt x="3816513" y="3066176"/>
                    <a:pt x="3825823" y="3062083"/>
                    <a:pt x="3840146" y="3069300"/>
                  </a:cubicBezTo>
                  <a:cubicBezTo>
                    <a:pt x="3851038" y="3074737"/>
                    <a:pt x="3862790" y="3074742"/>
                    <a:pt x="3868293" y="3059530"/>
                  </a:cubicBezTo>
                  <a:cubicBezTo>
                    <a:pt x="3871537" y="3050763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2" y="3067199"/>
                  </a:cubicBezTo>
                  <a:cubicBezTo>
                    <a:pt x="3898903" y="3081080"/>
                    <a:pt x="3916752" y="3089474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39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1"/>
                    <a:pt x="3905062" y="3159383"/>
                  </a:cubicBezTo>
                  <a:cubicBezTo>
                    <a:pt x="3903252" y="3159096"/>
                    <a:pt x="3902235" y="3157697"/>
                    <a:pt x="3901125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4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80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4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5" y="3197034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6" y="3255636"/>
                  </a:cubicBezTo>
                  <a:cubicBezTo>
                    <a:pt x="3711791" y="3258685"/>
                    <a:pt x="3702422" y="3255345"/>
                    <a:pt x="3703909" y="3265478"/>
                  </a:cubicBezTo>
                  <a:cubicBezTo>
                    <a:pt x="3705655" y="3270085"/>
                    <a:pt x="3710292" y="3272057"/>
                    <a:pt x="3712832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2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3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5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3" y="4123918"/>
                    <a:pt x="2154229" y="4126801"/>
                    <a:pt x="2146887" y="4129683"/>
                  </a:cubicBezTo>
                  <a:cubicBezTo>
                    <a:pt x="2137861" y="4133020"/>
                    <a:pt x="2127444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2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3"/>
                  </a:cubicBezTo>
                  <a:cubicBezTo>
                    <a:pt x="1711193" y="3894066"/>
                    <a:pt x="1711431" y="3895791"/>
                    <a:pt x="1711668" y="3897518"/>
                  </a:cubicBezTo>
                  <a:cubicBezTo>
                    <a:pt x="1707672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0" y="3894819"/>
                    <a:pt x="1600019" y="3878537"/>
                  </a:cubicBezTo>
                  <a:cubicBezTo>
                    <a:pt x="1597971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0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8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6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2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8"/>
                    <a:pt x="1116177" y="3898927"/>
                  </a:cubicBezTo>
                  <a:cubicBezTo>
                    <a:pt x="1108993" y="3907454"/>
                    <a:pt x="1099225" y="3915774"/>
                    <a:pt x="1085512" y="3913810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7" y="3916032"/>
                    <a:pt x="1094228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8" y="4010121"/>
                    <a:pt x="1003628" y="4010843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3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2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4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1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8"/>
                    <a:pt x="1225082" y="3615948"/>
                  </a:cubicBezTo>
                  <a:lnTo>
                    <a:pt x="1223380" y="3610558"/>
                  </a:lnTo>
                  <a:lnTo>
                    <a:pt x="1222745" y="3611001"/>
                  </a:lnTo>
                  <a:cubicBezTo>
                    <a:pt x="1211165" y="3623331"/>
                    <a:pt x="1193951" y="3632156"/>
                    <a:pt x="1190494" y="3651565"/>
                  </a:cubicBezTo>
                  <a:cubicBezTo>
                    <a:pt x="1182352" y="3655121"/>
                    <a:pt x="1174924" y="3658179"/>
                    <a:pt x="1166783" y="3661736"/>
                  </a:cubicBezTo>
                  <a:cubicBezTo>
                    <a:pt x="1162495" y="3664727"/>
                    <a:pt x="1158923" y="3667219"/>
                    <a:pt x="1154637" y="3670210"/>
                  </a:cubicBezTo>
                  <a:cubicBezTo>
                    <a:pt x="1145979" y="3683687"/>
                    <a:pt x="1131058" y="3686662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7" y="3582771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8"/>
                    <a:pt x="1011030" y="3485255"/>
                    <a:pt x="1010237" y="3484323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2" y="3323390"/>
                    <a:pt x="700012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2" y="3273694"/>
                    <a:pt x="638956" y="3278866"/>
                    <a:pt x="644406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6"/>
                    <a:pt x="664657" y="3289107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2"/>
                  </a:cubicBezTo>
                  <a:cubicBezTo>
                    <a:pt x="612232" y="3299271"/>
                    <a:pt x="615172" y="3292226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8"/>
                    <a:pt x="584006" y="3294285"/>
                  </a:cubicBezTo>
                  <a:cubicBezTo>
                    <a:pt x="581394" y="3297450"/>
                    <a:pt x="579691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8" y="3241263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5"/>
                    <a:pt x="555276" y="3208783"/>
                  </a:cubicBezTo>
                  <a:cubicBezTo>
                    <a:pt x="563218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0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0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4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0" y="3044899"/>
                  </a:cubicBezTo>
                  <a:cubicBezTo>
                    <a:pt x="488742" y="3040400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8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3"/>
                  </a:cubicBezTo>
                  <a:cubicBezTo>
                    <a:pt x="376213" y="3049921"/>
                    <a:pt x="366533" y="3053532"/>
                    <a:pt x="356247" y="3058134"/>
                  </a:cubicBezTo>
                  <a:cubicBezTo>
                    <a:pt x="336669" y="3067942"/>
                    <a:pt x="330918" y="3065114"/>
                    <a:pt x="329279" y="3044401"/>
                  </a:cubicBezTo>
                  <a:cubicBezTo>
                    <a:pt x="328084" y="3030757"/>
                    <a:pt x="321453" y="3026031"/>
                    <a:pt x="308607" y="3027031"/>
                  </a:cubicBezTo>
                  <a:cubicBezTo>
                    <a:pt x="279229" y="3029502"/>
                    <a:pt x="278733" y="3029198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6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20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3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7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8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4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6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7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7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2"/>
                    <a:pt x="177430" y="2216952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3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29999" y="2194023"/>
                    <a:pt x="128755" y="2194881"/>
                    <a:pt x="126283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2" y="2190279"/>
                    <a:pt x="90588" y="2196667"/>
                  </a:cubicBezTo>
                  <a:cubicBezTo>
                    <a:pt x="88512" y="2198766"/>
                    <a:pt x="86956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2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8" y="2195030"/>
                  </a:cubicBezTo>
                  <a:cubicBezTo>
                    <a:pt x="39764" y="2193884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5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4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6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0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9" y="1897227"/>
                    <a:pt x="399610" y="1886186"/>
                    <a:pt x="386796" y="1855936"/>
                  </a:cubicBezTo>
                  <a:cubicBezTo>
                    <a:pt x="388938" y="1849085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3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9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300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5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4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0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2" y="1226678"/>
                  </a:cubicBezTo>
                  <a:cubicBezTo>
                    <a:pt x="501501" y="1199936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6" y="1128228"/>
                  </a:cubicBezTo>
                  <a:cubicBezTo>
                    <a:pt x="489857" y="1118741"/>
                    <a:pt x="492023" y="1108506"/>
                    <a:pt x="491300" y="1098549"/>
                  </a:cubicBezTo>
                  <a:cubicBezTo>
                    <a:pt x="482720" y="1101472"/>
                    <a:pt x="479672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3"/>
                  </a:cubicBezTo>
                  <a:cubicBezTo>
                    <a:pt x="455943" y="1088535"/>
                    <a:pt x="441662" y="1081860"/>
                    <a:pt x="424274" y="1078049"/>
                  </a:cubicBezTo>
                  <a:cubicBezTo>
                    <a:pt x="414341" y="1075391"/>
                    <a:pt x="406802" y="1072149"/>
                    <a:pt x="407590" y="1059716"/>
                  </a:cubicBezTo>
                  <a:cubicBezTo>
                    <a:pt x="407916" y="1055836"/>
                    <a:pt x="406456" y="1051545"/>
                    <a:pt x="403785" y="1049238"/>
                  </a:cubicBezTo>
                  <a:cubicBezTo>
                    <a:pt x="389141" y="1037584"/>
                    <a:pt x="389048" y="1023254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80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grpSp>
          <p:nvGrpSpPr>
            <p:cNvPr id="16" name="Group 3">
              <a:extLst>
                <a:ext uri="{FF2B5EF4-FFF2-40B4-BE49-F238E27FC236}">
                  <a16:creationId xmlns:a16="http://schemas.microsoft.com/office/drawing/2014/main" xmlns="" id="{653B38FE-2126-4BA6-8C69-473DBAAA5C20}"/>
                </a:ext>
              </a:extLst>
            </p:cNvPr>
            <p:cNvGrpSpPr/>
            <p:nvPr/>
          </p:nvGrpSpPr>
          <p:grpSpPr>
            <a:xfrm>
              <a:off x="5899199" y="853605"/>
              <a:ext cx="5668988" cy="4846071"/>
              <a:chOff x="5899199" y="853605"/>
              <a:chExt cx="5668988" cy="4846071"/>
            </a:xfrm>
          </p:grpSpPr>
          <p:sp>
            <p:nvSpPr>
              <p:cNvPr id="54" name="Freeform: Shape 143">
                <a:extLst>
                  <a:ext uri="{FF2B5EF4-FFF2-40B4-BE49-F238E27FC236}">
                    <a16:creationId xmlns:a16="http://schemas.microsoft.com/office/drawing/2014/main" xmlns="" id="{DF0C07E1-8379-4176-9101-15455407DD93}"/>
                  </a:ext>
                </a:extLst>
              </p:cNvPr>
              <p:cNvSpPr/>
              <p:nvPr/>
            </p:nvSpPr>
            <p:spPr>
              <a:xfrm>
                <a:off x="7601132" y="2304805"/>
                <a:ext cx="2824336" cy="2407420"/>
              </a:xfrm>
              <a:custGeom>
                <a:avLst/>
                <a:gdLst>
                  <a:gd name="connsiteX0" fmla="*/ 3420385 w 4572368"/>
                  <a:gd name="connsiteY0" fmla="*/ 2295621 h 2407420"/>
                  <a:gd name="connsiteX1" fmla="*/ 3419637 w 4572368"/>
                  <a:gd name="connsiteY1" fmla="*/ 2295672 h 2407420"/>
                  <a:gd name="connsiteX2" fmla="*/ 3420288 w 4572368"/>
                  <a:gd name="connsiteY2" fmla="*/ 2296984 h 2407420"/>
                  <a:gd name="connsiteX3" fmla="*/ 3424235 w 4572368"/>
                  <a:gd name="connsiteY3" fmla="*/ 2299890 h 2407420"/>
                  <a:gd name="connsiteX4" fmla="*/ 3396137 w 4572368"/>
                  <a:gd name="connsiteY4" fmla="*/ 2235439 h 2407420"/>
                  <a:gd name="connsiteX5" fmla="*/ 3396347 w 4572368"/>
                  <a:gd name="connsiteY5" fmla="*/ 2236477 h 2407420"/>
                  <a:gd name="connsiteX6" fmla="*/ 3396517 w 4572368"/>
                  <a:gd name="connsiteY6" fmla="*/ 2236068 h 2407420"/>
                  <a:gd name="connsiteX7" fmla="*/ 3581300 w 4572368"/>
                  <a:gd name="connsiteY7" fmla="*/ 2059232 h 2407420"/>
                  <a:gd name="connsiteX8" fmla="*/ 3566375 w 4572368"/>
                  <a:gd name="connsiteY8" fmla="*/ 2065484 h 2407420"/>
                  <a:gd name="connsiteX9" fmla="*/ 3554155 w 4572368"/>
                  <a:gd name="connsiteY9" fmla="*/ 2075261 h 2407420"/>
                  <a:gd name="connsiteX10" fmla="*/ 3539872 w 4572368"/>
                  <a:gd name="connsiteY10" fmla="*/ 2080301 h 2407420"/>
                  <a:gd name="connsiteX11" fmla="*/ 3537353 w 4572368"/>
                  <a:gd name="connsiteY11" fmla="*/ 2079049 h 2407420"/>
                  <a:gd name="connsiteX12" fmla="*/ 3551199 w 4572368"/>
                  <a:gd name="connsiteY12" fmla="*/ 2112667 h 2407420"/>
                  <a:gd name="connsiteX13" fmla="*/ 3555909 w 4572368"/>
                  <a:gd name="connsiteY13" fmla="*/ 2099448 h 2407420"/>
                  <a:gd name="connsiteX14" fmla="*/ 3573169 w 4572368"/>
                  <a:gd name="connsiteY14" fmla="*/ 2074167 h 2407420"/>
                  <a:gd name="connsiteX15" fmla="*/ 1649791 w 4572368"/>
                  <a:gd name="connsiteY15" fmla="*/ 1783901 h 2407420"/>
                  <a:gd name="connsiteX16" fmla="*/ 1649338 w 4572368"/>
                  <a:gd name="connsiteY16" fmla="*/ 1784638 h 2407420"/>
                  <a:gd name="connsiteX17" fmla="*/ 1660428 w 4572368"/>
                  <a:gd name="connsiteY17" fmla="*/ 1793468 h 2407420"/>
                  <a:gd name="connsiteX18" fmla="*/ 1660932 w 4572368"/>
                  <a:gd name="connsiteY18" fmla="*/ 1792723 h 2407420"/>
                  <a:gd name="connsiteX19" fmla="*/ 1661104 w 4572368"/>
                  <a:gd name="connsiteY19" fmla="*/ 1792457 h 2407420"/>
                  <a:gd name="connsiteX20" fmla="*/ 4263462 w 4572368"/>
                  <a:gd name="connsiteY20" fmla="*/ 1196558 h 2407420"/>
                  <a:gd name="connsiteX21" fmla="*/ 4261237 w 4572368"/>
                  <a:gd name="connsiteY21" fmla="*/ 1199066 h 2407420"/>
                  <a:gd name="connsiteX22" fmla="*/ 4252071 w 4572368"/>
                  <a:gd name="connsiteY22" fmla="*/ 1208232 h 2407420"/>
                  <a:gd name="connsiteX23" fmla="*/ 4266735 w 4572368"/>
                  <a:gd name="connsiteY23" fmla="*/ 1238171 h 2407420"/>
                  <a:gd name="connsiteX24" fmla="*/ 4267250 w 4572368"/>
                  <a:gd name="connsiteY24" fmla="*/ 1238381 h 2407420"/>
                  <a:gd name="connsiteX25" fmla="*/ 4285128 w 4572368"/>
                  <a:gd name="connsiteY25" fmla="*/ 1233967 h 2407420"/>
                  <a:gd name="connsiteX26" fmla="*/ 4300786 w 4572368"/>
                  <a:gd name="connsiteY26" fmla="*/ 1222435 h 2407420"/>
                  <a:gd name="connsiteX27" fmla="*/ 4302782 w 4572368"/>
                  <a:gd name="connsiteY27" fmla="*/ 1218373 h 2407420"/>
                  <a:gd name="connsiteX28" fmla="*/ 4297143 w 4572368"/>
                  <a:gd name="connsiteY28" fmla="*/ 1215650 h 2407420"/>
                  <a:gd name="connsiteX29" fmla="*/ 4273631 w 4572368"/>
                  <a:gd name="connsiteY29" fmla="*/ 1197300 h 2407420"/>
                  <a:gd name="connsiteX30" fmla="*/ 601819 w 4572368"/>
                  <a:gd name="connsiteY30" fmla="*/ 719303 h 2407420"/>
                  <a:gd name="connsiteX31" fmla="*/ 602393 w 4572368"/>
                  <a:gd name="connsiteY31" fmla="*/ 720517 h 2407420"/>
                  <a:gd name="connsiteX32" fmla="*/ 602557 w 4572368"/>
                  <a:gd name="connsiteY32" fmla="*/ 720150 h 2407420"/>
                  <a:gd name="connsiteX33" fmla="*/ 720480 w 4572368"/>
                  <a:gd name="connsiteY33" fmla="*/ 377833 h 2407420"/>
                  <a:gd name="connsiteX34" fmla="*/ 707102 w 4572368"/>
                  <a:gd name="connsiteY34" fmla="*/ 399326 h 2407420"/>
                  <a:gd name="connsiteX35" fmla="*/ 703974 w 4572368"/>
                  <a:gd name="connsiteY35" fmla="*/ 436243 h 2407420"/>
                  <a:gd name="connsiteX36" fmla="*/ 721534 w 4572368"/>
                  <a:gd name="connsiteY36" fmla="*/ 439785 h 2407420"/>
                  <a:gd name="connsiteX37" fmla="*/ 721319 w 4572368"/>
                  <a:gd name="connsiteY37" fmla="*/ 439193 h 2407420"/>
                  <a:gd name="connsiteX38" fmla="*/ 723297 w 4572368"/>
                  <a:gd name="connsiteY38" fmla="*/ 425142 h 2407420"/>
                  <a:gd name="connsiteX39" fmla="*/ 728808 w 4572368"/>
                  <a:gd name="connsiteY39" fmla="*/ 395660 h 2407420"/>
                  <a:gd name="connsiteX40" fmla="*/ 724190 w 4572368"/>
                  <a:gd name="connsiteY40" fmla="*/ 380956 h 2407420"/>
                  <a:gd name="connsiteX41" fmla="*/ 567851 w 4572368"/>
                  <a:gd name="connsiteY41" fmla="*/ 0 h 2407420"/>
                  <a:gd name="connsiteX42" fmla="*/ 3690886 w 4572368"/>
                  <a:gd name="connsiteY42" fmla="*/ 0 h 2407420"/>
                  <a:gd name="connsiteX43" fmla="*/ 3691270 w 4572368"/>
                  <a:gd name="connsiteY43" fmla="*/ 4052 h 2407420"/>
                  <a:gd name="connsiteX44" fmla="*/ 3691965 w 4572368"/>
                  <a:gd name="connsiteY44" fmla="*/ 5021 h 2407420"/>
                  <a:gd name="connsiteX45" fmla="*/ 3697718 w 4572368"/>
                  <a:gd name="connsiteY45" fmla="*/ 0 h 2407420"/>
                  <a:gd name="connsiteX46" fmla="*/ 3725160 w 4572368"/>
                  <a:gd name="connsiteY46" fmla="*/ 0 h 2407420"/>
                  <a:gd name="connsiteX47" fmla="*/ 3744760 w 4572368"/>
                  <a:gd name="connsiteY47" fmla="*/ 20416 h 2407420"/>
                  <a:gd name="connsiteX48" fmla="*/ 3775814 w 4572368"/>
                  <a:gd name="connsiteY48" fmla="*/ 21888 h 2407420"/>
                  <a:gd name="connsiteX49" fmla="*/ 3785043 w 4572368"/>
                  <a:gd name="connsiteY49" fmla="*/ 540 h 2407420"/>
                  <a:gd name="connsiteX50" fmla="*/ 3784998 w 4572368"/>
                  <a:gd name="connsiteY50" fmla="*/ 0 h 2407420"/>
                  <a:gd name="connsiteX51" fmla="*/ 3810920 w 4572368"/>
                  <a:gd name="connsiteY51" fmla="*/ 0 h 2407420"/>
                  <a:gd name="connsiteX52" fmla="*/ 3823937 w 4572368"/>
                  <a:gd name="connsiteY52" fmla="*/ 17019 h 2407420"/>
                  <a:gd name="connsiteX53" fmla="*/ 3903216 w 4572368"/>
                  <a:gd name="connsiteY53" fmla="*/ 55635 h 2407420"/>
                  <a:gd name="connsiteX54" fmla="*/ 3923346 w 4572368"/>
                  <a:gd name="connsiteY54" fmla="*/ 48907 h 2407420"/>
                  <a:gd name="connsiteX55" fmla="*/ 3950282 w 4572368"/>
                  <a:gd name="connsiteY55" fmla="*/ 36633 h 2407420"/>
                  <a:gd name="connsiteX56" fmla="*/ 3951254 w 4572368"/>
                  <a:gd name="connsiteY56" fmla="*/ 65128 h 2407420"/>
                  <a:gd name="connsiteX57" fmla="*/ 3985874 w 4572368"/>
                  <a:gd name="connsiteY57" fmla="*/ 84700 h 2407420"/>
                  <a:gd name="connsiteX58" fmla="*/ 3986523 w 4572368"/>
                  <a:gd name="connsiteY58" fmla="*/ 84561 h 2407420"/>
                  <a:gd name="connsiteX59" fmla="*/ 4001139 w 4572368"/>
                  <a:gd name="connsiteY59" fmla="*/ 68158 h 2407420"/>
                  <a:gd name="connsiteX60" fmla="*/ 4008768 w 4572368"/>
                  <a:gd name="connsiteY60" fmla="*/ 46250 h 2407420"/>
                  <a:gd name="connsiteX61" fmla="*/ 4003556 w 4572368"/>
                  <a:gd name="connsiteY61" fmla="*/ 10279 h 2407420"/>
                  <a:gd name="connsiteX62" fmla="*/ 3993927 w 4572368"/>
                  <a:gd name="connsiteY62" fmla="*/ 0 h 2407420"/>
                  <a:gd name="connsiteX63" fmla="*/ 4052247 w 4572368"/>
                  <a:gd name="connsiteY63" fmla="*/ 0 h 2407420"/>
                  <a:gd name="connsiteX64" fmla="*/ 4053072 w 4572368"/>
                  <a:gd name="connsiteY64" fmla="*/ 16770 h 2407420"/>
                  <a:gd name="connsiteX65" fmla="*/ 4068305 w 4572368"/>
                  <a:gd name="connsiteY65" fmla="*/ 22237 h 2407420"/>
                  <a:gd name="connsiteX66" fmla="*/ 4070966 w 4572368"/>
                  <a:gd name="connsiteY66" fmla="*/ 24831 h 2407420"/>
                  <a:gd name="connsiteX67" fmla="*/ 4090733 w 4572368"/>
                  <a:gd name="connsiteY67" fmla="*/ 36910 h 2407420"/>
                  <a:gd name="connsiteX68" fmla="*/ 4145197 w 4572368"/>
                  <a:gd name="connsiteY68" fmla="*/ 42883 h 2407420"/>
                  <a:gd name="connsiteX69" fmla="*/ 4179074 w 4572368"/>
                  <a:gd name="connsiteY69" fmla="*/ 83288 h 2407420"/>
                  <a:gd name="connsiteX70" fmla="*/ 4208020 w 4572368"/>
                  <a:gd name="connsiteY70" fmla="*/ 133260 h 2407420"/>
                  <a:gd name="connsiteX71" fmla="*/ 4210047 w 4572368"/>
                  <a:gd name="connsiteY71" fmla="*/ 133638 h 2407420"/>
                  <a:gd name="connsiteX72" fmla="*/ 4235576 w 4572368"/>
                  <a:gd name="connsiteY72" fmla="*/ 185070 h 2407420"/>
                  <a:gd name="connsiteX73" fmla="*/ 4225847 w 4572368"/>
                  <a:gd name="connsiteY73" fmla="*/ 214713 h 2407420"/>
                  <a:gd name="connsiteX74" fmla="*/ 4260800 w 4572368"/>
                  <a:gd name="connsiteY74" fmla="*/ 212849 h 2407420"/>
                  <a:gd name="connsiteX75" fmla="*/ 4278115 w 4572368"/>
                  <a:gd name="connsiteY75" fmla="*/ 207168 h 2407420"/>
                  <a:gd name="connsiteX76" fmla="*/ 4278473 w 4572368"/>
                  <a:gd name="connsiteY76" fmla="*/ 219294 h 2407420"/>
                  <a:gd name="connsiteX77" fmla="*/ 4267874 w 4572368"/>
                  <a:gd name="connsiteY77" fmla="*/ 228327 h 2407420"/>
                  <a:gd name="connsiteX78" fmla="*/ 4245504 w 4572368"/>
                  <a:gd name="connsiteY78" fmla="*/ 249842 h 2407420"/>
                  <a:gd name="connsiteX79" fmla="*/ 4252213 w 4572368"/>
                  <a:gd name="connsiteY79" fmla="*/ 284127 h 2407420"/>
                  <a:gd name="connsiteX80" fmla="*/ 4281856 w 4572368"/>
                  <a:gd name="connsiteY80" fmla="*/ 293855 h 2407420"/>
                  <a:gd name="connsiteX81" fmla="*/ 4299406 w 4572368"/>
                  <a:gd name="connsiteY81" fmla="*/ 306569 h 2407420"/>
                  <a:gd name="connsiteX82" fmla="*/ 4286725 w 4572368"/>
                  <a:gd name="connsiteY82" fmla="*/ 326748 h 2407420"/>
                  <a:gd name="connsiteX83" fmla="*/ 4259068 w 4572368"/>
                  <a:gd name="connsiteY83" fmla="*/ 345703 h 2407420"/>
                  <a:gd name="connsiteX84" fmla="*/ 4251521 w 4572368"/>
                  <a:gd name="connsiteY84" fmla="*/ 372083 h 2407420"/>
                  <a:gd name="connsiteX85" fmla="*/ 4239400 w 4572368"/>
                  <a:gd name="connsiteY85" fmla="*/ 420156 h 2407420"/>
                  <a:gd name="connsiteX86" fmla="*/ 4235810 w 4572368"/>
                  <a:gd name="connsiteY86" fmla="*/ 487124 h 2407420"/>
                  <a:gd name="connsiteX87" fmla="*/ 4241565 w 4572368"/>
                  <a:gd name="connsiteY87" fmla="*/ 493546 h 2407420"/>
                  <a:gd name="connsiteX88" fmla="*/ 4257470 w 4572368"/>
                  <a:gd name="connsiteY88" fmla="*/ 498223 h 2407420"/>
                  <a:gd name="connsiteX89" fmla="*/ 4279466 w 4572368"/>
                  <a:gd name="connsiteY89" fmla="*/ 526450 h 2407420"/>
                  <a:gd name="connsiteX90" fmla="*/ 4301358 w 4572368"/>
                  <a:gd name="connsiteY90" fmla="*/ 546791 h 2407420"/>
                  <a:gd name="connsiteX91" fmla="*/ 4294347 w 4572368"/>
                  <a:gd name="connsiteY91" fmla="*/ 567504 h 2407420"/>
                  <a:gd name="connsiteX92" fmla="*/ 4272327 w 4572368"/>
                  <a:gd name="connsiteY92" fmla="*/ 584693 h 2407420"/>
                  <a:gd name="connsiteX93" fmla="*/ 4264461 w 4572368"/>
                  <a:gd name="connsiteY93" fmla="*/ 598680 h 2407420"/>
                  <a:gd name="connsiteX94" fmla="*/ 4268701 w 4572368"/>
                  <a:gd name="connsiteY94" fmla="*/ 600226 h 2407420"/>
                  <a:gd name="connsiteX95" fmla="*/ 4283893 w 4572368"/>
                  <a:gd name="connsiteY95" fmla="*/ 594672 h 2407420"/>
                  <a:gd name="connsiteX96" fmla="*/ 4338803 w 4572368"/>
                  <a:gd name="connsiteY96" fmla="*/ 603876 h 2407420"/>
                  <a:gd name="connsiteX97" fmla="*/ 4358590 w 4572368"/>
                  <a:gd name="connsiteY97" fmla="*/ 601802 h 2407420"/>
                  <a:gd name="connsiteX98" fmla="*/ 4376107 w 4572368"/>
                  <a:gd name="connsiteY98" fmla="*/ 611889 h 2407420"/>
                  <a:gd name="connsiteX99" fmla="*/ 4443012 w 4572368"/>
                  <a:gd name="connsiteY99" fmla="*/ 657936 h 2407420"/>
                  <a:gd name="connsiteX100" fmla="*/ 4479506 w 4572368"/>
                  <a:gd name="connsiteY100" fmla="*/ 681526 h 2407420"/>
                  <a:gd name="connsiteX101" fmla="*/ 4471548 w 4572368"/>
                  <a:gd name="connsiteY101" fmla="*/ 707307 h 2407420"/>
                  <a:gd name="connsiteX102" fmla="*/ 4497717 w 4572368"/>
                  <a:gd name="connsiteY102" fmla="*/ 730019 h 2407420"/>
                  <a:gd name="connsiteX103" fmla="*/ 4529489 w 4572368"/>
                  <a:gd name="connsiteY103" fmla="*/ 748010 h 2407420"/>
                  <a:gd name="connsiteX104" fmla="*/ 4518523 w 4572368"/>
                  <a:gd name="connsiteY104" fmla="*/ 775850 h 2407420"/>
                  <a:gd name="connsiteX105" fmla="*/ 4516130 w 4572368"/>
                  <a:gd name="connsiteY105" fmla="*/ 794278 h 2407420"/>
                  <a:gd name="connsiteX106" fmla="*/ 4532122 w 4572368"/>
                  <a:gd name="connsiteY106" fmla="*/ 795690 h 2407420"/>
                  <a:gd name="connsiteX107" fmla="*/ 4535540 w 4572368"/>
                  <a:gd name="connsiteY107" fmla="*/ 794231 h 2407420"/>
                  <a:gd name="connsiteX108" fmla="*/ 4559725 w 4572368"/>
                  <a:gd name="connsiteY108" fmla="*/ 788260 h 2407420"/>
                  <a:gd name="connsiteX109" fmla="*/ 4549827 w 4572368"/>
                  <a:gd name="connsiteY109" fmla="*/ 804763 h 2407420"/>
                  <a:gd name="connsiteX110" fmla="*/ 4534641 w 4572368"/>
                  <a:gd name="connsiteY110" fmla="*/ 818707 h 2407420"/>
                  <a:gd name="connsiteX111" fmla="*/ 4543185 w 4572368"/>
                  <a:gd name="connsiteY111" fmla="*/ 854382 h 2407420"/>
                  <a:gd name="connsiteX112" fmla="*/ 4563452 w 4572368"/>
                  <a:gd name="connsiteY112" fmla="*/ 858166 h 2407420"/>
                  <a:gd name="connsiteX113" fmla="*/ 4563186 w 4572368"/>
                  <a:gd name="connsiteY113" fmla="*/ 884858 h 2407420"/>
                  <a:gd name="connsiteX114" fmla="*/ 4544549 w 4572368"/>
                  <a:gd name="connsiteY114" fmla="*/ 897632 h 2407420"/>
                  <a:gd name="connsiteX115" fmla="*/ 4536779 w 4572368"/>
                  <a:gd name="connsiteY115" fmla="*/ 922397 h 2407420"/>
                  <a:gd name="connsiteX116" fmla="*/ 4525315 w 4572368"/>
                  <a:gd name="connsiteY116" fmla="*/ 958533 h 2407420"/>
                  <a:gd name="connsiteX117" fmla="*/ 4517058 w 4572368"/>
                  <a:gd name="connsiteY117" fmla="*/ 1008376 h 2407420"/>
                  <a:gd name="connsiteX118" fmla="*/ 4519733 w 4572368"/>
                  <a:gd name="connsiteY118" fmla="*/ 1027749 h 2407420"/>
                  <a:gd name="connsiteX119" fmla="*/ 4508174 w 4572368"/>
                  <a:gd name="connsiteY119" fmla="*/ 1025068 h 2407420"/>
                  <a:gd name="connsiteX120" fmla="*/ 4499290 w 4572368"/>
                  <a:gd name="connsiteY120" fmla="*/ 1041760 h 2407420"/>
                  <a:gd name="connsiteX121" fmla="*/ 4491275 w 4572368"/>
                  <a:gd name="connsiteY121" fmla="*/ 1079064 h 2407420"/>
                  <a:gd name="connsiteX122" fmla="*/ 4475144 w 4572368"/>
                  <a:gd name="connsiteY122" fmla="*/ 1098074 h 2407420"/>
                  <a:gd name="connsiteX123" fmla="*/ 4443934 w 4572368"/>
                  <a:gd name="connsiteY123" fmla="*/ 1107976 h 2407420"/>
                  <a:gd name="connsiteX124" fmla="*/ 4399184 w 4572368"/>
                  <a:gd name="connsiteY124" fmla="*/ 1134228 h 2407420"/>
                  <a:gd name="connsiteX125" fmla="*/ 4393752 w 4572368"/>
                  <a:gd name="connsiteY125" fmla="*/ 1152089 h 2407420"/>
                  <a:gd name="connsiteX126" fmla="*/ 4364858 w 4572368"/>
                  <a:gd name="connsiteY126" fmla="*/ 1169241 h 2407420"/>
                  <a:gd name="connsiteX127" fmla="*/ 4336492 w 4572368"/>
                  <a:gd name="connsiteY127" fmla="*/ 1169918 h 2407420"/>
                  <a:gd name="connsiteX128" fmla="*/ 4329986 w 4572368"/>
                  <a:gd name="connsiteY128" fmla="*/ 1179746 h 2407420"/>
                  <a:gd name="connsiteX129" fmla="*/ 4330113 w 4572368"/>
                  <a:gd name="connsiteY129" fmla="*/ 1180885 h 2407420"/>
                  <a:gd name="connsiteX130" fmla="*/ 4343556 w 4572368"/>
                  <a:gd name="connsiteY130" fmla="*/ 1185162 h 2407420"/>
                  <a:gd name="connsiteX131" fmla="*/ 4361274 w 4572368"/>
                  <a:gd name="connsiteY131" fmla="*/ 1196161 h 2407420"/>
                  <a:gd name="connsiteX132" fmla="*/ 4360053 w 4572368"/>
                  <a:gd name="connsiteY132" fmla="*/ 1199215 h 2407420"/>
                  <a:gd name="connsiteX133" fmla="*/ 4345388 w 4572368"/>
                  <a:gd name="connsiteY133" fmla="*/ 1223045 h 2407420"/>
                  <a:gd name="connsiteX134" fmla="*/ 4353332 w 4572368"/>
                  <a:gd name="connsiteY134" fmla="*/ 1234042 h 2407420"/>
                  <a:gd name="connsiteX135" fmla="*/ 4353943 w 4572368"/>
                  <a:gd name="connsiteY135" fmla="*/ 1237098 h 2407420"/>
                  <a:gd name="connsiteX136" fmla="*/ 4361886 w 4572368"/>
                  <a:gd name="connsiteY136" fmla="*/ 1254817 h 2407420"/>
                  <a:gd name="connsiteX137" fmla="*/ 4396714 w 4572368"/>
                  <a:gd name="connsiteY137" fmla="*/ 1284756 h 2407420"/>
                  <a:gd name="connsiteX138" fmla="*/ 4400991 w 4572368"/>
                  <a:gd name="connsiteY138" fmla="*/ 1328749 h 2407420"/>
                  <a:gd name="connsiteX139" fmla="*/ 4397324 w 4572368"/>
                  <a:gd name="connsiteY139" fmla="*/ 1377017 h 2407420"/>
                  <a:gd name="connsiteX140" fmla="*/ 4398547 w 4572368"/>
                  <a:gd name="connsiteY140" fmla="*/ 1378241 h 2407420"/>
                  <a:gd name="connsiteX141" fmla="*/ 4391825 w 4572368"/>
                  <a:gd name="connsiteY141" fmla="*/ 1425900 h 2407420"/>
                  <a:gd name="connsiteX142" fmla="*/ 4371051 w 4572368"/>
                  <a:gd name="connsiteY142" fmla="*/ 1441786 h 2407420"/>
                  <a:gd name="connsiteX143" fmla="*/ 4396102 w 4572368"/>
                  <a:gd name="connsiteY143" fmla="*/ 1457060 h 2407420"/>
                  <a:gd name="connsiteX144" fmla="*/ 4410767 w 4572368"/>
                  <a:gd name="connsiteY144" fmla="*/ 1461338 h 2407420"/>
                  <a:gd name="connsiteX145" fmla="*/ 4405268 w 4572368"/>
                  <a:gd name="connsiteY145" fmla="*/ 1469892 h 2407420"/>
                  <a:gd name="connsiteX146" fmla="*/ 4393657 w 4572368"/>
                  <a:gd name="connsiteY146" fmla="*/ 1471114 h 2407420"/>
                  <a:gd name="connsiteX147" fmla="*/ 4367996 w 4572368"/>
                  <a:gd name="connsiteY147" fmla="*/ 1475390 h 2407420"/>
                  <a:gd name="connsiteX148" fmla="*/ 4356387 w 4572368"/>
                  <a:gd name="connsiteY148" fmla="*/ 1502276 h 2407420"/>
                  <a:gd name="connsiteX149" fmla="*/ 4372272 w 4572368"/>
                  <a:gd name="connsiteY149" fmla="*/ 1523050 h 2407420"/>
                  <a:gd name="connsiteX150" fmla="*/ 4378383 w 4572368"/>
                  <a:gd name="connsiteY150" fmla="*/ 1540157 h 2407420"/>
                  <a:gd name="connsiteX151" fmla="*/ 4360052 w 4572368"/>
                  <a:gd name="connsiteY151" fmla="*/ 1548100 h 2407420"/>
                  <a:gd name="connsiteX152" fmla="*/ 4331946 w 4572368"/>
                  <a:gd name="connsiteY152" fmla="*/ 1548101 h 2407420"/>
                  <a:gd name="connsiteX153" fmla="*/ 4314227 w 4572368"/>
                  <a:gd name="connsiteY153" fmla="*/ 1562764 h 2407420"/>
                  <a:gd name="connsiteX154" fmla="*/ 4283066 w 4572368"/>
                  <a:gd name="connsiteY154" fmla="*/ 1590260 h 2407420"/>
                  <a:gd name="connsiteX155" fmla="*/ 4248849 w 4572368"/>
                  <a:gd name="connsiteY155" fmla="*/ 1634863 h 2407420"/>
                  <a:gd name="connsiteX156" fmla="*/ 4249786 w 4572368"/>
                  <a:gd name="connsiteY156" fmla="*/ 1642030 h 2407420"/>
                  <a:gd name="connsiteX157" fmla="*/ 4258565 w 4572368"/>
                  <a:gd name="connsiteY157" fmla="*/ 1652802 h 2407420"/>
                  <a:gd name="connsiteX158" fmla="*/ 4260398 w 4572368"/>
                  <a:gd name="connsiteY158" fmla="*/ 1682742 h 2407420"/>
                  <a:gd name="connsiteX159" fmla="*/ 4265897 w 4572368"/>
                  <a:gd name="connsiteY159" fmla="*/ 1707182 h 2407420"/>
                  <a:gd name="connsiteX160" fmla="*/ 4251232 w 4572368"/>
                  <a:gd name="connsiteY160" fmla="*/ 1718180 h 2407420"/>
                  <a:gd name="connsiteX161" fmla="*/ 4227862 w 4572368"/>
                  <a:gd name="connsiteY161" fmla="*/ 1719631 h 2407420"/>
                  <a:gd name="connsiteX162" fmla="*/ 4215796 w 4572368"/>
                  <a:gd name="connsiteY162" fmla="*/ 1725576 h 2407420"/>
                  <a:gd name="connsiteX163" fmla="*/ 4217994 w 4572368"/>
                  <a:gd name="connsiteY163" fmla="*/ 1728653 h 2407420"/>
                  <a:gd name="connsiteX164" fmla="*/ 4231130 w 4572368"/>
                  <a:gd name="connsiteY164" fmla="*/ 1732013 h 2407420"/>
                  <a:gd name="connsiteX165" fmla="*/ 4264736 w 4572368"/>
                  <a:gd name="connsiteY165" fmla="*/ 1764397 h 2407420"/>
                  <a:gd name="connsiteX166" fmla="*/ 4279401 w 4572368"/>
                  <a:gd name="connsiteY166" fmla="*/ 1772340 h 2407420"/>
                  <a:gd name="connsiteX167" fmla="*/ 4286732 w 4572368"/>
                  <a:gd name="connsiteY167" fmla="*/ 1787616 h 2407420"/>
                  <a:gd name="connsiteX168" fmla="*/ 4311172 w 4572368"/>
                  <a:gd name="connsiteY168" fmla="*/ 1851159 h 2407420"/>
                  <a:gd name="connsiteX169" fmla="*/ 4325226 w 4572368"/>
                  <a:gd name="connsiteY169" fmla="*/ 1884764 h 2407420"/>
                  <a:gd name="connsiteX170" fmla="*/ 4307506 w 4572368"/>
                  <a:gd name="connsiteY170" fmla="*/ 1898819 h 2407420"/>
                  <a:gd name="connsiteX171" fmla="*/ 4314839 w 4572368"/>
                  <a:gd name="connsiteY171" fmla="*/ 1926924 h 2407420"/>
                  <a:gd name="connsiteX172" fmla="*/ 4328281 w 4572368"/>
                  <a:gd name="connsiteY172" fmla="*/ 1954419 h 2407420"/>
                  <a:gd name="connsiteX173" fmla="*/ 4307507 w 4572368"/>
                  <a:gd name="connsiteY173" fmla="*/ 1968472 h 2407420"/>
                  <a:gd name="connsiteX174" fmla="*/ 4297119 w 4572368"/>
                  <a:gd name="connsiteY174" fmla="*/ 1980082 h 2407420"/>
                  <a:gd name="connsiteX175" fmla="*/ 4307507 w 4572368"/>
                  <a:gd name="connsiteY175" fmla="*/ 1988636 h 2407420"/>
                  <a:gd name="connsiteX176" fmla="*/ 4310562 w 4572368"/>
                  <a:gd name="connsiteY176" fmla="*/ 1989247 h 2407420"/>
                  <a:gd name="connsiteX177" fmla="*/ 4330114 w 4572368"/>
                  <a:gd name="connsiteY177" fmla="*/ 1996579 h 2407420"/>
                  <a:gd name="connsiteX178" fmla="*/ 4315449 w 4572368"/>
                  <a:gd name="connsiteY178" fmla="*/ 2003301 h 2407420"/>
                  <a:gd name="connsiteX179" fmla="*/ 4298342 w 4572368"/>
                  <a:gd name="connsiteY179" fmla="*/ 2005744 h 2407420"/>
                  <a:gd name="connsiteX180" fmla="*/ 4287344 w 4572368"/>
                  <a:gd name="connsiteY180" fmla="*/ 2034461 h 2407420"/>
                  <a:gd name="connsiteX181" fmla="*/ 4299564 w 4572368"/>
                  <a:gd name="connsiteY181" fmla="*/ 2046680 h 2407420"/>
                  <a:gd name="connsiteX182" fmla="*/ 4286732 w 4572368"/>
                  <a:gd name="connsiteY182" fmla="*/ 2065011 h 2407420"/>
                  <a:gd name="connsiteX183" fmla="*/ 4267790 w 4572368"/>
                  <a:gd name="connsiteY183" fmla="*/ 2065011 h 2407420"/>
                  <a:gd name="connsiteX184" fmla="*/ 4250683 w 4572368"/>
                  <a:gd name="connsiteY184" fmla="*/ 2078453 h 2407420"/>
                  <a:gd name="connsiteX185" fmla="*/ 4225633 w 4572368"/>
                  <a:gd name="connsiteY185" fmla="*/ 2098006 h 2407420"/>
                  <a:gd name="connsiteX186" fmla="*/ 4196303 w 4572368"/>
                  <a:gd name="connsiteY186" fmla="*/ 2128556 h 2407420"/>
                  <a:gd name="connsiteX187" fmla="*/ 4188972 w 4572368"/>
                  <a:gd name="connsiteY187" fmla="*/ 2143220 h 2407420"/>
                  <a:gd name="connsiteX188" fmla="*/ 4182250 w 4572368"/>
                  <a:gd name="connsiteY188" fmla="*/ 2135888 h 2407420"/>
                  <a:gd name="connsiteX189" fmla="*/ 4168197 w 4572368"/>
                  <a:gd name="connsiteY189" fmla="*/ 2143220 h 2407420"/>
                  <a:gd name="connsiteX190" fmla="*/ 4144979 w 4572368"/>
                  <a:gd name="connsiteY190" fmla="*/ 2165216 h 2407420"/>
                  <a:gd name="connsiteX191" fmla="*/ 4124816 w 4572368"/>
                  <a:gd name="connsiteY191" fmla="*/ 2170715 h 2407420"/>
                  <a:gd name="connsiteX192" fmla="*/ 4098543 w 4572368"/>
                  <a:gd name="connsiteY192" fmla="*/ 2162772 h 2407420"/>
                  <a:gd name="connsiteX193" fmla="*/ 4055161 w 4572368"/>
                  <a:gd name="connsiteY193" fmla="*/ 2159717 h 2407420"/>
                  <a:gd name="connsiteX194" fmla="*/ 4042940 w 4572368"/>
                  <a:gd name="connsiteY194" fmla="*/ 2169493 h 2407420"/>
                  <a:gd name="connsiteX195" fmla="*/ 4014835 w 4572368"/>
                  <a:gd name="connsiteY195" fmla="*/ 2167660 h 2407420"/>
                  <a:gd name="connsiteX196" fmla="*/ 3985507 w 4572368"/>
                  <a:gd name="connsiteY196" fmla="*/ 2158496 h 2407420"/>
                  <a:gd name="connsiteX197" fmla="*/ 3967787 w 4572368"/>
                  <a:gd name="connsiteY197" fmla="*/ 2193322 h 2407420"/>
                  <a:gd name="connsiteX198" fmla="*/ 3965954 w 4572368"/>
                  <a:gd name="connsiteY198" fmla="*/ 2199432 h 2407420"/>
                  <a:gd name="connsiteX199" fmla="*/ 3958622 w 4572368"/>
                  <a:gd name="connsiteY199" fmla="*/ 2189656 h 2407420"/>
                  <a:gd name="connsiteX200" fmla="*/ 3938460 w 4572368"/>
                  <a:gd name="connsiteY200" fmla="*/ 2143831 h 2407420"/>
                  <a:gd name="connsiteX201" fmla="*/ 3918296 w 4572368"/>
                  <a:gd name="connsiteY201" fmla="*/ 2135888 h 2407420"/>
                  <a:gd name="connsiteX202" fmla="*/ 3895689 w 4572368"/>
                  <a:gd name="connsiteY202" fmla="*/ 2136500 h 2407420"/>
                  <a:gd name="connsiteX203" fmla="*/ 3865750 w 4572368"/>
                  <a:gd name="connsiteY203" fmla="*/ 2110837 h 2407420"/>
                  <a:gd name="connsiteX204" fmla="*/ 3843754 w 4572368"/>
                  <a:gd name="connsiteY204" fmla="*/ 2094951 h 2407420"/>
                  <a:gd name="connsiteX205" fmla="*/ 3838866 w 4572368"/>
                  <a:gd name="connsiteY205" fmla="*/ 2084563 h 2407420"/>
                  <a:gd name="connsiteX206" fmla="*/ 3830311 w 4572368"/>
                  <a:gd name="connsiteY206" fmla="*/ 2089451 h 2407420"/>
                  <a:gd name="connsiteX207" fmla="*/ 3816869 w 4572368"/>
                  <a:gd name="connsiteY207" fmla="*/ 2103505 h 2407420"/>
                  <a:gd name="connsiteX208" fmla="*/ 3813814 w 4572368"/>
                  <a:gd name="connsiteY208" fmla="*/ 2131000 h 2407420"/>
                  <a:gd name="connsiteX209" fmla="*/ 3814424 w 4572368"/>
                  <a:gd name="connsiteY209" fmla="*/ 2152996 h 2407420"/>
                  <a:gd name="connsiteX210" fmla="*/ 3799150 w 4572368"/>
                  <a:gd name="connsiteY210" fmla="*/ 2148719 h 2407420"/>
                  <a:gd name="connsiteX211" fmla="*/ 3712387 w 4572368"/>
                  <a:gd name="connsiteY211" fmla="*/ 2115725 h 2407420"/>
                  <a:gd name="connsiteX212" fmla="*/ 3690907 w 4572368"/>
                  <a:gd name="connsiteY212" fmla="*/ 2100603 h 2407420"/>
                  <a:gd name="connsiteX213" fmla="*/ 3693678 w 4572368"/>
                  <a:gd name="connsiteY213" fmla="*/ 2090586 h 2407420"/>
                  <a:gd name="connsiteX214" fmla="*/ 3679225 w 4572368"/>
                  <a:gd name="connsiteY214" fmla="*/ 2086582 h 2407420"/>
                  <a:gd name="connsiteX215" fmla="*/ 3674950 w 4572368"/>
                  <a:gd name="connsiteY215" fmla="*/ 2087629 h 2407420"/>
                  <a:gd name="connsiteX216" fmla="*/ 3679332 w 4572368"/>
                  <a:gd name="connsiteY216" fmla="*/ 2096392 h 2407420"/>
                  <a:gd name="connsiteX217" fmla="*/ 3656113 w 4572368"/>
                  <a:gd name="connsiteY217" fmla="*/ 2136108 h 2407420"/>
                  <a:gd name="connsiteX218" fmla="*/ 3623118 w 4572368"/>
                  <a:gd name="connsiteY218" fmla="*/ 2139163 h 2407420"/>
                  <a:gd name="connsiteX219" fmla="*/ 3612732 w 4572368"/>
                  <a:gd name="connsiteY219" fmla="*/ 2167879 h 2407420"/>
                  <a:gd name="connsiteX220" fmla="*/ 3623730 w 4572368"/>
                  <a:gd name="connsiteY220" fmla="*/ 2181321 h 2407420"/>
                  <a:gd name="connsiteX221" fmla="*/ 3634728 w 4572368"/>
                  <a:gd name="connsiteY221" fmla="*/ 2193543 h 2407420"/>
                  <a:gd name="connsiteX222" fmla="*/ 3588292 w 4572368"/>
                  <a:gd name="connsiteY222" fmla="*/ 2141606 h 2407420"/>
                  <a:gd name="connsiteX223" fmla="*/ 3572406 w 4572368"/>
                  <a:gd name="connsiteY223" fmla="*/ 2126332 h 2407420"/>
                  <a:gd name="connsiteX224" fmla="*/ 3562323 w 4572368"/>
                  <a:gd name="connsiteY224" fmla="*/ 2133511 h 2407420"/>
                  <a:gd name="connsiteX225" fmla="*/ 3560124 w 4572368"/>
                  <a:gd name="connsiteY225" fmla="*/ 2134334 h 2407420"/>
                  <a:gd name="connsiteX226" fmla="*/ 3574081 w 4572368"/>
                  <a:gd name="connsiteY226" fmla="*/ 2168218 h 2407420"/>
                  <a:gd name="connsiteX227" fmla="*/ 3578404 w 4572368"/>
                  <a:gd name="connsiteY227" fmla="*/ 2191547 h 2407420"/>
                  <a:gd name="connsiteX228" fmla="*/ 3580797 w 4572368"/>
                  <a:gd name="connsiteY228" fmla="*/ 2192544 h 2407420"/>
                  <a:gd name="connsiteX229" fmla="*/ 3610780 w 4572368"/>
                  <a:gd name="connsiteY229" fmla="*/ 2250901 h 2407420"/>
                  <a:gd name="connsiteX230" fmla="*/ 3680816 w 4572368"/>
                  <a:gd name="connsiteY230" fmla="*/ 2353553 h 2407420"/>
                  <a:gd name="connsiteX231" fmla="*/ 3701225 w 4572368"/>
                  <a:gd name="connsiteY231" fmla="*/ 2385456 h 2407420"/>
                  <a:gd name="connsiteX232" fmla="*/ 3706369 w 4572368"/>
                  <a:gd name="connsiteY232" fmla="*/ 2407420 h 2407420"/>
                  <a:gd name="connsiteX233" fmla="*/ 1080113 w 4572368"/>
                  <a:gd name="connsiteY233" fmla="*/ 2407420 h 2407420"/>
                  <a:gd name="connsiteX234" fmla="*/ 1077797 w 4572368"/>
                  <a:gd name="connsiteY234" fmla="*/ 2390172 h 2407420"/>
                  <a:gd name="connsiteX235" fmla="*/ 1042370 w 4572368"/>
                  <a:gd name="connsiteY235" fmla="*/ 2386668 h 2407420"/>
                  <a:gd name="connsiteX236" fmla="*/ 1022383 w 4572368"/>
                  <a:gd name="connsiteY236" fmla="*/ 2401082 h 2407420"/>
                  <a:gd name="connsiteX237" fmla="*/ 999508 w 4572368"/>
                  <a:gd name="connsiteY237" fmla="*/ 2378841 h 2407420"/>
                  <a:gd name="connsiteX238" fmla="*/ 1003827 w 4572368"/>
                  <a:gd name="connsiteY238" fmla="*/ 2352180 h 2407420"/>
                  <a:gd name="connsiteX239" fmla="*/ 1003823 w 4572368"/>
                  <a:gd name="connsiteY239" fmla="*/ 2335189 h 2407420"/>
                  <a:gd name="connsiteX240" fmla="*/ 990464 w 4572368"/>
                  <a:gd name="connsiteY240" fmla="*/ 2326155 h 2407420"/>
                  <a:gd name="connsiteX241" fmla="*/ 989902 w 4572368"/>
                  <a:gd name="connsiteY241" fmla="*/ 2327747 h 2407420"/>
                  <a:gd name="connsiteX242" fmla="*/ 968739 w 4572368"/>
                  <a:gd name="connsiteY242" fmla="*/ 2319667 h 2407420"/>
                  <a:gd name="connsiteX243" fmla="*/ 838038 w 4572368"/>
                  <a:gd name="connsiteY243" fmla="*/ 2270053 h 2407420"/>
                  <a:gd name="connsiteX244" fmla="*/ 816187 w 4572368"/>
                  <a:gd name="connsiteY244" fmla="*/ 2282944 h 2407420"/>
                  <a:gd name="connsiteX245" fmla="*/ 787766 w 4572368"/>
                  <a:gd name="connsiteY245" fmla="*/ 2304016 h 2407420"/>
                  <a:gd name="connsiteX246" fmla="*/ 779516 w 4572368"/>
                  <a:gd name="connsiteY246" fmla="*/ 2270951 h 2407420"/>
                  <a:gd name="connsiteX247" fmla="*/ 734159 w 4572368"/>
                  <a:gd name="connsiteY247" fmla="*/ 2256718 h 2407420"/>
                  <a:gd name="connsiteX248" fmla="*/ 696391 w 4572368"/>
                  <a:gd name="connsiteY248" fmla="*/ 2273720 h 2407420"/>
                  <a:gd name="connsiteX249" fmla="*/ 612794 w 4572368"/>
                  <a:gd name="connsiteY249" fmla="*/ 2282048 h 2407420"/>
                  <a:gd name="connsiteX250" fmla="*/ 580035 w 4572368"/>
                  <a:gd name="connsiteY250" fmla="*/ 2254546 h 2407420"/>
                  <a:gd name="connsiteX251" fmla="*/ 549364 w 4572368"/>
                  <a:gd name="connsiteY251" fmla="*/ 2236237 h 2407420"/>
                  <a:gd name="connsiteX252" fmla="*/ 552390 w 4572368"/>
                  <a:gd name="connsiteY252" fmla="*/ 2210275 h 2407420"/>
                  <a:gd name="connsiteX253" fmla="*/ 583579 w 4572368"/>
                  <a:gd name="connsiteY253" fmla="*/ 2153388 h 2407420"/>
                  <a:gd name="connsiteX254" fmla="*/ 594021 w 4572368"/>
                  <a:gd name="connsiteY254" fmla="*/ 2104432 h 2407420"/>
                  <a:gd name="connsiteX255" fmla="*/ 563051 w 4572368"/>
                  <a:gd name="connsiteY255" fmla="*/ 2026965 h 2407420"/>
                  <a:gd name="connsiteX256" fmla="*/ 544825 w 4572368"/>
                  <a:gd name="connsiteY256" fmla="*/ 2013264 h 2407420"/>
                  <a:gd name="connsiteX257" fmla="*/ 527604 w 4572368"/>
                  <a:gd name="connsiteY257" fmla="*/ 1990909 h 2407420"/>
                  <a:gd name="connsiteX258" fmla="*/ 550784 w 4572368"/>
                  <a:gd name="connsiteY258" fmla="*/ 1981679 h 2407420"/>
                  <a:gd name="connsiteX259" fmla="*/ 562942 w 4572368"/>
                  <a:gd name="connsiteY259" fmla="*/ 1975204 h 2407420"/>
                  <a:gd name="connsiteX260" fmla="*/ 554064 w 4572368"/>
                  <a:gd name="connsiteY260" fmla="*/ 1965571 h 2407420"/>
                  <a:gd name="connsiteX261" fmla="*/ 519369 w 4572368"/>
                  <a:gd name="connsiteY261" fmla="*/ 1886971 h 2407420"/>
                  <a:gd name="connsiteX262" fmla="*/ 533000 w 4572368"/>
                  <a:gd name="connsiteY262" fmla="*/ 1842246 h 2407420"/>
                  <a:gd name="connsiteX263" fmla="*/ 605513 w 4572368"/>
                  <a:gd name="connsiteY263" fmla="*/ 1715265 h 2407420"/>
                  <a:gd name="connsiteX264" fmla="*/ 598877 w 4572368"/>
                  <a:gd name="connsiteY264" fmla="*/ 1696950 h 2407420"/>
                  <a:gd name="connsiteX265" fmla="*/ 595334 w 4572368"/>
                  <a:gd name="connsiteY265" fmla="*/ 1679169 h 2407420"/>
                  <a:gd name="connsiteX266" fmla="*/ 603172 w 4572368"/>
                  <a:gd name="connsiteY266" fmla="*/ 1670914 h 2407420"/>
                  <a:gd name="connsiteX267" fmla="*/ 594309 w 4572368"/>
                  <a:gd name="connsiteY267" fmla="*/ 1649489 h 2407420"/>
                  <a:gd name="connsiteX268" fmla="*/ 597313 w 4572368"/>
                  <a:gd name="connsiteY268" fmla="*/ 1643573 h 2407420"/>
                  <a:gd name="connsiteX269" fmla="*/ 573816 w 4572368"/>
                  <a:gd name="connsiteY269" fmla="*/ 1633507 h 2407420"/>
                  <a:gd name="connsiteX270" fmla="*/ 593804 w 4572368"/>
                  <a:gd name="connsiteY270" fmla="*/ 1620047 h 2407420"/>
                  <a:gd name="connsiteX271" fmla="*/ 585304 w 4572368"/>
                  <a:gd name="connsiteY271" fmla="*/ 1601162 h 2407420"/>
                  <a:gd name="connsiteX272" fmla="*/ 587387 w 4572368"/>
                  <a:gd name="connsiteY272" fmla="*/ 1600439 h 2407420"/>
                  <a:gd name="connsiteX273" fmla="*/ 567795 w 4572368"/>
                  <a:gd name="connsiteY273" fmla="*/ 1593539 h 2407420"/>
                  <a:gd name="connsiteX274" fmla="*/ 528163 w 4572368"/>
                  <a:gd name="connsiteY274" fmla="*/ 1575271 h 2407420"/>
                  <a:gd name="connsiteX275" fmla="*/ 538455 w 4572368"/>
                  <a:gd name="connsiteY275" fmla="*/ 1541018 h 2407420"/>
                  <a:gd name="connsiteX276" fmla="*/ 539473 w 4572368"/>
                  <a:gd name="connsiteY276" fmla="*/ 1518830 h 2407420"/>
                  <a:gd name="connsiteX277" fmla="*/ 520286 w 4572368"/>
                  <a:gd name="connsiteY277" fmla="*/ 1518738 h 2407420"/>
                  <a:gd name="connsiteX278" fmla="*/ 516358 w 4572368"/>
                  <a:gd name="connsiteY278" fmla="*/ 1520815 h 2407420"/>
                  <a:gd name="connsiteX279" fmla="*/ 488146 w 4572368"/>
                  <a:gd name="connsiteY279" fmla="*/ 1530332 h 2407420"/>
                  <a:gd name="connsiteX280" fmla="*/ 498292 w 4572368"/>
                  <a:gd name="connsiteY280" fmla="*/ 1509690 h 2407420"/>
                  <a:gd name="connsiteX281" fmla="*/ 514995 w 4572368"/>
                  <a:gd name="connsiteY281" fmla="*/ 1491572 h 2407420"/>
                  <a:gd name="connsiteX282" fmla="*/ 501272 w 4572368"/>
                  <a:gd name="connsiteY282" fmla="*/ 1449927 h 2407420"/>
                  <a:gd name="connsiteX283" fmla="*/ 476754 w 4572368"/>
                  <a:gd name="connsiteY283" fmla="*/ 1447435 h 2407420"/>
                  <a:gd name="connsiteX284" fmla="*/ 474416 w 4572368"/>
                  <a:gd name="connsiteY284" fmla="*/ 1415618 h 2407420"/>
                  <a:gd name="connsiteX285" fmla="*/ 495347 w 4572368"/>
                  <a:gd name="connsiteY285" fmla="*/ 1398547 h 2407420"/>
                  <a:gd name="connsiteX286" fmla="*/ 502140 w 4572368"/>
                  <a:gd name="connsiteY286" fmla="*/ 1368276 h 2407420"/>
                  <a:gd name="connsiteX287" fmla="*/ 512202 w 4572368"/>
                  <a:gd name="connsiteY287" fmla="*/ 1324095 h 2407420"/>
                  <a:gd name="connsiteX288" fmla="*/ 517081 w 4572368"/>
                  <a:gd name="connsiteY288" fmla="*/ 1263904 h 2407420"/>
                  <a:gd name="connsiteX289" fmla="*/ 511969 w 4572368"/>
                  <a:gd name="connsiteY289" fmla="*/ 1241094 h 2407420"/>
                  <a:gd name="connsiteX290" fmla="*/ 526004 w 4572368"/>
                  <a:gd name="connsiteY290" fmla="*/ 1243138 h 2407420"/>
                  <a:gd name="connsiteX291" fmla="*/ 534926 w 4572368"/>
                  <a:gd name="connsiteY291" fmla="*/ 1222372 h 2407420"/>
                  <a:gd name="connsiteX292" fmla="*/ 540762 w 4572368"/>
                  <a:gd name="connsiteY292" fmla="*/ 1177141 h 2407420"/>
                  <a:gd name="connsiteX293" fmla="*/ 558086 w 4572368"/>
                  <a:gd name="connsiteY293" fmla="*/ 1152895 h 2407420"/>
                  <a:gd name="connsiteX294" fmla="*/ 569560 w 4572368"/>
                  <a:gd name="connsiteY294" fmla="*/ 1143332 h 2407420"/>
                  <a:gd name="connsiteX295" fmla="*/ 552210 w 4572368"/>
                  <a:gd name="connsiteY295" fmla="*/ 1142716 h 2407420"/>
                  <a:gd name="connsiteX296" fmla="*/ 514703 w 4572368"/>
                  <a:gd name="connsiteY296" fmla="*/ 1137465 h 2407420"/>
                  <a:gd name="connsiteX297" fmla="*/ 456457 w 4572368"/>
                  <a:gd name="connsiteY297" fmla="*/ 1117038 h 2407420"/>
                  <a:gd name="connsiteX298" fmla="*/ 426663 w 4572368"/>
                  <a:gd name="connsiteY298" fmla="*/ 1107890 h 2407420"/>
                  <a:gd name="connsiteX299" fmla="*/ 417715 w 4572368"/>
                  <a:gd name="connsiteY299" fmla="*/ 1094016 h 2407420"/>
                  <a:gd name="connsiteX300" fmla="*/ 393610 w 4572368"/>
                  <a:gd name="connsiteY300" fmla="*/ 1104747 h 2407420"/>
                  <a:gd name="connsiteX301" fmla="*/ 329733 w 4572368"/>
                  <a:gd name="connsiteY301" fmla="*/ 1077967 h 2407420"/>
                  <a:gd name="connsiteX302" fmla="*/ 312121 w 4572368"/>
                  <a:gd name="connsiteY302" fmla="*/ 1070894 h 2407420"/>
                  <a:gd name="connsiteX303" fmla="*/ 260417 w 4572368"/>
                  <a:gd name="connsiteY303" fmla="*/ 1044256 h 2407420"/>
                  <a:gd name="connsiteX304" fmla="*/ 205026 w 4572368"/>
                  <a:gd name="connsiteY304" fmla="*/ 1013190 h 2407420"/>
                  <a:gd name="connsiteX305" fmla="*/ 176350 w 4572368"/>
                  <a:gd name="connsiteY305" fmla="*/ 994763 h 2407420"/>
                  <a:gd name="connsiteX306" fmla="*/ 174419 w 4572368"/>
                  <a:gd name="connsiteY306" fmla="*/ 994771 h 2407420"/>
                  <a:gd name="connsiteX307" fmla="*/ 174418 w 4572368"/>
                  <a:gd name="connsiteY307" fmla="*/ 994770 h 2407420"/>
                  <a:gd name="connsiteX308" fmla="*/ 173936 w 4572368"/>
                  <a:gd name="connsiteY308" fmla="*/ 994773 h 2407420"/>
                  <a:gd name="connsiteX309" fmla="*/ 174419 w 4572368"/>
                  <a:gd name="connsiteY309" fmla="*/ 994771 h 2407420"/>
                  <a:gd name="connsiteX310" fmla="*/ 175388 w 4572368"/>
                  <a:gd name="connsiteY310" fmla="*/ 995733 h 2407420"/>
                  <a:gd name="connsiteX311" fmla="*/ 172154 w 4572368"/>
                  <a:gd name="connsiteY311" fmla="*/ 1007533 h 2407420"/>
                  <a:gd name="connsiteX312" fmla="*/ 163455 w 4572368"/>
                  <a:gd name="connsiteY312" fmla="*/ 1006603 h 2407420"/>
                  <a:gd name="connsiteX313" fmla="*/ 70024 w 4572368"/>
                  <a:gd name="connsiteY313" fmla="*/ 981689 h 2407420"/>
                  <a:gd name="connsiteX314" fmla="*/ 53581 w 4572368"/>
                  <a:gd name="connsiteY314" fmla="*/ 976929 h 2407420"/>
                  <a:gd name="connsiteX315" fmla="*/ 49899 w 4572368"/>
                  <a:gd name="connsiteY315" fmla="*/ 974433 h 2407420"/>
                  <a:gd name="connsiteX316" fmla="*/ 43671 w 4572368"/>
                  <a:gd name="connsiteY316" fmla="*/ 964026 h 2407420"/>
                  <a:gd name="connsiteX317" fmla="*/ 42494 w 4572368"/>
                  <a:gd name="connsiteY317" fmla="*/ 959780 h 2407420"/>
                  <a:gd name="connsiteX318" fmla="*/ 44186 w 4572368"/>
                  <a:gd name="connsiteY318" fmla="*/ 948759 h 2407420"/>
                  <a:gd name="connsiteX319" fmla="*/ 45125 w 4572368"/>
                  <a:gd name="connsiteY319" fmla="*/ 941993 h 2407420"/>
                  <a:gd name="connsiteX320" fmla="*/ 18821 w 4572368"/>
                  <a:gd name="connsiteY320" fmla="*/ 935921 h 2407420"/>
                  <a:gd name="connsiteX321" fmla="*/ 611 w 4572368"/>
                  <a:gd name="connsiteY321" fmla="*/ 924793 h 2407420"/>
                  <a:gd name="connsiteX322" fmla="*/ 10024 w 4572368"/>
                  <a:gd name="connsiteY322" fmla="*/ 911806 h 2407420"/>
                  <a:gd name="connsiteX323" fmla="*/ 88220 w 4572368"/>
                  <a:gd name="connsiteY323" fmla="*/ 943935 h 2407420"/>
                  <a:gd name="connsiteX324" fmla="*/ 130187 w 4572368"/>
                  <a:gd name="connsiteY324" fmla="*/ 953224 h 2407420"/>
                  <a:gd name="connsiteX325" fmla="*/ 138116 w 4572368"/>
                  <a:gd name="connsiteY325" fmla="*/ 954542 h 2407420"/>
                  <a:gd name="connsiteX326" fmla="*/ 183441 w 4572368"/>
                  <a:gd name="connsiteY326" fmla="*/ 981014 h 2407420"/>
                  <a:gd name="connsiteX327" fmla="*/ 208385 w 4572368"/>
                  <a:gd name="connsiteY327" fmla="*/ 985352 h 2407420"/>
                  <a:gd name="connsiteX328" fmla="*/ 223461 w 4572368"/>
                  <a:gd name="connsiteY328" fmla="*/ 986447 h 2407420"/>
                  <a:gd name="connsiteX329" fmla="*/ 282104 w 4572368"/>
                  <a:gd name="connsiteY329" fmla="*/ 1009576 h 2407420"/>
                  <a:gd name="connsiteX330" fmla="*/ 324453 w 4572368"/>
                  <a:gd name="connsiteY330" fmla="*/ 1017706 h 2407420"/>
                  <a:gd name="connsiteX331" fmla="*/ 357755 w 4572368"/>
                  <a:gd name="connsiteY331" fmla="*/ 1033795 h 2407420"/>
                  <a:gd name="connsiteX332" fmla="*/ 395403 w 4572368"/>
                  <a:gd name="connsiteY332" fmla="*/ 1026872 h 2407420"/>
                  <a:gd name="connsiteX333" fmla="*/ 398073 w 4572368"/>
                  <a:gd name="connsiteY333" fmla="*/ 1018745 h 2407420"/>
                  <a:gd name="connsiteX334" fmla="*/ 447075 w 4572368"/>
                  <a:gd name="connsiteY334" fmla="*/ 1000761 h 2407420"/>
                  <a:gd name="connsiteX335" fmla="*/ 474291 w 4572368"/>
                  <a:gd name="connsiteY335" fmla="*/ 994269 h 2407420"/>
                  <a:gd name="connsiteX336" fmla="*/ 474369 w 4572368"/>
                  <a:gd name="connsiteY336" fmla="*/ 994130 h 2407420"/>
                  <a:gd name="connsiteX337" fmla="*/ 482894 w 4572368"/>
                  <a:gd name="connsiteY337" fmla="*/ 977230 h 2407420"/>
                  <a:gd name="connsiteX338" fmla="*/ 483459 w 4572368"/>
                  <a:gd name="connsiteY338" fmla="*/ 977889 h 2407420"/>
                  <a:gd name="connsiteX339" fmla="*/ 485390 w 4572368"/>
                  <a:gd name="connsiteY339" fmla="*/ 974441 h 2407420"/>
                  <a:gd name="connsiteX340" fmla="*/ 503317 w 4572368"/>
                  <a:gd name="connsiteY340" fmla="*/ 958786 h 2407420"/>
                  <a:gd name="connsiteX341" fmla="*/ 507032 w 4572368"/>
                  <a:gd name="connsiteY341" fmla="*/ 954525 h 2407420"/>
                  <a:gd name="connsiteX342" fmla="*/ 506323 w 4572368"/>
                  <a:gd name="connsiteY342" fmla="*/ 954214 h 2407420"/>
                  <a:gd name="connsiteX343" fmla="*/ 454898 w 4572368"/>
                  <a:gd name="connsiteY343" fmla="*/ 947808 h 2407420"/>
                  <a:gd name="connsiteX344" fmla="*/ 433866 w 4572368"/>
                  <a:gd name="connsiteY344" fmla="*/ 932863 h 2407420"/>
                  <a:gd name="connsiteX345" fmla="*/ 420307 w 4572368"/>
                  <a:gd name="connsiteY345" fmla="*/ 926907 h 2407420"/>
                  <a:gd name="connsiteX346" fmla="*/ 383320 w 4572368"/>
                  <a:gd name="connsiteY346" fmla="*/ 904954 h 2407420"/>
                  <a:gd name="connsiteX347" fmla="*/ 381864 w 4572368"/>
                  <a:gd name="connsiteY347" fmla="*/ 875769 h 2407420"/>
                  <a:gd name="connsiteX348" fmla="*/ 493608 w 4572368"/>
                  <a:gd name="connsiteY348" fmla="*/ 879167 h 2407420"/>
                  <a:gd name="connsiteX349" fmla="*/ 490669 w 4572368"/>
                  <a:gd name="connsiteY349" fmla="*/ 875022 h 2407420"/>
                  <a:gd name="connsiteX350" fmla="*/ 529369 w 4572368"/>
                  <a:gd name="connsiteY350" fmla="*/ 883454 h 2407420"/>
                  <a:gd name="connsiteX351" fmla="*/ 564126 w 4572368"/>
                  <a:gd name="connsiteY351" fmla="*/ 886459 h 2407420"/>
                  <a:gd name="connsiteX352" fmla="*/ 565737 w 4572368"/>
                  <a:gd name="connsiteY352" fmla="*/ 870607 h 2407420"/>
                  <a:gd name="connsiteX353" fmla="*/ 574512 w 4572368"/>
                  <a:gd name="connsiteY353" fmla="*/ 843905 h 2407420"/>
                  <a:gd name="connsiteX354" fmla="*/ 565906 w 4572368"/>
                  <a:gd name="connsiteY354" fmla="*/ 819210 h 2407420"/>
                  <a:gd name="connsiteX355" fmla="*/ 545738 w 4572368"/>
                  <a:gd name="connsiteY355" fmla="*/ 802291 h 2407420"/>
                  <a:gd name="connsiteX356" fmla="*/ 522744 w 4572368"/>
                  <a:gd name="connsiteY356" fmla="*/ 801810 h 2407420"/>
                  <a:gd name="connsiteX357" fmla="*/ 507818 w 4572368"/>
                  <a:gd name="connsiteY357" fmla="*/ 790473 h 2407420"/>
                  <a:gd name="connsiteX358" fmla="*/ 521029 w 4572368"/>
                  <a:gd name="connsiteY358" fmla="*/ 762015 h 2407420"/>
                  <a:gd name="connsiteX359" fmla="*/ 523890 w 4572368"/>
                  <a:gd name="connsiteY359" fmla="*/ 753308 h 2407420"/>
                  <a:gd name="connsiteX360" fmla="*/ 521535 w 4572368"/>
                  <a:gd name="connsiteY360" fmla="*/ 744815 h 2407420"/>
                  <a:gd name="connsiteX361" fmla="*/ 528195 w 4572368"/>
                  <a:gd name="connsiteY361" fmla="*/ 720636 h 2407420"/>
                  <a:gd name="connsiteX362" fmla="*/ 507679 w 4572368"/>
                  <a:gd name="connsiteY362" fmla="*/ 712608 h 2407420"/>
                  <a:gd name="connsiteX363" fmla="*/ 503792 w 4572368"/>
                  <a:gd name="connsiteY363" fmla="*/ 706827 h 2407420"/>
                  <a:gd name="connsiteX364" fmla="*/ 492357 w 4572368"/>
                  <a:gd name="connsiteY364" fmla="*/ 653548 h 2407420"/>
                  <a:gd name="connsiteX365" fmla="*/ 492516 w 4572368"/>
                  <a:gd name="connsiteY365" fmla="*/ 645238 h 2407420"/>
                  <a:gd name="connsiteX366" fmla="*/ 503762 w 4572368"/>
                  <a:gd name="connsiteY366" fmla="*/ 609059 h 2407420"/>
                  <a:gd name="connsiteX367" fmla="*/ 534098 w 4572368"/>
                  <a:gd name="connsiteY367" fmla="*/ 563717 h 2407420"/>
                  <a:gd name="connsiteX368" fmla="*/ 548702 w 4572368"/>
                  <a:gd name="connsiteY368" fmla="*/ 544719 h 2407420"/>
                  <a:gd name="connsiteX369" fmla="*/ 561796 w 4572368"/>
                  <a:gd name="connsiteY369" fmla="*/ 534229 h 2407420"/>
                  <a:gd name="connsiteX370" fmla="*/ 614511 w 4572368"/>
                  <a:gd name="connsiteY370" fmla="*/ 526470 h 2407420"/>
                  <a:gd name="connsiteX371" fmla="*/ 625317 w 4572368"/>
                  <a:gd name="connsiteY371" fmla="*/ 522946 h 2407420"/>
                  <a:gd name="connsiteX372" fmla="*/ 645675 w 4572368"/>
                  <a:gd name="connsiteY372" fmla="*/ 494263 h 2407420"/>
                  <a:gd name="connsiteX373" fmla="*/ 655296 w 4572368"/>
                  <a:gd name="connsiteY373" fmla="*/ 484561 h 2407420"/>
                  <a:gd name="connsiteX374" fmla="*/ 680323 w 4572368"/>
                  <a:gd name="connsiteY374" fmla="*/ 463200 h 2407420"/>
                  <a:gd name="connsiteX375" fmla="*/ 678135 w 4572368"/>
                  <a:gd name="connsiteY375" fmla="*/ 448333 h 2407420"/>
                  <a:gd name="connsiteX376" fmla="*/ 662352 w 4572368"/>
                  <a:gd name="connsiteY376" fmla="*/ 444254 h 2407420"/>
                  <a:gd name="connsiteX377" fmla="*/ 686387 w 4572368"/>
                  <a:gd name="connsiteY377" fmla="*/ 421536 h 2407420"/>
                  <a:gd name="connsiteX378" fmla="*/ 719509 w 4572368"/>
                  <a:gd name="connsiteY378" fmla="*/ 377018 h 2407420"/>
                  <a:gd name="connsiteX379" fmla="*/ 714719 w 4572368"/>
                  <a:gd name="connsiteY379" fmla="*/ 372986 h 2407420"/>
                  <a:gd name="connsiteX380" fmla="*/ 714532 w 4572368"/>
                  <a:gd name="connsiteY380" fmla="*/ 375208 h 2407420"/>
                  <a:gd name="connsiteX381" fmla="*/ 701693 w 4572368"/>
                  <a:gd name="connsiteY381" fmla="*/ 372815 h 2407420"/>
                  <a:gd name="connsiteX382" fmla="*/ 669196 w 4572368"/>
                  <a:gd name="connsiteY382" fmla="*/ 371654 h 2407420"/>
                  <a:gd name="connsiteX383" fmla="*/ 654689 w 4572368"/>
                  <a:gd name="connsiteY383" fmla="*/ 375136 h 2407420"/>
                  <a:gd name="connsiteX384" fmla="*/ 577509 w 4572368"/>
                  <a:gd name="connsiteY384" fmla="*/ 372234 h 2407420"/>
                  <a:gd name="connsiteX385" fmla="*/ 561842 w 4572368"/>
                  <a:gd name="connsiteY385" fmla="*/ 389643 h 2407420"/>
                  <a:gd name="connsiteX386" fmla="*/ 535148 w 4572368"/>
                  <a:gd name="connsiteY386" fmla="*/ 428523 h 2407420"/>
                  <a:gd name="connsiteX387" fmla="*/ 521801 w 4572368"/>
                  <a:gd name="connsiteY387" fmla="*/ 429683 h 2407420"/>
                  <a:gd name="connsiteX388" fmla="*/ 499750 w 4572368"/>
                  <a:gd name="connsiteY388" fmla="*/ 414595 h 2407420"/>
                  <a:gd name="connsiteX389" fmla="*/ 501492 w 4572368"/>
                  <a:gd name="connsiteY389" fmla="*/ 311304 h 2407420"/>
                  <a:gd name="connsiteX390" fmla="*/ 500332 w 4572368"/>
                  <a:gd name="connsiteY390" fmla="*/ 288092 h 2407420"/>
                  <a:gd name="connsiteX391" fmla="*/ 495690 w 4572368"/>
                  <a:gd name="connsiteY391" fmla="*/ 279968 h 2407420"/>
                  <a:gd name="connsiteX392" fmla="*/ 485825 w 4572368"/>
                  <a:gd name="connsiteY392" fmla="*/ 289254 h 2407420"/>
                  <a:gd name="connsiteX393" fmla="*/ 487565 w 4572368"/>
                  <a:gd name="connsiteY393" fmla="*/ 295635 h 2407420"/>
                  <a:gd name="connsiteX394" fmla="*/ 490467 w 4572368"/>
                  <a:gd name="connsiteY394" fmla="*/ 310144 h 2407420"/>
                  <a:gd name="connsiteX395" fmla="*/ 470156 w 4572368"/>
                  <a:gd name="connsiteY395" fmla="*/ 308983 h 2407420"/>
                  <a:gd name="connsiteX396" fmla="*/ 480603 w 4572368"/>
                  <a:gd name="connsiteY396" fmla="*/ 336256 h 2407420"/>
                  <a:gd name="connsiteX397" fmla="*/ 470156 w 4572368"/>
                  <a:gd name="connsiteY397" fmla="*/ 342059 h 2407420"/>
                  <a:gd name="connsiteX398" fmla="*/ 454487 w 4572368"/>
                  <a:gd name="connsiteY398" fmla="*/ 306662 h 2407420"/>
                  <a:gd name="connsiteX399" fmla="*/ 451006 w 4572368"/>
                  <a:gd name="connsiteY399" fmla="*/ 278227 h 2407420"/>
                  <a:gd name="connsiteX400" fmla="*/ 467835 w 4572368"/>
                  <a:gd name="connsiteY400" fmla="*/ 266041 h 2407420"/>
                  <a:gd name="connsiteX401" fmla="*/ 470736 w 4572368"/>
                  <a:gd name="connsiteY401" fmla="*/ 250953 h 2407420"/>
                  <a:gd name="connsiteX402" fmla="*/ 444044 w 4572368"/>
                  <a:gd name="connsiteY402" fmla="*/ 243990 h 2407420"/>
                  <a:gd name="connsiteX403" fmla="*/ 438241 w 4572368"/>
                  <a:gd name="connsiteY403" fmla="*/ 238187 h 2407420"/>
                  <a:gd name="connsiteX404" fmla="*/ 484083 w 4572368"/>
                  <a:gd name="connsiteY404" fmla="*/ 232965 h 2407420"/>
                  <a:gd name="connsiteX405" fmla="*/ 492789 w 4572368"/>
                  <a:gd name="connsiteY405" fmla="*/ 212074 h 2407420"/>
                  <a:gd name="connsiteX406" fmla="*/ 478861 w 4572368"/>
                  <a:gd name="connsiteY406" fmla="*/ 193504 h 2407420"/>
                  <a:gd name="connsiteX407" fmla="*/ 486985 w 4572368"/>
                  <a:gd name="connsiteY407" fmla="*/ 174935 h 2407420"/>
                  <a:gd name="connsiteX408" fmla="*/ 502073 w 4572368"/>
                  <a:gd name="connsiteY408" fmla="*/ 174935 h 2407420"/>
                  <a:gd name="connsiteX409" fmla="*/ 527026 w 4572368"/>
                  <a:gd name="connsiteY409" fmla="*/ 156947 h 2407420"/>
                  <a:gd name="connsiteX410" fmla="*/ 557200 w 4572368"/>
                  <a:gd name="connsiteY410" fmla="*/ 140698 h 2407420"/>
                  <a:gd name="connsiteX411" fmla="*/ 582152 w 4572368"/>
                  <a:gd name="connsiteY411" fmla="*/ 115745 h 2407420"/>
                  <a:gd name="connsiteX412" fmla="*/ 584474 w 4572368"/>
                  <a:gd name="connsiteY412" fmla="*/ 96596 h 2407420"/>
                  <a:gd name="connsiteX413" fmla="*/ 598400 w 4572368"/>
                  <a:gd name="connsiteY413" fmla="*/ 102979 h 2407420"/>
                  <a:gd name="connsiteX414" fmla="*/ 608846 w 4572368"/>
                  <a:gd name="connsiteY414" fmla="*/ 101238 h 2407420"/>
                  <a:gd name="connsiteX415" fmla="*/ 635540 w 4572368"/>
                  <a:gd name="connsiteY415" fmla="*/ 71064 h 2407420"/>
                  <a:gd name="connsiteX416" fmla="*/ 647726 w 4572368"/>
                  <a:gd name="connsiteY416" fmla="*/ 64100 h 2407420"/>
                  <a:gd name="connsiteX417" fmla="*/ 622772 w 4572368"/>
                  <a:gd name="connsiteY417" fmla="*/ 57716 h 2407420"/>
                  <a:gd name="connsiteX418" fmla="*/ 615809 w 4572368"/>
                  <a:gd name="connsiteY418" fmla="*/ 46691 h 2407420"/>
                  <a:gd name="connsiteX419" fmla="*/ 583894 w 4572368"/>
                  <a:gd name="connsiteY419" fmla="*/ 24059 h 2407420"/>
                  <a:gd name="connsiteX420" fmla="*/ 568805 w 4572368"/>
                  <a:gd name="connsiteY420" fmla="*/ 7231 h 240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</a:cxnLst>
                <a:rect l="l" t="t" r="r" b="b"/>
                <a:pathLst>
                  <a:path w="4572368" h="2407420">
                    <a:moveTo>
                      <a:pt x="3420385" y="2295621"/>
                    </a:moveTo>
                    <a:lnTo>
                      <a:pt x="3419637" y="2295672"/>
                    </a:lnTo>
                    <a:lnTo>
                      <a:pt x="3420288" y="2296984"/>
                    </a:lnTo>
                    <a:lnTo>
                      <a:pt x="3424235" y="2299890"/>
                    </a:lnTo>
                    <a:close/>
                    <a:moveTo>
                      <a:pt x="3396137" y="2235439"/>
                    </a:moveTo>
                    <a:lnTo>
                      <a:pt x="3396347" y="2236477"/>
                    </a:lnTo>
                    <a:lnTo>
                      <a:pt x="3396517" y="2236068"/>
                    </a:lnTo>
                    <a:close/>
                    <a:moveTo>
                      <a:pt x="3581300" y="2059232"/>
                    </a:moveTo>
                    <a:lnTo>
                      <a:pt x="3566375" y="2065484"/>
                    </a:lnTo>
                    <a:cubicBezTo>
                      <a:pt x="3562098" y="2068539"/>
                      <a:pt x="3558431" y="2072206"/>
                      <a:pt x="3554155" y="2075261"/>
                    </a:cubicBezTo>
                    <a:cubicBezTo>
                      <a:pt x="3549267" y="2078927"/>
                      <a:pt x="3544531" y="2080607"/>
                      <a:pt x="3539872" y="2080301"/>
                    </a:cubicBezTo>
                    <a:lnTo>
                      <a:pt x="3537353" y="2079049"/>
                    </a:lnTo>
                    <a:lnTo>
                      <a:pt x="3551199" y="2112667"/>
                    </a:lnTo>
                    <a:lnTo>
                      <a:pt x="3555909" y="2099448"/>
                    </a:lnTo>
                    <a:cubicBezTo>
                      <a:pt x="3562935" y="2091810"/>
                      <a:pt x="3568282" y="2083103"/>
                      <a:pt x="3573169" y="2074167"/>
                    </a:cubicBezTo>
                    <a:close/>
                    <a:moveTo>
                      <a:pt x="1649791" y="1783901"/>
                    </a:moveTo>
                    <a:lnTo>
                      <a:pt x="1649338" y="1784638"/>
                    </a:lnTo>
                    <a:lnTo>
                      <a:pt x="1660428" y="1793468"/>
                    </a:lnTo>
                    <a:lnTo>
                      <a:pt x="1660932" y="1792723"/>
                    </a:lnTo>
                    <a:lnTo>
                      <a:pt x="1661104" y="1792457"/>
                    </a:lnTo>
                    <a:close/>
                    <a:moveTo>
                      <a:pt x="4263462" y="1196558"/>
                    </a:moveTo>
                    <a:lnTo>
                      <a:pt x="4261237" y="1199066"/>
                    </a:lnTo>
                    <a:cubicBezTo>
                      <a:pt x="4257723" y="1201817"/>
                      <a:pt x="4253294" y="1204260"/>
                      <a:pt x="4252071" y="1208232"/>
                    </a:cubicBezTo>
                    <a:cubicBezTo>
                      <a:pt x="4245351" y="1227173"/>
                      <a:pt x="4248406" y="1232672"/>
                      <a:pt x="4266735" y="1238171"/>
                    </a:cubicBezTo>
                    <a:lnTo>
                      <a:pt x="4267250" y="1238381"/>
                    </a:lnTo>
                    <a:lnTo>
                      <a:pt x="4285128" y="1233967"/>
                    </a:lnTo>
                    <a:cubicBezTo>
                      <a:pt x="4291009" y="1231218"/>
                      <a:pt x="4296356" y="1227322"/>
                      <a:pt x="4300786" y="1222435"/>
                    </a:cubicBezTo>
                    <a:lnTo>
                      <a:pt x="4302782" y="1218373"/>
                    </a:lnTo>
                    <a:lnTo>
                      <a:pt x="4297143" y="1215650"/>
                    </a:lnTo>
                    <a:cubicBezTo>
                      <a:pt x="4288956" y="1209993"/>
                      <a:pt x="4281392" y="1203469"/>
                      <a:pt x="4273631" y="1197300"/>
                    </a:cubicBezTo>
                    <a:close/>
                    <a:moveTo>
                      <a:pt x="601819" y="719303"/>
                    </a:moveTo>
                    <a:lnTo>
                      <a:pt x="602393" y="720517"/>
                    </a:lnTo>
                    <a:lnTo>
                      <a:pt x="602557" y="720150"/>
                    </a:lnTo>
                    <a:close/>
                    <a:moveTo>
                      <a:pt x="720480" y="377833"/>
                    </a:moveTo>
                    <a:lnTo>
                      <a:pt x="707102" y="399326"/>
                    </a:lnTo>
                    <a:cubicBezTo>
                      <a:pt x="696521" y="409997"/>
                      <a:pt x="709141" y="424435"/>
                      <a:pt x="703974" y="436243"/>
                    </a:cubicBezTo>
                    <a:lnTo>
                      <a:pt x="721534" y="439785"/>
                    </a:lnTo>
                    <a:lnTo>
                      <a:pt x="721319" y="439193"/>
                    </a:lnTo>
                    <a:cubicBezTo>
                      <a:pt x="720855" y="434687"/>
                      <a:pt x="721551" y="430125"/>
                      <a:pt x="723297" y="425142"/>
                    </a:cubicBezTo>
                    <a:cubicBezTo>
                      <a:pt x="726156" y="415562"/>
                      <a:pt x="730035" y="406231"/>
                      <a:pt x="728808" y="395660"/>
                    </a:cubicBezTo>
                    <a:cubicBezTo>
                      <a:pt x="728002" y="390058"/>
                      <a:pt x="726755" y="385160"/>
                      <a:pt x="724190" y="380956"/>
                    </a:cubicBezTo>
                    <a:close/>
                    <a:moveTo>
                      <a:pt x="567851" y="0"/>
                    </a:moveTo>
                    <a:lnTo>
                      <a:pt x="3690886" y="0"/>
                    </a:lnTo>
                    <a:lnTo>
                      <a:pt x="3691270" y="4052"/>
                    </a:lnTo>
                    <a:lnTo>
                      <a:pt x="3691965" y="5021"/>
                    </a:lnTo>
                    <a:lnTo>
                      <a:pt x="3697718" y="0"/>
                    </a:lnTo>
                    <a:lnTo>
                      <a:pt x="3725160" y="0"/>
                    </a:lnTo>
                    <a:lnTo>
                      <a:pt x="3744760" y="20416"/>
                    </a:lnTo>
                    <a:cubicBezTo>
                      <a:pt x="3753098" y="24201"/>
                      <a:pt x="3763009" y="24478"/>
                      <a:pt x="3775814" y="21888"/>
                    </a:cubicBezTo>
                    <a:cubicBezTo>
                      <a:pt x="3788919" y="19092"/>
                      <a:pt x="3785555" y="9026"/>
                      <a:pt x="3785043" y="540"/>
                    </a:cubicBezTo>
                    <a:lnTo>
                      <a:pt x="3784998" y="0"/>
                    </a:lnTo>
                    <a:lnTo>
                      <a:pt x="3810920" y="0"/>
                    </a:lnTo>
                    <a:lnTo>
                      <a:pt x="3823937" y="17019"/>
                    </a:lnTo>
                    <a:cubicBezTo>
                      <a:pt x="3845961" y="36885"/>
                      <a:pt x="3875922" y="43855"/>
                      <a:pt x="3903216" y="55635"/>
                    </a:cubicBezTo>
                    <a:cubicBezTo>
                      <a:pt x="3911957" y="59365"/>
                      <a:pt x="3917334" y="53028"/>
                      <a:pt x="3923346" y="48907"/>
                    </a:cubicBezTo>
                    <a:cubicBezTo>
                      <a:pt x="3932177" y="43740"/>
                      <a:pt x="3940303" y="31101"/>
                      <a:pt x="3950282" y="36633"/>
                    </a:cubicBezTo>
                    <a:cubicBezTo>
                      <a:pt x="3962097" y="43558"/>
                      <a:pt x="3948301" y="55663"/>
                      <a:pt x="3951254" y="65128"/>
                    </a:cubicBezTo>
                    <a:cubicBezTo>
                      <a:pt x="3957415" y="88300"/>
                      <a:pt x="3964130" y="91651"/>
                      <a:pt x="3985874" y="84700"/>
                    </a:cubicBezTo>
                    <a:lnTo>
                      <a:pt x="3986523" y="84561"/>
                    </a:lnTo>
                    <a:lnTo>
                      <a:pt x="4001139" y="68158"/>
                    </a:lnTo>
                    <a:cubicBezTo>
                      <a:pt x="4005072" y="61486"/>
                      <a:pt x="4007706" y="54048"/>
                      <a:pt x="4008768" y="46250"/>
                    </a:cubicBezTo>
                    <a:cubicBezTo>
                      <a:pt x="4010232" y="34202"/>
                      <a:pt x="4008655" y="21586"/>
                      <a:pt x="4003556" y="10279"/>
                    </a:cubicBezTo>
                    <a:lnTo>
                      <a:pt x="3993927" y="0"/>
                    </a:lnTo>
                    <a:lnTo>
                      <a:pt x="4052247" y="0"/>
                    </a:lnTo>
                    <a:lnTo>
                      <a:pt x="4053072" y="16770"/>
                    </a:lnTo>
                    <a:cubicBezTo>
                      <a:pt x="4053585" y="25254"/>
                      <a:pt x="4060299" y="28606"/>
                      <a:pt x="4068305" y="22237"/>
                    </a:cubicBezTo>
                    <a:cubicBezTo>
                      <a:pt x="4069318" y="22425"/>
                      <a:pt x="4070742" y="23215"/>
                      <a:pt x="4070966" y="24831"/>
                    </a:cubicBezTo>
                    <a:cubicBezTo>
                      <a:pt x="4078283" y="27769"/>
                      <a:pt x="4081234" y="37234"/>
                      <a:pt x="4090733" y="36910"/>
                    </a:cubicBezTo>
                    <a:cubicBezTo>
                      <a:pt x="4108595" y="42342"/>
                      <a:pt x="4125632" y="46571"/>
                      <a:pt x="4145197" y="42883"/>
                    </a:cubicBezTo>
                    <a:cubicBezTo>
                      <a:pt x="4178690" y="37601"/>
                      <a:pt x="4189181" y="51619"/>
                      <a:pt x="4179074" y="83288"/>
                    </a:cubicBezTo>
                    <a:cubicBezTo>
                      <a:pt x="4167986" y="117397"/>
                      <a:pt x="4171920" y="124423"/>
                      <a:pt x="4208020" y="133260"/>
                    </a:cubicBezTo>
                    <a:cubicBezTo>
                      <a:pt x="4209034" y="133450"/>
                      <a:pt x="4209034" y="133450"/>
                      <a:pt x="4210047" y="133638"/>
                    </a:cubicBezTo>
                    <a:cubicBezTo>
                      <a:pt x="4248811" y="145071"/>
                      <a:pt x="4252675" y="146840"/>
                      <a:pt x="4235576" y="185070"/>
                    </a:cubicBezTo>
                    <a:cubicBezTo>
                      <a:pt x="4231055" y="195236"/>
                      <a:pt x="4218652" y="205505"/>
                      <a:pt x="4225847" y="214713"/>
                    </a:cubicBezTo>
                    <a:cubicBezTo>
                      <a:pt x="4234690" y="226326"/>
                      <a:pt x="4248708" y="215835"/>
                      <a:pt x="4260800" y="212849"/>
                    </a:cubicBezTo>
                    <a:cubicBezTo>
                      <a:pt x="4266847" y="211357"/>
                      <a:pt x="4272481" y="209263"/>
                      <a:pt x="4278115" y="207168"/>
                    </a:cubicBezTo>
                    <a:cubicBezTo>
                      <a:pt x="4285843" y="210707"/>
                      <a:pt x="4283884" y="215585"/>
                      <a:pt x="4278473" y="219294"/>
                    </a:cubicBezTo>
                    <a:cubicBezTo>
                      <a:pt x="4274677" y="222780"/>
                      <a:pt x="4270242" y="224050"/>
                      <a:pt x="4267874" y="228327"/>
                    </a:cubicBezTo>
                    <a:cubicBezTo>
                      <a:pt x="4260279" y="235298"/>
                      <a:pt x="4252685" y="242269"/>
                      <a:pt x="4245504" y="249842"/>
                    </a:cubicBezTo>
                    <a:cubicBezTo>
                      <a:pt x="4230953" y="266001"/>
                      <a:pt x="4232479" y="274676"/>
                      <a:pt x="4252213" y="284127"/>
                    </a:cubicBezTo>
                    <a:cubicBezTo>
                      <a:pt x="4261366" y="288458"/>
                      <a:pt x="4272100" y="289938"/>
                      <a:pt x="4281856" y="293855"/>
                    </a:cubicBezTo>
                    <a:cubicBezTo>
                      <a:pt x="4288760" y="296194"/>
                      <a:pt x="4297878" y="297896"/>
                      <a:pt x="4299406" y="306569"/>
                    </a:cubicBezTo>
                    <a:cubicBezTo>
                      <a:pt x="4300743" y="316257"/>
                      <a:pt x="4293528" y="321203"/>
                      <a:pt x="4286725" y="326748"/>
                    </a:cubicBezTo>
                    <a:cubicBezTo>
                      <a:pt x="4278118" y="333531"/>
                      <a:pt x="4268688" y="339111"/>
                      <a:pt x="4259068" y="345703"/>
                    </a:cubicBezTo>
                    <a:cubicBezTo>
                      <a:pt x="4248846" y="352709"/>
                      <a:pt x="4245907" y="360025"/>
                      <a:pt x="4251521" y="372083"/>
                    </a:cubicBezTo>
                    <a:cubicBezTo>
                      <a:pt x="4261701" y="393385"/>
                      <a:pt x="4257025" y="407194"/>
                      <a:pt x="4239400" y="420156"/>
                    </a:cubicBezTo>
                    <a:cubicBezTo>
                      <a:pt x="4200954" y="449157"/>
                      <a:pt x="4200798" y="452798"/>
                      <a:pt x="4235810" y="487124"/>
                    </a:cubicBezTo>
                    <a:lnTo>
                      <a:pt x="4241565" y="493546"/>
                    </a:lnTo>
                    <a:lnTo>
                      <a:pt x="4257470" y="498223"/>
                    </a:lnTo>
                    <a:cubicBezTo>
                      <a:pt x="4269474" y="504137"/>
                      <a:pt x="4277114" y="516574"/>
                      <a:pt x="4279466" y="526450"/>
                    </a:cubicBezTo>
                    <a:cubicBezTo>
                      <a:pt x="4282039" y="537940"/>
                      <a:pt x="4286349" y="542940"/>
                      <a:pt x="4301358" y="546791"/>
                    </a:cubicBezTo>
                    <a:cubicBezTo>
                      <a:pt x="4276162" y="552573"/>
                      <a:pt x="4281107" y="559787"/>
                      <a:pt x="4294347" y="567504"/>
                    </a:cubicBezTo>
                    <a:cubicBezTo>
                      <a:pt x="4286436" y="573367"/>
                      <a:pt x="4278666" y="578470"/>
                      <a:pt x="4272327" y="584693"/>
                    </a:cubicBezTo>
                    <a:lnTo>
                      <a:pt x="4264461" y="598680"/>
                    </a:lnTo>
                    <a:lnTo>
                      <a:pt x="4268701" y="600226"/>
                    </a:lnTo>
                    <a:cubicBezTo>
                      <a:pt x="4273552" y="600215"/>
                      <a:pt x="4278483" y="598382"/>
                      <a:pt x="4283893" y="594672"/>
                    </a:cubicBezTo>
                    <a:cubicBezTo>
                      <a:pt x="4312153" y="575306"/>
                      <a:pt x="4315794" y="575461"/>
                      <a:pt x="4338803" y="603876"/>
                    </a:cubicBezTo>
                    <a:cubicBezTo>
                      <a:pt x="4348058" y="616091"/>
                      <a:pt x="4353469" y="612380"/>
                      <a:pt x="4358590" y="601802"/>
                    </a:cubicBezTo>
                    <a:cubicBezTo>
                      <a:pt x="4372196" y="590710"/>
                      <a:pt x="4372175" y="604863"/>
                      <a:pt x="4376107" y="611889"/>
                    </a:cubicBezTo>
                    <a:cubicBezTo>
                      <a:pt x="4386042" y="645728"/>
                      <a:pt x="4406032" y="659422"/>
                      <a:pt x="4443012" y="657936"/>
                    </a:cubicBezTo>
                    <a:cubicBezTo>
                      <a:pt x="4474135" y="656931"/>
                      <a:pt x="4479837" y="660093"/>
                      <a:pt x="4479506" y="681526"/>
                    </a:cubicBezTo>
                    <a:cubicBezTo>
                      <a:pt x="4475365" y="689668"/>
                      <a:pt x="4466756" y="696450"/>
                      <a:pt x="4471548" y="707307"/>
                    </a:cubicBezTo>
                    <a:cubicBezTo>
                      <a:pt x="4474755" y="721013"/>
                      <a:pt x="4484734" y="726546"/>
                      <a:pt x="4497717" y="730019"/>
                    </a:cubicBezTo>
                    <a:cubicBezTo>
                      <a:pt x="4509688" y="733302"/>
                      <a:pt x="4524441" y="732910"/>
                      <a:pt x="4529489" y="748010"/>
                    </a:cubicBezTo>
                    <a:cubicBezTo>
                      <a:pt x="4525158" y="757163"/>
                      <a:pt x="4520414" y="765716"/>
                      <a:pt x="4518523" y="775850"/>
                    </a:cubicBezTo>
                    <a:cubicBezTo>
                      <a:pt x="4517389" y="781929"/>
                      <a:pt x="4506532" y="786719"/>
                      <a:pt x="4516130" y="794278"/>
                    </a:cubicBezTo>
                    <a:cubicBezTo>
                      <a:pt x="4521421" y="796838"/>
                      <a:pt x="4527054" y="794744"/>
                      <a:pt x="4532122" y="795690"/>
                    </a:cubicBezTo>
                    <a:cubicBezTo>
                      <a:pt x="4533136" y="795880"/>
                      <a:pt x="4534337" y="795056"/>
                      <a:pt x="4535540" y="794231"/>
                    </a:cubicBezTo>
                    <a:cubicBezTo>
                      <a:pt x="4544025" y="793718"/>
                      <a:pt x="4549747" y="782726"/>
                      <a:pt x="4559725" y="788260"/>
                    </a:cubicBezTo>
                    <a:cubicBezTo>
                      <a:pt x="4562264" y="797123"/>
                      <a:pt x="4554827" y="800454"/>
                      <a:pt x="4549827" y="804763"/>
                    </a:cubicBezTo>
                    <a:cubicBezTo>
                      <a:pt x="4544828" y="809073"/>
                      <a:pt x="4539227" y="813795"/>
                      <a:pt x="4534641" y="818707"/>
                    </a:cubicBezTo>
                    <a:cubicBezTo>
                      <a:pt x="4516481" y="837337"/>
                      <a:pt x="4518607" y="845601"/>
                      <a:pt x="4543185" y="854382"/>
                    </a:cubicBezTo>
                    <a:cubicBezTo>
                      <a:pt x="4549678" y="856119"/>
                      <a:pt x="4556771" y="857444"/>
                      <a:pt x="4563452" y="858166"/>
                    </a:cubicBezTo>
                    <a:cubicBezTo>
                      <a:pt x="4576503" y="866894"/>
                      <a:pt x="4574200" y="876427"/>
                      <a:pt x="4563186" y="884858"/>
                    </a:cubicBezTo>
                    <a:cubicBezTo>
                      <a:pt x="4557587" y="889580"/>
                      <a:pt x="4550975" y="894112"/>
                      <a:pt x="4544549" y="897632"/>
                    </a:cubicBezTo>
                    <a:cubicBezTo>
                      <a:pt x="4534515" y="903624"/>
                      <a:pt x="4529741" y="909548"/>
                      <a:pt x="4536779" y="922397"/>
                    </a:cubicBezTo>
                    <a:cubicBezTo>
                      <a:pt x="4544643" y="936449"/>
                      <a:pt x="4537528" y="949278"/>
                      <a:pt x="4525315" y="958533"/>
                    </a:cubicBezTo>
                    <a:cubicBezTo>
                      <a:pt x="4497089" y="980529"/>
                      <a:pt x="4497089" y="980529"/>
                      <a:pt x="4517058" y="1008376"/>
                    </a:cubicBezTo>
                    <a:cubicBezTo>
                      <a:pt x="4521179" y="1014388"/>
                      <a:pt x="4534988" y="1019063"/>
                      <a:pt x="4519733" y="1027749"/>
                    </a:cubicBezTo>
                    <a:cubicBezTo>
                      <a:pt x="4515680" y="1026993"/>
                      <a:pt x="4511626" y="1026237"/>
                      <a:pt x="4508174" y="1025068"/>
                    </a:cubicBezTo>
                    <a:cubicBezTo>
                      <a:pt x="4493610" y="1024446"/>
                      <a:pt x="4496751" y="1032897"/>
                      <a:pt x="4499290" y="1041760"/>
                    </a:cubicBezTo>
                    <a:cubicBezTo>
                      <a:pt x="4505950" y="1056635"/>
                      <a:pt x="4507322" y="1068952"/>
                      <a:pt x="4491275" y="1079064"/>
                    </a:cubicBezTo>
                    <a:cubicBezTo>
                      <a:pt x="4484251" y="1082996"/>
                      <a:pt x="4480522" y="1091737"/>
                      <a:pt x="4475144" y="1098074"/>
                    </a:cubicBezTo>
                    <a:cubicBezTo>
                      <a:pt x="4466570" y="1107484"/>
                      <a:pt x="4456917" y="1111449"/>
                      <a:pt x="4443934" y="1107976"/>
                    </a:cubicBezTo>
                    <a:cubicBezTo>
                      <a:pt x="4418789" y="1102233"/>
                      <a:pt x="4406953" y="1109462"/>
                      <a:pt x="4399184" y="1134228"/>
                    </a:cubicBezTo>
                    <a:cubicBezTo>
                      <a:pt x="4397035" y="1140118"/>
                      <a:pt x="4395900" y="1146198"/>
                      <a:pt x="4393752" y="1152089"/>
                    </a:cubicBezTo>
                    <a:cubicBezTo>
                      <a:pt x="4389076" y="1165898"/>
                      <a:pt x="4379645" y="1171478"/>
                      <a:pt x="4364858" y="1169241"/>
                    </a:cubicBezTo>
                    <a:cubicBezTo>
                      <a:pt x="4354978" y="1167395"/>
                      <a:pt x="4344276" y="1163628"/>
                      <a:pt x="4336492" y="1169918"/>
                    </a:cubicBezTo>
                    <a:lnTo>
                      <a:pt x="4329986" y="1179746"/>
                    </a:lnTo>
                    <a:lnTo>
                      <a:pt x="4330113" y="1180885"/>
                    </a:lnTo>
                    <a:cubicBezTo>
                      <a:pt x="4332557" y="1186995"/>
                      <a:pt x="4335002" y="1196160"/>
                      <a:pt x="4343556" y="1185162"/>
                    </a:cubicBezTo>
                    <a:cubicBezTo>
                      <a:pt x="4352721" y="1183941"/>
                      <a:pt x="4365552" y="1175386"/>
                      <a:pt x="4361274" y="1196161"/>
                    </a:cubicBezTo>
                    <a:cubicBezTo>
                      <a:pt x="4361275" y="1197383"/>
                      <a:pt x="4361275" y="1197994"/>
                      <a:pt x="4360053" y="1199215"/>
                    </a:cubicBezTo>
                    <a:cubicBezTo>
                      <a:pt x="4351499" y="1204715"/>
                      <a:pt x="4350277" y="1215103"/>
                      <a:pt x="4345388" y="1223045"/>
                    </a:cubicBezTo>
                    <a:cubicBezTo>
                      <a:pt x="4341722" y="1229154"/>
                      <a:pt x="4344778" y="1234655"/>
                      <a:pt x="4353332" y="1234042"/>
                    </a:cubicBezTo>
                    <a:cubicBezTo>
                      <a:pt x="4353943" y="1234654"/>
                      <a:pt x="4354552" y="1235876"/>
                      <a:pt x="4353943" y="1237098"/>
                    </a:cubicBezTo>
                    <a:cubicBezTo>
                      <a:pt x="4357609" y="1242597"/>
                      <a:pt x="4355165" y="1250540"/>
                      <a:pt x="4361886" y="1254817"/>
                    </a:cubicBezTo>
                    <a:cubicBezTo>
                      <a:pt x="4371662" y="1267038"/>
                      <a:pt x="4381438" y="1278036"/>
                      <a:pt x="4396714" y="1284756"/>
                    </a:cubicBezTo>
                    <a:cubicBezTo>
                      <a:pt x="4422375" y="1296976"/>
                      <a:pt x="4422987" y="1311641"/>
                      <a:pt x="4400991" y="1328749"/>
                    </a:cubicBezTo>
                    <a:cubicBezTo>
                      <a:pt x="4377161" y="1347080"/>
                      <a:pt x="4376550" y="1353800"/>
                      <a:pt x="4397324" y="1377017"/>
                    </a:cubicBezTo>
                    <a:cubicBezTo>
                      <a:pt x="4397935" y="1377630"/>
                      <a:pt x="4397935" y="1377630"/>
                      <a:pt x="4398547" y="1378241"/>
                    </a:cubicBezTo>
                    <a:cubicBezTo>
                      <a:pt x="4419931" y="1404514"/>
                      <a:pt x="4421764" y="1407569"/>
                      <a:pt x="4391825" y="1425900"/>
                    </a:cubicBezTo>
                    <a:cubicBezTo>
                      <a:pt x="4383882" y="1430787"/>
                      <a:pt x="4370441" y="1432009"/>
                      <a:pt x="4371051" y="1441786"/>
                    </a:cubicBezTo>
                    <a:cubicBezTo>
                      <a:pt x="4371662" y="1454006"/>
                      <a:pt x="4386327" y="1453395"/>
                      <a:pt x="4396102" y="1457060"/>
                    </a:cubicBezTo>
                    <a:cubicBezTo>
                      <a:pt x="4400991" y="1458895"/>
                      <a:pt x="4405878" y="1460116"/>
                      <a:pt x="4410767" y="1461338"/>
                    </a:cubicBezTo>
                    <a:cubicBezTo>
                      <a:pt x="4414433" y="1467448"/>
                      <a:pt x="4410767" y="1469891"/>
                      <a:pt x="4405268" y="1469892"/>
                    </a:cubicBezTo>
                    <a:cubicBezTo>
                      <a:pt x="4400990" y="1470504"/>
                      <a:pt x="4397324" y="1469281"/>
                      <a:pt x="4393657" y="1471114"/>
                    </a:cubicBezTo>
                    <a:cubicBezTo>
                      <a:pt x="4385104" y="1472335"/>
                      <a:pt x="4376550" y="1473557"/>
                      <a:pt x="4367996" y="1475390"/>
                    </a:cubicBezTo>
                    <a:cubicBezTo>
                      <a:pt x="4350277" y="1479668"/>
                      <a:pt x="4347221" y="1486390"/>
                      <a:pt x="4356387" y="1502276"/>
                    </a:cubicBezTo>
                    <a:cubicBezTo>
                      <a:pt x="4360664" y="1509607"/>
                      <a:pt x="4367385" y="1515718"/>
                      <a:pt x="4372272" y="1523050"/>
                    </a:cubicBezTo>
                    <a:cubicBezTo>
                      <a:pt x="4375939" y="1527938"/>
                      <a:pt x="4381437" y="1533436"/>
                      <a:pt x="4378383" y="1540157"/>
                    </a:cubicBezTo>
                    <a:cubicBezTo>
                      <a:pt x="4374717" y="1547491"/>
                      <a:pt x="4367385" y="1547490"/>
                      <a:pt x="4360052" y="1548100"/>
                    </a:cubicBezTo>
                    <a:cubicBezTo>
                      <a:pt x="4350888" y="1548712"/>
                      <a:pt x="4341723" y="1548101"/>
                      <a:pt x="4331946" y="1548101"/>
                    </a:cubicBezTo>
                    <a:cubicBezTo>
                      <a:pt x="4321560" y="1548100"/>
                      <a:pt x="4316061" y="1551766"/>
                      <a:pt x="4314227" y="1562764"/>
                    </a:cubicBezTo>
                    <a:cubicBezTo>
                      <a:pt x="4311173" y="1582317"/>
                      <a:pt x="4301397" y="1589649"/>
                      <a:pt x="4283066" y="1590260"/>
                    </a:cubicBezTo>
                    <a:cubicBezTo>
                      <a:pt x="4242740" y="1592093"/>
                      <a:pt x="4240907" y="1594536"/>
                      <a:pt x="4248849" y="1634863"/>
                    </a:cubicBezTo>
                    <a:lnTo>
                      <a:pt x="4249786" y="1642030"/>
                    </a:lnTo>
                    <a:lnTo>
                      <a:pt x="4258565" y="1652802"/>
                    </a:lnTo>
                    <a:cubicBezTo>
                      <a:pt x="4264065" y="1662579"/>
                      <a:pt x="4263453" y="1674799"/>
                      <a:pt x="4260398" y="1682742"/>
                    </a:cubicBezTo>
                    <a:cubicBezTo>
                      <a:pt x="4256732" y="1691907"/>
                      <a:pt x="4257343" y="1697406"/>
                      <a:pt x="4265897" y="1707182"/>
                    </a:cubicBezTo>
                    <a:cubicBezTo>
                      <a:pt x="4245735" y="1699240"/>
                      <a:pt x="4245735" y="1706571"/>
                      <a:pt x="4251232" y="1718180"/>
                    </a:cubicBezTo>
                    <a:cubicBezTo>
                      <a:pt x="4242984" y="1718485"/>
                      <a:pt x="4235194" y="1718332"/>
                      <a:pt x="4227862" y="1719631"/>
                    </a:cubicBezTo>
                    <a:lnTo>
                      <a:pt x="4215796" y="1725576"/>
                    </a:lnTo>
                    <a:lnTo>
                      <a:pt x="4217994" y="1728653"/>
                    </a:lnTo>
                    <a:cubicBezTo>
                      <a:pt x="4221355" y="1730944"/>
                      <a:pt x="4225631" y="1732013"/>
                      <a:pt x="4231130" y="1732013"/>
                    </a:cubicBezTo>
                    <a:cubicBezTo>
                      <a:pt x="4259847" y="1732013"/>
                      <a:pt x="4262292" y="1733846"/>
                      <a:pt x="4264736" y="1764397"/>
                    </a:cubicBezTo>
                    <a:cubicBezTo>
                      <a:pt x="4265347" y="1777227"/>
                      <a:pt x="4270846" y="1777227"/>
                      <a:pt x="4279401" y="1772340"/>
                    </a:cubicBezTo>
                    <a:cubicBezTo>
                      <a:pt x="4294065" y="1771118"/>
                      <a:pt x="4287343" y="1780894"/>
                      <a:pt x="4286732" y="1787616"/>
                    </a:cubicBezTo>
                    <a:cubicBezTo>
                      <a:pt x="4277567" y="1815722"/>
                      <a:pt x="4284898" y="1834661"/>
                      <a:pt x="4311172" y="1851159"/>
                    </a:cubicBezTo>
                    <a:cubicBezTo>
                      <a:pt x="4333169" y="1865212"/>
                      <a:pt x="4335613" y="1870101"/>
                      <a:pt x="4325226" y="1884764"/>
                    </a:cubicBezTo>
                    <a:cubicBezTo>
                      <a:pt x="4318505" y="1888431"/>
                      <a:pt x="4309340" y="1889041"/>
                      <a:pt x="4307506" y="1898819"/>
                    </a:cubicBezTo>
                    <a:cubicBezTo>
                      <a:pt x="4303230" y="1909816"/>
                      <a:pt x="4307507" y="1918370"/>
                      <a:pt x="4314839" y="1926924"/>
                    </a:cubicBezTo>
                    <a:cubicBezTo>
                      <a:pt x="4321560" y="1934868"/>
                      <a:pt x="4331947" y="1941588"/>
                      <a:pt x="4328281" y="1954419"/>
                    </a:cubicBezTo>
                    <a:cubicBezTo>
                      <a:pt x="4320949" y="1958696"/>
                      <a:pt x="4313616" y="1962362"/>
                      <a:pt x="4307507" y="1968472"/>
                    </a:cubicBezTo>
                    <a:cubicBezTo>
                      <a:pt x="4303840" y="1972138"/>
                      <a:pt x="4294064" y="1970305"/>
                      <a:pt x="4297119" y="1980082"/>
                    </a:cubicBezTo>
                    <a:cubicBezTo>
                      <a:pt x="4299564" y="1984358"/>
                      <a:pt x="4304452" y="1985581"/>
                      <a:pt x="4307507" y="1988636"/>
                    </a:cubicBezTo>
                    <a:cubicBezTo>
                      <a:pt x="4308117" y="1989247"/>
                      <a:pt x="4309340" y="1989246"/>
                      <a:pt x="4310562" y="1989247"/>
                    </a:cubicBezTo>
                    <a:cubicBezTo>
                      <a:pt x="4316672" y="1992912"/>
                      <a:pt x="4325837" y="1988025"/>
                      <a:pt x="4330114" y="1996579"/>
                    </a:cubicBezTo>
                    <a:cubicBezTo>
                      <a:pt x="4327669" y="2003910"/>
                      <a:pt x="4320947" y="2002689"/>
                      <a:pt x="4315449" y="2003301"/>
                    </a:cubicBezTo>
                    <a:cubicBezTo>
                      <a:pt x="4309951" y="2003910"/>
                      <a:pt x="4303840" y="2004522"/>
                      <a:pt x="4298342" y="2005744"/>
                    </a:cubicBezTo>
                    <a:cubicBezTo>
                      <a:pt x="4276956" y="2010021"/>
                      <a:pt x="4274511" y="2016742"/>
                      <a:pt x="4287344" y="2034461"/>
                    </a:cubicBezTo>
                    <a:cubicBezTo>
                      <a:pt x="4291009" y="2038739"/>
                      <a:pt x="4295286" y="2043015"/>
                      <a:pt x="4299564" y="2046680"/>
                    </a:cubicBezTo>
                    <a:cubicBezTo>
                      <a:pt x="4304452" y="2058902"/>
                      <a:pt x="4298342" y="2064401"/>
                      <a:pt x="4286732" y="2065011"/>
                    </a:cubicBezTo>
                    <a:cubicBezTo>
                      <a:pt x="4280622" y="2065623"/>
                      <a:pt x="4273902" y="2065622"/>
                      <a:pt x="4267790" y="2065011"/>
                    </a:cubicBezTo>
                    <a:cubicBezTo>
                      <a:pt x="4258015" y="2064400"/>
                      <a:pt x="4251904" y="2066232"/>
                      <a:pt x="4250683" y="2078453"/>
                    </a:cubicBezTo>
                    <a:cubicBezTo>
                      <a:pt x="4249461" y="2091896"/>
                      <a:pt x="4238463" y="2097395"/>
                      <a:pt x="4225633" y="2098006"/>
                    </a:cubicBezTo>
                    <a:cubicBezTo>
                      <a:pt x="4195692" y="2099839"/>
                      <a:pt x="4195692" y="2099839"/>
                      <a:pt x="4196303" y="2128556"/>
                    </a:cubicBezTo>
                    <a:cubicBezTo>
                      <a:pt x="4196303" y="2134667"/>
                      <a:pt x="4203636" y="2144443"/>
                      <a:pt x="4188972" y="2143220"/>
                    </a:cubicBezTo>
                    <a:cubicBezTo>
                      <a:pt x="4186527" y="2140776"/>
                      <a:pt x="4184084" y="2138332"/>
                      <a:pt x="4182250" y="2135888"/>
                    </a:cubicBezTo>
                    <a:cubicBezTo>
                      <a:pt x="4172475" y="2128557"/>
                      <a:pt x="4170642" y="2135888"/>
                      <a:pt x="4168197" y="2143220"/>
                    </a:cubicBezTo>
                    <a:cubicBezTo>
                      <a:pt x="4165753" y="2156662"/>
                      <a:pt x="4160866" y="2165827"/>
                      <a:pt x="4144979" y="2165216"/>
                    </a:cubicBezTo>
                    <a:cubicBezTo>
                      <a:pt x="4138257" y="2164605"/>
                      <a:pt x="4131537" y="2168881"/>
                      <a:pt x="4124816" y="2170715"/>
                    </a:cubicBezTo>
                    <a:cubicBezTo>
                      <a:pt x="4114428" y="2173159"/>
                      <a:pt x="4105875" y="2171326"/>
                      <a:pt x="4098543" y="2162772"/>
                    </a:cubicBezTo>
                    <a:cubicBezTo>
                      <a:pt x="4083878" y="2146886"/>
                      <a:pt x="4072270" y="2146276"/>
                      <a:pt x="4055161" y="2159717"/>
                    </a:cubicBezTo>
                    <a:cubicBezTo>
                      <a:pt x="4050884" y="2162773"/>
                      <a:pt x="4047217" y="2166439"/>
                      <a:pt x="4042940" y="2169493"/>
                    </a:cubicBezTo>
                    <a:cubicBezTo>
                      <a:pt x="4033165" y="2176826"/>
                      <a:pt x="4024000" y="2176215"/>
                      <a:pt x="4014835" y="2167660"/>
                    </a:cubicBezTo>
                    <a:cubicBezTo>
                      <a:pt x="4006892" y="2159716"/>
                      <a:pt x="3999560" y="2148719"/>
                      <a:pt x="3985507" y="2158496"/>
                    </a:cubicBezTo>
                    <a:cubicBezTo>
                      <a:pt x="3973287" y="2167049"/>
                      <a:pt x="3961067" y="2175603"/>
                      <a:pt x="3967787" y="2193322"/>
                    </a:cubicBezTo>
                    <a:cubicBezTo>
                      <a:pt x="3968397" y="2195156"/>
                      <a:pt x="3969010" y="2198211"/>
                      <a:pt x="3965954" y="2199432"/>
                    </a:cubicBezTo>
                    <a:cubicBezTo>
                      <a:pt x="3960454" y="2198822"/>
                      <a:pt x="3960455" y="2193322"/>
                      <a:pt x="3958622" y="2189656"/>
                    </a:cubicBezTo>
                    <a:cubicBezTo>
                      <a:pt x="3947014" y="2176215"/>
                      <a:pt x="3943347" y="2159718"/>
                      <a:pt x="3938460" y="2143831"/>
                    </a:cubicBezTo>
                    <a:cubicBezTo>
                      <a:pt x="3934182" y="2135889"/>
                      <a:pt x="3926239" y="2135888"/>
                      <a:pt x="3918296" y="2135888"/>
                    </a:cubicBezTo>
                    <a:cubicBezTo>
                      <a:pt x="3910964" y="2135888"/>
                      <a:pt x="3903022" y="2136500"/>
                      <a:pt x="3895689" y="2136500"/>
                    </a:cubicBezTo>
                    <a:cubicBezTo>
                      <a:pt x="3868804" y="2137110"/>
                      <a:pt x="3868194" y="2136500"/>
                      <a:pt x="3865750" y="2110837"/>
                    </a:cubicBezTo>
                    <a:cubicBezTo>
                      <a:pt x="3844974" y="2117558"/>
                      <a:pt x="3844974" y="2117558"/>
                      <a:pt x="3843754" y="2094951"/>
                    </a:cubicBezTo>
                    <a:cubicBezTo>
                      <a:pt x="3843753" y="2090673"/>
                      <a:pt x="3843143" y="2086395"/>
                      <a:pt x="3838866" y="2084563"/>
                    </a:cubicBezTo>
                    <a:cubicBezTo>
                      <a:pt x="3834588" y="2082730"/>
                      <a:pt x="3832755" y="2087008"/>
                      <a:pt x="3830311" y="2089451"/>
                    </a:cubicBezTo>
                    <a:cubicBezTo>
                      <a:pt x="3826033" y="2094340"/>
                      <a:pt x="3821757" y="2099227"/>
                      <a:pt x="3816869" y="2103505"/>
                    </a:cubicBezTo>
                    <a:cubicBezTo>
                      <a:pt x="3807704" y="2112059"/>
                      <a:pt x="3805871" y="2120613"/>
                      <a:pt x="3813814" y="2131000"/>
                    </a:cubicBezTo>
                    <a:cubicBezTo>
                      <a:pt x="3819314" y="2138332"/>
                      <a:pt x="3820535" y="2145664"/>
                      <a:pt x="3814424" y="2152996"/>
                    </a:cubicBezTo>
                    <a:cubicBezTo>
                      <a:pt x="3807704" y="2157274"/>
                      <a:pt x="3802815" y="2152995"/>
                      <a:pt x="3799150" y="2148719"/>
                    </a:cubicBezTo>
                    <a:cubicBezTo>
                      <a:pt x="3775932" y="2122446"/>
                      <a:pt x="3744771" y="2118169"/>
                      <a:pt x="3712387" y="2115725"/>
                    </a:cubicBezTo>
                    <a:cubicBezTo>
                      <a:pt x="3695431" y="2114808"/>
                      <a:pt x="3689475" y="2111486"/>
                      <a:pt x="3690907" y="2100603"/>
                    </a:cubicBezTo>
                    <a:lnTo>
                      <a:pt x="3693678" y="2090586"/>
                    </a:lnTo>
                    <a:lnTo>
                      <a:pt x="3679225" y="2086582"/>
                    </a:lnTo>
                    <a:lnTo>
                      <a:pt x="3674950" y="2087629"/>
                    </a:lnTo>
                    <a:lnTo>
                      <a:pt x="3679332" y="2096392"/>
                    </a:lnTo>
                    <a:cubicBezTo>
                      <a:pt x="3689719" y="2119611"/>
                      <a:pt x="3681776" y="2133664"/>
                      <a:pt x="3656113" y="2136108"/>
                    </a:cubicBezTo>
                    <a:cubicBezTo>
                      <a:pt x="3645115" y="2137329"/>
                      <a:pt x="3634116" y="2135497"/>
                      <a:pt x="3623118" y="2139163"/>
                    </a:cubicBezTo>
                    <a:cubicBezTo>
                      <a:pt x="3604178" y="2145273"/>
                      <a:pt x="3601123" y="2151994"/>
                      <a:pt x="3612732" y="2167879"/>
                    </a:cubicBezTo>
                    <a:cubicBezTo>
                      <a:pt x="3615788" y="2172769"/>
                      <a:pt x="3620063" y="2177045"/>
                      <a:pt x="3623730" y="2181321"/>
                    </a:cubicBezTo>
                    <a:cubicBezTo>
                      <a:pt x="3627396" y="2184988"/>
                      <a:pt x="3631062" y="2188655"/>
                      <a:pt x="3634728" y="2193543"/>
                    </a:cubicBezTo>
                    <a:cubicBezTo>
                      <a:pt x="3599290" y="2188655"/>
                      <a:pt x="3587069" y="2174600"/>
                      <a:pt x="3588292" y="2141606"/>
                    </a:cubicBezTo>
                    <a:cubicBezTo>
                      <a:pt x="3588902" y="2125721"/>
                      <a:pt x="3584015" y="2121444"/>
                      <a:pt x="3572406" y="2126332"/>
                    </a:cubicBezTo>
                    <a:cubicBezTo>
                      <a:pt x="3569350" y="2127859"/>
                      <a:pt x="3565684" y="2131373"/>
                      <a:pt x="3562323" y="2133511"/>
                    </a:cubicBezTo>
                    <a:lnTo>
                      <a:pt x="3560124" y="2134334"/>
                    </a:lnTo>
                    <a:lnTo>
                      <a:pt x="3574081" y="2168218"/>
                    </a:lnTo>
                    <a:cubicBezTo>
                      <a:pt x="3577106" y="2175561"/>
                      <a:pt x="3581492" y="2183005"/>
                      <a:pt x="3578404" y="2191547"/>
                    </a:cubicBezTo>
                    <a:cubicBezTo>
                      <a:pt x="3579201" y="2191880"/>
                      <a:pt x="3579999" y="2192212"/>
                      <a:pt x="3580797" y="2192544"/>
                    </a:cubicBezTo>
                    <a:cubicBezTo>
                      <a:pt x="3595154" y="2209758"/>
                      <a:pt x="3600143" y="2231493"/>
                      <a:pt x="3610780" y="2250901"/>
                    </a:cubicBezTo>
                    <a:cubicBezTo>
                      <a:pt x="3630892" y="2286890"/>
                      <a:pt x="3650103" y="2323912"/>
                      <a:pt x="3680816" y="2353553"/>
                    </a:cubicBezTo>
                    <a:cubicBezTo>
                      <a:pt x="3689757" y="2362425"/>
                      <a:pt x="3697469" y="2373126"/>
                      <a:pt x="3701225" y="2385456"/>
                    </a:cubicBezTo>
                    <a:lnTo>
                      <a:pt x="3706369" y="2407420"/>
                    </a:lnTo>
                    <a:lnTo>
                      <a:pt x="1080113" y="2407420"/>
                    </a:lnTo>
                    <a:lnTo>
                      <a:pt x="1077797" y="2390172"/>
                    </a:lnTo>
                    <a:cubicBezTo>
                      <a:pt x="1073504" y="2376320"/>
                      <a:pt x="1063270" y="2376152"/>
                      <a:pt x="1042370" y="2386668"/>
                    </a:cubicBezTo>
                    <a:cubicBezTo>
                      <a:pt x="1035515" y="2390853"/>
                      <a:pt x="1028519" y="2395896"/>
                      <a:pt x="1022383" y="2401082"/>
                    </a:cubicBezTo>
                    <a:cubicBezTo>
                      <a:pt x="1004069" y="2405178"/>
                      <a:pt x="997721" y="2395321"/>
                      <a:pt x="999508" y="2378841"/>
                    </a:cubicBezTo>
                    <a:cubicBezTo>
                      <a:pt x="1000042" y="2370100"/>
                      <a:pt x="1001573" y="2360641"/>
                      <a:pt x="1003827" y="2352180"/>
                    </a:cubicBezTo>
                    <a:cubicBezTo>
                      <a:pt x="1005373" y="2345369"/>
                      <a:pt x="1005848" y="2339709"/>
                      <a:pt x="1003823" y="2335189"/>
                    </a:cubicBezTo>
                    <a:lnTo>
                      <a:pt x="990464" y="2326155"/>
                    </a:lnTo>
                    <a:lnTo>
                      <a:pt x="989902" y="2327747"/>
                    </a:lnTo>
                    <a:cubicBezTo>
                      <a:pt x="981407" y="2332899"/>
                      <a:pt x="973826" y="2325699"/>
                      <a:pt x="968739" y="2319667"/>
                    </a:cubicBezTo>
                    <a:cubicBezTo>
                      <a:pt x="934367" y="2277419"/>
                      <a:pt x="884499" y="2279327"/>
                      <a:pt x="838038" y="2270053"/>
                    </a:cubicBezTo>
                    <a:cubicBezTo>
                      <a:pt x="826889" y="2267877"/>
                      <a:pt x="822186" y="2276625"/>
                      <a:pt x="816187" y="2282944"/>
                    </a:cubicBezTo>
                    <a:cubicBezTo>
                      <a:pt x="807156" y="2291189"/>
                      <a:pt x="800813" y="2307993"/>
                      <a:pt x="787766" y="2304016"/>
                    </a:cubicBezTo>
                    <a:cubicBezTo>
                      <a:pt x="772227" y="2298873"/>
                      <a:pt x="785328" y="2281277"/>
                      <a:pt x="779516" y="2270951"/>
                    </a:cubicBezTo>
                    <a:cubicBezTo>
                      <a:pt x="766528" y="2245403"/>
                      <a:pt x="757843" y="2243164"/>
                      <a:pt x="734159" y="2256718"/>
                    </a:cubicBezTo>
                    <a:cubicBezTo>
                      <a:pt x="722633" y="2263796"/>
                      <a:pt x="707916" y="2266643"/>
                      <a:pt x="696391" y="2273720"/>
                    </a:cubicBezTo>
                    <a:cubicBezTo>
                      <a:pt x="668948" y="2284907"/>
                      <a:pt x="641976" y="2290536"/>
                      <a:pt x="612794" y="2282048"/>
                    </a:cubicBezTo>
                    <a:cubicBezTo>
                      <a:pt x="597286" y="2278134"/>
                      <a:pt x="585249" y="2265504"/>
                      <a:pt x="580035" y="2254546"/>
                    </a:cubicBezTo>
                    <a:cubicBezTo>
                      <a:pt x="574157" y="2241758"/>
                      <a:pt x="567871" y="2236990"/>
                      <a:pt x="549364" y="2236237"/>
                    </a:cubicBezTo>
                    <a:cubicBezTo>
                      <a:pt x="577375" y="2223186"/>
                      <a:pt x="569792" y="2215988"/>
                      <a:pt x="552390" y="2210275"/>
                    </a:cubicBezTo>
                    <a:cubicBezTo>
                      <a:pt x="567955" y="2192616"/>
                      <a:pt x="583617" y="2178653"/>
                      <a:pt x="583579" y="2153388"/>
                    </a:cubicBezTo>
                    <a:cubicBezTo>
                      <a:pt x="583165" y="2137375"/>
                      <a:pt x="590140" y="2121171"/>
                      <a:pt x="594021" y="2104432"/>
                    </a:cubicBezTo>
                    <a:cubicBezTo>
                      <a:pt x="602415" y="2071551"/>
                      <a:pt x="591890" y="2045940"/>
                      <a:pt x="563051" y="2026965"/>
                    </a:cubicBezTo>
                    <a:cubicBezTo>
                      <a:pt x="557394" y="2022799"/>
                      <a:pt x="551109" y="2018031"/>
                      <a:pt x="544825" y="2013264"/>
                    </a:cubicBezTo>
                    <a:cubicBezTo>
                      <a:pt x="537275" y="2007297"/>
                      <a:pt x="524828" y="2002688"/>
                      <a:pt x="527604" y="1990909"/>
                    </a:cubicBezTo>
                    <a:cubicBezTo>
                      <a:pt x="529781" y="1979758"/>
                      <a:pt x="542826" y="1983735"/>
                      <a:pt x="550784" y="1981679"/>
                    </a:cubicBezTo>
                    <a:cubicBezTo>
                      <a:pt x="555680" y="1980321"/>
                      <a:pt x="561839" y="1980161"/>
                      <a:pt x="562942" y="1975204"/>
                    </a:cubicBezTo>
                    <a:cubicBezTo>
                      <a:pt x="564616" y="1968380"/>
                      <a:pt x="557192" y="1967340"/>
                      <a:pt x="554064" y="1965571"/>
                    </a:cubicBezTo>
                    <a:cubicBezTo>
                      <a:pt x="519130" y="1949221"/>
                      <a:pt x="520132" y="1916532"/>
                      <a:pt x="519369" y="1886971"/>
                    </a:cubicBezTo>
                    <a:cubicBezTo>
                      <a:pt x="518385" y="1872821"/>
                      <a:pt x="511685" y="1852042"/>
                      <a:pt x="533000" y="1842246"/>
                    </a:cubicBezTo>
                    <a:cubicBezTo>
                      <a:pt x="532165" y="1786189"/>
                      <a:pt x="596368" y="1766653"/>
                      <a:pt x="605513" y="1715265"/>
                    </a:cubicBezTo>
                    <a:cubicBezTo>
                      <a:pt x="606522" y="1706612"/>
                      <a:pt x="612489" y="1699062"/>
                      <a:pt x="598877" y="1696950"/>
                    </a:cubicBezTo>
                    <a:cubicBezTo>
                      <a:pt x="580936" y="1694334"/>
                      <a:pt x="588737" y="1686119"/>
                      <a:pt x="595334" y="1679169"/>
                    </a:cubicBezTo>
                    <a:lnTo>
                      <a:pt x="603172" y="1670914"/>
                    </a:lnTo>
                    <a:lnTo>
                      <a:pt x="594309" y="1649489"/>
                    </a:lnTo>
                    <a:lnTo>
                      <a:pt x="597313" y="1643573"/>
                    </a:lnTo>
                    <a:lnTo>
                      <a:pt x="573816" y="1633507"/>
                    </a:lnTo>
                    <a:cubicBezTo>
                      <a:pt x="572139" y="1616293"/>
                      <a:pt x="587110" y="1623303"/>
                      <a:pt x="593804" y="1620047"/>
                    </a:cubicBezTo>
                    <a:cubicBezTo>
                      <a:pt x="592380" y="1612688"/>
                      <a:pt x="579368" y="1609944"/>
                      <a:pt x="585304" y="1601162"/>
                    </a:cubicBezTo>
                    <a:lnTo>
                      <a:pt x="587387" y="1600439"/>
                    </a:lnTo>
                    <a:lnTo>
                      <a:pt x="567795" y="1593539"/>
                    </a:lnTo>
                    <a:cubicBezTo>
                      <a:pt x="553210" y="1590819"/>
                      <a:pt x="535674" y="1592752"/>
                      <a:pt x="528163" y="1575271"/>
                    </a:cubicBezTo>
                    <a:cubicBezTo>
                      <a:pt x="532411" y="1563934"/>
                      <a:pt x="537210" y="1553277"/>
                      <a:pt x="538455" y="1541018"/>
                    </a:cubicBezTo>
                    <a:cubicBezTo>
                      <a:pt x="539203" y="1533664"/>
                      <a:pt x="551658" y="1526880"/>
                      <a:pt x="539473" y="1518830"/>
                    </a:cubicBezTo>
                    <a:cubicBezTo>
                      <a:pt x="532918" y="1516305"/>
                      <a:pt x="526416" y="1519361"/>
                      <a:pt x="520286" y="1518738"/>
                    </a:cubicBezTo>
                    <a:cubicBezTo>
                      <a:pt x="519058" y="1518612"/>
                      <a:pt x="517709" y="1519714"/>
                      <a:pt x="516358" y="1520815"/>
                    </a:cubicBezTo>
                    <a:cubicBezTo>
                      <a:pt x="506301" y="1522270"/>
                      <a:pt x="500580" y="1535931"/>
                      <a:pt x="488146" y="1530332"/>
                    </a:cubicBezTo>
                    <a:cubicBezTo>
                      <a:pt x="484238" y="1520027"/>
                      <a:pt x="492768" y="1515322"/>
                      <a:pt x="498292" y="1509690"/>
                    </a:cubicBezTo>
                    <a:cubicBezTo>
                      <a:pt x="503820" y="1504060"/>
                      <a:pt x="510021" y="1497879"/>
                      <a:pt x="514995" y="1491572"/>
                    </a:cubicBezTo>
                    <a:cubicBezTo>
                      <a:pt x="534773" y="1467575"/>
                      <a:pt x="531418" y="1457945"/>
                      <a:pt x="501272" y="1449927"/>
                    </a:cubicBezTo>
                    <a:cubicBezTo>
                      <a:pt x="493367" y="1448504"/>
                      <a:pt x="484785" y="1447632"/>
                      <a:pt x="476754" y="1447435"/>
                    </a:cubicBezTo>
                    <a:cubicBezTo>
                      <a:pt x="460340" y="1438338"/>
                      <a:pt x="462136" y="1426753"/>
                      <a:pt x="474416" y="1415618"/>
                    </a:cubicBezTo>
                    <a:cubicBezTo>
                      <a:pt x="480617" y="1409435"/>
                      <a:pt x="488044" y="1403378"/>
                      <a:pt x="495347" y="1398547"/>
                    </a:cubicBezTo>
                    <a:cubicBezTo>
                      <a:pt x="506701" y="1390413"/>
                      <a:pt x="511801" y="1382881"/>
                      <a:pt x="502140" y="1368276"/>
                    </a:cubicBezTo>
                    <a:cubicBezTo>
                      <a:pt x="491376" y="1352321"/>
                      <a:pt x="498574" y="1336333"/>
                      <a:pt x="512202" y="1324095"/>
                    </a:cubicBezTo>
                    <a:cubicBezTo>
                      <a:pt x="543636" y="1295089"/>
                      <a:pt x="543636" y="1295089"/>
                      <a:pt x="517081" y="1263904"/>
                    </a:cubicBezTo>
                    <a:cubicBezTo>
                      <a:pt x="511575" y="1257151"/>
                      <a:pt x="494663" y="1252956"/>
                      <a:pt x="511969" y="1241094"/>
                    </a:cubicBezTo>
                    <a:cubicBezTo>
                      <a:pt x="516871" y="1241590"/>
                      <a:pt x="521776" y="1242088"/>
                      <a:pt x="526004" y="1243138"/>
                    </a:cubicBezTo>
                    <a:cubicBezTo>
                      <a:pt x="543413" y="1242431"/>
                      <a:pt x="538832" y="1232675"/>
                      <a:pt x="534926" y="1222372"/>
                    </a:cubicBezTo>
                    <a:cubicBezTo>
                      <a:pt x="525515" y="1205315"/>
                      <a:pt x="522655" y="1190782"/>
                      <a:pt x="540762" y="1177141"/>
                    </a:cubicBezTo>
                    <a:cubicBezTo>
                      <a:pt x="548739" y="1171760"/>
                      <a:pt x="552313" y="1160977"/>
                      <a:pt x="558086" y="1152895"/>
                    </a:cubicBezTo>
                    <a:lnTo>
                      <a:pt x="569560" y="1143332"/>
                    </a:lnTo>
                    <a:lnTo>
                      <a:pt x="552210" y="1142716"/>
                    </a:lnTo>
                    <a:cubicBezTo>
                      <a:pt x="539655" y="1143735"/>
                      <a:pt x="526512" y="1142632"/>
                      <a:pt x="514703" y="1137465"/>
                    </a:cubicBezTo>
                    <a:cubicBezTo>
                      <a:pt x="495540" y="1129237"/>
                      <a:pt x="479827" y="1114428"/>
                      <a:pt x="456457" y="1117038"/>
                    </a:cubicBezTo>
                    <a:cubicBezTo>
                      <a:pt x="446414" y="1118240"/>
                      <a:pt x="436150" y="1112294"/>
                      <a:pt x="426663" y="1107890"/>
                    </a:cubicBezTo>
                    <a:cubicBezTo>
                      <a:pt x="421049" y="1105403"/>
                      <a:pt x="416397" y="1101945"/>
                      <a:pt x="417715" y="1094016"/>
                    </a:cubicBezTo>
                    <a:cubicBezTo>
                      <a:pt x="412550" y="1105826"/>
                      <a:pt x="403867" y="1108760"/>
                      <a:pt x="393610" y="1104747"/>
                    </a:cubicBezTo>
                    <a:cubicBezTo>
                      <a:pt x="371933" y="1096336"/>
                      <a:pt x="347968" y="1094893"/>
                      <a:pt x="329733" y="1077967"/>
                    </a:cubicBezTo>
                    <a:cubicBezTo>
                      <a:pt x="325271" y="1073929"/>
                      <a:pt x="317734" y="1073382"/>
                      <a:pt x="312121" y="1070894"/>
                    </a:cubicBezTo>
                    <a:cubicBezTo>
                      <a:pt x="294889" y="1062658"/>
                      <a:pt x="277275" y="1055585"/>
                      <a:pt x="260417" y="1044256"/>
                    </a:cubicBezTo>
                    <a:cubicBezTo>
                      <a:pt x="244331" y="1032539"/>
                      <a:pt x="228028" y="1015605"/>
                      <a:pt x="205026" y="1013190"/>
                    </a:cubicBezTo>
                    <a:cubicBezTo>
                      <a:pt x="194005" y="1011498"/>
                      <a:pt x="181815" y="1007492"/>
                      <a:pt x="176350" y="994763"/>
                    </a:cubicBezTo>
                    <a:lnTo>
                      <a:pt x="174419" y="994771"/>
                    </a:lnTo>
                    <a:lnTo>
                      <a:pt x="174418" y="994770"/>
                    </a:lnTo>
                    <a:cubicBezTo>
                      <a:pt x="173262" y="995355"/>
                      <a:pt x="173357" y="995065"/>
                      <a:pt x="173936" y="994773"/>
                    </a:cubicBezTo>
                    <a:lnTo>
                      <a:pt x="174419" y="994771"/>
                    </a:lnTo>
                    <a:lnTo>
                      <a:pt x="175388" y="995733"/>
                    </a:lnTo>
                    <a:cubicBezTo>
                      <a:pt x="181790" y="1001695"/>
                      <a:pt x="180455" y="1005759"/>
                      <a:pt x="172154" y="1007533"/>
                    </a:cubicBezTo>
                    <a:cubicBezTo>
                      <a:pt x="169260" y="1008511"/>
                      <a:pt x="166357" y="1007557"/>
                      <a:pt x="163455" y="1006603"/>
                    </a:cubicBezTo>
                    <a:cubicBezTo>
                      <a:pt x="133644" y="993592"/>
                      <a:pt x="99081" y="998956"/>
                      <a:pt x="70024" y="981689"/>
                    </a:cubicBezTo>
                    <a:cubicBezTo>
                      <a:pt x="65762" y="979002"/>
                      <a:pt x="59195" y="979418"/>
                      <a:pt x="53581" y="976929"/>
                    </a:cubicBezTo>
                    <a:cubicBezTo>
                      <a:pt x="52419" y="976547"/>
                      <a:pt x="50870" y="975395"/>
                      <a:pt x="49899" y="974433"/>
                    </a:cubicBezTo>
                    <a:cubicBezTo>
                      <a:pt x="47179" y="970967"/>
                      <a:pt x="48124" y="966132"/>
                      <a:pt x="43671" y="964026"/>
                    </a:cubicBezTo>
                    <a:cubicBezTo>
                      <a:pt x="42892" y="962482"/>
                      <a:pt x="42694" y="961132"/>
                      <a:pt x="42494" y="959780"/>
                    </a:cubicBezTo>
                    <a:cubicBezTo>
                      <a:pt x="42478" y="955915"/>
                      <a:pt x="43042" y="952242"/>
                      <a:pt x="44186" y="948759"/>
                    </a:cubicBezTo>
                    <a:cubicBezTo>
                      <a:pt x="44369" y="946246"/>
                      <a:pt x="45132" y="943923"/>
                      <a:pt x="45125" y="941993"/>
                    </a:cubicBezTo>
                    <a:cubicBezTo>
                      <a:pt x="37935" y="932555"/>
                      <a:pt x="29045" y="932207"/>
                      <a:pt x="18821" y="935921"/>
                    </a:cubicBezTo>
                    <a:cubicBezTo>
                      <a:pt x="9168" y="937895"/>
                      <a:pt x="3355" y="934055"/>
                      <a:pt x="611" y="924793"/>
                    </a:cubicBezTo>
                    <a:cubicBezTo>
                      <a:pt x="-1545" y="917653"/>
                      <a:pt x="2103" y="912420"/>
                      <a:pt x="10024" y="911806"/>
                    </a:cubicBezTo>
                    <a:cubicBezTo>
                      <a:pt x="33474" y="928517"/>
                      <a:pt x="62283" y="932838"/>
                      <a:pt x="88220" y="943935"/>
                    </a:cubicBezTo>
                    <a:cubicBezTo>
                      <a:pt x="98867" y="948720"/>
                      <a:pt x="113427" y="965081"/>
                      <a:pt x="130187" y="953224"/>
                    </a:cubicBezTo>
                    <a:cubicBezTo>
                      <a:pt x="131922" y="951864"/>
                      <a:pt x="136755" y="952808"/>
                      <a:pt x="138116" y="954542"/>
                    </a:cubicBezTo>
                    <a:cubicBezTo>
                      <a:pt x="150155" y="968790"/>
                      <a:pt x="169867" y="969479"/>
                      <a:pt x="183441" y="981014"/>
                    </a:cubicBezTo>
                    <a:cubicBezTo>
                      <a:pt x="191004" y="987358"/>
                      <a:pt x="198367" y="992350"/>
                      <a:pt x="208385" y="985352"/>
                    </a:cubicBezTo>
                    <a:cubicBezTo>
                      <a:pt x="213393" y="981853"/>
                      <a:pt x="219197" y="983760"/>
                      <a:pt x="223461" y="986447"/>
                    </a:cubicBezTo>
                    <a:cubicBezTo>
                      <a:pt x="241669" y="997577"/>
                      <a:pt x="261986" y="1004253"/>
                      <a:pt x="282104" y="1009576"/>
                    </a:cubicBezTo>
                    <a:cubicBezTo>
                      <a:pt x="296226" y="1013576"/>
                      <a:pt x="309386" y="1018542"/>
                      <a:pt x="324453" y="1017706"/>
                    </a:cubicBezTo>
                    <a:cubicBezTo>
                      <a:pt x="336818" y="1017267"/>
                      <a:pt x="348436" y="1023014"/>
                      <a:pt x="357755" y="1033795"/>
                    </a:cubicBezTo>
                    <a:cubicBezTo>
                      <a:pt x="370575" y="1049583"/>
                      <a:pt x="388529" y="1045836"/>
                      <a:pt x="395403" y="1026872"/>
                    </a:cubicBezTo>
                    <a:cubicBezTo>
                      <a:pt x="396166" y="1024550"/>
                      <a:pt x="397120" y="1021647"/>
                      <a:pt x="398073" y="1018745"/>
                    </a:cubicBezTo>
                    <a:cubicBezTo>
                      <a:pt x="407993" y="988561"/>
                      <a:pt x="418799" y="985037"/>
                      <a:pt x="447075" y="1000761"/>
                    </a:cubicBezTo>
                    <a:cubicBezTo>
                      <a:pt x="457921" y="1006898"/>
                      <a:pt x="465667" y="1010729"/>
                      <a:pt x="474291" y="994269"/>
                    </a:cubicBezTo>
                    <a:lnTo>
                      <a:pt x="474369" y="994130"/>
                    </a:lnTo>
                    <a:lnTo>
                      <a:pt x="482894" y="977230"/>
                    </a:lnTo>
                    <a:lnTo>
                      <a:pt x="483459" y="977889"/>
                    </a:lnTo>
                    <a:lnTo>
                      <a:pt x="485390" y="974441"/>
                    </a:lnTo>
                    <a:cubicBezTo>
                      <a:pt x="489831" y="968022"/>
                      <a:pt x="495409" y="962299"/>
                      <a:pt x="503317" y="958786"/>
                    </a:cubicBezTo>
                    <a:lnTo>
                      <a:pt x="507032" y="954525"/>
                    </a:lnTo>
                    <a:lnTo>
                      <a:pt x="506323" y="954214"/>
                    </a:lnTo>
                    <a:cubicBezTo>
                      <a:pt x="489766" y="950750"/>
                      <a:pt x="473267" y="940651"/>
                      <a:pt x="454898" y="947808"/>
                    </a:cubicBezTo>
                    <a:cubicBezTo>
                      <a:pt x="447622" y="942709"/>
                      <a:pt x="441143" y="937960"/>
                      <a:pt x="433866" y="932863"/>
                    </a:cubicBezTo>
                    <a:cubicBezTo>
                      <a:pt x="429080" y="930760"/>
                      <a:pt x="425092" y="929009"/>
                      <a:pt x="420307" y="926907"/>
                    </a:cubicBezTo>
                    <a:cubicBezTo>
                      <a:pt x="404293" y="926535"/>
                      <a:pt x="393982" y="915347"/>
                      <a:pt x="383320" y="904954"/>
                    </a:cubicBezTo>
                    <a:cubicBezTo>
                      <a:pt x="377794" y="895868"/>
                      <a:pt x="371473" y="886429"/>
                      <a:pt x="381864" y="875769"/>
                    </a:cubicBezTo>
                    <a:cubicBezTo>
                      <a:pt x="420137" y="868788"/>
                      <a:pt x="459053" y="866846"/>
                      <a:pt x="493608" y="879167"/>
                    </a:cubicBezTo>
                    <a:cubicBezTo>
                      <a:pt x="492011" y="878466"/>
                      <a:pt x="491565" y="877317"/>
                      <a:pt x="490669" y="875022"/>
                    </a:cubicBezTo>
                    <a:cubicBezTo>
                      <a:pt x="503622" y="878569"/>
                      <a:pt x="516517" y="881437"/>
                      <a:pt x="529369" y="883454"/>
                    </a:cubicBezTo>
                    <a:lnTo>
                      <a:pt x="564126" y="886459"/>
                    </a:lnTo>
                    <a:lnTo>
                      <a:pt x="565737" y="870607"/>
                    </a:lnTo>
                    <a:cubicBezTo>
                      <a:pt x="568598" y="861899"/>
                      <a:pt x="571071" y="852421"/>
                      <a:pt x="574512" y="843905"/>
                    </a:cubicBezTo>
                    <a:cubicBezTo>
                      <a:pt x="578717" y="833067"/>
                      <a:pt x="584471" y="823381"/>
                      <a:pt x="565906" y="819210"/>
                    </a:cubicBezTo>
                    <a:cubicBezTo>
                      <a:pt x="558168" y="817311"/>
                      <a:pt x="556950" y="803404"/>
                      <a:pt x="545738" y="802291"/>
                    </a:cubicBezTo>
                    <a:cubicBezTo>
                      <a:pt x="538392" y="801164"/>
                      <a:pt x="531417" y="796943"/>
                      <a:pt x="522744" y="801810"/>
                    </a:cubicBezTo>
                    <a:cubicBezTo>
                      <a:pt x="514070" y="806678"/>
                      <a:pt x="505935" y="802075"/>
                      <a:pt x="507818" y="790473"/>
                    </a:cubicBezTo>
                    <a:cubicBezTo>
                      <a:pt x="509319" y="780033"/>
                      <a:pt x="508300" y="767478"/>
                      <a:pt x="521029" y="762015"/>
                    </a:cubicBezTo>
                    <a:cubicBezTo>
                      <a:pt x="524694" y="760646"/>
                      <a:pt x="525259" y="756973"/>
                      <a:pt x="523890" y="753308"/>
                    </a:cubicBezTo>
                    <a:cubicBezTo>
                      <a:pt x="522911" y="750414"/>
                      <a:pt x="521933" y="747520"/>
                      <a:pt x="521535" y="744815"/>
                    </a:cubicBezTo>
                    <a:cubicBezTo>
                      <a:pt x="519371" y="735744"/>
                      <a:pt x="531521" y="730088"/>
                      <a:pt x="528195" y="720636"/>
                    </a:cubicBezTo>
                    <a:cubicBezTo>
                      <a:pt x="525061" y="710601"/>
                      <a:pt x="512166" y="722442"/>
                      <a:pt x="507679" y="712608"/>
                    </a:cubicBezTo>
                    <a:cubicBezTo>
                      <a:pt x="506510" y="710294"/>
                      <a:pt x="503409" y="707989"/>
                      <a:pt x="503792" y="706827"/>
                    </a:cubicBezTo>
                    <a:cubicBezTo>
                      <a:pt x="508926" y="687290"/>
                      <a:pt x="493983" y="672090"/>
                      <a:pt x="492357" y="653548"/>
                    </a:cubicBezTo>
                    <a:cubicBezTo>
                      <a:pt x="491959" y="650845"/>
                      <a:pt x="490782" y="646599"/>
                      <a:pt x="492516" y="645238"/>
                    </a:cubicBezTo>
                    <a:cubicBezTo>
                      <a:pt x="504067" y="635529"/>
                      <a:pt x="501688" y="621240"/>
                      <a:pt x="503762" y="609059"/>
                    </a:cubicBezTo>
                    <a:cubicBezTo>
                      <a:pt x="506962" y="589531"/>
                      <a:pt x="523922" y="579024"/>
                      <a:pt x="534098" y="563717"/>
                    </a:cubicBezTo>
                    <a:cubicBezTo>
                      <a:pt x="538709" y="557515"/>
                      <a:pt x="544870" y="552464"/>
                      <a:pt x="548702" y="544719"/>
                    </a:cubicBezTo>
                    <a:cubicBezTo>
                      <a:pt x="550999" y="539685"/>
                      <a:pt x="556381" y="533094"/>
                      <a:pt x="561796" y="534229"/>
                    </a:cubicBezTo>
                    <a:cubicBezTo>
                      <a:pt x="580553" y="537822"/>
                      <a:pt x="596143" y="523650"/>
                      <a:pt x="614511" y="526470"/>
                    </a:cubicBezTo>
                    <a:cubicBezTo>
                      <a:pt x="618765" y="527226"/>
                      <a:pt x="625134" y="525458"/>
                      <a:pt x="625317" y="522946"/>
                    </a:cubicBezTo>
                    <a:cubicBezTo>
                      <a:pt x="625060" y="508070"/>
                      <a:pt x="640310" y="504719"/>
                      <a:pt x="645675" y="494263"/>
                    </a:cubicBezTo>
                    <a:cubicBezTo>
                      <a:pt x="647591" y="490391"/>
                      <a:pt x="652201" y="484188"/>
                      <a:pt x="655296" y="484561"/>
                    </a:cubicBezTo>
                    <a:cubicBezTo>
                      <a:pt x="671531" y="486038"/>
                      <a:pt x="671268" y="469229"/>
                      <a:pt x="680323" y="463200"/>
                    </a:cubicBezTo>
                    <a:cubicBezTo>
                      <a:pt x="685332" y="459702"/>
                      <a:pt x="684336" y="452943"/>
                      <a:pt x="678135" y="448333"/>
                    </a:cubicBezTo>
                    <a:lnTo>
                      <a:pt x="662352" y="444254"/>
                    </a:lnTo>
                    <a:lnTo>
                      <a:pt x="686387" y="421536"/>
                    </a:lnTo>
                    <a:lnTo>
                      <a:pt x="719509" y="377018"/>
                    </a:lnTo>
                    <a:lnTo>
                      <a:pt x="714719" y="372986"/>
                    </a:lnTo>
                    <a:lnTo>
                      <a:pt x="714532" y="375208"/>
                    </a:lnTo>
                    <a:cubicBezTo>
                      <a:pt x="712283" y="376732"/>
                      <a:pt x="708076" y="375716"/>
                      <a:pt x="701693" y="372815"/>
                    </a:cubicBezTo>
                    <a:cubicBezTo>
                      <a:pt x="690666" y="368172"/>
                      <a:pt x="680222" y="368171"/>
                      <a:pt x="669196" y="371654"/>
                    </a:cubicBezTo>
                    <a:cubicBezTo>
                      <a:pt x="664554" y="373395"/>
                      <a:pt x="659331" y="376296"/>
                      <a:pt x="654689" y="375136"/>
                    </a:cubicBezTo>
                    <a:cubicBezTo>
                      <a:pt x="629156" y="369332"/>
                      <a:pt x="603044" y="377457"/>
                      <a:pt x="577509" y="372234"/>
                    </a:cubicBezTo>
                    <a:cubicBezTo>
                      <a:pt x="560683" y="368752"/>
                      <a:pt x="556619" y="373975"/>
                      <a:pt x="561842" y="389643"/>
                    </a:cubicBezTo>
                    <a:cubicBezTo>
                      <a:pt x="569386" y="412275"/>
                      <a:pt x="558942" y="427362"/>
                      <a:pt x="535148" y="428523"/>
                    </a:cubicBezTo>
                    <a:cubicBezTo>
                      <a:pt x="530507" y="428523"/>
                      <a:pt x="526445" y="428523"/>
                      <a:pt x="521801" y="429683"/>
                    </a:cubicBezTo>
                    <a:cubicBezTo>
                      <a:pt x="502073" y="433745"/>
                      <a:pt x="503232" y="433165"/>
                      <a:pt x="499750" y="414595"/>
                    </a:cubicBezTo>
                    <a:cubicBezTo>
                      <a:pt x="492789" y="379778"/>
                      <a:pt x="500331" y="345541"/>
                      <a:pt x="501492" y="311304"/>
                    </a:cubicBezTo>
                    <a:cubicBezTo>
                      <a:pt x="501492" y="303180"/>
                      <a:pt x="502072" y="295636"/>
                      <a:pt x="500332" y="288092"/>
                    </a:cubicBezTo>
                    <a:cubicBezTo>
                      <a:pt x="499752" y="284610"/>
                      <a:pt x="502653" y="278807"/>
                      <a:pt x="495690" y="279968"/>
                    </a:cubicBezTo>
                    <a:cubicBezTo>
                      <a:pt x="490467" y="280549"/>
                      <a:pt x="485824" y="282870"/>
                      <a:pt x="485825" y="289254"/>
                    </a:cubicBezTo>
                    <a:cubicBezTo>
                      <a:pt x="485825" y="291574"/>
                      <a:pt x="486985" y="293313"/>
                      <a:pt x="487565" y="295635"/>
                    </a:cubicBezTo>
                    <a:cubicBezTo>
                      <a:pt x="488726" y="300278"/>
                      <a:pt x="495690" y="304341"/>
                      <a:pt x="490467" y="310144"/>
                    </a:cubicBezTo>
                    <a:cubicBezTo>
                      <a:pt x="485243" y="315946"/>
                      <a:pt x="478280" y="310143"/>
                      <a:pt x="470156" y="308983"/>
                    </a:cubicBezTo>
                    <a:cubicBezTo>
                      <a:pt x="477700" y="318267"/>
                      <a:pt x="481762" y="326392"/>
                      <a:pt x="480603" y="336256"/>
                    </a:cubicBezTo>
                    <a:cubicBezTo>
                      <a:pt x="479440" y="342060"/>
                      <a:pt x="477700" y="347282"/>
                      <a:pt x="470156" y="342059"/>
                    </a:cubicBezTo>
                    <a:cubicBezTo>
                      <a:pt x="474799" y="326392"/>
                      <a:pt x="463192" y="317108"/>
                      <a:pt x="454487" y="306662"/>
                    </a:cubicBezTo>
                    <a:cubicBezTo>
                      <a:pt x="446945" y="297957"/>
                      <a:pt x="441142" y="289253"/>
                      <a:pt x="451006" y="278227"/>
                    </a:cubicBezTo>
                    <a:cubicBezTo>
                      <a:pt x="454487" y="270683"/>
                      <a:pt x="462033" y="269524"/>
                      <a:pt x="467835" y="266041"/>
                    </a:cubicBezTo>
                    <a:cubicBezTo>
                      <a:pt x="474218" y="261980"/>
                      <a:pt x="478281" y="257336"/>
                      <a:pt x="470736" y="250953"/>
                    </a:cubicBezTo>
                    <a:cubicBezTo>
                      <a:pt x="462032" y="248633"/>
                      <a:pt x="453328" y="246311"/>
                      <a:pt x="444044" y="243990"/>
                    </a:cubicBezTo>
                    <a:cubicBezTo>
                      <a:pt x="439981" y="243409"/>
                      <a:pt x="437660" y="242830"/>
                      <a:pt x="438241" y="238187"/>
                    </a:cubicBezTo>
                    <a:cubicBezTo>
                      <a:pt x="453328" y="238187"/>
                      <a:pt x="468997" y="235866"/>
                      <a:pt x="484083" y="232965"/>
                    </a:cubicBezTo>
                    <a:cubicBezTo>
                      <a:pt x="498011" y="230643"/>
                      <a:pt x="499751" y="223099"/>
                      <a:pt x="492789" y="212074"/>
                    </a:cubicBezTo>
                    <a:cubicBezTo>
                      <a:pt x="488726" y="205691"/>
                      <a:pt x="483504" y="199887"/>
                      <a:pt x="478861" y="193504"/>
                    </a:cubicBezTo>
                    <a:cubicBezTo>
                      <a:pt x="470736" y="182479"/>
                      <a:pt x="473058" y="176675"/>
                      <a:pt x="486985" y="174935"/>
                    </a:cubicBezTo>
                    <a:cubicBezTo>
                      <a:pt x="492208" y="174356"/>
                      <a:pt x="497430" y="174356"/>
                      <a:pt x="502073" y="174935"/>
                    </a:cubicBezTo>
                    <a:cubicBezTo>
                      <a:pt x="515420" y="176095"/>
                      <a:pt x="524124" y="173775"/>
                      <a:pt x="527026" y="156947"/>
                    </a:cubicBezTo>
                    <a:cubicBezTo>
                      <a:pt x="529346" y="141860"/>
                      <a:pt x="543853" y="140698"/>
                      <a:pt x="557200" y="140698"/>
                    </a:cubicBezTo>
                    <a:cubicBezTo>
                      <a:pt x="579251" y="140698"/>
                      <a:pt x="581572" y="137797"/>
                      <a:pt x="582152" y="115745"/>
                    </a:cubicBezTo>
                    <a:cubicBezTo>
                      <a:pt x="581572" y="109362"/>
                      <a:pt x="577509" y="102398"/>
                      <a:pt x="584474" y="96596"/>
                    </a:cubicBezTo>
                    <a:cubicBezTo>
                      <a:pt x="590857" y="95435"/>
                      <a:pt x="594918" y="98336"/>
                      <a:pt x="598400" y="102979"/>
                    </a:cubicBezTo>
                    <a:cubicBezTo>
                      <a:pt x="602464" y="108782"/>
                      <a:pt x="605944" y="106461"/>
                      <a:pt x="608846" y="101238"/>
                    </a:cubicBezTo>
                    <a:cubicBezTo>
                      <a:pt x="610587" y="84989"/>
                      <a:pt x="614649" y="70483"/>
                      <a:pt x="635540" y="71064"/>
                    </a:cubicBezTo>
                    <a:cubicBezTo>
                      <a:pt x="638442" y="67581"/>
                      <a:pt x="643084" y="67001"/>
                      <a:pt x="647726" y="64100"/>
                    </a:cubicBezTo>
                    <a:cubicBezTo>
                      <a:pt x="639601" y="58877"/>
                      <a:pt x="629737" y="63519"/>
                      <a:pt x="622772" y="57716"/>
                    </a:cubicBezTo>
                    <a:cubicBezTo>
                      <a:pt x="620453" y="53654"/>
                      <a:pt x="616971" y="50753"/>
                      <a:pt x="615809" y="46691"/>
                    </a:cubicBezTo>
                    <a:cubicBezTo>
                      <a:pt x="611167" y="30443"/>
                      <a:pt x="602462" y="21159"/>
                      <a:pt x="583894" y="24059"/>
                    </a:cubicBezTo>
                    <a:cubicBezTo>
                      <a:pt x="572288" y="25801"/>
                      <a:pt x="569967" y="17096"/>
                      <a:pt x="568805" y="72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55" name="Freeform: Shape 52">
                <a:extLst>
                  <a:ext uri="{FF2B5EF4-FFF2-40B4-BE49-F238E27FC236}">
                    <a16:creationId xmlns:a16="http://schemas.microsoft.com/office/drawing/2014/main" xmlns="" id="{E09320E6-A091-4897-B328-5CBF2E7EBEC7}"/>
                  </a:ext>
                </a:extLst>
              </p:cNvPr>
              <p:cNvSpPr/>
              <p:nvPr/>
            </p:nvSpPr>
            <p:spPr>
              <a:xfrm rot="19755688">
                <a:off x="9894549" y="2099824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3">
                <a:extLst>
                  <a:ext uri="{FF2B5EF4-FFF2-40B4-BE49-F238E27FC236}">
                    <a16:creationId xmlns:a16="http://schemas.microsoft.com/office/drawing/2014/main" xmlns="" id="{DA65A858-0BDB-4AEB-AC95-EF2D5292FE34}"/>
                  </a:ext>
                </a:extLst>
              </p:cNvPr>
              <p:cNvSpPr/>
              <p:nvPr/>
            </p:nvSpPr>
            <p:spPr>
              <a:xfrm rot="20986817">
                <a:off x="6440945" y="4296224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5">
                <a:extLst>
                  <a:ext uri="{FF2B5EF4-FFF2-40B4-BE49-F238E27FC236}">
                    <a16:creationId xmlns:a16="http://schemas.microsoft.com/office/drawing/2014/main" xmlns="" id="{1169DE97-1FBD-4328-B19B-A631147CE834}"/>
                  </a:ext>
                </a:extLst>
              </p:cNvPr>
              <p:cNvSpPr/>
              <p:nvPr/>
            </p:nvSpPr>
            <p:spPr>
              <a:xfrm rot="3494497">
                <a:off x="7376613" y="1714938"/>
                <a:ext cx="2509180" cy="2261234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6">
                <a:extLst>
                  <a:ext uri="{FF2B5EF4-FFF2-40B4-BE49-F238E27FC236}">
                    <a16:creationId xmlns:a16="http://schemas.microsoft.com/office/drawing/2014/main" xmlns="" id="{1835E9D2-F4BD-4682-8368-53FB0CE744F8}"/>
                  </a:ext>
                </a:extLst>
              </p:cNvPr>
              <p:cNvSpPr/>
              <p:nvPr/>
            </p:nvSpPr>
            <p:spPr>
              <a:xfrm>
                <a:off x="8164923" y="3424532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7">
                <a:extLst>
                  <a:ext uri="{FF2B5EF4-FFF2-40B4-BE49-F238E27FC236}">
                    <a16:creationId xmlns:a16="http://schemas.microsoft.com/office/drawing/2014/main" xmlns="" id="{F565793E-7036-4A8B-86F8-C2CDB493C327}"/>
                  </a:ext>
                </a:extLst>
              </p:cNvPr>
              <p:cNvSpPr/>
              <p:nvPr/>
            </p:nvSpPr>
            <p:spPr>
              <a:xfrm>
                <a:off x="9225499" y="2908452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8">
                <a:extLst>
                  <a:ext uri="{FF2B5EF4-FFF2-40B4-BE49-F238E27FC236}">
                    <a16:creationId xmlns:a16="http://schemas.microsoft.com/office/drawing/2014/main" xmlns="" id="{04F3B14F-78AE-4910-85E6-C7E1B9A16F34}"/>
                  </a:ext>
                </a:extLst>
              </p:cNvPr>
              <p:cNvSpPr/>
              <p:nvPr/>
            </p:nvSpPr>
            <p:spPr>
              <a:xfrm rot="16200000">
                <a:off x="8719824" y="1990944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1" name="Freeform: Shape 63">
                <a:extLst>
                  <a:ext uri="{FF2B5EF4-FFF2-40B4-BE49-F238E27FC236}">
                    <a16:creationId xmlns:a16="http://schemas.microsoft.com/office/drawing/2014/main" xmlns="" id="{AF637892-B62C-44F7-9601-0F23DBEF9BE7}"/>
                  </a:ext>
                </a:extLst>
              </p:cNvPr>
              <p:cNvSpPr/>
              <p:nvPr/>
            </p:nvSpPr>
            <p:spPr>
              <a:xfrm rot="6300000">
                <a:off x="6991010" y="3116762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Freeform: Shape 87">
                <a:extLst>
                  <a:ext uri="{FF2B5EF4-FFF2-40B4-BE49-F238E27FC236}">
                    <a16:creationId xmlns:a16="http://schemas.microsoft.com/office/drawing/2014/main" xmlns="" id="{A7229D89-D737-4F30-BDCE-D4BB54A6746A}"/>
                  </a:ext>
                </a:extLst>
              </p:cNvPr>
              <p:cNvSpPr/>
              <p:nvPr/>
            </p:nvSpPr>
            <p:spPr>
              <a:xfrm>
                <a:off x="8074422" y="4675268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Freeform: Shape 88">
                <a:extLst>
                  <a:ext uri="{FF2B5EF4-FFF2-40B4-BE49-F238E27FC236}">
                    <a16:creationId xmlns:a16="http://schemas.microsoft.com/office/drawing/2014/main" xmlns="" id="{BBBA7C75-DF5C-4DA8-B566-ADB9259F07A1}"/>
                  </a:ext>
                </a:extLst>
              </p:cNvPr>
              <p:cNvSpPr/>
              <p:nvPr/>
            </p:nvSpPr>
            <p:spPr>
              <a:xfrm>
                <a:off x="6664163" y="1413281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89">
                <a:extLst>
                  <a:ext uri="{FF2B5EF4-FFF2-40B4-BE49-F238E27FC236}">
                    <a16:creationId xmlns:a16="http://schemas.microsoft.com/office/drawing/2014/main" xmlns="" id="{CB177F14-8651-421D-BF45-8004508BE10D}"/>
                  </a:ext>
                </a:extLst>
              </p:cNvPr>
              <p:cNvSpPr/>
              <p:nvPr/>
            </p:nvSpPr>
            <p:spPr>
              <a:xfrm>
                <a:off x="6682439" y="4094239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90">
                <a:extLst>
                  <a:ext uri="{FF2B5EF4-FFF2-40B4-BE49-F238E27FC236}">
                    <a16:creationId xmlns:a16="http://schemas.microsoft.com/office/drawing/2014/main" xmlns="" id="{8328946D-8F52-414C-9F12-417441B0C1AF}"/>
                  </a:ext>
                </a:extLst>
              </p:cNvPr>
              <p:cNvSpPr/>
              <p:nvPr/>
            </p:nvSpPr>
            <p:spPr>
              <a:xfrm rot="13519709">
                <a:off x="9186971" y="52503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91">
                <a:extLst>
                  <a:ext uri="{FF2B5EF4-FFF2-40B4-BE49-F238E27FC236}">
                    <a16:creationId xmlns:a16="http://schemas.microsoft.com/office/drawing/2014/main" xmlns="" id="{917D5369-FE75-4DA8-8CD0-253BE2D79F18}"/>
                  </a:ext>
                </a:extLst>
              </p:cNvPr>
              <p:cNvSpPr/>
              <p:nvPr/>
            </p:nvSpPr>
            <p:spPr>
              <a:xfrm>
                <a:off x="7173254" y="1305348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92">
                <a:extLst>
                  <a:ext uri="{FF2B5EF4-FFF2-40B4-BE49-F238E27FC236}">
                    <a16:creationId xmlns:a16="http://schemas.microsoft.com/office/drawing/2014/main" xmlns="" id="{7A675D3D-CF3F-498B-BA41-181D882D7DB9}"/>
                  </a:ext>
                </a:extLst>
              </p:cNvPr>
              <p:cNvSpPr/>
              <p:nvPr/>
            </p:nvSpPr>
            <p:spPr>
              <a:xfrm>
                <a:off x="10569835" y="2852422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93">
                <a:extLst>
                  <a:ext uri="{FF2B5EF4-FFF2-40B4-BE49-F238E27FC236}">
                    <a16:creationId xmlns:a16="http://schemas.microsoft.com/office/drawing/2014/main" xmlns="" id="{AE173B87-F25B-4347-AE5B-82253FD6FD3D}"/>
                  </a:ext>
                </a:extLst>
              </p:cNvPr>
              <p:cNvSpPr/>
              <p:nvPr/>
            </p:nvSpPr>
            <p:spPr>
              <a:xfrm>
                <a:off x="9925469" y="430146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94">
                <a:extLst>
                  <a:ext uri="{FF2B5EF4-FFF2-40B4-BE49-F238E27FC236}">
                    <a16:creationId xmlns:a16="http://schemas.microsoft.com/office/drawing/2014/main" xmlns="" id="{E280BC4A-93B6-4F55-AE3C-8BEF2B1552B6}"/>
                  </a:ext>
                </a:extLst>
              </p:cNvPr>
              <p:cNvSpPr/>
              <p:nvPr/>
            </p:nvSpPr>
            <p:spPr>
              <a:xfrm>
                <a:off x="9030958" y="514986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95">
                <a:extLst>
                  <a:ext uri="{FF2B5EF4-FFF2-40B4-BE49-F238E27FC236}">
                    <a16:creationId xmlns:a16="http://schemas.microsoft.com/office/drawing/2014/main" xmlns="" id="{8C4DDD2C-6862-4F41-A106-2B607F9746E5}"/>
                  </a:ext>
                </a:extLst>
              </p:cNvPr>
              <p:cNvSpPr/>
              <p:nvPr/>
            </p:nvSpPr>
            <p:spPr>
              <a:xfrm>
                <a:off x="7413340" y="4542833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96">
                <a:extLst>
                  <a:ext uri="{FF2B5EF4-FFF2-40B4-BE49-F238E27FC236}">
                    <a16:creationId xmlns:a16="http://schemas.microsoft.com/office/drawing/2014/main" xmlns="" id="{605D50D3-753B-4539-B809-610F8E3FFA21}"/>
                  </a:ext>
                </a:extLst>
              </p:cNvPr>
              <p:cNvSpPr/>
              <p:nvPr/>
            </p:nvSpPr>
            <p:spPr>
              <a:xfrm>
                <a:off x="8792524" y="1621808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97">
                <a:extLst>
                  <a:ext uri="{FF2B5EF4-FFF2-40B4-BE49-F238E27FC236}">
                    <a16:creationId xmlns:a16="http://schemas.microsoft.com/office/drawing/2014/main" xmlns="" id="{52CAE4AB-CF67-426C-9EAF-B376709CBBE0}"/>
                  </a:ext>
                </a:extLst>
              </p:cNvPr>
              <p:cNvSpPr/>
              <p:nvPr/>
            </p:nvSpPr>
            <p:spPr>
              <a:xfrm>
                <a:off x="9822309" y="150099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98">
                <a:extLst>
                  <a:ext uri="{FF2B5EF4-FFF2-40B4-BE49-F238E27FC236}">
                    <a16:creationId xmlns:a16="http://schemas.microsoft.com/office/drawing/2014/main" xmlns="" id="{0A7617F6-7E52-470F-A88C-8CC3B9D20EF3}"/>
                  </a:ext>
                </a:extLst>
              </p:cNvPr>
              <p:cNvSpPr/>
              <p:nvPr/>
            </p:nvSpPr>
            <p:spPr>
              <a:xfrm>
                <a:off x="9994073" y="190741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99">
                <a:extLst>
                  <a:ext uri="{FF2B5EF4-FFF2-40B4-BE49-F238E27FC236}">
                    <a16:creationId xmlns:a16="http://schemas.microsoft.com/office/drawing/2014/main" xmlns="" id="{DE3A26AE-D8EB-41F6-97A5-F01416ADA31C}"/>
                  </a:ext>
                </a:extLst>
              </p:cNvPr>
              <p:cNvSpPr/>
              <p:nvPr/>
            </p:nvSpPr>
            <p:spPr>
              <a:xfrm>
                <a:off x="8146771" y="1363150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5" name="Freeform: Shape 100">
                <a:extLst>
                  <a:ext uri="{FF2B5EF4-FFF2-40B4-BE49-F238E27FC236}">
                    <a16:creationId xmlns:a16="http://schemas.microsoft.com/office/drawing/2014/main" xmlns="" id="{5E97E803-E8C7-42AC-BF83-302D7D86B4FF}"/>
                  </a:ext>
                </a:extLst>
              </p:cNvPr>
              <p:cNvSpPr/>
              <p:nvPr/>
            </p:nvSpPr>
            <p:spPr>
              <a:xfrm>
                <a:off x="6668582" y="313630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Freeform: Shape 113">
                <a:extLst>
                  <a:ext uri="{FF2B5EF4-FFF2-40B4-BE49-F238E27FC236}">
                    <a16:creationId xmlns:a16="http://schemas.microsoft.com/office/drawing/2014/main" xmlns="" id="{6F315D2E-9525-42CC-869D-0137CA4F81E8}"/>
                  </a:ext>
                </a:extLst>
              </p:cNvPr>
              <p:cNvSpPr/>
              <p:nvPr/>
            </p:nvSpPr>
            <p:spPr>
              <a:xfrm>
                <a:off x="10476610" y="439974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Freeform: Shape 114">
                <a:extLst>
                  <a:ext uri="{FF2B5EF4-FFF2-40B4-BE49-F238E27FC236}">
                    <a16:creationId xmlns:a16="http://schemas.microsoft.com/office/drawing/2014/main" xmlns="" id="{E747EA66-20C4-4B22-B541-F4147F80927D}"/>
                  </a:ext>
                </a:extLst>
              </p:cNvPr>
              <p:cNvSpPr/>
              <p:nvPr/>
            </p:nvSpPr>
            <p:spPr>
              <a:xfrm>
                <a:off x="10462753" y="344181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Freeform: Shape 116">
                <a:extLst>
                  <a:ext uri="{FF2B5EF4-FFF2-40B4-BE49-F238E27FC236}">
                    <a16:creationId xmlns:a16="http://schemas.microsoft.com/office/drawing/2014/main" xmlns="" id="{2DBA37FE-8B14-48FE-97FF-C473D1A9AB03}"/>
                  </a:ext>
                </a:extLst>
              </p:cNvPr>
              <p:cNvSpPr/>
              <p:nvPr/>
            </p:nvSpPr>
            <p:spPr>
              <a:xfrm>
                <a:off x="7590642" y="4988734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Freeform: Shape 117">
                <a:extLst>
                  <a:ext uri="{FF2B5EF4-FFF2-40B4-BE49-F238E27FC236}">
                    <a16:creationId xmlns:a16="http://schemas.microsoft.com/office/drawing/2014/main" xmlns="" id="{4BE18392-B3D5-457C-8FBE-FA0519C20763}"/>
                  </a:ext>
                </a:extLst>
              </p:cNvPr>
              <p:cNvSpPr/>
              <p:nvPr/>
            </p:nvSpPr>
            <p:spPr>
              <a:xfrm>
                <a:off x="8718354" y="490023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0" name="Freeform: Shape 118">
                <a:extLst>
                  <a:ext uri="{FF2B5EF4-FFF2-40B4-BE49-F238E27FC236}">
                    <a16:creationId xmlns:a16="http://schemas.microsoft.com/office/drawing/2014/main" xmlns="" id="{D47C59BE-879F-442F-ACAD-50BD2511753A}"/>
                  </a:ext>
                </a:extLst>
              </p:cNvPr>
              <p:cNvSpPr/>
              <p:nvPr/>
            </p:nvSpPr>
            <p:spPr>
              <a:xfrm rot="19265104" flipH="1">
                <a:off x="10955015" y="3365922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1" name="Freeform: Shape 119">
                <a:extLst>
                  <a:ext uri="{FF2B5EF4-FFF2-40B4-BE49-F238E27FC236}">
                    <a16:creationId xmlns:a16="http://schemas.microsoft.com/office/drawing/2014/main" xmlns="" id="{502EAD64-3488-4958-945E-92F3C647F06D}"/>
                  </a:ext>
                </a:extLst>
              </p:cNvPr>
              <p:cNvSpPr/>
              <p:nvPr/>
            </p:nvSpPr>
            <p:spPr>
              <a:xfrm flipH="1">
                <a:off x="10542345" y="201033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Freeform: Shape 120">
                <a:extLst>
                  <a:ext uri="{FF2B5EF4-FFF2-40B4-BE49-F238E27FC236}">
                    <a16:creationId xmlns:a16="http://schemas.microsoft.com/office/drawing/2014/main" xmlns="" id="{26E104DC-D923-4F26-BC6D-666CAB86D77B}"/>
                  </a:ext>
                </a:extLst>
              </p:cNvPr>
              <p:cNvSpPr/>
              <p:nvPr/>
            </p:nvSpPr>
            <p:spPr>
              <a:xfrm rot="18674865" flipH="1">
                <a:off x="7520869" y="851319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3" name="Freeform: Shape 121">
                <a:extLst>
                  <a:ext uri="{FF2B5EF4-FFF2-40B4-BE49-F238E27FC236}">
                    <a16:creationId xmlns:a16="http://schemas.microsoft.com/office/drawing/2014/main" xmlns="" id="{3A381E96-39C4-47D2-9896-5A717949D177}"/>
                  </a:ext>
                </a:extLst>
              </p:cNvPr>
              <p:cNvSpPr/>
              <p:nvPr/>
            </p:nvSpPr>
            <p:spPr>
              <a:xfrm rot="13519709">
                <a:off x="9277445" y="3864913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Freeform: Shape 122">
                <a:extLst>
                  <a:ext uri="{FF2B5EF4-FFF2-40B4-BE49-F238E27FC236}">
                    <a16:creationId xmlns:a16="http://schemas.microsoft.com/office/drawing/2014/main" xmlns="" id="{6F47F523-F5B2-473E-B67F-51D25C10A31E}"/>
                  </a:ext>
                </a:extLst>
              </p:cNvPr>
              <p:cNvSpPr/>
              <p:nvPr/>
            </p:nvSpPr>
            <p:spPr>
              <a:xfrm>
                <a:off x="6368136" y="4062039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5" name="Freeform: Shape 123">
                <a:extLst>
                  <a:ext uri="{FF2B5EF4-FFF2-40B4-BE49-F238E27FC236}">
                    <a16:creationId xmlns:a16="http://schemas.microsoft.com/office/drawing/2014/main" xmlns="" id="{859C7899-8393-4E39-9E3E-C6DEE6E9B439}"/>
                  </a:ext>
                </a:extLst>
              </p:cNvPr>
              <p:cNvSpPr/>
              <p:nvPr/>
            </p:nvSpPr>
            <p:spPr>
              <a:xfrm>
                <a:off x="8854039" y="539167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Freeform: Shape 124">
                <a:extLst>
                  <a:ext uri="{FF2B5EF4-FFF2-40B4-BE49-F238E27FC236}">
                    <a16:creationId xmlns:a16="http://schemas.microsoft.com/office/drawing/2014/main" xmlns="" id="{4C8208DE-4F48-4A8F-8D1C-694AB337A40C}"/>
                  </a:ext>
                </a:extLst>
              </p:cNvPr>
              <p:cNvSpPr/>
              <p:nvPr/>
            </p:nvSpPr>
            <p:spPr>
              <a:xfrm>
                <a:off x="10662143" y="4663077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Freeform: Shape 125">
                <a:extLst>
                  <a:ext uri="{FF2B5EF4-FFF2-40B4-BE49-F238E27FC236}">
                    <a16:creationId xmlns:a16="http://schemas.microsoft.com/office/drawing/2014/main" xmlns="" id="{D2F98F6C-B9DA-401B-8592-7EACA2BC3291}"/>
                  </a:ext>
                </a:extLst>
              </p:cNvPr>
              <p:cNvSpPr/>
              <p:nvPr/>
            </p:nvSpPr>
            <p:spPr>
              <a:xfrm>
                <a:off x="10647498" y="2630334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Freeform: Shape 126">
                <a:extLst>
                  <a:ext uri="{FF2B5EF4-FFF2-40B4-BE49-F238E27FC236}">
                    <a16:creationId xmlns:a16="http://schemas.microsoft.com/office/drawing/2014/main" xmlns="" id="{864BA7C5-325D-4455-B8EE-C03A6FF26528}"/>
                  </a:ext>
                </a:extLst>
              </p:cNvPr>
              <p:cNvSpPr/>
              <p:nvPr/>
            </p:nvSpPr>
            <p:spPr>
              <a:xfrm>
                <a:off x="6312916" y="2339457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Freeform: Shape 127">
                <a:extLst>
                  <a:ext uri="{FF2B5EF4-FFF2-40B4-BE49-F238E27FC236}">
                    <a16:creationId xmlns:a16="http://schemas.microsoft.com/office/drawing/2014/main" xmlns="" id="{D86EEC35-C0A5-4946-8ADF-B7DF4C850761}"/>
                  </a:ext>
                </a:extLst>
              </p:cNvPr>
              <p:cNvSpPr/>
              <p:nvPr/>
            </p:nvSpPr>
            <p:spPr>
              <a:xfrm>
                <a:off x="6406629" y="2379942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0" name="Freeform: Shape 128">
                <a:extLst>
                  <a:ext uri="{FF2B5EF4-FFF2-40B4-BE49-F238E27FC236}">
                    <a16:creationId xmlns:a16="http://schemas.microsoft.com/office/drawing/2014/main" xmlns="" id="{34C123A4-DA4C-4C3E-9BA9-96372CEBA8B5}"/>
                  </a:ext>
                </a:extLst>
              </p:cNvPr>
              <p:cNvSpPr/>
              <p:nvPr/>
            </p:nvSpPr>
            <p:spPr>
              <a:xfrm>
                <a:off x="7879426" y="5167743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1" name="Freeform: Shape 129">
                <a:extLst>
                  <a:ext uri="{FF2B5EF4-FFF2-40B4-BE49-F238E27FC236}">
                    <a16:creationId xmlns:a16="http://schemas.microsoft.com/office/drawing/2014/main" xmlns="" id="{2B9E9DE0-5F88-4908-850A-1BA92C19091F}"/>
                  </a:ext>
                </a:extLst>
              </p:cNvPr>
              <p:cNvSpPr/>
              <p:nvPr/>
            </p:nvSpPr>
            <p:spPr>
              <a:xfrm>
                <a:off x="8313123" y="1164959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: Shape 130">
                <a:extLst>
                  <a:ext uri="{FF2B5EF4-FFF2-40B4-BE49-F238E27FC236}">
                    <a16:creationId xmlns:a16="http://schemas.microsoft.com/office/drawing/2014/main" xmlns="" id="{E3DB4AFA-F818-433A-887C-5F6BBD90D2E8}"/>
                  </a:ext>
                </a:extLst>
              </p:cNvPr>
              <p:cNvSpPr/>
              <p:nvPr/>
            </p:nvSpPr>
            <p:spPr>
              <a:xfrm>
                <a:off x="7195437" y="5073025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3" name="Freeform: Shape 131">
                <a:extLst>
                  <a:ext uri="{FF2B5EF4-FFF2-40B4-BE49-F238E27FC236}">
                    <a16:creationId xmlns:a16="http://schemas.microsoft.com/office/drawing/2014/main" xmlns="" id="{52D3A470-E4B2-4820-82EB-B099CA55D389}"/>
                  </a:ext>
                </a:extLst>
              </p:cNvPr>
              <p:cNvSpPr/>
              <p:nvPr/>
            </p:nvSpPr>
            <p:spPr>
              <a:xfrm>
                <a:off x="10858500" y="396592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4" name="Freeform: Shape 132">
                <a:extLst>
                  <a:ext uri="{FF2B5EF4-FFF2-40B4-BE49-F238E27FC236}">
                    <a16:creationId xmlns:a16="http://schemas.microsoft.com/office/drawing/2014/main" xmlns="" id="{2F04F84F-9084-4069-B043-B1376B38DD83}"/>
                  </a:ext>
                </a:extLst>
              </p:cNvPr>
              <p:cNvSpPr/>
              <p:nvPr/>
            </p:nvSpPr>
            <p:spPr>
              <a:xfrm>
                <a:off x="6595261" y="4371058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134">
                <a:extLst>
                  <a:ext uri="{FF2B5EF4-FFF2-40B4-BE49-F238E27FC236}">
                    <a16:creationId xmlns:a16="http://schemas.microsoft.com/office/drawing/2014/main" xmlns="" id="{B8CBB5FA-51ED-4753-A32D-0927D30E46B1}"/>
                  </a:ext>
                </a:extLst>
              </p:cNvPr>
              <p:cNvSpPr/>
              <p:nvPr/>
            </p:nvSpPr>
            <p:spPr>
              <a:xfrm>
                <a:off x="7000161" y="2031424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6" name="Freeform: Shape 135">
                <a:extLst>
                  <a:ext uri="{FF2B5EF4-FFF2-40B4-BE49-F238E27FC236}">
                    <a16:creationId xmlns:a16="http://schemas.microsoft.com/office/drawing/2014/main" xmlns="" id="{CC4075BD-BC71-41DA-A721-E2020562AF33}"/>
                  </a:ext>
                </a:extLst>
              </p:cNvPr>
              <p:cNvSpPr/>
              <p:nvPr/>
            </p:nvSpPr>
            <p:spPr>
              <a:xfrm flipH="1">
                <a:off x="8784570" y="1883600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7" name="Freeform: Shape 136">
                <a:extLst>
                  <a:ext uri="{FF2B5EF4-FFF2-40B4-BE49-F238E27FC236}">
                    <a16:creationId xmlns:a16="http://schemas.microsoft.com/office/drawing/2014/main" xmlns="" id="{74DD2201-8F8B-4958-9811-FF0D9CEE6C50}"/>
                  </a:ext>
                </a:extLst>
              </p:cNvPr>
              <p:cNvSpPr/>
              <p:nvPr/>
            </p:nvSpPr>
            <p:spPr>
              <a:xfrm flipV="1">
                <a:off x="5899199" y="4439734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8" name="Freeform: Shape 137">
                <a:extLst>
                  <a:ext uri="{FF2B5EF4-FFF2-40B4-BE49-F238E27FC236}">
                    <a16:creationId xmlns:a16="http://schemas.microsoft.com/office/drawing/2014/main" xmlns="" id="{727A3E93-930A-42FE-B5C7-CB1E30695DF4}"/>
                  </a:ext>
                </a:extLst>
              </p:cNvPr>
              <p:cNvSpPr/>
              <p:nvPr/>
            </p:nvSpPr>
            <p:spPr>
              <a:xfrm rot="19531334">
                <a:off x="6084441" y="3363823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9" name="Freeform: Shape 138">
                <a:extLst>
                  <a:ext uri="{FF2B5EF4-FFF2-40B4-BE49-F238E27FC236}">
                    <a16:creationId xmlns:a16="http://schemas.microsoft.com/office/drawing/2014/main" xmlns="" id="{FCF075F2-9A11-40D7-8CBF-B70A5F7E3B16}"/>
                  </a:ext>
                </a:extLst>
              </p:cNvPr>
              <p:cNvSpPr/>
              <p:nvPr/>
            </p:nvSpPr>
            <p:spPr>
              <a:xfrm rot="9900000" flipH="1">
                <a:off x="8046141" y="3975013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7" name="Group 146">
              <a:extLst>
                <a:ext uri="{FF2B5EF4-FFF2-40B4-BE49-F238E27FC236}">
                  <a16:creationId xmlns:a16="http://schemas.microsoft.com/office/drawing/2014/main" xmlns="" id="{E4FFBAE7-B433-4A70-B535-1E9F57F6A05E}"/>
                </a:ext>
              </a:extLst>
            </p:cNvPr>
            <p:cNvGrpSpPr/>
            <p:nvPr/>
          </p:nvGrpSpPr>
          <p:grpSpPr>
            <a:xfrm>
              <a:off x="7720748" y="2726920"/>
              <a:ext cx="2054743" cy="1190495"/>
              <a:chOff x="5121914" y="2261078"/>
              <a:chExt cx="2054743" cy="1190495"/>
            </a:xfrm>
          </p:grpSpPr>
          <p:grpSp>
            <p:nvGrpSpPr>
              <p:cNvPr id="18" name="Group 148">
                <a:extLst>
                  <a:ext uri="{FF2B5EF4-FFF2-40B4-BE49-F238E27FC236}">
                    <a16:creationId xmlns:a16="http://schemas.microsoft.com/office/drawing/2014/main" xmlns="" id="{65E6FB1A-03D9-43E9-B1D6-46060F8AE553}"/>
                  </a:ext>
                </a:extLst>
              </p:cNvPr>
              <p:cNvGrpSpPr/>
              <p:nvPr/>
            </p:nvGrpSpPr>
            <p:grpSpPr>
              <a:xfrm rot="10579261" flipH="1">
                <a:off x="6559487" y="3020135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52" name="Freeform: Shape 152">
                  <a:extLst>
                    <a:ext uri="{FF2B5EF4-FFF2-40B4-BE49-F238E27FC236}">
                      <a16:creationId xmlns:a16="http://schemas.microsoft.com/office/drawing/2014/main" xmlns="" id="{91C0D289-F389-4B60-874D-B101C7895D36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: Shape 153">
                  <a:extLst>
                    <a:ext uri="{FF2B5EF4-FFF2-40B4-BE49-F238E27FC236}">
                      <a16:creationId xmlns:a16="http://schemas.microsoft.com/office/drawing/2014/main" xmlns="" id="{BC1928D9-0F53-49E1-8BA6-CE932C01E223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20" name="Group 149">
                <a:extLst>
                  <a:ext uri="{FF2B5EF4-FFF2-40B4-BE49-F238E27FC236}">
                    <a16:creationId xmlns:a16="http://schemas.microsoft.com/office/drawing/2014/main" xmlns="" id="{84035B4C-47C0-41E0-8ECF-6C711949B901}"/>
                  </a:ext>
                </a:extLst>
              </p:cNvPr>
              <p:cNvGrpSpPr/>
              <p:nvPr/>
            </p:nvGrpSpPr>
            <p:grpSpPr>
              <a:xfrm rot="2700000" flipH="1">
                <a:off x="5029048" y="2353944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50" name="Freeform: Shape 150">
                  <a:extLst>
                    <a:ext uri="{FF2B5EF4-FFF2-40B4-BE49-F238E27FC236}">
                      <a16:creationId xmlns:a16="http://schemas.microsoft.com/office/drawing/2014/main" xmlns="" id="{11A1A45C-55D3-4EC0-A373-C0B7A2E11607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1" name="Freeform: Shape 151">
                  <a:extLst>
                    <a:ext uri="{FF2B5EF4-FFF2-40B4-BE49-F238E27FC236}">
                      <a16:creationId xmlns:a16="http://schemas.microsoft.com/office/drawing/2014/main" xmlns="" id="{B43F1755-B952-4492-B071-B8B1B27D92CB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</p:grpSp>
      <p:grpSp>
        <p:nvGrpSpPr>
          <p:cNvPr id="22" name="Group 2">
            <a:extLst>
              <a:ext uri="{FF2B5EF4-FFF2-40B4-BE49-F238E27FC236}">
                <a16:creationId xmlns:a16="http://schemas.microsoft.com/office/drawing/2014/main" xmlns="" id="{59A12EA9-D429-4E50-9D2F-DC676D8C9946}"/>
              </a:ext>
            </a:extLst>
          </p:cNvPr>
          <p:cNvGrpSpPr/>
          <p:nvPr/>
        </p:nvGrpSpPr>
        <p:grpSpPr>
          <a:xfrm>
            <a:off x="8063924" y="2441892"/>
            <a:ext cx="3223668" cy="1635432"/>
            <a:chOff x="-5645089" y="4651634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5" name="Round Diagonal Corner Rectangle 6">
              <a:extLst>
                <a:ext uri="{FF2B5EF4-FFF2-40B4-BE49-F238E27FC236}">
                  <a16:creationId xmlns:a16="http://schemas.microsoft.com/office/drawing/2014/main" xmlns="" id="{84DB327E-2EDE-481C-ADE2-BA862A2767F7}"/>
                </a:ext>
              </a:extLst>
            </p:cNvPr>
            <p:cNvSpPr/>
            <p:nvPr/>
          </p:nvSpPr>
          <p:spPr>
            <a:xfrm flipH="1">
              <a:off x="-5645089" y="4651634"/>
              <a:ext cx="2956243" cy="15291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06" name="Round Diagonal Corner Rectangle 7">
              <a:extLst>
                <a:ext uri="{FF2B5EF4-FFF2-40B4-BE49-F238E27FC236}">
                  <a16:creationId xmlns:a16="http://schemas.microsoft.com/office/drawing/2014/main" xmlns="" id="{D434DF47-ABA1-495A-9333-86FA2066FB78}"/>
                </a:ext>
              </a:extLst>
            </p:cNvPr>
            <p:cNvSpPr/>
            <p:nvPr/>
          </p:nvSpPr>
          <p:spPr>
            <a:xfrm flipH="1">
              <a:off x="-5576133" y="4693635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3" name="Group 2">
            <a:extLst>
              <a:ext uri="{FF2B5EF4-FFF2-40B4-BE49-F238E27FC236}">
                <a16:creationId xmlns:a16="http://schemas.microsoft.com/office/drawing/2014/main" xmlns="" id="{59A12EA9-D429-4E50-9D2F-DC676D8C9946}"/>
              </a:ext>
            </a:extLst>
          </p:cNvPr>
          <p:cNvGrpSpPr/>
          <p:nvPr/>
        </p:nvGrpSpPr>
        <p:grpSpPr>
          <a:xfrm>
            <a:off x="329785" y="1674895"/>
            <a:ext cx="3297836" cy="1470460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15" name="Round Diagonal Corner Rectangle 6">
              <a:extLst>
                <a:ext uri="{FF2B5EF4-FFF2-40B4-BE49-F238E27FC236}">
                  <a16:creationId xmlns:a16="http://schemas.microsoft.com/office/drawing/2014/main" xmlns="" id="{84DB327E-2EDE-481C-ADE2-BA862A2767F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16" name="Round Diagonal Corner Rectangle 7">
              <a:extLst>
                <a:ext uri="{FF2B5EF4-FFF2-40B4-BE49-F238E27FC236}">
                  <a16:creationId xmlns:a16="http://schemas.microsoft.com/office/drawing/2014/main" xmlns="" id="{D434DF47-ABA1-495A-9333-86FA2066FB78}"/>
                </a:ext>
              </a:extLst>
            </p:cNvPr>
            <p:cNvSpPr/>
            <p:nvPr/>
          </p:nvSpPr>
          <p:spPr>
            <a:xfrm flipH="1">
              <a:off x="931357" y="4350689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4" name="Group 5">
            <a:extLst>
              <a:ext uri="{FF2B5EF4-FFF2-40B4-BE49-F238E27FC236}">
                <a16:creationId xmlns:a16="http://schemas.microsoft.com/office/drawing/2014/main" xmlns="" id="{2D50BB76-FE32-4445-8677-26F8D52522C5}"/>
              </a:ext>
            </a:extLst>
          </p:cNvPr>
          <p:cNvGrpSpPr/>
          <p:nvPr/>
        </p:nvGrpSpPr>
        <p:grpSpPr>
          <a:xfrm>
            <a:off x="4167269" y="1783833"/>
            <a:ext cx="3492706" cy="1888758"/>
            <a:chOff x="833775" y="436358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18" name="Round Diagonal Corner Rectangle 9">
              <a:extLst>
                <a:ext uri="{FF2B5EF4-FFF2-40B4-BE49-F238E27FC236}">
                  <a16:creationId xmlns:a16="http://schemas.microsoft.com/office/drawing/2014/main" xmlns="" id="{37F5C6B1-D239-47A0-8E10-EFE784F90970}"/>
                </a:ext>
              </a:extLst>
            </p:cNvPr>
            <p:cNvSpPr/>
            <p:nvPr/>
          </p:nvSpPr>
          <p:spPr>
            <a:xfrm flipH="1">
              <a:off x="833775" y="4363586"/>
              <a:ext cx="2956243" cy="1529162"/>
            </a:xfrm>
            <a:prstGeom prst="round2DiagRect">
              <a:avLst>
                <a:gd name="adj1" fmla="val 48164"/>
                <a:gd name="adj2" fmla="val 0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19" name="Round Diagonal Corner Rectangle 10">
              <a:extLst>
                <a:ext uri="{FF2B5EF4-FFF2-40B4-BE49-F238E27FC236}">
                  <a16:creationId xmlns:a16="http://schemas.microsoft.com/office/drawing/2014/main" xmlns="" id="{0610A918-5F3F-464A-89DE-BA4F5D33B4EF}"/>
                </a:ext>
              </a:extLst>
            </p:cNvPr>
            <p:cNvSpPr/>
            <p:nvPr/>
          </p:nvSpPr>
          <p:spPr>
            <a:xfrm flipH="1">
              <a:off x="907740" y="4484370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120" name="Прямоугольник 119"/>
          <p:cNvSpPr/>
          <p:nvPr/>
        </p:nvSpPr>
        <p:spPr>
          <a:xfrm>
            <a:off x="914401" y="1768840"/>
            <a:ext cx="2203553" cy="98935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Доска объявлений</a:t>
            </a:r>
            <a:endParaRPr lang="ru-RU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121" name="Прямоугольник 120"/>
          <p:cNvSpPr/>
          <p:nvPr/>
        </p:nvSpPr>
        <p:spPr>
          <a:xfrm>
            <a:off x="4946754" y="2535837"/>
            <a:ext cx="2173573" cy="82196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Почтовый ящик</a:t>
            </a:r>
            <a:endParaRPr lang="ru-RU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100" name="Прямоугольник 99"/>
          <p:cNvSpPr/>
          <p:nvPr/>
        </p:nvSpPr>
        <p:spPr>
          <a:xfrm>
            <a:off x="8157147" y="2568316"/>
            <a:ext cx="2725712" cy="1029324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Физическое развитие дошкольника</a:t>
            </a:r>
            <a:endParaRPr lang="ru-RU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pic>
        <p:nvPicPr>
          <p:cNvPr id="1026" name="Picture 2" descr="C:\Users\UeerAsus\Desktop\Screenshot 2022-04-20 at 12-58-01 ПОЧТОВЫЙ ЯЩИК.png"/>
          <p:cNvPicPr>
            <a:picLocks noChangeAspect="1" noChangeArrowheads="1"/>
          </p:cNvPicPr>
          <p:nvPr/>
        </p:nvPicPr>
        <p:blipFill>
          <a:blip r:embed="rId3" cstate="print"/>
          <a:srcRect r="27134"/>
          <a:stretch>
            <a:fillRect/>
          </a:stretch>
        </p:blipFill>
        <p:spPr bwMode="auto">
          <a:xfrm>
            <a:off x="4437089" y="3867463"/>
            <a:ext cx="3192904" cy="200868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027" name="Picture 3" descr="C:\Users\UeerAsus\Desktop\Screenshot 2022-04-20 at 13-23-54 ФИЗИЧЕСКОЕ РАЗВИТИЕ ДОШКОЛЬНИКОВ.png"/>
          <p:cNvPicPr>
            <a:picLocks noChangeAspect="1" noChangeArrowheads="1"/>
          </p:cNvPicPr>
          <p:nvPr/>
        </p:nvPicPr>
        <p:blipFill>
          <a:blip r:embed="rId4" cstate="print"/>
          <a:srcRect r="25527"/>
          <a:stretch>
            <a:fillRect/>
          </a:stretch>
        </p:blipFill>
        <p:spPr bwMode="auto">
          <a:xfrm>
            <a:off x="8029752" y="4287188"/>
            <a:ext cx="3152910" cy="197799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1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028" name="Picture 4" descr="C:\Users\UeerAsus\Desktop\doska-objavlenii-36-region-picture-big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56421" y="3776358"/>
            <a:ext cx="3605913" cy="1657030"/>
          </a:xfrm>
          <a:prstGeom prst="rect">
            <a:avLst/>
          </a:prstGeom>
          <a:ln w="190500" cap="sq">
            <a:solidFill>
              <a:schemeClr val="accent1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</p:spTree>
    <p:extLst>
      <p:ext uri="{BB962C8B-B14F-4D97-AF65-F5344CB8AC3E}">
        <p14:creationId xmlns:p14="http://schemas.microsoft.com/office/powerpoint/2010/main" val="3072864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3CD8B415-D66D-478C-8722-16B7A62BA839}"/>
              </a:ext>
            </a:extLst>
          </p:cNvPr>
          <p:cNvSpPr/>
          <p:nvPr/>
        </p:nvSpPr>
        <p:spPr>
          <a:xfrm rot="8100000">
            <a:off x="1948531" y="1733685"/>
            <a:ext cx="2186343" cy="2180691"/>
          </a:xfrm>
          <a:custGeom>
            <a:avLst/>
            <a:gdLst>
              <a:gd name="connsiteX0" fmla="*/ 1594258 w 2181928"/>
              <a:gd name="connsiteY0" fmla="*/ 1054835 h 2176287"/>
              <a:gd name="connsiteX1" fmla="*/ 1594316 w 2181928"/>
              <a:gd name="connsiteY1" fmla="*/ 1056846 h 2176287"/>
              <a:gd name="connsiteX2" fmla="*/ 1602845 w 2181928"/>
              <a:gd name="connsiteY2" fmla="*/ 1056101 h 2176287"/>
              <a:gd name="connsiteX3" fmla="*/ 1600954 w 2181928"/>
              <a:gd name="connsiteY3" fmla="*/ 1055480 h 2176287"/>
              <a:gd name="connsiteX4" fmla="*/ 1594258 w 2181928"/>
              <a:gd name="connsiteY4" fmla="*/ 1054835 h 2176287"/>
              <a:gd name="connsiteX5" fmla="*/ 1657952 w 2181928"/>
              <a:gd name="connsiteY5" fmla="*/ 941904 h 2176287"/>
              <a:gd name="connsiteX6" fmla="*/ 1656709 w 2181928"/>
              <a:gd name="connsiteY6" fmla="*/ 943146 h 2176287"/>
              <a:gd name="connsiteX7" fmla="*/ 1651561 w 2181928"/>
              <a:gd name="connsiteY7" fmla="*/ 948552 h 2176287"/>
              <a:gd name="connsiteX8" fmla="*/ 1640569 w 2181928"/>
              <a:gd name="connsiteY8" fmla="*/ 958045 h 2176287"/>
              <a:gd name="connsiteX9" fmla="*/ 1638707 w 2181928"/>
              <a:gd name="connsiteY9" fmla="*/ 959908 h 2176287"/>
              <a:gd name="connsiteX10" fmla="*/ 1644293 w 2181928"/>
              <a:gd name="connsiteY10" fmla="*/ 956182 h 2176287"/>
              <a:gd name="connsiteX11" fmla="*/ 1651561 w 2181928"/>
              <a:gd name="connsiteY11" fmla="*/ 948552 h 2176287"/>
              <a:gd name="connsiteX12" fmla="*/ 1654226 w 2181928"/>
              <a:gd name="connsiteY12" fmla="*/ 946250 h 2176287"/>
              <a:gd name="connsiteX13" fmla="*/ 1657331 w 2181928"/>
              <a:gd name="connsiteY13" fmla="*/ 942525 h 2176287"/>
              <a:gd name="connsiteX14" fmla="*/ 1657952 w 2181928"/>
              <a:gd name="connsiteY14" fmla="*/ 941904 h 2176287"/>
              <a:gd name="connsiteX15" fmla="*/ 1651123 w 2181928"/>
              <a:gd name="connsiteY15" fmla="*/ 847542 h 2176287"/>
              <a:gd name="connsiteX16" fmla="*/ 1634982 w 2181928"/>
              <a:gd name="connsiteY16" fmla="*/ 850026 h 2176287"/>
              <a:gd name="connsiteX17" fmla="*/ 1623186 w 2181928"/>
              <a:gd name="connsiteY17" fmla="*/ 859338 h 2176287"/>
              <a:gd name="connsiteX18" fmla="*/ 1634982 w 2181928"/>
              <a:gd name="connsiteY18" fmla="*/ 851268 h 2176287"/>
              <a:gd name="connsiteX19" fmla="*/ 1648018 w 2181928"/>
              <a:gd name="connsiteY19" fmla="*/ 855613 h 2176287"/>
              <a:gd name="connsiteX20" fmla="*/ 1651123 w 2181928"/>
              <a:gd name="connsiteY20" fmla="*/ 847542 h 2176287"/>
              <a:gd name="connsiteX21" fmla="*/ 686564 w 2181928"/>
              <a:gd name="connsiteY21" fmla="*/ 2961 h 2176287"/>
              <a:gd name="connsiteX22" fmla="*/ 683861 w 2181928"/>
              <a:gd name="connsiteY22" fmla="*/ 3910 h 2176287"/>
              <a:gd name="connsiteX23" fmla="*/ 674957 w 2181928"/>
              <a:gd name="connsiteY23" fmla="*/ 4152 h 2176287"/>
              <a:gd name="connsiteX24" fmla="*/ 674111 w 2181928"/>
              <a:gd name="connsiteY24" fmla="*/ 3421 h 2176287"/>
              <a:gd name="connsiteX25" fmla="*/ 766694 w 2181928"/>
              <a:gd name="connsiteY25" fmla="*/ 0 h 2176287"/>
              <a:gd name="connsiteX26" fmla="*/ 766648 w 2181928"/>
              <a:gd name="connsiteY26" fmla="*/ 972 h 2176287"/>
              <a:gd name="connsiteX27" fmla="*/ 771112 w 2181928"/>
              <a:gd name="connsiteY27" fmla="*/ 5131 h 2176287"/>
              <a:gd name="connsiteX28" fmla="*/ 810713 w 2181928"/>
              <a:gd name="connsiteY28" fmla="*/ 72992 h 2176287"/>
              <a:gd name="connsiteX29" fmla="*/ 798589 w 2181928"/>
              <a:gd name="connsiteY29" fmla="*/ 119188 h 2176287"/>
              <a:gd name="connsiteX30" fmla="*/ 801359 w 2181928"/>
              <a:gd name="connsiteY30" fmla="*/ 131356 h 2176287"/>
              <a:gd name="connsiteX31" fmla="*/ 826570 w 2181928"/>
              <a:gd name="connsiteY31" fmla="*/ 141497 h 2176287"/>
              <a:gd name="connsiteX32" fmla="*/ 827298 w 2181928"/>
              <a:gd name="connsiteY32" fmla="*/ 141823 h 2176287"/>
              <a:gd name="connsiteX33" fmla="*/ 847108 w 2181928"/>
              <a:gd name="connsiteY33" fmla="*/ 148211 h 2176287"/>
              <a:gd name="connsiteX34" fmla="*/ 895608 w 2181928"/>
              <a:gd name="connsiteY34" fmla="*/ 147901 h 2176287"/>
              <a:gd name="connsiteX35" fmla="*/ 887705 w 2181928"/>
              <a:gd name="connsiteY35" fmla="*/ 178980 h 2176287"/>
              <a:gd name="connsiteX36" fmla="*/ 891285 w 2181928"/>
              <a:gd name="connsiteY36" fmla="*/ 177866 h 2176287"/>
              <a:gd name="connsiteX37" fmla="*/ 904334 w 2181928"/>
              <a:gd name="connsiteY37" fmla="*/ 205555 h 2176287"/>
              <a:gd name="connsiteX38" fmla="*/ 894554 w 2181928"/>
              <a:gd name="connsiteY38" fmla="*/ 218249 h 2176287"/>
              <a:gd name="connsiteX39" fmla="*/ 890952 w 2181928"/>
              <a:gd name="connsiteY39" fmla="*/ 231324 h 2176287"/>
              <a:gd name="connsiteX40" fmla="*/ 891811 w 2181928"/>
              <a:gd name="connsiteY40" fmla="*/ 235017 h 2176287"/>
              <a:gd name="connsiteX41" fmla="*/ 901368 w 2181928"/>
              <a:gd name="connsiteY41" fmla="*/ 244859 h 2176287"/>
              <a:gd name="connsiteX42" fmla="*/ 920426 w 2181928"/>
              <a:gd name="connsiteY42" fmla="*/ 251238 h 2176287"/>
              <a:gd name="connsiteX43" fmla="*/ 940431 w 2181928"/>
              <a:gd name="connsiteY43" fmla="*/ 255855 h 2176287"/>
              <a:gd name="connsiteX44" fmla="*/ 953581 w 2181928"/>
              <a:gd name="connsiteY44" fmla="*/ 265194 h 2176287"/>
              <a:gd name="connsiteX45" fmla="*/ 945617 w 2181928"/>
              <a:gd name="connsiteY45" fmla="*/ 277045 h 2176287"/>
              <a:gd name="connsiteX46" fmla="*/ 936146 w 2181928"/>
              <a:gd name="connsiteY46" fmla="*/ 290643 h 2176287"/>
              <a:gd name="connsiteX47" fmla="*/ 934173 w 2181928"/>
              <a:gd name="connsiteY47" fmla="*/ 295461 h 2176287"/>
              <a:gd name="connsiteX48" fmla="*/ 942169 w 2181928"/>
              <a:gd name="connsiteY48" fmla="*/ 302790 h 2176287"/>
              <a:gd name="connsiteX49" fmla="*/ 983141 w 2181928"/>
              <a:gd name="connsiteY49" fmla="*/ 322346 h 2176287"/>
              <a:gd name="connsiteX50" fmla="*/ 980961 w 2181928"/>
              <a:gd name="connsiteY50" fmla="*/ 324526 h 2176287"/>
              <a:gd name="connsiteX51" fmla="*/ 999919 w 2181928"/>
              <a:gd name="connsiteY51" fmla="*/ 328552 h 2176287"/>
              <a:gd name="connsiteX52" fmla="*/ 1016444 w 2181928"/>
              <a:gd name="connsiteY52" fmla="*/ 348509 h 2176287"/>
              <a:gd name="connsiteX53" fmla="*/ 1027017 w 2181928"/>
              <a:gd name="connsiteY53" fmla="*/ 354191 h 2176287"/>
              <a:gd name="connsiteX54" fmla="*/ 1049026 w 2181928"/>
              <a:gd name="connsiteY54" fmla="*/ 351705 h 2176287"/>
              <a:gd name="connsiteX55" fmla="*/ 1081334 w 2181928"/>
              <a:gd name="connsiteY55" fmla="*/ 349074 h 2176287"/>
              <a:gd name="connsiteX56" fmla="*/ 1077803 w 2181928"/>
              <a:gd name="connsiteY56" fmla="*/ 332408 h 2176287"/>
              <a:gd name="connsiteX57" fmla="*/ 1079152 w 2181928"/>
              <a:gd name="connsiteY57" fmla="*/ 317228 h 2176287"/>
              <a:gd name="connsiteX58" fmla="*/ 1101268 w 2181928"/>
              <a:gd name="connsiteY58" fmla="*/ 311164 h 2176287"/>
              <a:gd name="connsiteX59" fmla="*/ 1103984 w 2181928"/>
              <a:gd name="connsiteY59" fmla="*/ 325120 h 2176287"/>
              <a:gd name="connsiteX60" fmla="*/ 1104504 w 2181928"/>
              <a:gd name="connsiteY60" fmla="*/ 337669 h 2176287"/>
              <a:gd name="connsiteX61" fmla="*/ 1137787 w 2181928"/>
              <a:gd name="connsiteY61" fmla="*/ 332380 h 2176287"/>
              <a:gd name="connsiteX62" fmla="*/ 1144503 w 2181928"/>
              <a:gd name="connsiteY62" fmla="*/ 317359 h 2176287"/>
              <a:gd name="connsiteX63" fmla="*/ 1159896 w 2181928"/>
              <a:gd name="connsiteY63" fmla="*/ 311544 h 2176287"/>
              <a:gd name="connsiteX64" fmla="*/ 1168927 w 2181928"/>
              <a:gd name="connsiteY64" fmla="*/ 323896 h 2176287"/>
              <a:gd name="connsiteX65" fmla="*/ 1160508 w 2181928"/>
              <a:gd name="connsiteY65" fmla="*/ 350953 h 2176287"/>
              <a:gd name="connsiteX66" fmla="*/ 1170279 w 2181928"/>
              <a:gd name="connsiteY66" fmla="*/ 383469 h 2176287"/>
              <a:gd name="connsiteX67" fmla="*/ 1225969 w 2181928"/>
              <a:gd name="connsiteY67" fmla="*/ 422259 h 2176287"/>
              <a:gd name="connsiteX68" fmla="*/ 1239386 w 2181928"/>
              <a:gd name="connsiteY68" fmla="*/ 422654 h 2176287"/>
              <a:gd name="connsiteX69" fmla="*/ 1289224 w 2181928"/>
              <a:gd name="connsiteY69" fmla="*/ 402633 h 2176287"/>
              <a:gd name="connsiteX70" fmla="*/ 1261046 w 2181928"/>
              <a:gd name="connsiteY70" fmla="*/ 431795 h 2176287"/>
              <a:gd name="connsiteX71" fmla="*/ 1244590 w 2181928"/>
              <a:gd name="connsiteY71" fmla="*/ 456244 h 2176287"/>
              <a:gd name="connsiteX72" fmla="*/ 1245740 w 2181928"/>
              <a:gd name="connsiteY72" fmla="*/ 456438 h 2176287"/>
              <a:gd name="connsiteX73" fmla="*/ 1295403 w 2181928"/>
              <a:gd name="connsiteY73" fmla="*/ 468234 h 2176287"/>
              <a:gd name="connsiteX74" fmla="*/ 1408389 w 2181928"/>
              <a:gd name="connsiteY74" fmla="*/ 485616 h 2176287"/>
              <a:gd name="connsiteX75" fmla="*/ 1469228 w 2181928"/>
              <a:gd name="connsiteY75" fmla="*/ 474442 h 2176287"/>
              <a:gd name="connsiteX76" fmla="*/ 1494681 w 2181928"/>
              <a:gd name="connsiteY76" fmla="*/ 463888 h 2176287"/>
              <a:gd name="connsiteX77" fmla="*/ 1520134 w 2181928"/>
              <a:gd name="connsiteY77" fmla="*/ 464508 h 2176287"/>
              <a:gd name="connsiteX78" fmla="*/ 1596491 w 2181928"/>
              <a:gd name="connsiteY78" fmla="*/ 471959 h 2176287"/>
              <a:gd name="connsiteX79" fmla="*/ 1636844 w 2181928"/>
              <a:gd name="connsiteY79" fmla="*/ 486858 h 2176287"/>
              <a:gd name="connsiteX80" fmla="*/ 1715685 w 2181928"/>
              <a:gd name="connsiteY80" fmla="*/ 539005 h 2176287"/>
              <a:gd name="connsiteX81" fmla="*/ 1662297 w 2181928"/>
              <a:gd name="connsiteY81" fmla="*/ 511689 h 2176287"/>
              <a:gd name="connsiteX82" fmla="*/ 1619461 w 2181928"/>
              <a:gd name="connsiteY82" fmla="*/ 493065 h 2176287"/>
              <a:gd name="connsiteX83" fmla="*/ 1676576 w 2181928"/>
              <a:gd name="connsiteY83" fmla="*/ 529692 h 2176287"/>
              <a:gd name="connsiteX84" fmla="*/ 1716927 w 2181928"/>
              <a:gd name="connsiteY84" fmla="*/ 569424 h 2176287"/>
              <a:gd name="connsiteX85" fmla="*/ 1741139 w 2181928"/>
              <a:gd name="connsiteY85" fmla="*/ 602326 h 2176287"/>
              <a:gd name="connsiteX86" fmla="*/ 1743622 w 2181928"/>
              <a:gd name="connsiteY86" fmla="*/ 614121 h 2176287"/>
              <a:gd name="connsiteX87" fmla="*/ 1726860 w 2181928"/>
              <a:gd name="connsiteY87" fmla="*/ 603568 h 2176287"/>
              <a:gd name="connsiteX88" fmla="*/ 1697061 w 2181928"/>
              <a:gd name="connsiteY88" fmla="*/ 563837 h 2176287"/>
              <a:gd name="connsiteX89" fmla="*/ 1644293 w 2181928"/>
              <a:gd name="connsiteY89" fmla="*/ 522864 h 2176287"/>
              <a:gd name="connsiteX90" fmla="*/ 1644293 w 2181928"/>
              <a:gd name="connsiteY90" fmla="*/ 525347 h 2176287"/>
              <a:gd name="connsiteX91" fmla="*/ 1656709 w 2181928"/>
              <a:gd name="connsiteY91" fmla="*/ 534659 h 2176287"/>
              <a:gd name="connsiteX92" fmla="*/ 1657331 w 2181928"/>
              <a:gd name="connsiteY92" fmla="*/ 535280 h 2176287"/>
              <a:gd name="connsiteX93" fmla="*/ 1693958 w 2181928"/>
              <a:gd name="connsiteY93" fmla="*/ 572528 h 2176287"/>
              <a:gd name="connsiteX94" fmla="*/ 1749209 w 2181928"/>
              <a:gd name="connsiteY94" fmla="*/ 651370 h 2176287"/>
              <a:gd name="connsiteX95" fmla="*/ 1751692 w 2181928"/>
              <a:gd name="connsiteY95" fmla="*/ 655715 h 2176287"/>
              <a:gd name="connsiteX96" fmla="*/ 1743622 w 2181928"/>
              <a:gd name="connsiteY96" fmla="*/ 674339 h 2176287"/>
              <a:gd name="connsiteX97" fmla="*/ 1741760 w 2181928"/>
              <a:gd name="connsiteY97" fmla="*/ 676202 h 2176287"/>
              <a:gd name="connsiteX98" fmla="*/ 1741760 w 2181928"/>
              <a:gd name="connsiteY98" fmla="*/ 676823 h 2176287"/>
              <a:gd name="connsiteX99" fmla="*/ 1754796 w 2181928"/>
              <a:gd name="connsiteY99" fmla="*/ 688618 h 2176287"/>
              <a:gd name="connsiteX100" fmla="*/ 1754176 w 2181928"/>
              <a:gd name="connsiteY100" fmla="*/ 692963 h 2176287"/>
              <a:gd name="connsiteX101" fmla="*/ 1733068 w 2181928"/>
              <a:gd name="connsiteY101" fmla="*/ 691722 h 2176287"/>
              <a:gd name="connsiteX102" fmla="*/ 1729964 w 2181928"/>
              <a:gd name="connsiteY102" fmla="*/ 699171 h 2176287"/>
              <a:gd name="connsiteX103" fmla="*/ 1731206 w 2181928"/>
              <a:gd name="connsiteY103" fmla="*/ 701654 h 2176287"/>
              <a:gd name="connsiteX104" fmla="*/ 1723756 w 2181928"/>
              <a:gd name="connsiteY104" fmla="*/ 715932 h 2176287"/>
              <a:gd name="connsiteX105" fmla="*/ 1724377 w 2181928"/>
              <a:gd name="connsiteY105" fmla="*/ 722762 h 2176287"/>
              <a:gd name="connsiteX106" fmla="*/ 1741760 w 2181928"/>
              <a:gd name="connsiteY106" fmla="*/ 761872 h 2176287"/>
              <a:gd name="connsiteX107" fmla="*/ 1745484 w 2181928"/>
              <a:gd name="connsiteY107" fmla="*/ 764976 h 2176287"/>
              <a:gd name="connsiteX108" fmla="*/ 1772800 w 2181928"/>
              <a:gd name="connsiteY108" fmla="*/ 776150 h 2176287"/>
              <a:gd name="connsiteX109" fmla="*/ 1785836 w 2181928"/>
              <a:gd name="connsiteY109" fmla="*/ 777392 h 2176287"/>
              <a:gd name="connsiteX110" fmla="*/ 1790182 w 2181928"/>
              <a:gd name="connsiteY110" fmla="*/ 780496 h 2176287"/>
              <a:gd name="connsiteX111" fmla="*/ 1785836 w 2181928"/>
              <a:gd name="connsiteY111" fmla="*/ 786704 h 2176287"/>
              <a:gd name="connsiteX112" fmla="*/ 1766592 w 2181928"/>
              <a:gd name="connsiteY112" fmla="*/ 789809 h 2176287"/>
              <a:gd name="connsiteX113" fmla="*/ 1776525 w 2181928"/>
              <a:gd name="connsiteY113" fmla="*/ 790429 h 2176287"/>
              <a:gd name="connsiteX114" fmla="*/ 1783974 w 2181928"/>
              <a:gd name="connsiteY114" fmla="*/ 791671 h 2176287"/>
              <a:gd name="connsiteX115" fmla="*/ 1787698 w 2181928"/>
              <a:gd name="connsiteY115" fmla="*/ 794774 h 2176287"/>
              <a:gd name="connsiteX116" fmla="*/ 1793286 w 2181928"/>
              <a:gd name="connsiteY116" fmla="*/ 816502 h 2176287"/>
              <a:gd name="connsiteX117" fmla="*/ 1788941 w 2181928"/>
              <a:gd name="connsiteY117" fmla="*/ 818986 h 2176287"/>
              <a:gd name="connsiteX118" fmla="*/ 1775282 w 2181928"/>
              <a:gd name="connsiteY118" fmla="*/ 824573 h 2176287"/>
              <a:gd name="connsiteX119" fmla="*/ 1812531 w 2181928"/>
              <a:gd name="connsiteY119" fmla="*/ 858717 h 2176287"/>
              <a:gd name="connsiteX120" fmla="*/ 1809426 w 2181928"/>
              <a:gd name="connsiteY120" fmla="*/ 867409 h 2176287"/>
              <a:gd name="connsiteX121" fmla="*/ 1797631 w 2181928"/>
              <a:gd name="connsiteY121" fmla="*/ 872996 h 2176287"/>
              <a:gd name="connsiteX122" fmla="*/ 1815014 w 2181928"/>
              <a:gd name="connsiteY122" fmla="*/ 876720 h 2176287"/>
              <a:gd name="connsiteX123" fmla="*/ 1818739 w 2181928"/>
              <a:gd name="connsiteY123" fmla="*/ 879204 h 2176287"/>
              <a:gd name="connsiteX124" fmla="*/ 1831155 w 2181928"/>
              <a:gd name="connsiteY124" fmla="*/ 884791 h 2176287"/>
              <a:gd name="connsiteX125" fmla="*/ 1837984 w 2181928"/>
              <a:gd name="connsiteY125" fmla="*/ 902173 h 2176287"/>
              <a:gd name="connsiteX126" fmla="*/ 1789561 w 2181928"/>
              <a:gd name="connsiteY126" fmla="*/ 917072 h 2176287"/>
              <a:gd name="connsiteX127" fmla="*/ 1779628 w 2181928"/>
              <a:gd name="connsiteY127" fmla="*/ 917693 h 2176287"/>
              <a:gd name="connsiteX128" fmla="*/ 1757900 w 2181928"/>
              <a:gd name="connsiteY128" fmla="*/ 923901 h 2176287"/>
              <a:gd name="connsiteX129" fmla="*/ 1746105 w 2181928"/>
              <a:gd name="connsiteY129" fmla="*/ 935696 h 2176287"/>
              <a:gd name="connsiteX130" fmla="*/ 1734931 w 2181928"/>
              <a:gd name="connsiteY130" fmla="*/ 912726 h 2176287"/>
              <a:gd name="connsiteX131" fmla="*/ 1759142 w 2181928"/>
              <a:gd name="connsiteY131" fmla="*/ 890378 h 2176287"/>
              <a:gd name="connsiteX132" fmla="*/ 1746726 w 2181928"/>
              <a:gd name="connsiteY132" fmla="*/ 889757 h 2176287"/>
              <a:gd name="connsiteX133" fmla="*/ 1731826 w 2181928"/>
              <a:gd name="connsiteY133" fmla="*/ 914589 h 2176287"/>
              <a:gd name="connsiteX134" fmla="*/ 1727481 w 2181928"/>
              <a:gd name="connsiteY134" fmla="*/ 959287 h 2176287"/>
              <a:gd name="connsiteX135" fmla="*/ 1720652 w 2181928"/>
              <a:gd name="connsiteY135" fmla="*/ 971703 h 2176287"/>
              <a:gd name="connsiteX136" fmla="*/ 1720652 w 2181928"/>
              <a:gd name="connsiteY136" fmla="*/ 973566 h 2176287"/>
              <a:gd name="connsiteX137" fmla="*/ 1722515 w 2181928"/>
              <a:gd name="connsiteY137" fmla="*/ 973566 h 2176287"/>
              <a:gd name="connsiteX138" fmla="*/ 1736793 w 2181928"/>
              <a:gd name="connsiteY138" fmla="*/ 956804 h 2176287"/>
              <a:gd name="connsiteX139" fmla="*/ 1749830 w 2181928"/>
              <a:gd name="connsiteY139" fmla="*/ 944387 h 2176287"/>
              <a:gd name="connsiteX140" fmla="*/ 1759142 w 2181928"/>
              <a:gd name="connsiteY140" fmla="*/ 939421 h 2176287"/>
              <a:gd name="connsiteX141" fmla="*/ 1767212 w 2181928"/>
              <a:gd name="connsiteY141" fmla="*/ 948733 h 2176287"/>
              <a:gd name="connsiteX142" fmla="*/ 1757900 w 2181928"/>
              <a:gd name="connsiteY142" fmla="*/ 985982 h 2176287"/>
              <a:gd name="connsiteX143" fmla="*/ 1753555 w 2181928"/>
              <a:gd name="connsiteY143" fmla="*/ 988465 h 2176287"/>
              <a:gd name="connsiteX144" fmla="*/ 1743001 w 2181928"/>
              <a:gd name="connsiteY144" fmla="*/ 984119 h 2176287"/>
              <a:gd name="connsiteX145" fmla="*/ 1743467 w 2181928"/>
              <a:gd name="connsiteY145" fmla="*/ 983033 h 2176287"/>
              <a:gd name="connsiteX146" fmla="*/ 1743622 w 2181928"/>
              <a:gd name="connsiteY146" fmla="*/ 982877 h 2176287"/>
              <a:gd name="connsiteX147" fmla="*/ 1744863 w 2181928"/>
              <a:gd name="connsiteY147" fmla="*/ 979774 h 2176287"/>
              <a:gd name="connsiteX148" fmla="*/ 1743467 w 2181928"/>
              <a:gd name="connsiteY148" fmla="*/ 983033 h 2176287"/>
              <a:gd name="connsiteX149" fmla="*/ 1737414 w 2181928"/>
              <a:gd name="connsiteY149" fmla="*/ 989085 h 2176287"/>
              <a:gd name="connsiteX150" fmla="*/ 1718790 w 2181928"/>
              <a:gd name="connsiteY150" fmla="*/ 997157 h 2176287"/>
              <a:gd name="connsiteX151" fmla="*/ 1654847 w 2181928"/>
              <a:gd name="connsiteY151" fmla="*/ 1000881 h 2176287"/>
              <a:gd name="connsiteX152" fmla="*/ 1636844 w 2181928"/>
              <a:gd name="connsiteY152" fmla="*/ 1000881 h 2176287"/>
              <a:gd name="connsiteX153" fmla="*/ 1591526 w 2181928"/>
              <a:gd name="connsiteY153" fmla="*/ 999639 h 2176287"/>
              <a:gd name="connsiteX154" fmla="*/ 1575889 w 2181928"/>
              <a:gd name="connsiteY154" fmla="*/ 1001638 h 2176287"/>
              <a:gd name="connsiteX155" fmla="*/ 1570829 w 2181928"/>
              <a:gd name="connsiteY155" fmla="*/ 999528 h 2176287"/>
              <a:gd name="connsiteX156" fmla="*/ 1571198 w 2181928"/>
              <a:gd name="connsiteY156" fmla="*/ 1002680 h 2176287"/>
              <a:gd name="connsiteX157" fmla="*/ 1588306 w 2181928"/>
              <a:gd name="connsiteY157" fmla="*/ 1014374 h 2176287"/>
              <a:gd name="connsiteX158" fmla="*/ 1590582 w 2181928"/>
              <a:gd name="connsiteY158" fmla="*/ 1013098 h 2176287"/>
              <a:gd name="connsiteX159" fmla="*/ 1606409 w 2181928"/>
              <a:gd name="connsiteY159" fmla="*/ 1007744 h 2176287"/>
              <a:gd name="connsiteX160" fmla="*/ 1618263 w 2181928"/>
              <a:gd name="connsiteY160" fmla="*/ 1030474 h 2176287"/>
              <a:gd name="connsiteX161" fmla="*/ 1612689 w 2181928"/>
              <a:gd name="connsiteY161" fmla="*/ 1052243 h 2176287"/>
              <a:gd name="connsiteX162" fmla="*/ 1609858 w 2181928"/>
              <a:gd name="connsiteY162" fmla="*/ 1055487 h 2176287"/>
              <a:gd name="connsiteX163" fmla="*/ 1615986 w 2181928"/>
              <a:gd name="connsiteY163" fmla="*/ 1054951 h 2176287"/>
              <a:gd name="connsiteX164" fmla="*/ 1640712 w 2181928"/>
              <a:gd name="connsiteY164" fmla="*/ 1057934 h 2176287"/>
              <a:gd name="connsiteX165" fmla="*/ 1654567 w 2181928"/>
              <a:gd name="connsiteY165" fmla="*/ 1071018 h 2176287"/>
              <a:gd name="connsiteX166" fmla="*/ 1663034 w 2181928"/>
              <a:gd name="connsiteY166" fmla="*/ 1087952 h 2176287"/>
              <a:gd name="connsiteX167" fmla="*/ 1663803 w 2181928"/>
              <a:gd name="connsiteY167" fmla="*/ 1094109 h 2176287"/>
              <a:gd name="connsiteX168" fmla="*/ 1627627 w 2181928"/>
              <a:gd name="connsiteY168" fmla="*/ 1127206 h 2176287"/>
              <a:gd name="connsiteX169" fmla="*/ 1594531 w 2181928"/>
              <a:gd name="connsiteY169" fmla="*/ 1152606 h 2176287"/>
              <a:gd name="connsiteX170" fmla="*/ 1662264 w 2181928"/>
              <a:gd name="connsiteY170" fmla="*/ 1130285 h 2176287"/>
              <a:gd name="connsiteX171" fmla="*/ 1689973 w 2181928"/>
              <a:gd name="connsiteY171" fmla="*/ 1128745 h 2176287"/>
              <a:gd name="connsiteX172" fmla="*/ 1743852 w 2181928"/>
              <a:gd name="connsiteY172" fmla="*/ 1142600 h 2176287"/>
              <a:gd name="connsiteX173" fmla="*/ 1802349 w 2181928"/>
              <a:gd name="connsiteY173" fmla="*/ 1159533 h 2176287"/>
              <a:gd name="connsiteX174" fmla="*/ 1804658 w 2181928"/>
              <a:gd name="connsiteY174" fmla="*/ 1172618 h 2176287"/>
              <a:gd name="connsiteX175" fmla="*/ 1764633 w 2181928"/>
              <a:gd name="connsiteY175" fmla="*/ 1238042 h 2176287"/>
              <a:gd name="connsiteX176" fmla="*/ 1716143 w 2181928"/>
              <a:gd name="connsiteY176" fmla="*/ 1311164 h 2176287"/>
              <a:gd name="connsiteX177" fmla="*/ 1699979 w 2181928"/>
              <a:gd name="connsiteY177" fmla="*/ 1353497 h 2176287"/>
              <a:gd name="connsiteX178" fmla="*/ 1699998 w 2181928"/>
              <a:gd name="connsiteY178" fmla="*/ 1354296 h 2176287"/>
              <a:gd name="connsiteX179" fmla="*/ 1706994 w 2181928"/>
              <a:gd name="connsiteY179" fmla="*/ 1355979 h 2176287"/>
              <a:gd name="connsiteX180" fmla="*/ 1713745 w 2181928"/>
              <a:gd name="connsiteY180" fmla="*/ 1369792 h 2176287"/>
              <a:gd name="connsiteX181" fmla="*/ 1713088 w 2181928"/>
              <a:gd name="connsiteY181" fmla="*/ 1372993 h 2176287"/>
              <a:gd name="connsiteX182" fmla="*/ 1745872 w 2181928"/>
              <a:gd name="connsiteY182" fmla="*/ 1378320 h 2176287"/>
              <a:gd name="connsiteX183" fmla="*/ 1780797 w 2181928"/>
              <a:gd name="connsiteY183" fmla="*/ 1375818 h 2176287"/>
              <a:gd name="connsiteX184" fmla="*/ 1822361 w 2181928"/>
              <a:gd name="connsiteY184" fmla="*/ 1316552 h 2176287"/>
              <a:gd name="connsiteX185" fmla="*/ 1808506 w 2181928"/>
              <a:gd name="connsiteY185" fmla="*/ 1298079 h 2176287"/>
              <a:gd name="connsiteX186" fmla="*/ 1789264 w 2181928"/>
              <a:gd name="connsiteY186" fmla="*/ 1268061 h 2176287"/>
              <a:gd name="connsiteX187" fmla="*/ 1842373 w 2181928"/>
              <a:gd name="connsiteY187" fmla="*/ 1254206 h 2176287"/>
              <a:gd name="connsiteX188" fmla="*/ 1856997 w 2181928"/>
              <a:gd name="connsiteY188" fmla="*/ 1267291 h 2176287"/>
              <a:gd name="connsiteX189" fmla="*/ 1918573 w 2181928"/>
              <a:gd name="connsiteY189" fmla="*/ 1279606 h 2176287"/>
              <a:gd name="connsiteX190" fmla="*/ 1954749 w 2181928"/>
              <a:gd name="connsiteY190" fmla="*/ 1271139 h 2176287"/>
              <a:gd name="connsiteX191" fmla="*/ 1983228 w 2181928"/>
              <a:gd name="connsiteY191" fmla="*/ 1311164 h 2176287"/>
              <a:gd name="connsiteX192" fmla="*/ 1952440 w 2181928"/>
              <a:gd name="connsiteY192" fmla="*/ 1367351 h 2176287"/>
              <a:gd name="connsiteX193" fmla="*/ 1994773 w 2181928"/>
              <a:gd name="connsiteY193" fmla="*/ 1338873 h 2176287"/>
              <a:gd name="connsiteX194" fmla="*/ 2046343 w 2181928"/>
              <a:gd name="connsiteY194" fmla="*/ 1327328 h 2176287"/>
              <a:gd name="connsiteX195" fmla="*/ 2113307 w 2181928"/>
              <a:gd name="connsiteY195" fmla="*/ 1318861 h 2176287"/>
              <a:gd name="connsiteX196" fmla="*/ 2128700 w 2181928"/>
              <a:gd name="connsiteY196" fmla="*/ 1354267 h 2176287"/>
              <a:gd name="connsiteX197" fmla="*/ 2121003 w 2181928"/>
              <a:gd name="connsiteY197" fmla="*/ 1388903 h 2176287"/>
              <a:gd name="connsiteX198" fmla="*/ 2110228 w 2181928"/>
              <a:gd name="connsiteY198" fmla="*/ 1416612 h 2176287"/>
              <a:gd name="connsiteX199" fmla="*/ 2114846 w 2181928"/>
              <a:gd name="connsiteY199" fmla="*/ 1460485 h 2176287"/>
              <a:gd name="connsiteX200" fmla="*/ 2123312 w 2181928"/>
              <a:gd name="connsiteY200" fmla="*/ 1467412 h 2176287"/>
              <a:gd name="connsiteX201" fmla="*/ 2128700 w 2181928"/>
              <a:gd name="connsiteY201" fmla="*/ 1525909 h 2176287"/>
              <a:gd name="connsiteX202" fmla="*/ 2121003 w 2181928"/>
              <a:gd name="connsiteY202" fmla="*/ 1539764 h 2176287"/>
              <a:gd name="connsiteX203" fmla="*/ 2137167 w 2181928"/>
              <a:gd name="connsiteY203" fmla="*/ 1543612 h 2176287"/>
              <a:gd name="connsiteX204" fmla="*/ 2181040 w 2181928"/>
              <a:gd name="connsiteY204" fmla="*/ 1569782 h 2176287"/>
              <a:gd name="connsiteX205" fmla="*/ 2172573 w 2181928"/>
              <a:gd name="connsiteY205" fmla="*/ 1588255 h 2176287"/>
              <a:gd name="connsiteX206" fmla="*/ 2153330 w 2181928"/>
              <a:gd name="connsiteY206" fmla="*/ 1622121 h 2176287"/>
              <a:gd name="connsiteX207" fmla="*/ 2092525 w 2181928"/>
              <a:gd name="connsiteY207" fmla="*/ 1635206 h 2176287"/>
              <a:gd name="connsiteX208" fmla="*/ 2010167 w 2181928"/>
              <a:gd name="connsiteY208" fmla="*/ 1606727 h 2176287"/>
              <a:gd name="connsiteX209" fmla="*/ 1971682 w 2181928"/>
              <a:gd name="connsiteY209" fmla="*/ 1578249 h 2176287"/>
              <a:gd name="connsiteX210" fmla="*/ 1943203 w 2181928"/>
              <a:gd name="connsiteY210" fmla="*/ 1526679 h 2176287"/>
              <a:gd name="connsiteX211" fmla="*/ 1934737 w 2181928"/>
              <a:gd name="connsiteY211" fmla="*/ 1524370 h 2176287"/>
              <a:gd name="connsiteX212" fmla="*/ 1934737 w 2181928"/>
              <a:gd name="connsiteY212" fmla="*/ 1531297 h 2176287"/>
              <a:gd name="connsiteX213" fmla="*/ 1935506 w 2181928"/>
              <a:gd name="connsiteY213" fmla="*/ 1543612 h 2176287"/>
              <a:gd name="connsiteX214" fmla="*/ 1929349 w 2181928"/>
              <a:gd name="connsiteY214" fmla="*/ 1575170 h 2176287"/>
              <a:gd name="connsiteX215" fmla="*/ 1913955 w 2181928"/>
              <a:gd name="connsiteY215" fmla="*/ 1564394 h 2176287"/>
              <a:gd name="connsiteX216" fmla="*/ 1891633 w 2181928"/>
              <a:gd name="connsiteY216" fmla="*/ 1532067 h 2176287"/>
              <a:gd name="connsiteX217" fmla="*/ 1801579 w 2181928"/>
              <a:gd name="connsiteY217" fmla="*/ 1532836 h 2176287"/>
              <a:gd name="connsiteX218" fmla="*/ 1812355 w 2181928"/>
              <a:gd name="connsiteY218" fmla="*/ 1621351 h 2176287"/>
              <a:gd name="connsiteX219" fmla="*/ 1863924 w 2181928"/>
              <a:gd name="connsiteY219" fmla="*/ 1640594 h 2176287"/>
              <a:gd name="connsiteX220" fmla="*/ 1875470 w 2181928"/>
              <a:gd name="connsiteY220" fmla="*/ 1645982 h 2176287"/>
              <a:gd name="connsiteX221" fmla="*/ 1874700 w 2181928"/>
              <a:gd name="connsiteY221" fmla="*/ 1649830 h 2176287"/>
              <a:gd name="connsiteX222" fmla="*/ 1864694 w 2181928"/>
              <a:gd name="connsiteY222" fmla="*/ 1667533 h 2176287"/>
              <a:gd name="connsiteX223" fmla="*/ 1847761 w 2181928"/>
              <a:gd name="connsiteY223" fmla="*/ 1723722 h 2176287"/>
              <a:gd name="connsiteX224" fmla="*/ 1779258 w 2181928"/>
              <a:gd name="connsiteY224" fmla="*/ 1775291 h 2176287"/>
              <a:gd name="connsiteX225" fmla="*/ 1733076 w 2181928"/>
              <a:gd name="connsiteY225" fmla="*/ 1790685 h 2176287"/>
              <a:gd name="connsiteX226" fmla="*/ 1689203 w 2181928"/>
              <a:gd name="connsiteY226" fmla="*/ 1817624 h 2176287"/>
              <a:gd name="connsiteX227" fmla="*/ 1685355 w 2181928"/>
              <a:gd name="connsiteY227" fmla="*/ 1817624 h 2176287"/>
              <a:gd name="connsiteX228" fmla="*/ 1599919 w 2181928"/>
              <a:gd name="connsiteY228" fmla="*/ 1862267 h 2176287"/>
              <a:gd name="connsiteX229" fmla="*/ 1592222 w 2181928"/>
              <a:gd name="connsiteY229" fmla="*/ 1875351 h 2176287"/>
              <a:gd name="connsiteX230" fmla="*/ 1574519 w 2181928"/>
              <a:gd name="connsiteY230" fmla="*/ 1887667 h 2176287"/>
              <a:gd name="connsiteX231" fmla="*/ 1518330 w 2181928"/>
              <a:gd name="connsiteY231" fmla="*/ 1929230 h 2176287"/>
              <a:gd name="connsiteX232" fmla="*/ 1559125 w 2181928"/>
              <a:gd name="connsiteY232" fmla="*/ 1939237 h 2176287"/>
              <a:gd name="connsiteX233" fmla="*/ 1574519 w 2181928"/>
              <a:gd name="connsiteY233" fmla="*/ 1958479 h 2176287"/>
              <a:gd name="connsiteX234" fmla="*/ 1562973 w 2181928"/>
              <a:gd name="connsiteY234" fmla="*/ 1968485 h 2176287"/>
              <a:gd name="connsiteX235" fmla="*/ 1546040 w 2181928"/>
              <a:gd name="connsiteY235" fmla="*/ 2030061 h 2176287"/>
              <a:gd name="connsiteX236" fmla="*/ 1539112 w 2181928"/>
              <a:gd name="connsiteY236" fmla="*/ 2072394 h 2176287"/>
              <a:gd name="connsiteX237" fmla="*/ 1519870 w 2181928"/>
              <a:gd name="connsiteY237" fmla="*/ 2101643 h 2176287"/>
              <a:gd name="connsiteX238" fmla="*/ 1492161 w 2181928"/>
              <a:gd name="connsiteY238" fmla="*/ 2126273 h 2176287"/>
              <a:gd name="connsiteX239" fmla="*/ 1423658 w 2181928"/>
              <a:gd name="connsiteY239" fmla="*/ 2163218 h 2176287"/>
              <a:gd name="connsiteX240" fmla="*/ 1385173 w 2181928"/>
              <a:gd name="connsiteY240" fmla="*/ 2163988 h 2176287"/>
              <a:gd name="connsiteX241" fmla="*/ 1354385 w 2181928"/>
              <a:gd name="connsiteY241" fmla="*/ 2157830 h 2176287"/>
              <a:gd name="connsiteX242" fmla="*/ 1325137 w 2181928"/>
              <a:gd name="connsiteY242" fmla="*/ 2167836 h 2176287"/>
              <a:gd name="connsiteX243" fmla="*/ 1299737 w 2181928"/>
              <a:gd name="connsiteY243" fmla="*/ 2148594 h 2176287"/>
              <a:gd name="connsiteX244" fmla="*/ 1294349 w 2181928"/>
              <a:gd name="connsiteY244" fmla="*/ 2120885 h 2176287"/>
              <a:gd name="connsiteX245" fmla="*/ 1265100 w 2181928"/>
              <a:gd name="connsiteY245" fmla="*/ 2101643 h 2176287"/>
              <a:gd name="connsiteX246" fmla="*/ 1238929 w 2181928"/>
              <a:gd name="connsiteY246" fmla="*/ 2087788 h 2176287"/>
              <a:gd name="connsiteX247" fmla="*/ 1211221 w 2181928"/>
              <a:gd name="connsiteY247" fmla="*/ 2043915 h 2176287"/>
              <a:gd name="connsiteX248" fmla="*/ 1217379 w 2181928"/>
              <a:gd name="connsiteY248" fmla="*/ 2011588 h 2176287"/>
              <a:gd name="connsiteX249" fmla="*/ 1231233 w 2181928"/>
              <a:gd name="connsiteY249" fmla="*/ 1993885 h 2176287"/>
              <a:gd name="connsiteX250" fmla="*/ 1251246 w 2181928"/>
              <a:gd name="connsiteY250" fmla="*/ 1965406 h 2176287"/>
              <a:gd name="connsiteX251" fmla="*/ 1252015 w 2181928"/>
              <a:gd name="connsiteY251" fmla="*/ 1965406 h 2176287"/>
              <a:gd name="connsiteX252" fmla="*/ 1262021 w 2181928"/>
              <a:gd name="connsiteY252" fmla="*/ 1951552 h 2176287"/>
              <a:gd name="connsiteX253" fmla="*/ 1262021 w 2181928"/>
              <a:gd name="connsiteY253" fmla="*/ 1909218 h 2176287"/>
              <a:gd name="connsiteX254" fmla="*/ 1256633 w 2181928"/>
              <a:gd name="connsiteY254" fmla="*/ 1903061 h 2176287"/>
              <a:gd name="connsiteX255" fmla="*/ 1222767 w 2181928"/>
              <a:gd name="connsiteY255" fmla="*/ 1851491 h 2176287"/>
              <a:gd name="connsiteX256" fmla="*/ 1221227 w 2181928"/>
              <a:gd name="connsiteY256" fmla="*/ 1845334 h 2176287"/>
              <a:gd name="connsiteX257" fmla="*/ 1221227 w 2181928"/>
              <a:gd name="connsiteY257" fmla="*/ 1842255 h 2176287"/>
              <a:gd name="connsiteX258" fmla="*/ 1204293 w 2181928"/>
              <a:gd name="connsiteY258" fmla="*/ 1762206 h 2176287"/>
              <a:gd name="connsiteX259" fmla="*/ 1190439 w 2181928"/>
              <a:gd name="connsiteY259" fmla="*/ 1723722 h 2176287"/>
              <a:gd name="connsiteX260" fmla="*/ 1159651 w 2181928"/>
              <a:gd name="connsiteY260" fmla="*/ 1706788 h 2176287"/>
              <a:gd name="connsiteX261" fmla="*/ 1132497 w 2181928"/>
              <a:gd name="connsiteY261" fmla="*/ 1711847 h 2176287"/>
              <a:gd name="connsiteX262" fmla="*/ 1131900 w 2181928"/>
              <a:gd name="connsiteY262" fmla="*/ 1712163 h 2176287"/>
              <a:gd name="connsiteX263" fmla="*/ 1131622 w 2181928"/>
              <a:gd name="connsiteY263" fmla="*/ 1712010 h 2176287"/>
              <a:gd name="connsiteX264" fmla="*/ 1130210 w 2181928"/>
              <a:gd name="connsiteY264" fmla="*/ 1712273 h 2176287"/>
              <a:gd name="connsiteX265" fmla="*/ 1099615 w 2181928"/>
              <a:gd name="connsiteY265" fmla="*/ 1713715 h 2176287"/>
              <a:gd name="connsiteX266" fmla="*/ 1071137 w 2181928"/>
              <a:gd name="connsiteY266" fmla="*/ 1700631 h 2176287"/>
              <a:gd name="connsiteX267" fmla="*/ 1041117 w 2181928"/>
              <a:gd name="connsiteY267" fmla="*/ 1647521 h 2176287"/>
              <a:gd name="connsiteX268" fmla="*/ 1028802 w 2181928"/>
              <a:gd name="connsiteY268" fmla="*/ 1639824 h 2176287"/>
              <a:gd name="connsiteX269" fmla="*/ 965687 w 2181928"/>
              <a:gd name="connsiteY269" fmla="*/ 1663685 h 2176287"/>
              <a:gd name="connsiteX270" fmla="*/ 906420 w 2181928"/>
              <a:gd name="connsiteY270" fmla="*/ 1696012 h 2176287"/>
              <a:gd name="connsiteX271" fmla="*/ 895645 w 2181928"/>
              <a:gd name="connsiteY271" fmla="*/ 1712176 h 2176287"/>
              <a:gd name="connsiteX272" fmla="*/ 894105 w 2181928"/>
              <a:gd name="connsiteY272" fmla="*/ 1756048 h 2176287"/>
              <a:gd name="connsiteX273" fmla="*/ 840226 w 2181928"/>
              <a:gd name="connsiteY273" fmla="*/ 1797612 h 2176287"/>
              <a:gd name="connsiteX274" fmla="*/ 811748 w 2181928"/>
              <a:gd name="connsiteY274" fmla="*/ 1782218 h 2176287"/>
              <a:gd name="connsiteX275" fmla="*/ 709378 w 2181928"/>
              <a:gd name="connsiteY275" fmla="*/ 1702940 h 2176287"/>
              <a:gd name="connsiteX276" fmla="*/ 677820 w 2181928"/>
              <a:gd name="connsiteY276" fmla="*/ 1683697 h 2176287"/>
              <a:gd name="connsiteX277" fmla="*/ 611626 w 2181928"/>
              <a:gd name="connsiteY277" fmla="*/ 1702170 h 2176287"/>
              <a:gd name="connsiteX278" fmla="*/ 586996 w 2181928"/>
              <a:gd name="connsiteY278" fmla="*/ 1743733 h 2176287"/>
              <a:gd name="connsiteX279" fmla="*/ 482317 w 2181928"/>
              <a:gd name="connsiteY279" fmla="*/ 1765285 h 2176287"/>
              <a:gd name="connsiteX280" fmla="*/ 409966 w 2181928"/>
              <a:gd name="connsiteY280" fmla="*/ 1734497 h 2176287"/>
              <a:gd name="connsiteX281" fmla="*/ 410736 w 2181928"/>
              <a:gd name="connsiteY281" fmla="*/ 1682927 h 2176287"/>
              <a:gd name="connsiteX282" fmla="*/ 404578 w 2181928"/>
              <a:gd name="connsiteY282" fmla="*/ 1642133 h 2176287"/>
              <a:gd name="connsiteX283" fmla="*/ 377638 w 2181928"/>
              <a:gd name="connsiteY283" fmla="*/ 1615964 h 2176287"/>
              <a:gd name="connsiteX284" fmla="*/ 356857 w 2181928"/>
              <a:gd name="connsiteY284" fmla="*/ 1587485 h 2176287"/>
              <a:gd name="connsiteX285" fmla="*/ 369942 w 2181928"/>
              <a:gd name="connsiteY285" fmla="*/ 1536685 h 2176287"/>
              <a:gd name="connsiteX286" fmla="*/ 420742 w 2181928"/>
              <a:gd name="connsiteY286" fmla="*/ 1387364 h 2176287"/>
              <a:gd name="connsiteX287" fmla="*/ 423051 w 2181928"/>
              <a:gd name="connsiteY287" fmla="*/ 1356576 h 2176287"/>
              <a:gd name="connsiteX288" fmla="*/ 396111 w 2181928"/>
              <a:gd name="connsiteY288" fmla="*/ 1329637 h 2176287"/>
              <a:gd name="connsiteX289" fmla="*/ 307596 w 2181928"/>
              <a:gd name="connsiteY289" fmla="*/ 1319631 h 2176287"/>
              <a:gd name="connsiteX290" fmla="*/ 282196 w 2181928"/>
              <a:gd name="connsiteY290" fmla="*/ 1330406 h 2176287"/>
              <a:gd name="connsiteX291" fmla="*/ 269881 w 2181928"/>
              <a:gd name="connsiteY291" fmla="*/ 1361194 h 2176287"/>
              <a:gd name="connsiteX292" fmla="*/ 200608 w 2181928"/>
              <a:gd name="connsiteY292" fmla="*/ 1464334 h 2176287"/>
              <a:gd name="connsiteX293" fmla="*/ 185984 w 2181928"/>
              <a:gd name="connsiteY293" fmla="*/ 1477418 h 2176287"/>
              <a:gd name="connsiteX294" fmla="*/ 192141 w 2181928"/>
              <a:gd name="connsiteY294" fmla="*/ 1535915 h 2176287"/>
              <a:gd name="connsiteX295" fmla="*/ 220620 w 2181928"/>
              <a:gd name="connsiteY295" fmla="*/ 1575940 h 2176287"/>
              <a:gd name="connsiteX296" fmla="*/ 212154 w 2181928"/>
              <a:gd name="connsiteY296" fmla="*/ 1595182 h 2176287"/>
              <a:gd name="connsiteX297" fmla="*/ 155966 w 2181928"/>
              <a:gd name="connsiteY297" fmla="*/ 1594412 h 2176287"/>
              <a:gd name="connsiteX298" fmla="*/ 103626 w 2181928"/>
              <a:gd name="connsiteY298" fmla="*/ 1593643 h 2176287"/>
              <a:gd name="connsiteX299" fmla="*/ 62832 w 2181928"/>
              <a:gd name="connsiteY299" fmla="*/ 1556697 h 2176287"/>
              <a:gd name="connsiteX300" fmla="*/ 43590 w 2181928"/>
              <a:gd name="connsiteY300" fmla="*/ 1479727 h 2176287"/>
              <a:gd name="connsiteX301" fmla="*/ 52057 w 2181928"/>
              <a:gd name="connsiteY301" fmla="*/ 1441243 h 2176287"/>
              <a:gd name="connsiteX302" fmla="*/ 77457 w 2181928"/>
              <a:gd name="connsiteY302" fmla="*/ 1435855 h 2176287"/>
              <a:gd name="connsiteX303" fmla="*/ 88232 w 2181928"/>
              <a:gd name="connsiteY303" fmla="*/ 1435085 h 2176287"/>
              <a:gd name="connsiteX304" fmla="*/ 145960 w 2181928"/>
              <a:gd name="connsiteY304" fmla="*/ 1432006 h 2176287"/>
              <a:gd name="connsiteX305" fmla="*/ 112093 w 2181928"/>
              <a:gd name="connsiteY305" fmla="*/ 1371970 h 2176287"/>
              <a:gd name="connsiteX306" fmla="*/ 95160 w 2181928"/>
              <a:gd name="connsiteY306" fmla="*/ 1356576 h 2176287"/>
              <a:gd name="connsiteX307" fmla="*/ 85923 w 2181928"/>
              <a:gd name="connsiteY307" fmla="*/ 1348109 h 2176287"/>
              <a:gd name="connsiteX308" fmla="*/ 89002 w 2181928"/>
              <a:gd name="connsiteY308" fmla="*/ 1330406 h 2176287"/>
              <a:gd name="connsiteX309" fmla="*/ 107475 w 2181928"/>
              <a:gd name="connsiteY309" fmla="*/ 1226497 h 2176287"/>
              <a:gd name="connsiteX310" fmla="*/ 105166 w 2181928"/>
              <a:gd name="connsiteY310" fmla="*/ 1199558 h 2176287"/>
              <a:gd name="connsiteX311" fmla="*/ 118251 w 2181928"/>
              <a:gd name="connsiteY311" fmla="*/ 1198018 h 2176287"/>
              <a:gd name="connsiteX312" fmla="*/ 129796 w 2181928"/>
              <a:gd name="connsiteY312" fmla="*/ 1214182 h 2176287"/>
              <a:gd name="connsiteX313" fmla="*/ 154426 w 2181928"/>
              <a:gd name="connsiteY313" fmla="*/ 1246509 h 2176287"/>
              <a:gd name="connsiteX314" fmla="*/ 219081 w 2181928"/>
              <a:gd name="connsiteY314" fmla="*/ 1260364 h 2176287"/>
              <a:gd name="connsiteX315" fmla="*/ 228317 w 2181928"/>
              <a:gd name="connsiteY315" fmla="*/ 1258824 h 2176287"/>
              <a:gd name="connsiteX316" fmla="*/ 237554 w 2181928"/>
              <a:gd name="connsiteY316" fmla="*/ 1242661 h 2176287"/>
              <a:gd name="connsiteX317" fmla="*/ 246020 w 2181928"/>
              <a:gd name="connsiteY317" fmla="*/ 1220339 h 2176287"/>
              <a:gd name="connsiteX318" fmla="*/ 237554 w 2181928"/>
              <a:gd name="connsiteY318" fmla="*/ 1181085 h 2176287"/>
              <a:gd name="connsiteX319" fmla="*/ 230815 w 2181928"/>
              <a:gd name="connsiteY319" fmla="*/ 1174101 h 2176287"/>
              <a:gd name="connsiteX320" fmla="*/ 229726 w 2181928"/>
              <a:gd name="connsiteY320" fmla="*/ 1174454 h 2176287"/>
              <a:gd name="connsiteX321" fmla="*/ 218096 w 2181928"/>
              <a:gd name="connsiteY321" fmla="*/ 1165046 h 2176287"/>
              <a:gd name="connsiteX322" fmla="*/ 188626 w 2181928"/>
              <a:gd name="connsiteY322" fmla="*/ 1147706 h 2176287"/>
              <a:gd name="connsiteX323" fmla="*/ 169471 w 2181928"/>
              <a:gd name="connsiteY323" fmla="*/ 1143310 h 2176287"/>
              <a:gd name="connsiteX324" fmla="*/ 129796 w 2181928"/>
              <a:gd name="connsiteY324" fmla="*/ 1141061 h 2176287"/>
              <a:gd name="connsiteX325" fmla="*/ 145190 w 2181928"/>
              <a:gd name="connsiteY325" fmla="*/ 1132594 h 2176287"/>
              <a:gd name="connsiteX326" fmla="*/ 153657 w 2181928"/>
              <a:gd name="connsiteY326" fmla="*/ 1125667 h 2176287"/>
              <a:gd name="connsiteX327" fmla="*/ 158042 w 2181928"/>
              <a:gd name="connsiteY327" fmla="*/ 1123306 h 2176287"/>
              <a:gd name="connsiteX328" fmla="*/ 151369 w 2181928"/>
              <a:gd name="connsiteY328" fmla="*/ 1113367 h 2176287"/>
              <a:gd name="connsiteX329" fmla="*/ 131519 w 2181928"/>
              <a:gd name="connsiteY329" fmla="*/ 1106686 h 2176287"/>
              <a:gd name="connsiteX330" fmla="*/ 128341 w 2181928"/>
              <a:gd name="connsiteY330" fmla="*/ 1096390 h 2176287"/>
              <a:gd name="connsiteX331" fmla="*/ 123238 w 2181928"/>
              <a:gd name="connsiteY331" fmla="*/ 1058571 h 2176287"/>
              <a:gd name="connsiteX332" fmla="*/ 118504 w 2181928"/>
              <a:gd name="connsiteY332" fmla="*/ 1049534 h 2176287"/>
              <a:gd name="connsiteX333" fmla="*/ 123485 w 2181928"/>
              <a:gd name="connsiteY333" fmla="*/ 1015908 h 2176287"/>
              <a:gd name="connsiteX334" fmla="*/ 127231 w 2181928"/>
              <a:gd name="connsiteY334" fmla="*/ 991259 h 2176287"/>
              <a:gd name="connsiteX335" fmla="*/ 124092 w 2181928"/>
              <a:gd name="connsiteY335" fmla="*/ 964461 h 2176287"/>
              <a:gd name="connsiteX336" fmla="*/ 117289 w 2181928"/>
              <a:gd name="connsiteY336" fmla="*/ 948091 h 2176287"/>
              <a:gd name="connsiteX337" fmla="*/ 103345 w 2181928"/>
              <a:gd name="connsiteY337" fmla="*/ 934668 h 2176287"/>
              <a:gd name="connsiteX338" fmla="*/ 93646 w 2181928"/>
              <a:gd name="connsiteY338" fmla="*/ 932223 h 2176287"/>
              <a:gd name="connsiteX339" fmla="*/ 82606 w 2181928"/>
              <a:gd name="connsiteY339" fmla="*/ 942443 h 2176287"/>
              <a:gd name="connsiteX340" fmla="*/ 60096 w 2181928"/>
              <a:gd name="connsiteY340" fmla="*/ 940070 h 2176287"/>
              <a:gd name="connsiteX341" fmla="*/ 48986 w 2181928"/>
              <a:gd name="connsiteY341" fmla="*/ 918693 h 2176287"/>
              <a:gd name="connsiteX342" fmla="*/ 54907 w 2181928"/>
              <a:gd name="connsiteY342" fmla="*/ 897688 h 2176287"/>
              <a:gd name="connsiteX343" fmla="*/ 56632 w 2181928"/>
              <a:gd name="connsiteY343" fmla="*/ 886771 h 2176287"/>
              <a:gd name="connsiteX344" fmla="*/ 37189 w 2181928"/>
              <a:gd name="connsiteY344" fmla="*/ 879599 h 2176287"/>
              <a:gd name="connsiteX345" fmla="*/ 35293 w 2181928"/>
              <a:gd name="connsiteY345" fmla="*/ 881391 h 2176287"/>
              <a:gd name="connsiteX346" fmla="*/ 21248 w 2181928"/>
              <a:gd name="connsiteY346" fmla="*/ 890441 h 2176287"/>
              <a:gd name="connsiteX347" fmla="*/ 4212 w 2181928"/>
              <a:gd name="connsiteY347" fmla="*/ 871285 h 2176287"/>
              <a:gd name="connsiteX348" fmla="*/ 4313 w 2181928"/>
              <a:gd name="connsiteY348" fmla="*/ 848813 h 2176287"/>
              <a:gd name="connsiteX349" fmla="*/ 14906 w 2181928"/>
              <a:gd name="connsiteY349" fmla="*/ 842814 h 2176287"/>
              <a:gd name="connsiteX350" fmla="*/ 21557 w 2181928"/>
              <a:gd name="connsiteY350" fmla="*/ 841808 h 2176287"/>
              <a:gd name="connsiteX351" fmla="*/ 19488 w 2181928"/>
              <a:gd name="connsiteY351" fmla="*/ 834475 h 2176287"/>
              <a:gd name="connsiteX352" fmla="*/ 8444 w 2181928"/>
              <a:gd name="connsiteY352" fmla="*/ 825912 h 2176287"/>
              <a:gd name="connsiteX353" fmla="*/ 9631 w 2181928"/>
              <a:gd name="connsiteY353" fmla="*/ 795870 h 2176287"/>
              <a:gd name="connsiteX354" fmla="*/ 13617 w 2181928"/>
              <a:gd name="connsiteY354" fmla="*/ 793160 h 2176287"/>
              <a:gd name="connsiteX355" fmla="*/ 21752 w 2181928"/>
              <a:gd name="connsiteY355" fmla="*/ 759297 h 2176287"/>
              <a:gd name="connsiteX356" fmla="*/ 21705 w 2181928"/>
              <a:gd name="connsiteY356" fmla="*/ 738233 h 2176287"/>
              <a:gd name="connsiteX357" fmla="*/ 26627 w 2181928"/>
              <a:gd name="connsiteY357" fmla="*/ 729360 h 2176287"/>
              <a:gd name="connsiteX358" fmla="*/ 23100 w 2181928"/>
              <a:gd name="connsiteY358" fmla="*/ 682030 h 2176287"/>
              <a:gd name="connsiteX359" fmla="*/ 10434 w 2181928"/>
              <a:gd name="connsiteY359" fmla="*/ 661912 h 2176287"/>
              <a:gd name="connsiteX360" fmla="*/ 13330 w 2181928"/>
              <a:gd name="connsiteY360" fmla="*/ 647988 h 2176287"/>
              <a:gd name="connsiteX361" fmla="*/ 25161 w 2181928"/>
              <a:gd name="connsiteY361" fmla="*/ 651797 h 2176287"/>
              <a:gd name="connsiteX362" fmla="*/ 56771 w 2181928"/>
              <a:gd name="connsiteY362" fmla="*/ 643460 h 2176287"/>
              <a:gd name="connsiteX363" fmla="*/ 71240 w 2181928"/>
              <a:gd name="connsiteY363" fmla="*/ 619657 h 2176287"/>
              <a:gd name="connsiteX364" fmla="*/ 96348 w 2181928"/>
              <a:gd name="connsiteY364" fmla="*/ 610920 h 2176287"/>
              <a:gd name="connsiteX365" fmla="*/ 134283 w 2181928"/>
              <a:gd name="connsiteY365" fmla="*/ 575076 h 2176287"/>
              <a:gd name="connsiteX366" fmla="*/ 135133 w 2181928"/>
              <a:gd name="connsiteY366" fmla="*/ 564351 h 2176287"/>
              <a:gd name="connsiteX367" fmla="*/ 175165 w 2181928"/>
              <a:gd name="connsiteY367" fmla="*/ 565156 h 2176287"/>
              <a:gd name="connsiteX368" fmla="*/ 196304 w 2181928"/>
              <a:gd name="connsiteY368" fmla="*/ 532095 h 2176287"/>
              <a:gd name="connsiteX369" fmla="*/ 200803 w 2181928"/>
              <a:gd name="connsiteY369" fmla="*/ 537976 h 2176287"/>
              <a:gd name="connsiteX370" fmla="*/ 214957 w 2181928"/>
              <a:gd name="connsiteY370" fmla="*/ 554445 h 2176287"/>
              <a:gd name="connsiteX371" fmla="*/ 218884 w 2181928"/>
              <a:gd name="connsiteY371" fmla="*/ 553267 h 2176287"/>
              <a:gd name="connsiteX372" fmla="*/ 215844 w 2181928"/>
              <a:gd name="connsiteY372" fmla="*/ 551027 h 2176287"/>
              <a:gd name="connsiteX373" fmla="*/ 215598 w 2181928"/>
              <a:gd name="connsiteY373" fmla="*/ 544305 h 2176287"/>
              <a:gd name="connsiteX374" fmla="*/ 231045 w 2181928"/>
              <a:gd name="connsiteY374" fmla="*/ 536702 h 2176287"/>
              <a:gd name="connsiteX375" fmla="*/ 246480 w 2181928"/>
              <a:gd name="connsiteY375" fmla="*/ 541607 h 2176287"/>
              <a:gd name="connsiteX376" fmla="*/ 250236 w 2181928"/>
              <a:gd name="connsiteY376" fmla="*/ 539216 h 2176287"/>
              <a:gd name="connsiteX377" fmla="*/ 253281 w 2181928"/>
              <a:gd name="connsiteY377" fmla="*/ 520961 h 2176287"/>
              <a:gd name="connsiteX378" fmla="*/ 247808 w 2181928"/>
              <a:gd name="connsiteY378" fmla="*/ 500042 h 2176287"/>
              <a:gd name="connsiteX379" fmla="*/ 231921 w 2181928"/>
              <a:gd name="connsiteY379" fmla="*/ 492413 h 2176287"/>
              <a:gd name="connsiteX380" fmla="*/ 209099 w 2181928"/>
              <a:gd name="connsiteY380" fmla="*/ 492190 h 2176287"/>
              <a:gd name="connsiteX381" fmla="*/ 187845 w 2181928"/>
              <a:gd name="connsiteY381" fmla="*/ 484403 h 2176287"/>
              <a:gd name="connsiteX382" fmla="*/ 190142 w 2181928"/>
              <a:gd name="connsiteY382" fmla="*/ 467461 h 2176287"/>
              <a:gd name="connsiteX383" fmla="*/ 191625 w 2181928"/>
              <a:gd name="connsiteY383" fmla="*/ 447809 h 2176287"/>
              <a:gd name="connsiteX384" fmla="*/ 177821 w 2181928"/>
              <a:gd name="connsiteY384" fmla="*/ 430393 h 2176287"/>
              <a:gd name="connsiteX385" fmla="*/ 200016 w 2181928"/>
              <a:gd name="connsiteY385" fmla="*/ 421646 h 2176287"/>
              <a:gd name="connsiteX386" fmla="*/ 210343 w 2181928"/>
              <a:gd name="connsiteY386" fmla="*/ 420606 h 2176287"/>
              <a:gd name="connsiteX387" fmla="*/ 219122 w 2181928"/>
              <a:gd name="connsiteY387" fmla="*/ 411464 h 2176287"/>
              <a:gd name="connsiteX388" fmla="*/ 211312 w 2181928"/>
              <a:gd name="connsiteY388" fmla="*/ 403177 h 2176287"/>
              <a:gd name="connsiteX389" fmla="*/ 200058 w 2181928"/>
              <a:gd name="connsiteY389" fmla="*/ 390313 h 2176287"/>
              <a:gd name="connsiteX390" fmla="*/ 204906 w 2181928"/>
              <a:gd name="connsiteY390" fmla="*/ 382719 h 2176287"/>
              <a:gd name="connsiteX391" fmla="*/ 199768 w 2181928"/>
              <a:gd name="connsiteY391" fmla="*/ 383106 h 2176287"/>
              <a:gd name="connsiteX392" fmla="*/ 184791 w 2181928"/>
              <a:gd name="connsiteY392" fmla="*/ 378218 h 2176287"/>
              <a:gd name="connsiteX393" fmla="*/ 175479 w 2181928"/>
              <a:gd name="connsiteY393" fmla="*/ 359594 h 2176287"/>
              <a:gd name="connsiteX394" fmla="*/ 211253 w 2181928"/>
              <a:gd name="connsiteY394" fmla="*/ 339573 h 2176287"/>
              <a:gd name="connsiteX395" fmla="*/ 234333 w 2181928"/>
              <a:gd name="connsiteY395" fmla="*/ 333650 h 2176287"/>
              <a:gd name="connsiteX396" fmla="*/ 235379 w 2181928"/>
              <a:gd name="connsiteY396" fmla="*/ 331817 h 2176287"/>
              <a:gd name="connsiteX397" fmla="*/ 240419 w 2181928"/>
              <a:gd name="connsiteY397" fmla="*/ 327937 h 2176287"/>
              <a:gd name="connsiteX398" fmla="*/ 245994 w 2181928"/>
              <a:gd name="connsiteY398" fmla="*/ 306167 h 2176287"/>
              <a:gd name="connsiteX399" fmla="*/ 244332 w 2181928"/>
              <a:gd name="connsiteY399" fmla="*/ 286870 h 2176287"/>
              <a:gd name="connsiteX400" fmla="*/ 240410 w 2181928"/>
              <a:gd name="connsiteY400" fmla="*/ 238411 h 2176287"/>
              <a:gd name="connsiteX401" fmla="*/ 215620 w 2181928"/>
              <a:gd name="connsiteY401" fmla="*/ 199187 h 2176287"/>
              <a:gd name="connsiteX402" fmla="*/ 216642 w 2181928"/>
              <a:gd name="connsiteY402" fmla="*/ 179969 h 2176287"/>
              <a:gd name="connsiteX403" fmla="*/ 276688 w 2181928"/>
              <a:gd name="connsiteY403" fmla="*/ 132943 h 2176287"/>
              <a:gd name="connsiteX404" fmla="*/ 303715 w 2181928"/>
              <a:gd name="connsiteY404" fmla="*/ 142242 h 2176287"/>
              <a:gd name="connsiteX405" fmla="*/ 348177 w 2181928"/>
              <a:gd name="connsiteY405" fmla="*/ 167273 h 2176287"/>
              <a:gd name="connsiteX406" fmla="*/ 359452 w 2181928"/>
              <a:gd name="connsiteY406" fmla="*/ 164472 h 2176287"/>
              <a:gd name="connsiteX407" fmla="*/ 394351 w 2181928"/>
              <a:gd name="connsiteY407" fmla="*/ 135059 h 2176287"/>
              <a:gd name="connsiteX408" fmla="*/ 416954 w 2181928"/>
              <a:gd name="connsiteY408" fmla="*/ 127666 h 2176287"/>
              <a:gd name="connsiteX409" fmla="*/ 442487 w 2181928"/>
              <a:gd name="connsiteY409" fmla="*/ 127074 h 2176287"/>
              <a:gd name="connsiteX410" fmla="*/ 460504 w 2181928"/>
              <a:gd name="connsiteY410" fmla="*/ 108356 h 2176287"/>
              <a:gd name="connsiteX411" fmla="*/ 485897 w 2181928"/>
              <a:gd name="connsiteY411" fmla="*/ 97464 h 2176287"/>
              <a:gd name="connsiteX412" fmla="*/ 520529 w 2181928"/>
              <a:gd name="connsiteY412" fmla="*/ 76996 h 2176287"/>
              <a:gd name="connsiteX413" fmla="*/ 519075 w 2181928"/>
              <a:gd name="connsiteY413" fmla="*/ 35771 h 2176287"/>
              <a:gd name="connsiteX414" fmla="*/ 523948 w 2181928"/>
              <a:gd name="connsiteY414" fmla="*/ 11743 h 2176287"/>
              <a:gd name="connsiteX415" fmla="*/ 525821 w 2181928"/>
              <a:gd name="connsiteY415" fmla="*/ 8900 h 2176287"/>
              <a:gd name="connsiteX416" fmla="*/ 530616 w 2181928"/>
              <a:gd name="connsiteY416" fmla="*/ 8723 h 2176287"/>
              <a:gd name="connsiteX417" fmla="*/ 536439 w 2181928"/>
              <a:gd name="connsiteY417" fmla="*/ 35163 h 2176287"/>
              <a:gd name="connsiteX418" fmla="*/ 542804 w 2181928"/>
              <a:gd name="connsiteY418" fmla="*/ 65564 h 2176287"/>
              <a:gd name="connsiteX419" fmla="*/ 598134 w 2181928"/>
              <a:gd name="connsiteY419" fmla="*/ 86439 h 2176287"/>
              <a:gd name="connsiteX420" fmla="*/ 623536 w 2181928"/>
              <a:gd name="connsiteY420" fmla="*/ 73365 h 2176287"/>
              <a:gd name="connsiteX421" fmla="*/ 632672 w 2181928"/>
              <a:gd name="connsiteY421" fmla="*/ 76953 h 2176287"/>
              <a:gd name="connsiteX422" fmla="*/ 632544 w 2181928"/>
              <a:gd name="connsiteY422" fmla="*/ 75267 h 2176287"/>
              <a:gd name="connsiteX423" fmla="*/ 639839 w 2181928"/>
              <a:gd name="connsiteY423" fmla="*/ 62851 h 2176287"/>
              <a:gd name="connsiteX424" fmla="*/ 641701 w 2181928"/>
              <a:gd name="connsiteY424" fmla="*/ 62230 h 2176287"/>
              <a:gd name="connsiteX425" fmla="*/ 641080 w 2181928"/>
              <a:gd name="connsiteY425" fmla="*/ 59747 h 2176287"/>
              <a:gd name="connsiteX426" fmla="*/ 645426 w 2181928"/>
              <a:gd name="connsiteY426" fmla="*/ 9462 h 2176287"/>
              <a:gd name="connsiteX427" fmla="*/ 652410 w 2181928"/>
              <a:gd name="connsiteY427" fmla="*/ 5892 h 2176287"/>
              <a:gd name="connsiteX428" fmla="*/ 654737 w 2181928"/>
              <a:gd name="connsiteY428" fmla="*/ 12566 h 2176287"/>
              <a:gd name="connsiteX429" fmla="*/ 669637 w 2181928"/>
              <a:gd name="connsiteY429" fmla="*/ 26223 h 2176287"/>
              <a:gd name="connsiteX430" fmla="*/ 684896 w 2181928"/>
              <a:gd name="connsiteY430" fmla="*/ 30577 h 2176287"/>
              <a:gd name="connsiteX431" fmla="*/ 686229 w 2181928"/>
              <a:gd name="connsiteY431" fmla="*/ 29494 h 2176287"/>
              <a:gd name="connsiteX432" fmla="*/ 704954 w 2181928"/>
              <a:gd name="connsiteY432" fmla="*/ 17064 h 2176287"/>
              <a:gd name="connsiteX433" fmla="*/ 708011 w 2181928"/>
              <a:gd name="connsiteY433" fmla="*/ 4620 h 2176287"/>
              <a:gd name="connsiteX434" fmla="*/ 705476 w 2181928"/>
              <a:gd name="connsiteY434" fmla="*/ 2262 h 21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2181928" h="2176287">
                <a:moveTo>
                  <a:pt x="1594258" y="1054835"/>
                </a:moveTo>
                <a:lnTo>
                  <a:pt x="1594316" y="1056846"/>
                </a:lnTo>
                <a:lnTo>
                  <a:pt x="1602845" y="1056101"/>
                </a:lnTo>
                <a:lnTo>
                  <a:pt x="1600954" y="1055480"/>
                </a:lnTo>
                <a:cubicBezTo>
                  <a:pt x="1598757" y="1054072"/>
                  <a:pt x="1596101" y="1053099"/>
                  <a:pt x="1594258" y="1054835"/>
                </a:cubicBezTo>
                <a:close/>
                <a:moveTo>
                  <a:pt x="1657952" y="941904"/>
                </a:moveTo>
                <a:cubicBezTo>
                  <a:pt x="1657331" y="941904"/>
                  <a:pt x="1656709" y="942525"/>
                  <a:pt x="1656709" y="943146"/>
                </a:cubicBezTo>
                <a:lnTo>
                  <a:pt x="1651561" y="948552"/>
                </a:lnTo>
                <a:lnTo>
                  <a:pt x="1640569" y="958045"/>
                </a:lnTo>
                <a:cubicBezTo>
                  <a:pt x="1639948" y="958666"/>
                  <a:pt x="1639327" y="959287"/>
                  <a:pt x="1638707" y="959908"/>
                </a:cubicBezTo>
                <a:cubicBezTo>
                  <a:pt x="1640569" y="958666"/>
                  <a:pt x="1642431" y="957425"/>
                  <a:pt x="1644293" y="956182"/>
                </a:cubicBezTo>
                <a:lnTo>
                  <a:pt x="1651561" y="948552"/>
                </a:lnTo>
                <a:lnTo>
                  <a:pt x="1654226" y="946250"/>
                </a:lnTo>
                <a:cubicBezTo>
                  <a:pt x="1655468" y="945009"/>
                  <a:pt x="1656709" y="943766"/>
                  <a:pt x="1657331" y="942525"/>
                </a:cubicBezTo>
                <a:cubicBezTo>
                  <a:pt x="1657331" y="942525"/>
                  <a:pt x="1657952" y="941904"/>
                  <a:pt x="1657952" y="941904"/>
                </a:cubicBezTo>
                <a:close/>
                <a:moveTo>
                  <a:pt x="1651123" y="847542"/>
                </a:moveTo>
                <a:cubicBezTo>
                  <a:pt x="1645536" y="847542"/>
                  <a:pt x="1639948" y="848163"/>
                  <a:pt x="1634982" y="850026"/>
                </a:cubicBezTo>
                <a:cubicBezTo>
                  <a:pt x="1629394" y="851268"/>
                  <a:pt x="1623807" y="853130"/>
                  <a:pt x="1623186" y="859338"/>
                </a:cubicBezTo>
                <a:cubicBezTo>
                  <a:pt x="1625048" y="854992"/>
                  <a:pt x="1628774" y="851268"/>
                  <a:pt x="1634982" y="851268"/>
                </a:cubicBezTo>
                <a:cubicBezTo>
                  <a:pt x="1639948" y="850647"/>
                  <a:pt x="1644293" y="852509"/>
                  <a:pt x="1648018" y="855613"/>
                </a:cubicBezTo>
                <a:cubicBezTo>
                  <a:pt x="1648018" y="851888"/>
                  <a:pt x="1648639" y="849405"/>
                  <a:pt x="1651123" y="847542"/>
                </a:cubicBezTo>
                <a:close/>
                <a:moveTo>
                  <a:pt x="686564" y="2961"/>
                </a:moveTo>
                <a:lnTo>
                  <a:pt x="683861" y="3910"/>
                </a:lnTo>
                <a:cubicBezTo>
                  <a:pt x="680473" y="4929"/>
                  <a:pt x="677559" y="5067"/>
                  <a:pt x="674957" y="4152"/>
                </a:cubicBezTo>
                <a:lnTo>
                  <a:pt x="674111" y="3421"/>
                </a:lnTo>
                <a:close/>
                <a:moveTo>
                  <a:pt x="766694" y="0"/>
                </a:moveTo>
                <a:lnTo>
                  <a:pt x="766648" y="972"/>
                </a:lnTo>
                <a:cubicBezTo>
                  <a:pt x="767384" y="2560"/>
                  <a:pt x="768916" y="3724"/>
                  <a:pt x="771112" y="5131"/>
                </a:cubicBezTo>
                <a:cubicBezTo>
                  <a:pt x="795242" y="21508"/>
                  <a:pt x="807096" y="44238"/>
                  <a:pt x="810713" y="72992"/>
                </a:cubicBezTo>
                <a:cubicBezTo>
                  <a:pt x="812889" y="90065"/>
                  <a:pt x="809290" y="105626"/>
                  <a:pt x="798589" y="119188"/>
                </a:cubicBezTo>
                <a:cubicBezTo>
                  <a:pt x="793929" y="125318"/>
                  <a:pt x="794744" y="128028"/>
                  <a:pt x="801359" y="131356"/>
                </a:cubicBezTo>
                <a:cubicBezTo>
                  <a:pt x="809302" y="135170"/>
                  <a:pt x="817652" y="140340"/>
                  <a:pt x="826570" y="141497"/>
                </a:cubicBezTo>
                <a:lnTo>
                  <a:pt x="827298" y="141823"/>
                </a:lnTo>
                <a:lnTo>
                  <a:pt x="847108" y="148211"/>
                </a:lnTo>
                <a:cubicBezTo>
                  <a:pt x="862706" y="150539"/>
                  <a:pt x="878847" y="150384"/>
                  <a:pt x="895608" y="147901"/>
                </a:cubicBezTo>
                <a:lnTo>
                  <a:pt x="887705" y="178980"/>
                </a:lnTo>
                <a:lnTo>
                  <a:pt x="891285" y="177866"/>
                </a:lnTo>
                <a:cubicBezTo>
                  <a:pt x="909148" y="179286"/>
                  <a:pt x="914628" y="190638"/>
                  <a:pt x="904334" y="205555"/>
                </a:cubicBezTo>
                <a:cubicBezTo>
                  <a:pt x="901517" y="209948"/>
                  <a:pt x="897371" y="213855"/>
                  <a:pt x="894554" y="218249"/>
                </a:cubicBezTo>
                <a:lnTo>
                  <a:pt x="890952" y="231324"/>
                </a:lnTo>
                <a:lnTo>
                  <a:pt x="891811" y="235017"/>
                </a:lnTo>
                <a:lnTo>
                  <a:pt x="901368" y="244859"/>
                </a:lnTo>
                <a:cubicBezTo>
                  <a:pt x="907523" y="248621"/>
                  <a:pt x="913757" y="249699"/>
                  <a:pt x="920426" y="251238"/>
                </a:cubicBezTo>
                <a:cubicBezTo>
                  <a:pt x="927555" y="252343"/>
                  <a:pt x="933789" y="253421"/>
                  <a:pt x="940431" y="255855"/>
                </a:cubicBezTo>
                <a:cubicBezTo>
                  <a:pt x="945310" y="257341"/>
                  <a:pt x="950597" y="260182"/>
                  <a:pt x="953581" y="265194"/>
                </a:cubicBezTo>
                <a:cubicBezTo>
                  <a:pt x="956945" y="272454"/>
                  <a:pt x="948407" y="273547"/>
                  <a:pt x="945617" y="277045"/>
                </a:cubicBezTo>
                <a:cubicBezTo>
                  <a:pt x="942570" y="281656"/>
                  <a:pt x="939082" y="286030"/>
                  <a:pt x="936146" y="290643"/>
                </a:cubicBezTo>
                <a:lnTo>
                  <a:pt x="934173" y="295461"/>
                </a:lnTo>
                <a:lnTo>
                  <a:pt x="942169" y="302790"/>
                </a:lnTo>
                <a:cubicBezTo>
                  <a:pt x="954585" y="311016"/>
                  <a:pt x="968242" y="317379"/>
                  <a:pt x="983141" y="322346"/>
                </a:cubicBezTo>
                <a:lnTo>
                  <a:pt x="980961" y="324526"/>
                </a:lnTo>
                <a:lnTo>
                  <a:pt x="999919" y="328552"/>
                </a:lnTo>
                <a:cubicBezTo>
                  <a:pt x="1007310" y="332126"/>
                  <a:pt x="1013174" y="338118"/>
                  <a:pt x="1016444" y="348509"/>
                </a:cubicBezTo>
                <a:cubicBezTo>
                  <a:pt x="1018533" y="353494"/>
                  <a:pt x="1023006" y="353626"/>
                  <a:pt x="1027017" y="354191"/>
                </a:cubicBezTo>
                <a:cubicBezTo>
                  <a:pt x="1034580" y="355756"/>
                  <a:pt x="1042250" y="353744"/>
                  <a:pt x="1049026" y="351705"/>
                </a:cubicBezTo>
                <a:cubicBezTo>
                  <a:pt x="1059866" y="348443"/>
                  <a:pt x="1069839" y="344260"/>
                  <a:pt x="1081334" y="349074"/>
                </a:cubicBezTo>
                <a:cubicBezTo>
                  <a:pt x="1082876" y="342405"/>
                  <a:pt x="1078998" y="337367"/>
                  <a:pt x="1077803" y="332408"/>
                </a:cubicBezTo>
                <a:cubicBezTo>
                  <a:pt x="1076609" y="327449"/>
                  <a:pt x="1073652" y="321543"/>
                  <a:pt x="1079152" y="317228"/>
                </a:cubicBezTo>
                <a:cubicBezTo>
                  <a:pt x="1085574" y="312045"/>
                  <a:pt x="1092864" y="307784"/>
                  <a:pt x="1101268" y="311164"/>
                </a:cubicBezTo>
                <a:cubicBezTo>
                  <a:pt x="1108804" y="313624"/>
                  <a:pt x="1111787" y="318635"/>
                  <a:pt x="1103984" y="325120"/>
                </a:cubicBezTo>
                <a:cubicBezTo>
                  <a:pt x="1098483" y="329435"/>
                  <a:pt x="1100599" y="333525"/>
                  <a:pt x="1104504" y="337669"/>
                </a:cubicBezTo>
                <a:cubicBezTo>
                  <a:pt x="1114429" y="350046"/>
                  <a:pt x="1131965" y="347429"/>
                  <a:pt x="1137787" y="332380"/>
                </a:cubicBezTo>
                <a:cubicBezTo>
                  <a:pt x="1140170" y="327527"/>
                  <a:pt x="1141659" y="322646"/>
                  <a:pt x="1144503" y="317359"/>
                </a:cubicBezTo>
                <a:cubicBezTo>
                  <a:pt x="1148241" y="312097"/>
                  <a:pt x="1153227" y="310005"/>
                  <a:pt x="1159896" y="311544"/>
                </a:cubicBezTo>
                <a:cubicBezTo>
                  <a:pt x="1167025" y="312649"/>
                  <a:pt x="1167759" y="318042"/>
                  <a:pt x="1168927" y="323896"/>
                </a:cubicBezTo>
                <a:cubicBezTo>
                  <a:pt x="1170856" y="334248"/>
                  <a:pt x="1165248" y="342140"/>
                  <a:pt x="1160508" y="350953"/>
                </a:cubicBezTo>
                <a:cubicBezTo>
                  <a:pt x="1149133" y="372105"/>
                  <a:pt x="1149133" y="372105"/>
                  <a:pt x="1170279" y="383469"/>
                </a:cubicBezTo>
                <a:cubicBezTo>
                  <a:pt x="1190531" y="394808"/>
                  <a:pt x="1209889" y="406120"/>
                  <a:pt x="1225969" y="422259"/>
                </a:cubicBezTo>
                <a:cubicBezTo>
                  <a:pt x="1231175" y="427784"/>
                  <a:pt x="1234833" y="425205"/>
                  <a:pt x="1239386" y="422654"/>
                </a:cubicBezTo>
                <a:cubicBezTo>
                  <a:pt x="1254399" y="414590"/>
                  <a:pt x="1270279" y="407447"/>
                  <a:pt x="1289224" y="402633"/>
                </a:cubicBezTo>
                <a:cubicBezTo>
                  <a:pt x="1282101" y="416300"/>
                  <a:pt x="1271153" y="423140"/>
                  <a:pt x="1261046" y="431795"/>
                </a:cubicBezTo>
                <a:lnTo>
                  <a:pt x="1244590" y="456244"/>
                </a:lnTo>
                <a:lnTo>
                  <a:pt x="1245740" y="456438"/>
                </a:lnTo>
                <a:cubicBezTo>
                  <a:pt x="1263122" y="457680"/>
                  <a:pt x="1278021" y="465750"/>
                  <a:pt x="1295403" y="468234"/>
                </a:cubicBezTo>
                <a:cubicBezTo>
                  <a:pt x="1333273" y="473200"/>
                  <a:pt x="1370521" y="480650"/>
                  <a:pt x="1408389" y="485616"/>
                </a:cubicBezTo>
                <a:cubicBezTo>
                  <a:pt x="1428255" y="488099"/>
                  <a:pt x="1449983" y="483754"/>
                  <a:pt x="1469228" y="474442"/>
                </a:cubicBezTo>
                <a:cubicBezTo>
                  <a:pt x="1477919" y="470716"/>
                  <a:pt x="1485990" y="467613"/>
                  <a:pt x="1494681" y="463888"/>
                </a:cubicBezTo>
                <a:cubicBezTo>
                  <a:pt x="1502751" y="475683"/>
                  <a:pt x="1513305" y="466992"/>
                  <a:pt x="1520134" y="464508"/>
                </a:cubicBezTo>
                <a:cubicBezTo>
                  <a:pt x="1547448" y="453955"/>
                  <a:pt x="1572281" y="463267"/>
                  <a:pt x="1596491" y="471959"/>
                </a:cubicBezTo>
                <a:cubicBezTo>
                  <a:pt x="1609529" y="476924"/>
                  <a:pt x="1623807" y="479408"/>
                  <a:pt x="1636844" y="486858"/>
                </a:cubicBezTo>
                <a:cubicBezTo>
                  <a:pt x="1664780" y="502378"/>
                  <a:pt x="1692717" y="516656"/>
                  <a:pt x="1715685" y="539005"/>
                </a:cubicBezTo>
                <a:cubicBezTo>
                  <a:pt x="1697061" y="531555"/>
                  <a:pt x="1678438" y="523484"/>
                  <a:pt x="1662297" y="511689"/>
                </a:cubicBezTo>
                <a:cubicBezTo>
                  <a:pt x="1649260" y="501757"/>
                  <a:pt x="1635602" y="494928"/>
                  <a:pt x="1619461" y="493065"/>
                </a:cubicBezTo>
                <a:cubicBezTo>
                  <a:pt x="1638707" y="505481"/>
                  <a:pt x="1656709" y="518518"/>
                  <a:pt x="1676576" y="529692"/>
                </a:cubicBezTo>
                <a:cubicBezTo>
                  <a:pt x="1693958" y="539626"/>
                  <a:pt x="1706374" y="552042"/>
                  <a:pt x="1716927" y="569424"/>
                </a:cubicBezTo>
                <a:cubicBezTo>
                  <a:pt x="1723756" y="581220"/>
                  <a:pt x="1736172" y="588669"/>
                  <a:pt x="1741139" y="602326"/>
                </a:cubicBezTo>
                <a:cubicBezTo>
                  <a:pt x="1742380" y="606051"/>
                  <a:pt x="1743622" y="609776"/>
                  <a:pt x="1743622" y="614121"/>
                </a:cubicBezTo>
                <a:cubicBezTo>
                  <a:pt x="1734309" y="615984"/>
                  <a:pt x="1730585" y="609155"/>
                  <a:pt x="1726860" y="603568"/>
                </a:cubicBezTo>
                <a:cubicBezTo>
                  <a:pt x="1716927" y="589910"/>
                  <a:pt x="1706374" y="577494"/>
                  <a:pt x="1697061" y="563837"/>
                </a:cubicBezTo>
                <a:cubicBezTo>
                  <a:pt x="1684025" y="545213"/>
                  <a:pt x="1663539" y="534659"/>
                  <a:pt x="1644293" y="522864"/>
                </a:cubicBezTo>
                <a:cubicBezTo>
                  <a:pt x="1644293" y="524105"/>
                  <a:pt x="1644293" y="524726"/>
                  <a:pt x="1644293" y="525347"/>
                </a:cubicBezTo>
                <a:cubicBezTo>
                  <a:pt x="1648018" y="528451"/>
                  <a:pt x="1653606" y="530313"/>
                  <a:pt x="1656709" y="534659"/>
                </a:cubicBezTo>
                <a:cubicBezTo>
                  <a:pt x="1656709" y="535280"/>
                  <a:pt x="1657331" y="535280"/>
                  <a:pt x="1657331" y="535280"/>
                </a:cubicBezTo>
                <a:cubicBezTo>
                  <a:pt x="1674092" y="543350"/>
                  <a:pt x="1684025" y="559491"/>
                  <a:pt x="1693958" y="572528"/>
                </a:cubicBezTo>
                <a:cubicBezTo>
                  <a:pt x="1713823" y="597360"/>
                  <a:pt x="1738655" y="619708"/>
                  <a:pt x="1749209" y="651370"/>
                </a:cubicBezTo>
                <a:cubicBezTo>
                  <a:pt x="1749209" y="652612"/>
                  <a:pt x="1750450" y="654474"/>
                  <a:pt x="1751692" y="655715"/>
                </a:cubicBezTo>
                <a:cubicBezTo>
                  <a:pt x="1761625" y="670615"/>
                  <a:pt x="1761625" y="670615"/>
                  <a:pt x="1743622" y="674339"/>
                </a:cubicBezTo>
                <a:cubicBezTo>
                  <a:pt x="1743001" y="674960"/>
                  <a:pt x="1742380" y="675581"/>
                  <a:pt x="1741760" y="676202"/>
                </a:cubicBezTo>
                <a:cubicBezTo>
                  <a:pt x="1741760" y="676202"/>
                  <a:pt x="1741760" y="676823"/>
                  <a:pt x="1741760" y="676823"/>
                </a:cubicBezTo>
                <a:cubicBezTo>
                  <a:pt x="1741760" y="685514"/>
                  <a:pt x="1751692" y="683652"/>
                  <a:pt x="1754796" y="688618"/>
                </a:cubicBezTo>
                <a:cubicBezTo>
                  <a:pt x="1755417" y="689860"/>
                  <a:pt x="1755417" y="691722"/>
                  <a:pt x="1754176" y="692963"/>
                </a:cubicBezTo>
                <a:cubicBezTo>
                  <a:pt x="1747347" y="692342"/>
                  <a:pt x="1739897" y="692342"/>
                  <a:pt x="1733068" y="691722"/>
                </a:cubicBezTo>
                <a:cubicBezTo>
                  <a:pt x="1731826" y="694205"/>
                  <a:pt x="1731206" y="696688"/>
                  <a:pt x="1729964" y="699171"/>
                </a:cubicBezTo>
                <a:cubicBezTo>
                  <a:pt x="1730585" y="699792"/>
                  <a:pt x="1731206" y="700413"/>
                  <a:pt x="1731206" y="701654"/>
                </a:cubicBezTo>
                <a:cubicBezTo>
                  <a:pt x="1731826" y="708483"/>
                  <a:pt x="1731206" y="714070"/>
                  <a:pt x="1723756" y="715932"/>
                </a:cubicBezTo>
                <a:cubicBezTo>
                  <a:pt x="1724998" y="718416"/>
                  <a:pt x="1725618" y="720899"/>
                  <a:pt x="1724377" y="722762"/>
                </a:cubicBezTo>
                <a:cubicBezTo>
                  <a:pt x="1713823" y="743248"/>
                  <a:pt x="1729344" y="751939"/>
                  <a:pt x="1741760" y="761872"/>
                </a:cubicBezTo>
                <a:cubicBezTo>
                  <a:pt x="1743001" y="763114"/>
                  <a:pt x="1744242" y="763734"/>
                  <a:pt x="1745484" y="764976"/>
                </a:cubicBezTo>
                <a:cubicBezTo>
                  <a:pt x="1752934" y="773047"/>
                  <a:pt x="1761625" y="777392"/>
                  <a:pt x="1772800" y="776150"/>
                </a:cubicBezTo>
                <a:cubicBezTo>
                  <a:pt x="1777145" y="776150"/>
                  <a:pt x="1781490" y="776150"/>
                  <a:pt x="1785836" y="777392"/>
                </a:cubicBezTo>
                <a:cubicBezTo>
                  <a:pt x="1787698" y="778013"/>
                  <a:pt x="1788941" y="779255"/>
                  <a:pt x="1790182" y="780496"/>
                </a:cubicBezTo>
                <a:cubicBezTo>
                  <a:pt x="1790182" y="783601"/>
                  <a:pt x="1788319" y="785463"/>
                  <a:pt x="1785836" y="786704"/>
                </a:cubicBezTo>
                <a:cubicBezTo>
                  <a:pt x="1779628" y="789188"/>
                  <a:pt x="1772800" y="788566"/>
                  <a:pt x="1766592" y="789809"/>
                </a:cubicBezTo>
                <a:cubicBezTo>
                  <a:pt x="1769695" y="790429"/>
                  <a:pt x="1772800" y="790429"/>
                  <a:pt x="1776525" y="790429"/>
                </a:cubicBezTo>
                <a:cubicBezTo>
                  <a:pt x="1779008" y="790429"/>
                  <a:pt x="1781490" y="791050"/>
                  <a:pt x="1783974" y="791671"/>
                </a:cubicBezTo>
                <a:cubicBezTo>
                  <a:pt x="1785216" y="792292"/>
                  <a:pt x="1786457" y="793533"/>
                  <a:pt x="1787698" y="794774"/>
                </a:cubicBezTo>
                <a:cubicBezTo>
                  <a:pt x="1790803" y="801604"/>
                  <a:pt x="1792665" y="809053"/>
                  <a:pt x="1793286" y="816502"/>
                </a:cubicBezTo>
                <a:cubicBezTo>
                  <a:pt x="1792044" y="817744"/>
                  <a:pt x="1790182" y="818365"/>
                  <a:pt x="1788941" y="818986"/>
                </a:cubicBezTo>
                <a:cubicBezTo>
                  <a:pt x="1783974" y="820228"/>
                  <a:pt x="1778387" y="818986"/>
                  <a:pt x="1775282" y="824573"/>
                </a:cubicBezTo>
                <a:cubicBezTo>
                  <a:pt x="1788319" y="835747"/>
                  <a:pt x="1801356" y="846301"/>
                  <a:pt x="1812531" y="858717"/>
                </a:cubicBezTo>
                <a:cubicBezTo>
                  <a:pt x="1813772" y="862442"/>
                  <a:pt x="1812531" y="865546"/>
                  <a:pt x="1809426" y="867409"/>
                </a:cubicBezTo>
                <a:cubicBezTo>
                  <a:pt x="1805701" y="869892"/>
                  <a:pt x="1801356" y="868650"/>
                  <a:pt x="1797631" y="872996"/>
                </a:cubicBezTo>
                <a:cubicBezTo>
                  <a:pt x="1803218" y="876720"/>
                  <a:pt x="1809426" y="874237"/>
                  <a:pt x="1815014" y="876720"/>
                </a:cubicBezTo>
                <a:cubicBezTo>
                  <a:pt x="1816255" y="877341"/>
                  <a:pt x="1817497" y="877962"/>
                  <a:pt x="1818739" y="879204"/>
                </a:cubicBezTo>
                <a:cubicBezTo>
                  <a:pt x="1819980" y="887274"/>
                  <a:pt x="1827430" y="882928"/>
                  <a:pt x="1831155" y="884791"/>
                </a:cubicBezTo>
                <a:cubicBezTo>
                  <a:pt x="1836742" y="887895"/>
                  <a:pt x="1839225" y="891620"/>
                  <a:pt x="1837984" y="902173"/>
                </a:cubicBezTo>
                <a:cubicBezTo>
                  <a:pt x="1824947" y="915831"/>
                  <a:pt x="1805701" y="910864"/>
                  <a:pt x="1789561" y="917072"/>
                </a:cubicBezTo>
                <a:cubicBezTo>
                  <a:pt x="1786457" y="917072"/>
                  <a:pt x="1782733" y="917693"/>
                  <a:pt x="1779628" y="917693"/>
                </a:cubicBezTo>
                <a:cubicBezTo>
                  <a:pt x="1770316" y="912726"/>
                  <a:pt x="1762246" y="909002"/>
                  <a:pt x="1757900" y="923901"/>
                </a:cubicBezTo>
                <a:cubicBezTo>
                  <a:pt x="1756658" y="928868"/>
                  <a:pt x="1752313" y="934455"/>
                  <a:pt x="1746105" y="935696"/>
                </a:cubicBezTo>
                <a:cubicBezTo>
                  <a:pt x="1733689" y="931971"/>
                  <a:pt x="1734309" y="921418"/>
                  <a:pt x="1734931" y="912726"/>
                </a:cubicBezTo>
                <a:cubicBezTo>
                  <a:pt x="1735552" y="899069"/>
                  <a:pt x="1746726" y="893482"/>
                  <a:pt x="1759142" y="890378"/>
                </a:cubicBezTo>
                <a:cubicBezTo>
                  <a:pt x="1754796" y="887274"/>
                  <a:pt x="1750450" y="889136"/>
                  <a:pt x="1746726" y="889757"/>
                </a:cubicBezTo>
                <a:cubicBezTo>
                  <a:pt x="1725618" y="894103"/>
                  <a:pt x="1726239" y="894103"/>
                  <a:pt x="1731826" y="914589"/>
                </a:cubicBezTo>
                <a:cubicBezTo>
                  <a:pt x="1736172" y="929488"/>
                  <a:pt x="1740517" y="945629"/>
                  <a:pt x="1727481" y="959287"/>
                </a:cubicBezTo>
                <a:cubicBezTo>
                  <a:pt x="1721272" y="961150"/>
                  <a:pt x="1720031" y="966116"/>
                  <a:pt x="1720652" y="971703"/>
                </a:cubicBezTo>
                <a:cubicBezTo>
                  <a:pt x="1720652" y="974187"/>
                  <a:pt x="1720652" y="971082"/>
                  <a:pt x="1720652" y="973566"/>
                </a:cubicBezTo>
                <a:cubicBezTo>
                  <a:pt x="1721272" y="977290"/>
                  <a:pt x="1721893" y="974187"/>
                  <a:pt x="1722515" y="973566"/>
                </a:cubicBezTo>
                <a:cubicBezTo>
                  <a:pt x="1726239" y="967358"/>
                  <a:pt x="1727481" y="958045"/>
                  <a:pt x="1736793" y="956804"/>
                </a:cubicBezTo>
                <a:cubicBezTo>
                  <a:pt x="1746726" y="958666"/>
                  <a:pt x="1747968" y="951217"/>
                  <a:pt x="1749830" y="944387"/>
                </a:cubicBezTo>
                <a:cubicBezTo>
                  <a:pt x="1751071" y="939421"/>
                  <a:pt x="1754796" y="938179"/>
                  <a:pt x="1759142" y="939421"/>
                </a:cubicBezTo>
                <a:cubicBezTo>
                  <a:pt x="1764108" y="940663"/>
                  <a:pt x="1769695" y="945629"/>
                  <a:pt x="1767212" y="948733"/>
                </a:cubicBezTo>
                <a:cubicBezTo>
                  <a:pt x="1756658" y="959908"/>
                  <a:pt x="1764729" y="974807"/>
                  <a:pt x="1757900" y="985982"/>
                </a:cubicBezTo>
                <a:cubicBezTo>
                  <a:pt x="1756658" y="986603"/>
                  <a:pt x="1755417" y="987844"/>
                  <a:pt x="1753555" y="988465"/>
                </a:cubicBezTo>
                <a:cubicBezTo>
                  <a:pt x="1749209" y="989085"/>
                  <a:pt x="1744863" y="989085"/>
                  <a:pt x="1743001" y="984119"/>
                </a:cubicBezTo>
                <a:lnTo>
                  <a:pt x="1743467" y="983033"/>
                </a:lnTo>
                <a:lnTo>
                  <a:pt x="1743622" y="982877"/>
                </a:lnTo>
                <a:cubicBezTo>
                  <a:pt x="1744242" y="982257"/>
                  <a:pt x="1744863" y="981015"/>
                  <a:pt x="1744863" y="979774"/>
                </a:cubicBezTo>
                <a:lnTo>
                  <a:pt x="1743467" y="983033"/>
                </a:lnTo>
                <a:lnTo>
                  <a:pt x="1737414" y="989085"/>
                </a:lnTo>
                <a:cubicBezTo>
                  <a:pt x="1731206" y="992811"/>
                  <a:pt x="1726860" y="999019"/>
                  <a:pt x="1718790" y="997157"/>
                </a:cubicBezTo>
                <a:cubicBezTo>
                  <a:pt x="1697061" y="990327"/>
                  <a:pt x="1675955" y="998398"/>
                  <a:pt x="1654847" y="1000881"/>
                </a:cubicBezTo>
                <a:cubicBezTo>
                  <a:pt x="1648639" y="1003365"/>
                  <a:pt x="1643052" y="1003365"/>
                  <a:pt x="1636844" y="1000881"/>
                </a:cubicBezTo>
                <a:cubicBezTo>
                  <a:pt x="1621945" y="999639"/>
                  <a:pt x="1608908" y="992190"/>
                  <a:pt x="1591526" y="999639"/>
                </a:cubicBezTo>
                <a:cubicBezTo>
                  <a:pt x="1586249" y="1001812"/>
                  <a:pt x="1580972" y="1002394"/>
                  <a:pt x="1575889" y="1001638"/>
                </a:cubicBezTo>
                <a:lnTo>
                  <a:pt x="1570829" y="999528"/>
                </a:lnTo>
                <a:lnTo>
                  <a:pt x="1571198" y="1002680"/>
                </a:lnTo>
                <a:cubicBezTo>
                  <a:pt x="1574589" y="1009047"/>
                  <a:pt x="1577952" y="1016308"/>
                  <a:pt x="1588306" y="1014374"/>
                </a:cubicBezTo>
                <a:cubicBezTo>
                  <a:pt x="1588766" y="1013940"/>
                  <a:pt x="1589227" y="1013506"/>
                  <a:pt x="1590582" y="1013098"/>
                </a:cubicBezTo>
                <a:cubicBezTo>
                  <a:pt x="1595568" y="1011007"/>
                  <a:pt x="1598980" y="1001706"/>
                  <a:pt x="1606409" y="1007744"/>
                </a:cubicBezTo>
                <a:cubicBezTo>
                  <a:pt x="1613404" y="1013321"/>
                  <a:pt x="1617203" y="1021042"/>
                  <a:pt x="1618263" y="1030474"/>
                </a:cubicBezTo>
                <a:cubicBezTo>
                  <a:pt x="1618483" y="1038090"/>
                  <a:pt x="1616020" y="1045627"/>
                  <a:pt x="1612689" y="1052243"/>
                </a:cubicBezTo>
                <a:lnTo>
                  <a:pt x="1609858" y="1055487"/>
                </a:lnTo>
                <a:lnTo>
                  <a:pt x="1615986" y="1054951"/>
                </a:lnTo>
                <a:cubicBezTo>
                  <a:pt x="1624356" y="1054470"/>
                  <a:pt x="1632631" y="1054855"/>
                  <a:pt x="1640712" y="1057934"/>
                </a:cubicBezTo>
                <a:cubicBezTo>
                  <a:pt x="1646870" y="1060243"/>
                  <a:pt x="1651488" y="1065631"/>
                  <a:pt x="1654567" y="1071018"/>
                </a:cubicBezTo>
                <a:cubicBezTo>
                  <a:pt x="1657646" y="1076406"/>
                  <a:pt x="1660724" y="1081794"/>
                  <a:pt x="1663034" y="1087952"/>
                </a:cubicBezTo>
                <a:cubicBezTo>
                  <a:pt x="1663803" y="1090261"/>
                  <a:pt x="1663803" y="1091800"/>
                  <a:pt x="1663803" y="1094109"/>
                </a:cubicBezTo>
                <a:cubicBezTo>
                  <a:pt x="1657646" y="1111042"/>
                  <a:pt x="1640712" y="1117200"/>
                  <a:pt x="1627627" y="1127206"/>
                </a:cubicBezTo>
                <a:cubicBezTo>
                  <a:pt x="1616852" y="1135673"/>
                  <a:pt x="1606076" y="1144909"/>
                  <a:pt x="1594531" y="1152606"/>
                </a:cubicBezTo>
                <a:cubicBezTo>
                  <a:pt x="1617621" y="1145679"/>
                  <a:pt x="1639943" y="1138752"/>
                  <a:pt x="1662264" y="1130285"/>
                </a:cubicBezTo>
                <a:cubicBezTo>
                  <a:pt x="1671500" y="1126436"/>
                  <a:pt x="1680737" y="1124127"/>
                  <a:pt x="1689973" y="1128745"/>
                </a:cubicBezTo>
                <a:cubicBezTo>
                  <a:pt x="1706137" y="1139521"/>
                  <a:pt x="1724610" y="1141830"/>
                  <a:pt x="1743852" y="1142600"/>
                </a:cubicBezTo>
                <a:cubicBezTo>
                  <a:pt x="1763864" y="1143370"/>
                  <a:pt x="1785415" y="1143370"/>
                  <a:pt x="1802349" y="1159533"/>
                </a:cubicBezTo>
                <a:cubicBezTo>
                  <a:pt x="1804658" y="1163382"/>
                  <a:pt x="1805428" y="1168000"/>
                  <a:pt x="1804658" y="1172618"/>
                </a:cubicBezTo>
                <a:cubicBezTo>
                  <a:pt x="1796191" y="1197249"/>
                  <a:pt x="1780027" y="1218030"/>
                  <a:pt x="1764633" y="1238042"/>
                </a:cubicBezTo>
                <a:cubicBezTo>
                  <a:pt x="1746930" y="1261133"/>
                  <a:pt x="1731537" y="1286533"/>
                  <a:pt x="1716143" y="1311164"/>
                </a:cubicBezTo>
                <a:cubicBezTo>
                  <a:pt x="1708446" y="1324249"/>
                  <a:pt x="1708446" y="1340412"/>
                  <a:pt x="1699979" y="1353497"/>
                </a:cubicBezTo>
                <a:lnTo>
                  <a:pt x="1699998" y="1354296"/>
                </a:lnTo>
                <a:lnTo>
                  <a:pt x="1706994" y="1355979"/>
                </a:lnTo>
                <a:cubicBezTo>
                  <a:pt x="1712271" y="1360325"/>
                  <a:pt x="1713823" y="1364981"/>
                  <a:pt x="1713745" y="1369792"/>
                </a:cubicBezTo>
                <a:lnTo>
                  <a:pt x="1713088" y="1372993"/>
                </a:lnTo>
                <a:lnTo>
                  <a:pt x="1745872" y="1378320"/>
                </a:lnTo>
                <a:cubicBezTo>
                  <a:pt x="1757321" y="1380244"/>
                  <a:pt x="1768866" y="1380821"/>
                  <a:pt x="1780797" y="1375818"/>
                </a:cubicBezTo>
                <a:cubicBezTo>
                  <a:pt x="1796961" y="1368891"/>
                  <a:pt x="1826209" y="1332715"/>
                  <a:pt x="1822361" y="1316552"/>
                </a:cubicBezTo>
                <a:cubicBezTo>
                  <a:pt x="1820822" y="1310394"/>
                  <a:pt x="1815434" y="1303467"/>
                  <a:pt x="1808506" y="1298079"/>
                </a:cubicBezTo>
                <a:cubicBezTo>
                  <a:pt x="1799270" y="1291152"/>
                  <a:pt x="1778488" y="1288073"/>
                  <a:pt x="1789264" y="1268061"/>
                </a:cubicBezTo>
                <a:cubicBezTo>
                  <a:pt x="1797731" y="1253436"/>
                  <a:pt x="1826979" y="1246509"/>
                  <a:pt x="1842373" y="1254206"/>
                </a:cubicBezTo>
                <a:cubicBezTo>
                  <a:pt x="1848531" y="1257285"/>
                  <a:pt x="1852379" y="1261903"/>
                  <a:pt x="1856997" y="1267291"/>
                </a:cubicBezTo>
                <a:cubicBezTo>
                  <a:pt x="1880858" y="1295000"/>
                  <a:pt x="1884706" y="1295770"/>
                  <a:pt x="1918573" y="1279606"/>
                </a:cubicBezTo>
                <a:cubicBezTo>
                  <a:pt x="1930118" y="1273449"/>
                  <a:pt x="1941664" y="1269600"/>
                  <a:pt x="1954749" y="1271139"/>
                </a:cubicBezTo>
                <a:cubicBezTo>
                  <a:pt x="1977840" y="1273449"/>
                  <a:pt x="1988616" y="1288843"/>
                  <a:pt x="1983228" y="1311164"/>
                </a:cubicBezTo>
                <a:cubicBezTo>
                  <a:pt x="1978610" y="1331946"/>
                  <a:pt x="1963985" y="1348109"/>
                  <a:pt x="1952440" y="1367351"/>
                </a:cubicBezTo>
                <a:cubicBezTo>
                  <a:pt x="1966294" y="1355806"/>
                  <a:pt x="1980149" y="1347339"/>
                  <a:pt x="1994773" y="1338873"/>
                </a:cubicBezTo>
                <a:cubicBezTo>
                  <a:pt x="2010167" y="1329637"/>
                  <a:pt x="2026330" y="1322709"/>
                  <a:pt x="2046343" y="1327328"/>
                </a:cubicBezTo>
                <a:cubicBezTo>
                  <a:pt x="2069434" y="1332715"/>
                  <a:pt x="2090216" y="1317321"/>
                  <a:pt x="2113307" y="1318861"/>
                </a:cubicBezTo>
                <a:cubicBezTo>
                  <a:pt x="2133318" y="1325788"/>
                  <a:pt x="2134858" y="1328867"/>
                  <a:pt x="2128700" y="1354267"/>
                </a:cubicBezTo>
                <a:cubicBezTo>
                  <a:pt x="2121773" y="1365042"/>
                  <a:pt x="2116385" y="1375048"/>
                  <a:pt x="2121003" y="1388903"/>
                </a:cubicBezTo>
                <a:cubicBezTo>
                  <a:pt x="2124082" y="1399679"/>
                  <a:pt x="2116385" y="1408146"/>
                  <a:pt x="2110228" y="1416612"/>
                </a:cubicBezTo>
                <a:cubicBezTo>
                  <a:pt x="2094834" y="1436624"/>
                  <a:pt x="2095603" y="1443552"/>
                  <a:pt x="2114846" y="1460485"/>
                </a:cubicBezTo>
                <a:cubicBezTo>
                  <a:pt x="2117155" y="1462794"/>
                  <a:pt x="2120234" y="1465103"/>
                  <a:pt x="2123312" y="1467412"/>
                </a:cubicBezTo>
                <a:cubicBezTo>
                  <a:pt x="2148712" y="1488194"/>
                  <a:pt x="2150252" y="1500509"/>
                  <a:pt x="2128700" y="1525909"/>
                </a:cubicBezTo>
                <a:cubicBezTo>
                  <a:pt x="2124852" y="1529758"/>
                  <a:pt x="2117925" y="1533606"/>
                  <a:pt x="2121003" y="1539764"/>
                </a:cubicBezTo>
                <a:cubicBezTo>
                  <a:pt x="2124082" y="1545921"/>
                  <a:pt x="2131779" y="1543612"/>
                  <a:pt x="2137167" y="1543612"/>
                </a:cubicBezTo>
                <a:cubicBezTo>
                  <a:pt x="2166415" y="1544382"/>
                  <a:pt x="2175652" y="1549770"/>
                  <a:pt x="2181040" y="1569782"/>
                </a:cubicBezTo>
                <a:cubicBezTo>
                  <a:pt x="2182579" y="1575170"/>
                  <a:pt x="2183349" y="1579788"/>
                  <a:pt x="2172573" y="1588255"/>
                </a:cubicBezTo>
                <a:cubicBezTo>
                  <a:pt x="2166415" y="1599800"/>
                  <a:pt x="2160258" y="1611345"/>
                  <a:pt x="2153330" y="1622121"/>
                </a:cubicBezTo>
                <a:cubicBezTo>
                  <a:pt x="2137167" y="1647521"/>
                  <a:pt x="2116385" y="1653679"/>
                  <a:pt x="2092525" y="1635206"/>
                </a:cubicBezTo>
                <a:cubicBezTo>
                  <a:pt x="2067125" y="1616733"/>
                  <a:pt x="2042494" y="1604418"/>
                  <a:pt x="2010167" y="1606727"/>
                </a:cubicBezTo>
                <a:cubicBezTo>
                  <a:pt x="1990925" y="1607497"/>
                  <a:pt x="1980149" y="1592873"/>
                  <a:pt x="1971682" y="1578249"/>
                </a:cubicBezTo>
                <a:cubicBezTo>
                  <a:pt x="1961676" y="1561315"/>
                  <a:pt x="1952440" y="1543612"/>
                  <a:pt x="1943203" y="1526679"/>
                </a:cubicBezTo>
                <a:cubicBezTo>
                  <a:pt x="1940894" y="1524370"/>
                  <a:pt x="1937815" y="1522061"/>
                  <a:pt x="1934737" y="1524370"/>
                </a:cubicBezTo>
                <a:cubicBezTo>
                  <a:pt x="1933197" y="1525909"/>
                  <a:pt x="1933197" y="1528988"/>
                  <a:pt x="1934737" y="1531297"/>
                </a:cubicBezTo>
                <a:cubicBezTo>
                  <a:pt x="1934737" y="1535915"/>
                  <a:pt x="1935506" y="1539764"/>
                  <a:pt x="1935506" y="1543612"/>
                </a:cubicBezTo>
                <a:cubicBezTo>
                  <a:pt x="1939355" y="1555158"/>
                  <a:pt x="1940125" y="1566703"/>
                  <a:pt x="1929349" y="1575170"/>
                </a:cubicBezTo>
                <a:cubicBezTo>
                  <a:pt x="1919343" y="1579018"/>
                  <a:pt x="1917034" y="1571321"/>
                  <a:pt x="1913955" y="1564394"/>
                </a:cubicBezTo>
                <a:cubicBezTo>
                  <a:pt x="1909337" y="1552079"/>
                  <a:pt x="1900870" y="1542073"/>
                  <a:pt x="1891633" y="1532067"/>
                </a:cubicBezTo>
                <a:cubicBezTo>
                  <a:pt x="1868542" y="1506667"/>
                  <a:pt x="1823900" y="1507436"/>
                  <a:pt x="1801579" y="1532836"/>
                </a:cubicBezTo>
                <a:cubicBezTo>
                  <a:pt x="1780797" y="1557467"/>
                  <a:pt x="1786185" y="1601340"/>
                  <a:pt x="1812355" y="1621351"/>
                </a:cubicBezTo>
                <a:cubicBezTo>
                  <a:pt x="1827749" y="1632897"/>
                  <a:pt x="1842373" y="1645212"/>
                  <a:pt x="1863924" y="1640594"/>
                </a:cubicBezTo>
                <a:cubicBezTo>
                  <a:pt x="1868542" y="1639055"/>
                  <a:pt x="1873161" y="1642133"/>
                  <a:pt x="1875470" y="1645982"/>
                </a:cubicBezTo>
                <a:cubicBezTo>
                  <a:pt x="1875470" y="1647521"/>
                  <a:pt x="1875470" y="1648291"/>
                  <a:pt x="1874700" y="1649830"/>
                </a:cubicBezTo>
                <a:cubicBezTo>
                  <a:pt x="1869312" y="1655218"/>
                  <a:pt x="1872391" y="1664455"/>
                  <a:pt x="1864694" y="1667533"/>
                </a:cubicBezTo>
                <a:cubicBezTo>
                  <a:pt x="1854688" y="1685237"/>
                  <a:pt x="1853149" y="1705249"/>
                  <a:pt x="1847761" y="1723722"/>
                </a:cubicBezTo>
                <a:cubicBezTo>
                  <a:pt x="1834676" y="1766824"/>
                  <a:pt x="1821591" y="1782988"/>
                  <a:pt x="1779258" y="1775291"/>
                </a:cubicBezTo>
                <a:cubicBezTo>
                  <a:pt x="1761555" y="1772212"/>
                  <a:pt x="1746161" y="1779139"/>
                  <a:pt x="1733076" y="1790685"/>
                </a:cubicBezTo>
                <a:cubicBezTo>
                  <a:pt x="1720761" y="1803770"/>
                  <a:pt x="1706137" y="1813006"/>
                  <a:pt x="1689203" y="1817624"/>
                </a:cubicBezTo>
                <a:cubicBezTo>
                  <a:pt x="1687664" y="1816855"/>
                  <a:pt x="1686894" y="1817624"/>
                  <a:pt x="1685355" y="1817624"/>
                </a:cubicBezTo>
                <a:cubicBezTo>
                  <a:pt x="1650718" y="1812237"/>
                  <a:pt x="1617621" y="1829940"/>
                  <a:pt x="1599919" y="1862267"/>
                </a:cubicBezTo>
                <a:cubicBezTo>
                  <a:pt x="1597610" y="1866885"/>
                  <a:pt x="1595300" y="1871503"/>
                  <a:pt x="1592222" y="1875351"/>
                </a:cubicBezTo>
                <a:cubicBezTo>
                  <a:pt x="1587603" y="1881509"/>
                  <a:pt x="1580676" y="1883818"/>
                  <a:pt x="1574519" y="1887667"/>
                </a:cubicBezTo>
                <a:cubicBezTo>
                  <a:pt x="1556815" y="1902291"/>
                  <a:pt x="1541421" y="1919994"/>
                  <a:pt x="1518330" y="1929230"/>
                </a:cubicBezTo>
                <a:cubicBezTo>
                  <a:pt x="1531415" y="1938467"/>
                  <a:pt x="1546040" y="1936158"/>
                  <a:pt x="1559125" y="1939237"/>
                </a:cubicBezTo>
                <a:cubicBezTo>
                  <a:pt x="1569900" y="1942315"/>
                  <a:pt x="1576058" y="1946934"/>
                  <a:pt x="1574519" y="1958479"/>
                </a:cubicBezTo>
                <a:cubicBezTo>
                  <a:pt x="1570670" y="1961558"/>
                  <a:pt x="1566822" y="1965406"/>
                  <a:pt x="1562973" y="1968485"/>
                </a:cubicBezTo>
                <a:cubicBezTo>
                  <a:pt x="1537573" y="1990036"/>
                  <a:pt x="1535264" y="1997733"/>
                  <a:pt x="1546040" y="2030061"/>
                </a:cubicBezTo>
                <a:cubicBezTo>
                  <a:pt x="1551428" y="2045455"/>
                  <a:pt x="1556815" y="2060849"/>
                  <a:pt x="1539112" y="2072394"/>
                </a:cubicBezTo>
                <a:cubicBezTo>
                  <a:pt x="1524488" y="2077012"/>
                  <a:pt x="1522949" y="2090097"/>
                  <a:pt x="1519870" y="2101643"/>
                </a:cubicBezTo>
                <a:cubicBezTo>
                  <a:pt x="1516021" y="2115497"/>
                  <a:pt x="1509864" y="2123194"/>
                  <a:pt x="1492161" y="2126273"/>
                </a:cubicBezTo>
                <a:cubicBezTo>
                  <a:pt x="1466761" y="2130891"/>
                  <a:pt x="1442900" y="2144745"/>
                  <a:pt x="1423658" y="2163218"/>
                </a:cubicBezTo>
                <a:cubicBezTo>
                  <a:pt x="1409803" y="2175533"/>
                  <a:pt x="1399797" y="2184770"/>
                  <a:pt x="1385173" y="2163988"/>
                </a:cubicBezTo>
                <a:cubicBezTo>
                  <a:pt x="1377476" y="2153982"/>
                  <a:pt x="1365161" y="2154752"/>
                  <a:pt x="1354385" y="2157830"/>
                </a:cubicBezTo>
                <a:cubicBezTo>
                  <a:pt x="1344379" y="2160909"/>
                  <a:pt x="1335143" y="2165527"/>
                  <a:pt x="1325137" y="2167836"/>
                </a:cubicBezTo>
                <a:cubicBezTo>
                  <a:pt x="1309743" y="2171685"/>
                  <a:pt x="1298967" y="2167067"/>
                  <a:pt x="1299737" y="2148594"/>
                </a:cubicBezTo>
                <a:cubicBezTo>
                  <a:pt x="1300506" y="2139358"/>
                  <a:pt x="1296658" y="2130121"/>
                  <a:pt x="1294349" y="2120885"/>
                </a:cubicBezTo>
                <a:cubicBezTo>
                  <a:pt x="1291270" y="2103952"/>
                  <a:pt x="1285112" y="2094715"/>
                  <a:pt x="1265100" y="2101643"/>
                </a:cubicBezTo>
                <a:cubicBezTo>
                  <a:pt x="1254324" y="2105491"/>
                  <a:pt x="1241239" y="2100873"/>
                  <a:pt x="1238929" y="2087788"/>
                </a:cubicBezTo>
                <a:cubicBezTo>
                  <a:pt x="1235851" y="2068546"/>
                  <a:pt x="1223535" y="2057000"/>
                  <a:pt x="1211221" y="2043915"/>
                </a:cubicBezTo>
                <a:cubicBezTo>
                  <a:pt x="1198137" y="2030830"/>
                  <a:pt x="1199675" y="2019285"/>
                  <a:pt x="1217379" y="2011588"/>
                </a:cubicBezTo>
                <a:cubicBezTo>
                  <a:pt x="1225075" y="2007739"/>
                  <a:pt x="1231233" y="2003121"/>
                  <a:pt x="1231233" y="1993885"/>
                </a:cubicBezTo>
                <a:cubicBezTo>
                  <a:pt x="1231233" y="1980031"/>
                  <a:pt x="1241239" y="1972334"/>
                  <a:pt x="1251246" y="1965406"/>
                </a:cubicBezTo>
                <a:cubicBezTo>
                  <a:pt x="1251246" y="1965406"/>
                  <a:pt x="1252015" y="1965406"/>
                  <a:pt x="1252015" y="1965406"/>
                </a:cubicBezTo>
                <a:cubicBezTo>
                  <a:pt x="1255864" y="1961558"/>
                  <a:pt x="1260482" y="1957709"/>
                  <a:pt x="1262021" y="1951552"/>
                </a:cubicBezTo>
                <a:cubicBezTo>
                  <a:pt x="1265870" y="1937697"/>
                  <a:pt x="1257403" y="1923843"/>
                  <a:pt x="1262021" y="1909218"/>
                </a:cubicBezTo>
                <a:cubicBezTo>
                  <a:pt x="1262791" y="1906139"/>
                  <a:pt x="1259712" y="1903830"/>
                  <a:pt x="1256633" y="1903061"/>
                </a:cubicBezTo>
                <a:cubicBezTo>
                  <a:pt x="1225845" y="1898442"/>
                  <a:pt x="1218917" y="1878430"/>
                  <a:pt x="1222767" y="1851491"/>
                </a:cubicBezTo>
                <a:cubicBezTo>
                  <a:pt x="1223535" y="1849182"/>
                  <a:pt x="1221997" y="1847643"/>
                  <a:pt x="1221227" y="1845334"/>
                </a:cubicBezTo>
                <a:cubicBezTo>
                  <a:pt x="1221997" y="1844564"/>
                  <a:pt x="1221997" y="1843025"/>
                  <a:pt x="1221227" y="1842255"/>
                </a:cubicBezTo>
                <a:cubicBezTo>
                  <a:pt x="1222767" y="1813776"/>
                  <a:pt x="1218917" y="1786836"/>
                  <a:pt x="1204293" y="1762206"/>
                </a:cubicBezTo>
                <a:cubicBezTo>
                  <a:pt x="1192749" y="1751430"/>
                  <a:pt x="1196597" y="1736036"/>
                  <a:pt x="1190439" y="1723722"/>
                </a:cubicBezTo>
                <a:cubicBezTo>
                  <a:pt x="1183511" y="1709097"/>
                  <a:pt x="1174275" y="1703709"/>
                  <a:pt x="1159651" y="1706788"/>
                </a:cubicBezTo>
                <a:lnTo>
                  <a:pt x="1132497" y="1711847"/>
                </a:lnTo>
                <a:lnTo>
                  <a:pt x="1131900" y="1712163"/>
                </a:lnTo>
                <a:lnTo>
                  <a:pt x="1131622" y="1712010"/>
                </a:lnTo>
                <a:lnTo>
                  <a:pt x="1130210" y="1712273"/>
                </a:lnTo>
                <a:cubicBezTo>
                  <a:pt x="1120205" y="1713716"/>
                  <a:pt x="1110006" y="1714485"/>
                  <a:pt x="1099615" y="1713715"/>
                </a:cubicBezTo>
                <a:cubicBezTo>
                  <a:pt x="1088069" y="1712946"/>
                  <a:pt x="1078063" y="1710637"/>
                  <a:pt x="1071137" y="1700631"/>
                </a:cubicBezTo>
                <a:cubicBezTo>
                  <a:pt x="1054973" y="1686776"/>
                  <a:pt x="1041117" y="1671382"/>
                  <a:pt x="1041117" y="1647521"/>
                </a:cubicBezTo>
                <a:cubicBezTo>
                  <a:pt x="1041117" y="1639055"/>
                  <a:pt x="1034960" y="1638285"/>
                  <a:pt x="1028802" y="1639824"/>
                </a:cubicBezTo>
                <a:cubicBezTo>
                  <a:pt x="1007251" y="1645982"/>
                  <a:pt x="984160" y="1645982"/>
                  <a:pt x="965687" y="1663685"/>
                </a:cubicBezTo>
                <a:cubicBezTo>
                  <a:pt x="949524" y="1679079"/>
                  <a:pt x="932590" y="1696782"/>
                  <a:pt x="906420" y="1696012"/>
                </a:cubicBezTo>
                <a:cubicBezTo>
                  <a:pt x="896414" y="1695243"/>
                  <a:pt x="896414" y="1705249"/>
                  <a:pt x="895645" y="1712176"/>
                </a:cubicBezTo>
                <a:cubicBezTo>
                  <a:pt x="894875" y="1726800"/>
                  <a:pt x="894875" y="1741424"/>
                  <a:pt x="894105" y="1756048"/>
                </a:cubicBezTo>
                <a:cubicBezTo>
                  <a:pt x="879481" y="1792994"/>
                  <a:pt x="867166" y="1802230"/>
                  <a:pt x="840226" y="1797612"/>
                </a:cubicBezTo>
                <a:cubicBezTo>
                  <a:pt x="828681" y="1795303"/>
                  <a:pt x="820215" y="1789146"/>
                  <a:pt x="811748" y="1782218"/>
                </a:cubicBezTo>
                <a:cubicBezTo>
                  <a:pt x="777111" y="1756048"/>
                  <a:pt x="744014" y="1729109"/>
                  <a:pt x="709378" y="1702940"/>
                </a:cubicBezTo>
                <a:cubicBezTo>
                  <a:pt x="700141" y="1695243"/>
                  <a:pt x="689366" y="1689085"/>
                  <a:pt x="677820" y="1683697"/>
                </a:cubicBezTo>
                <a:cubicBezTo>
                  <a:pt x="649342" y="1670612"/>
                  <a:pt x="629330" y="1676000"/>
                  <a:pt x="611626" y="1702170"/>
                </a:cubicBezTo>
                <a:cubicBezTo>
                  <a:pt x="602390" y="1715255"/>
                  <a:pt x="594693" y="1729879"/>
                  <a:pt x="586996" y="1743733"/>
                </a:cubicBezTo>
                <a:cubicBezTo>
                  <a:pt x="560057" y="1793764"/>
                  <a:pt x="528499" y="1800691"/>
                  <a:pt x="482317" y="1765285"/>
                </a:cubicBezTo>
                <a:cubicBezTo>
                  <a:pt x="460766" y="1748351"/>
                  <a:pt x="439214" y="1732958"/>
                  <a:pt x="409966" y="1734497"/>
                </a:cubicBezTo>
                <a:cubicBezTo>
                  <a:pt x="403039" y="1717564"/>
                  <a:pt x="412275" y="1700631"/>
                  <a:pt x="410736" y="1682927"/>
                </a:cubicBezTo>
                <a:cubicBezTo>
                  <a:pt x="409966" y="1669073"/>
                  <a:pt x="408426" y="1655218"/>
                  <a:pt x="404578" y="1642133"/>
                </a:cubicBezTo>
                <a:cubicBezTo>
                  <a:pt x="399960" y="1629048"/>
                  <a:pt x="393032" y="1617503"/>
                  <a:pt x="377638" y="1615964"/>
                </a:cubicBezTo>
                <a:cubicBezTo>
                  <a:pt x="359936" y="1614424"/>
                  <a:pt x="354548" y="1603649"/>
                  <a:pt x="356857" y="1587485"/>
                </a:cubicBezTo>
                <a:cubicBezTo>
                  <a:pt x="358396" y="1569782"/>
                  <a:pt x="363784" y="1553618"/>
                  <a:pt x="369942" y="1536685"/>
                </a:cubicBezTo>
                <a:cubicBezTo>
                  <a:pt x="387645" y="1486654"/>
                  <a:pt x="409966" y="1438934"/>
                  <a:pt x="420742" y="1387364"/>
                </a:cubicBezTo>
                <a:cubicBezTo>
                  <a:pt x="423051" y="1376588"/>
                  <a:pt x="423051" y="1366582"/>
                  <a:pt x="423051" y="1356576"/>
                </a:cubicBezTo>
                <a:cubicBezTo>
                  <a:pt x="423051" y="1338873"/>
                  <a:pt x="413814" y="1328867"/>
                  <a:pt x="396111" y="1329637"/>
                </a:cubicBezTo>
                <a:cubicBezTo>
                  <a:pt x="366093" y="1331176"/>
                  <a:pt x="336845" y="1328867"/>
                  <a:pt x="307596" y="1319631"/>
                </a:cubicBezTo>
                <a:cubicBezTo>
                  <a:pt x="295281" y="1315782"/>
                  <a:pt x="287584" y="1320400"/>
                  <a:pt x="282196" y="1330406"/>
                </a:cubicBezTo>
                <a:cubicBezTo>
                  <a:pt x="277578" y="1340412"/>
                  <a:pt x="272190" y="1350418"/>
                  <a:pt x="269881" y="1361194"/>
                </a:cubicBezTo>
                <a:cubicBezTo>
                  <a:pt x="259875" y="1404297"/>
                  <a:pt x="236014" y="1438164"/>
                  <a:pt x="200608" y="1464334"/>
                </a:cubicBezTo>
                <a:cubicBezTo>
                  <a:pt x="195220" y="1468182"/>
                  <a:pt x="190602" y="1472800"/>
                  <a:pt x="185984" y="1477418"/>
                </a:cubicBezTo>
                <a:cubicBezTo>
                  <a:pt x="155966" y="1505127"/>
                  <a:pt x="156736" y="1515903"/>
                  <a:pt x="192141" y="1535915"/>
                </a:cubicBezTo>
                <a:cubicBezTo>
                  <a:pt x="208305" y="1545152"/>
                  <a:pt x="216772" y="1559006"/>
                  <a:pt x="220620" y="1575940"/>
                </a:cubicBezTo>
                <a:cubicBezTo>
                  <a:pt x="222160" y="1584406"/>
                  <a:pt x="223699" y="1592873"/>
                  <a:pt x="212154" y="1595182"/>
                </a:cubicBezTo>
                <a:cubicBezTo>
                  <a:pt x="193681" y="1595952"/>
                  <a:pt x="172129" y="1583637"/>
                  <a:pt x="155966" y="1594412"/>
                </a:cubicBezTo>
                <a:cubicBezTo>
                  <a:pt x="136723" y="1607497"/>
                  <a:pt x="121329" y="1591334"/>
                  <a:pt x="103626" y="1593643"/>
                </a:cubicBezTo>
                <a:cubicBezTo>
                  <a:pt x="85154" y="1595952"/>
                  <a:pt x="78226" y="1567473"/>
                  <a:pt x="62832" y="1556697"/>
                </a:cubicBezTo>
                <a:cubicBezTo>
                  <a:pt x="33584" y="1535915"/>
                  <a:pt x="54366" y="1504358"/>
                  <a:pt x="43590" y="1479727"/>
                </a:cubicBezTo>
                <a:cubicBezTo>
                  <a:pt x="58984" y="1469722"/>
                  <a:pt x="50517" y="1454328"/>
                  <a:pt x="52057" y="1441243"/>
                </a:cubicBezTo>
                <a:cubicBezTo>
                  <a:pt x="60523" y="1437394"/>
                  <a:pt x="74378" y="1461255"/>
                  <a:pt x="77457" y="1435855"/>
                </a:cubicBezTo>
                <a:cubicBezTo>
                  <a:pt x="81305" y="1432776"/>
                  <a:pt x="84384" y="1434315"/>
                  <a:pt x="88232" y="1435085"/>
                </a:cubicBezTo>
                <a:cubicBezTo>
                  <a:pt x="107475" y="1428927"/>
                  <a:pt x="125948" y="1425849"/>
                  <a:pt x="145960" y="1432006"/>
                </a:cubicBezTo>
                <a:cubicBezTo>
                  <a:pt x="146729" y="1405836"/>
                  <a:pt x="128257" y="1389673"/>
                  <a:pt x="112093" y="1371970"/>
                </a:cubicBezTo>
                <a:cubicBezTo>
                  <a:pt x="109784" y="1362733"/>
                  <a:pt x="102087" y="1360424"/>
                  <a:pt x="95160" y="1356576"/>
                </a:cubicBezTo>
                <a:cubicBezTo>
                  <a:pt x="90542" y="1355036"/>
                  <a:pt x="87463" y="1351957"/>
                  <a:pt x="85923" y="1348109"/>
                </a:cubicBezTo>
                <a:cubicBezTo>
                  <a:pt x="81305" y="1341182"/>
                  <a:pt x="85154" y="1335794"/>
                  <a:pt x="89002" y="1330406"/>
                </a:cubicBezTo>
                <a:cubicBezTo>
                  <a:pt x="110554" y="1298849"/>
                  <a:pt x="116711" y="1264212"/>
                  <a:pt x="107475" y="1226497"/>
                </a:cubicBezTo>
                <a:cubicBezTo>
                  <a:pt x="106705" y="1217261"/>
                  <a:pt x="102857" y="1208794"/>
                  <a:pt x="105166" y="1199558"/>
                </a:cubicBezTo>
                <a:cubicBezTo>
                  <a:pt x="109014" y="1191091"/>
                  <a:pt x="113632" y="1192631"/>
                  <a:pt x="118251" y="1198018"/>
                </a:cubicBezTo>
                <a:cubicBezTo>
                  <a:pt x="122869" y="1203406"/>
                  <a:pt x="125948" y="1208794"/>
                  <a:pt x="129796" y="1214182"/>
                </a:cubicBezTo>
                <a:cubicBezTo>
                  <a:pt x="136723" y="1225727"/>
                  <a:pt x="144420" y="1237273"/>
                  <a:pt x="154426" y="1246509"/>
                </a:cubicBezTo>
                <a:cubicBezTo>
                  <a:pt x="173669" y="1264212"/>
                  <a:pt x="193681" y="1274988"/>
                  <a:pt x="219081" y="1260364"/>
                </a:cubicBezTo>
                <a:cubicBezTo>
                  <a:pt x="222160" y="1258824"/>
                  <a:pt x="225239" y="1258055"/>
                  <a:pt x="228317" y="1258824"/>
                </a:cubicBezTo>
                <a:cubicBezTo>
                  <a:pt x="226778" y="1251127"/>
                  <a:pt x="231396" y="1246509"/>
                  <a:pt x="237554" y="1242661"/>
                </a:cubicBezTo>
                <a:cubicBezTo>
                  <a:pt x="245251" y="1237273"/>
                  <a:pt x="238323" y="1225727"/>
                  <a:pt x="246020" y="1220339"/>
                </a:cubicBezTo>
                <a:cubicBezTo>
                  <a:pt x="243711" y="1207255"/>
                  <a:pt x="240632" y="1194170"/>
                  <a:pt x="237554" y="1181085"/>
                </a:cubicBezTo>
                <a:lnTo>
                  <a:pt x="230815" y="1174101"/>
                </a:lnTo>
                <a:lnTo>
                  <a:pt x="229726" y="1174454"/>
                </a:lnTo>
                <a:cubicBezTo>
                  <a:pt x="225708" y="1173106"/>
                  <a:pt x="222041" y="1169446"/>
                  <a:pt x="218096" y="1165046"/>
                </a:cubicBezTo>
                <a:lnTo>
                  <a:pt x="188626" y="1147706"/>
                </a:lnTo>
                <a:lnTo>
                  <a:pt x="169471" y="1143310"/>
                </a:lnTo>
                <a:cubicBezTo>
                  <a:pt x="158371" y="1141927"/>
                  <a:pt x="145382" y="1141254"/>
                  <a:pt x="129796" y="1141061"/>
                </a:cubicBezTo>
                <a:cubicBezTo>
                  <a:pt x="136723" y="1137212"/>
                  <a:pt x="140572" y="1134903"/>
                  <a:pt x="145190" y="1132594"/>
                </a:cubicBezTo>
                <a:cubicBezTo>
                  <a:pt x="147499" y="1130285"/>
                  <a:pt x="150578" y="1127206"/>
                  <a:pt x="153657" y="1125667"/>
                </a:cubicBezTo>
                <a:lnTo>
                  <a:pt x="158042" y="1123306"/>
                </a:lnTo>
                <a:lnTo>
                  <a:pt x="151369" y="1113367"/>
                </a:lnTo>
                <a:cubicBezTo>
                  <a:pt x="146484" y="1109117"/>
                  <a:pt x="140206" y="1106605"/>
                  <a:pt x="131519" y="1106686"/>
                </a:cubicBezTo>
                <a:cubicBezTo>
                  <a:pt x="125018" y="1106285"/>
                  <a:pt x="125762" y="1099249"/>
                  <a:pt x="128341" y="1096390"/>
                </a:cubicBezTo>
                <a:cubicBezTo>
                  <a:pt x="143323" y="1081179"/>
                  <a:pt x="138013" y="1069519"/>
                  <a:pt x="123238" y="1058571"/>
                </a:cubicBezTo>
                <a:cubicBezTo>
                  <a:pt x="120915" y="1056334"/>
                  <a:pt x="120146" y="1052837"/>
                  <a:pt x="118504" y="1049534"/>
                </a:cubicBezTo>
                <a:cubicBezTo>
                  <a:pt x="109569" y="1031801"/>
                  <a:pt x="109185" y="1030053"/>
                  <a:pt x="123485" y="1015908"/>
                </a:cubicBezTo>
                <a:cubicBezTo>
                  <a:pt x="131413" y="1008206"/>
                  <a:pt x="134097" y="1001659"/>
                  <a:pt x="127231" y="991259"/>
                </a:cubicBezTo>
                <a:cubicBezTo>
                  <a:pt x="122348" y="983630"/>
                  <a:pt x="119703" y="973674"/>
                  <a:pt x="124092" y="964461"/>
                </a:cubicBezTo>
                <a:cubicBezTo>
                  <a:pt x="128140" y="955781"/>
                  <a:pt x="123151" y="951839"/>
                  <a:pt x="117289" y="948091"/>
                </a:cubicBezTo>
                <a:cubicBezTo>
                  <a:pt x="111426" y="944343"/>
                  <a:pt x="105755" y="941468"/>
                  <a:pt x="103345" y="934668"/>
                </a:cubicBezTo>
                <a:cubicBezTo>
                  <a:pt x="101319" y="929617"/>
                  <a:pt x="96949" y="930579"/>
                  <a:pt x="93646" y="932223"/>
                </a:cubicBezTo>
                <a:cubicBezTo>
                  <a:pt x="89319" y="935467"/>
                  <a:pt x="85867" y="938518"/>
                  <a:pt x="82606" y="942443"/>
                </a:cubicBezTo>
                <a:cubicBezTo>
                  <a:pt x="70011" y="953922"/>
                  <a:pt x="68604" y="953774"/>
                  <a:pt x="60096" y="940070"/>
                </a:cubicBezTo>
                <a:cubicBezTo>
                  <a:pt x="55405" y="933315"/>
                  <a:pt x="52803" y="925641"/>
                  <a:pt x="48986" y="918693"/>
                </a:cubicBezTo>
                <a:cubicBezTo>
                  <a:pt x="44785" y="909997"/>
                  <a:pt x="40583" y="901301"/>
                  <a:pt x="54907" y="897688"/>
                </a:cubicBezTo>
                <a:cubicBezTo>
                  <a:pt x="59618" y="896193"/>
                  <a:pt x="60746" y="890904"/>
                  <a:pt x="56632" y="886771"/>
                </a:cubicBezTo>
                <a:cubicBezTo>
                  <a:pt x="51791" y="881423"/>
                  <a:pt x="46759" y="875200"/>
                  <a:pt x="37189" y="879599"/>
                </a:cubicBezTo>
                <a:cubicBezTo>
                  <a:pt x="36849" y="880132"/>
                  <a:pt x="36508" y="880665"/>
                  <a:pt x="35293" y="881391"/>
                </a:cubicBezTo>
                <a:cubicBezTo>
                  <a:pt x="30966" y="884635"/>
                  <a:pt x="29924" y="894486"/>
                  <a:pt x="21248" y="890441"/>
                </a:cubicBezTo>
                <a:cubicBezTo>
                  <a:pt x="13104" y="886736"/>
                  <a:pt x="7539" y="880173"/>
                  <a:pt x="4212" y="871285"/>
                </a:cubicBezTo>
                <a:cubicBezTo>
                  <a:pt x="2142" y="863952"/>
                  <a:pt x="2695" y="856041"/>
                  <a:pt x="4313" y="848813"/>
                </a:cubicBezTo>
                <a:cubicBezTo>
                  <a:pt x="5783" y="842991"/>
                  <a:pt x="8170" y="839258"/>
                  <a:pt x="14906" y="842814"/>
                </a:cubicBezTo>
                <a:cubicBezTo>
                  <a:pt x="17379" y="843644"/>
                  <a:pt x="20193" y="843941"/>
                  <a:pt x="21557" y="841808"/>
                </a:cubicBezTo>
                <a:cubicBezTo>
                  <a:pt x="23943" y="838075"/>
                  <a:pt x="21620" y="835838"/>
                  <a:pt x="19488" y="834475"/>
                </a:cubicBezTo>
                <a:cubicBezTo>
                  <a:pt x="15564" y="831216"/>
                  <a:pt x="11834" y="828830"/>
                  <a:pt x="8444" y="825912"/>
                </a:cubicBezTo>
                <a:cubicBezTo>
                  <a:pt x="-3325" y="816133"/>
                  <a:pt x="-2666" y="804535"/>
                  <a:pt x="9631" y="795870"/>
                </a:cubicBezTo>
                <a:cubicBezTo>
                  <a:pt x="11187" y="794611"/>
                  <a:pt x="12402" y="793886"/>
                  <a:pt x="13617" y="793160"/>
                </a:cubicBezTo>
                <a:cubicBezTo>
                  <a:pt x="33587" y="781889"/>
                  <a:pt x="34759" y="778882"/>
                  <a:pt x="21752" y="759297"/>
                </a:cubicBezTo>
                <a:cubicBezTo>
                  <a:pt x="16869" y="751668"/>
                  <a:pt x="15525" y="745550"/>
                  <a:pt x="21705" y="738233"/>
                </a:cubicBezTo>
                <a:cubicBezTo>
                  <a:pt x="24284" y="735374"/>
                  <a:pt x="25456" y="732367"/>
                  <a:pt x="26627" y="729360"/>
                </a:cubicBezTo>
                <a:cubicBezTo>
                  <a:pt x="36322" y="713022"/>
                  <a:pt x="38301" y="697009"/>
                  <a:pt x="23100" y="682030"/>
                </a:cubicBezTo>
                <a:cubicBezTo>
                  <a:pt x="17727" y="676342"/>
                  <a:pt x="13036" y="669586"/>
                  <a:pt x="10434" y="661912"/>
                </a:cubicBezTo>
                <a:cubicBezTo>
                  <a:pt x="8408" y="656861"/>
                  <a:pt x="9003" y="651232"/>
                  <a:pt x="13330" y="647988"/>
                </a:cubicBezTo>
                <a:cubicBezTo>
                  <a:pt x="18338" y="643678"/>
                  <a:pt x="21771" y="648878"/>
                  <a:pt x="25161" y="651797"/>
                </a:cubicBezTo>
                <a:cubicBezTo>
                  <a:pt x="47248" y="668924"/>
                  <a:pt x="47248" y="668924"/>
                  <a:pt x="56771" y="643460"/>
                </a:cubicBezTo>
                <a:cubicBezTo>
                  <a:pt x="60286" y="634440"/>
                  <a:pt x="64527" y="626633"/>
                  <a:pt x="71240" y="619657"/>
                </a:cubicBezTo>
                <a:cubicBezTo>
                  <a:pt x="78486" y="613021"/>
                  <a:pt x="84176" y="607645"/>
                  <a:pt x="96348" y="610920"/>
                </a:cubicBezTo>
                <a:cubicBezTo>
                  <a:pt x="114148" y="614788"/>
                  <a:pt x="131368" y="597251"/>
                  <a:pt x="134283" y="575076"/>
                </a:cubicBezTo>
                <a:cubicBezTo>
                  <a:pt x="134922" y="571728"/>
                  <a:pt x="134687" y="568573"/>
                  <a:pt x="135133" y="564351"/>
                </a:cubicBezTo>
                <a:cubicBezTo>
                  <a:pt x="148756" y="570056"/>
                  <a:pt x="161994" y="574013"/>
                  <a:pt x="175165" y="565156"/>
                </a:cubicBezTo>
                <a:cubicBezTo>
                  <a:pt x="187122" y="557025"/>
                  <a:pt x="191276" y="544656"/>
                  <a:pt x="196304" y="532095"/>
                </a:cubicBezTo>
                <a:cubicBezTo>
                  <a:pt x="200183" y="533073"/>
                  <a:pt x="199886" y="535888"/>
                  <a:pt x="200803" y="537976"/>
                </a:cubicBezTo>
                <a:cubicBezTo>
                  <a:pt x="203256" y="547057"/>
                  <a:pt x="208496" y="552661"/>
                  <a:pt x="214957" y="554445"/>
                </a:cubicBezTo>
                <a:lnTo>
                  <a:pt x="218884" y="553267"/>
                </a:lnTo>
                <a:lnTo>
                  <a:pt x="215844" y="551027"/>
                </a:lnTo>
                <a:cubicBezTo>
                  <a:pt x="214211" y="549524"/>
                  <a:pt x="213485" y="547600"/>
                  <a:pt x="215598" y="544305"/>
                </a:cubicBezTo>
                <a:cubicBezTo>
                  <a:pt x="218902" y="538583"/>
                  <a:pt x="223942" y="534703"/>
                  <a:pt x="231045" y="536702"/>
                </a:cubicBezTo>
                <a:lnTo>
                  <a:pt x="246480" y="541607"/>
                </a:lnTo>
                <a:lnTo>
                  <a:pt x="250236" y="539216"/>
                </a:lnTo>
                <a:lnTo>
                  <a:pt x="253281" y="520961"/>
                </a:lnTo>
                <a:cubicBezTo>
                  <a:pt x="252543" y="513833"/>
                  <a:pt x="250291" y="506829"/>
                  <a:pt x="247808" y="500042"/>
                </a:cubicBezTo>
                <a:cubicBezTo>
                  <a:pt x="245772" y="493268"/>
                  <a:pt x="237722" y="493031"/>
                  <a:pt x="231921" y="492413"/>
                </a:cubicBezTo>
                <a:cubicBezTo>
                  <a:pt x="223871" y="492176"/>
                  <a:pt x="216254" y="492400"/>
                  <a:pt x="209099" y="492190"/>
                </a:cubicBezTo>
                <a:cubicBezTo>
                  <a:pt x="201048" y="491953"/>
                  <a:pt x="193946" y="489954"/>
                  <a:pt x="187845" y="484403"/>
                </a:cubicBezTo>
                <a:cubicBezTo>
                  <a:pt x="180009" y="477010"/>
                  <a:pt x="180576" y="472998"/>
                  <a:pt x="190142" y="467461"/>
                </a:cubicBezTo>
                <a:cubicBezTo>
                  <a:pt x="202418" y="461107"/>
                  <a:pt x="202118" y="456174"/>
                  <a:pt x="191625" y="447809"/>
                </a:cubicBezTo>
                <a:cubicBezTo>
                  <a:pt x="185958" y="442718"/>
                  <a:pt x="174844" y="440153"/>
                  <a:pt x="177821" y="430393"/>
                </a:cubicBezTo>
                <a:cubicBezTo>
                  <a:pt x="180772" y="421527"/>
                  <a:pt x="191940" y="422303"/>
                  <a:pt x="200016" y="421646"/>
                </a:cubicBezTo>
                <a:cubicBezTo>
                  <a:pt x="203594" y="421750"/>
                  <a:pt x="206739" y="421396"/>
                  <a:pt x="210343" y="420606"/>
                </a:cubicBezTo>
                <a:cubicBezTo>
                  <a:pt x="214842" y="419843"/>
                  <a:pt x="218961" y="416831"/>
                  <a:pt x="219122" y="411464"/>
                </a:cubicBezTo>
                <a:cubicBezTo>
                  <a:pt x="219716" y="406557"/>
                  <a:pt x="215757" y="404203"/>
                  <a:pt x="211312" y="403177"/>
                </a:cubicBezTo>
                <a:cubicBezTo>
                  <a:pt x="205104" y="401204"/>
                  <a:pt x="199357" y="398797"/>
                  <a:pt x="200058" y="390313"/>
                </a:cubicBezTo>
                <a:lnTo>
                  <a:pt x="204906" y="382719"/>
                </a:lnTo>
                <a:lnTo>
                  <a:pt x="199768" y="383106"/>
                </a:lnTo>
                <a:cubicBezTo>
                  <a:pt x="194724" y="382098"/>
                  <a:pt x="189758" y="380080"/>
                  <a:pt x="184791" y="378218"/>
                </a:cubicBezTo>
                <a:cubicBezTo>
                  <a:pt x="178583" y="373872"/>
                  <a:pt x="171755" y="369526"/>
                  <a:pt x="175479" y="359594"/>
                </a:cubicBezTo>
                <a:cubicBezTo>
                  <a:pt x="186964" y="351834"/>
                  <a:pt x="198915" y="344850"/>
                  <a:pt x="211253" y="339573"/>
                </a:cubicBezTo>
                <a:lnTo>
                  <a:pt x="234333" y="333650"/>
                </a:lnTo>
                <a:lnTo>
                  <a:pt x="235379" y="331817"/>
                </a:lnTo>
                <a:cubicBezTo>
                  <a:pt x="237222" y="330081"/>
                  <a:pt x="238603" y="328779"/>
                  <a:pt x="240419" y="327937"/>
                </a:cubicBezTo>
                <a:cubicBezTo>
                  <a:pt x="250853" y="323320"/>
                  <a:pt x="254291" y="313125"/>
                  <a:pt x="245994" y="306167"/>
                </a:cubicBezTo>
                <a:cubicBezTo>
                  <a:pt x="237697" y="299208"/>
                  <a:pt x="239239" y="292540"/>
                  <a:pt x="244332" y="286870"/>
                </a:cubicBezTo>
                <a:cubicBezTo>
                  <a:pt x="261429" y="269020"/>
                  <a:pt x="254701" y="254498"/>
                  <a:pt x="240410" y="238411"/>
                </a:cubicBezTo>
                <a:cubicBezTo>
                  <a:pt x="230458" y="226928"/>
                  <a:pt x="222808" y="213275"/>
                  <a:pt x="215620" y="199187"/>
                </a:cubicBezTo>
                <a:cubicBezTo>
                  <a:pt x="212689" y="192387"/>
                  <a:pt x="212416" y="186559"/>
                  <a:pt x="216642" y="179969"/>
                </a:cubicBezTo>
                <a:cubicBezTo>
                  <a:pt x="230321" y="156647"/>
                  <a:pt x="247904" y="137469"/>
                  <a:pt x="276688" y="132943"/>
                </a:cubicBezTo>
                <a:cubicBezTo>
                  <a:pt x="287475" y="131470"/>
                  <a:pt x="296393" y="132627"/>
                  <a:pt x="303715" y="142242"/>
                </a:cubicBezTo>
                <a:cubicBezTo>
                  <a:pt x="314021" y="156869"/>
                  <a:pt x="331316" y="162302"/>
                  <a:pt x="348177" y="167273"/>
                </a:cubicBezTo>
                <a:cubicBezTo>
                  <a:pt x="352596" y="169194"/>
                  <a:pt x="355794" y="167050"/>
                  <a:pt x="359452" y="164472"/>
                </a:cubicBezTo>
                <a:cubicBezTo>
                  <a:pt x="371808" y="155435"/>
                  <a:pt x="383730" y="145937"/>
                  <a:pt x="394351" y="135059"/>
                </a:cubicBezTo>
                <a:cubicBezTo>
                  <a:pt x="401260" y="128548"/>
                  <a:pt x="408036" y="126509"/>
                  <a:pt x="416954" y="127666"/>
                </a:cubicBezTo>
                <a:cubicBezTo>
                  <a:pt x="425438" y="128363"/>
                  <a:pt x="433895" y="129954"/>
                  <a:pt x="442487" y="127074"/>
                </a:cubicBezTo>
                <a:cubicBezTo>
                  <a:pt x="451538" y="123759"/>
                  <a:pt x="457933" y="119471"/>
                  <a:pt x="460504" y="108356"/>
                </a:cubicBezTo>
                <a:cubicBezTo>
                  <a:pt x="463154" y="94557"/>
                  <a:pt x="473127" y="90374"/>
                  <a:pt x="485897" y="97464"/>
                </a:cubicBezTo>
                <a:cubicBezTo>
                  <a:pt x="508372" y="109315"/>
                  <a:pt x="518398" y="103343"/>
                  <a:pt x="520529" y="76996"/>
                </a:cubicBezTo>
                <a:cubicBezTo>
                  <a:pt x="522285" y="63171"/>
                  <a:pt x="519108" y="49649"/>
                  <a:pt x="519075" y="35771"/>
                </a:cubicBezTo>
                <a:cubicBezTo>
                  <a:pt x="519316" y="27722"/>
                  <a:pt x="519801" y="19930"/>
                  <a:pt x="523948" y="11743"/>
                </a:cubicBezTo>
                <a:lnTo>
                  <a:pt x="525821" y="8900"/>
                </a:lnTo>
                <a:lnTo>
                  <a:pt x="530616" y="8723"/>
                </a:lnTo>
                <a:lnTo>
                  <a:pt x="536439" y="35163"/>
                </a:lnTo>
                <a:cubicBezTo>
                  <a:pt x="538710" y="45301"/>
                  <a:pt x="540876" y="55212"/>
                  <a:pt x="542804" y="65564"/>
                </a:cubicBezTo>
                <a:cubicBezTo>
                  <a:pt x="547096" y="86729"/>
                  <a:pt x="583314" y="103013"/>
                  <a:pt x="598134" y="86439"/>
                </a:cubicBezTo>
                <a:cubicBezTo>
                  <a:pt x="606926" y="76850"/>
                  <a:pt x="615205" y="73176"/>
                  <a:pt x="623536" y="73365"/>
                </a:cubicBezTo>
                <a:lnTo>
                  <a:pt x="632672" y="76953"/>
                </a:lnTo>
                <a:lnTo>
                  <a:pt x="632544" y="75267"/>
                </a:lnTo>
                <a:cubicBezTo>
                  <a:pt x="634096" y="70922"/>
                  <a:pt x="637045" y="66887"/>
                  <a:pt x="639839" y="62851"/>
                </a:cubicBezTo>
                <a:cubicBezTo>
                  <a:pt x="640459" y="62851"/>
                  <a:pt x="641080" y="62230"/>
                  <a:pt x="641701" y="62230"/>
                </a:cubicBezTo>
                <a:cubicBezTo>
                  <a:pt x="641701" y="61609"/>
                  <a:pt x="641080" y="60368"/>
                  <a:pt x="641080" y="59747"/>
                </a:cubicBezTo>
                <a:cubicBezTo>
                  <a:pt x="644805" y="42985"/>
                  <a:pt x="641701" y="26223"/>
                  <a:pt x="645426" y="9462"/>
                </a:cubicBezTo>
                <a:cubicBezTo>
                  <a:pt x="648530" y="4806"/>
                  <a:pt x="650858" y="4495"/>
                  <a:pt x="652410" y="5892"/>
                </a:cubicBezTo>
                <a:cubicBezTo>
                  <a:pt x="653961" y="7289"/>
                  <a:pt x="654737" y="10393"/>
                  <a:pt x="654737" y="12566"/>
                </a:cubicBezTo>
                <a:cubicBezTo>
                  <a:pt x="654116" y="23740"/>
                  <a:pt x="660945" y="23740"/>
                  <a:pt x="669637" y="26223"/>
                </a:cubicBezTo>
                <a:lnTo>
                  <a:pt x="684896" y="30577"/>
                </a:lnTo>
                <a:lnTo>
                  <a:pt x="686229" y="29494"/>
                </a:lnTo>
                <a:cubicBezTo>
                  <a:pt x="693031" y="26561"/>
                  <a:pt x="698993" y="21812"/>
                  <a:pt x="704954" y="17064"/>
                </a:cubicBezTo>
                <a:cubicBezTo>
                  <a:pt x="709072" y="14051"/>
                  <a:pt x="710561" y="9171"/>
                  <a:pt x="708011" y="4620"/>
                </a:cubicBezTo>
                <a:lnTo>
                  <a:pt x="705476" y="2262"/>
                </a:ln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xmlns="" id="{4D00098B-F27A-449A-A8F9-AEF70D500B04}"/>
              </a:ext>
            </a:extLst>
          </p:cNvPr>
          <p:cNvSpPr>
            <a:spLocks/>
          </p:cNvSpPr>
          <p:nvPr/>
        </p:nvSpPr>
        <p:spPr bwMode="auto">
          <a:xfrm rot="3516856">
            <a:off x="1130573" y="1483816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xmlns="" id="{7C8FC170-40E8-4D5B-AF75-12273B4C4EBC}"/>
              </a:ext>
            </a:extLst>
          </p:cNvPr>
          <p:cNvSpPr/>
          <p:nvPr/>
        </p:nvSpPr>
        <p:spPr>
          <a:xfrm rot="244704">
            <a:off x="-17584" y="1202832"/>
            <a:ext cx="4714957" cy="6253045"/>
          </a:xfrm>
          <a:custGeom>
            <a:avLst/>
            <a:gdLst>
              <a:gd name="connsiteX0" fmla="*/ 2224071 w 4714957"/>
              <a:gd name="connsiteY0" fmla="*/ 5682709 h 6253045"/>
              <a:gd name="connsiteX1" fmla="*/ 2609077 w 4714957"/>
              <a:gd name="connsiteY1" fmla="*/ 5655257 h 6253045"/>
              <a:gd name="connsiteX2" fmla="*/ 2614000 w 4714957"/>
              <a:gd name="connsiteY2" fmla="*/ 5688938 h 6253045"/>
              <a:gd name="connsiteX3" fmla="*/ 2682827 w 4714957"/>
              <a:gd name="connsiteY3" fmla="*/ 6253045 h 6253045"/>
              <a:gd name="connsiteX4" fmla="*/ 2137736 w 4714957"/>
              <a:gd name="connsiteY4" fmla="*/ 6246586 h 6253045"/>
              <a:gd name="connsiteX5" fmla="*/ 2223836 w 4714957"/>
              <a:gd name="connsiteY5" fmla="*/ 5708196 h 6253045"/>
              <a:gd name="connsiteX6" fmla="*/ 2212973 w 4714957"/>
              <a:gd name="connsiteY6" fmla="*/ 5328795 h 6253045"/>
              <a:gd name="connsiteX7" fmla="*/ 2213172 w 4714957"/>
              <a:gd name="connsiteY7" fmla="*/ 5330621 h 6253045"/>
              <a:gd name="connsiteX8" fmla="*/ 2213117 w 4714957"/>
              <a:gd name="connsiteY8" fmla="*/ 5331050 h 6253045"/>
              <a:gd name="connsiteX9" fmla="*/ 2303071 w 4714957"/>
              <a:gd name="connsiteY9" fmla="*/ 5304204 h 6253045"/>
              <a:gd name="connsiteX10" fmla="*/ 2308014 w 4714957"/>
              <a:gd name="connsiteY10" fmla="*/ 5322041 h 6253045"/>
              <a:gd name="connsiteX11" fmla="*/ 2312957 w 4714957"/>
              <a:gd name="connsiteY11" fmla="*/ 5339877 h 6253045"/>
              <a:gd name="connsiteX12" fmla="*/ 2312033 w 4714957"/>
              <a:gd name="connsiteY12" fmla="*/ 5352675 h 6253045"/>
              <a:gd name="connsiteX13" fmla="*/ 2312162 w 4714957"/>
              <a:gd name="connsiteY13" fmla="*/ 5354485 h 6253045"/>
              <a:gd name="connsiteX14" fmla="*/ 2309283 w 4714957"/>
              <a:gd name="connsiteY14" fmla="*/ 5365603 h 6253045"/>
              <a:gd name="connsiteX15" fmla="*/ 2301075 w 4714957"/>
              <a:gd name="connsiteY15" fmla="*/ 5353456 h 6253045"/>
              <a:gd name="connsiteX16" fmla="*/ 2300816 w 4714957"/>
              <a:gd name="connsiteY16" fmla="*/ 5349836 h 6253045"/>
              <a:gd name="connsiteX17" fmla="*/ 2303071 w 4714957"/>
              <a:gd name="connsiteY17" fmla="*/ 5304204 h 6253045"/>
              <a:gd name="connsiteX18" fmla="*/ 2533856 w 4714957"/>
              <a:gd name="connsiteY18" fmla="*/ 5271378 h 6253045"/>
              <a:gd name="connsiteX19" fmla="*/ 2549201 w 4714957"/>
              <a:gd name="connsiteY19" fmla="*/ 5332126 h 6253045"/>
              <a:gd name="connsiteX20" fmla="*/ 2549330 w 4714957"/>
              <a:gd name="connsiteY20" fmla="*/ 5333937 h 6253045"/>
              <a:gd name="connsiteX21" fmla="*/ 2546194 w 4714957"/>
              <a:gd name="connsiteY21" fmla="*/ 5341436 h 6253045"/>
              <a:gd name="connsiteX22" fmla="*/ 2537856 w 4714957"/>
              <a:gd name="connsiteY22" fmla="*/ 5327479 h 6253045"/>
              <a:gd name="connsiteX23" fmla="*/ 2534372 w 4714957"/>
              <a:gd name="connsiteY23" fmla="*/ 5278616 h 6253045"/>
              <a:gd name="connsiteX24" fmla="*/ 2533856 w 4714957"/>
              <a:gd name="connsiteY24" fmla="*/ 5271378 h 6253045"/>
              <a:gd name="connsiteX25" fmla="*/ 2398189 w 4714957"/>
              <a:gd name="connsiteY25" fmla="*/ 5273776 h 6253045"/>
              <a:gd name="connsiteX26" fmla="*/ 2402616 w 4714957"/>
              <a:gd name="connsiteY26" fmla="*/ 5284373 h 6253045"/>
              <a:gd name="connsiteX27" fmla="*/ 2411599 w 4714957"/>
              <a:gd name="connsiteY27" fmla="*/ 5307380 h 6253045"/>
              <a:gd name="connsiteX28" fmla="*/ 2408721 w 4714957"/>
              <a:gd name="connsiteY28" fmla="*/ 5318498 h 6253045"/>
              <a:gd name="connsiteX29" fmla="*/ 2404422 w 4714957"/>
              <a:gd name="connsiteY29" fmla="*/ 5309709 h 6253045"/>
              <a:gd name="connsiteX30" fmla="*/ 2403906 w 4714957"/>
              <a:gd name="connsiteY30" fmla="*/ 5302470 h 6253045"/>
              <a:gd name="connsiteX31" fmla="*/ 2398189 w 4714957"/>
              <a:gd name="connsiteY31" fmla="*/ 5273776 h 6253045"/>
              <a:gd name="connsiteX32" fmla="*/ 2454826 w 4714957"/>
              <a:gd name="connsiteY32" fmla="*/ 5244273 h 6253045"/>
              <a:gd name="connsiteX33" fmla="*/ 2455084 w 4714957"/>
              <a:gd name="connsiteY33" fmla="*/ 5247892 h 6253045"/>
              <a:gd name="connsiteX34" fmla="*/ 2457944 w 4714957"/>
              <a:gd name="connsiteY34" fmla="*/ 5262239 h 6253045"/>
              <a:gd name="connsiteX35" fmla="*/ 2453496 w 4714957"/>
              <a:gd name="connsiteY35" fmla="*/ 5277108 h 6253045"/>
              <a:gd name="connsiteX36" fmla="*/ 2448811 w 4714957"/>
              <a:gd name="connsiteY36" fmla="*/ 5262890 h 6253045"/>
              <a:gd name="connsiteX37" fmla="*/ 2453517 w 4714957"/>
              <a:gd name="connsiteY37" fmla="*/ 5251642 h 6253045"/>
              <a:gd name="connsiteX38" fmla="*/ 2454826 w 4714957"/>
              <a:gd name="connsiteY38" fmla="*/ 5244273 h 6253045"/>
              <a:gd name="connsiteX39" fmla="*/ 2337036 w 4714957"/>
              <a:gd name="connsiteY39" fmla="*/ 5239940 h 6253045"/>
              <a:gd name="connsiteX40" fmla="*/ 2343419 w 4714957"/>
              <a:gd name="connsiteY40" fmla="*/ 5252216 h 6253045"/>
              <a:gd name="connsiteX41" fmla="*/ 2341850 w 4714957"/>
              <a:gd name="connsiteY41" fmla="*/ 5255966 h 6253045"/>
              <a:gd name="connsiteX42" fmla="*/ 2337036 w 4714957"/>
              <a:gd name="connsiteY42" fmla="*/ 5239940 h 6253045"/>
              <a:gd name="connsiteX43" fmla="*/ 2509896 w 4714957"/>
              <a:gd name="connsiteY43" fmla="*/ 5218519 h 6253045"/>
              <a:gd name="connsiteX44" fmla="*/ 2511850 w 4714957"/>
              <a:gd name="connsiteY44" fmla="*/ 5220200 h 6253045"/>
              <a:gd name="connsiteX45" fmla="*/ 2516148 w 4714957"/>
              <a:gd name="connsiteY45" fmla="*/ 5228987 h 6253045"/>
              <a:gd name="connsiteX46" fmla="*/ 2513380 w 4714957"/>
              <a:gd name="connsiteY46" fmla="*/ 5267382 h 6253045"/>
              <a:gd name="connsiteX47" fmla="*/ 2509359 w 4714957"/>
              <a:gd name="connsiteY47" fmla="*/ 5236747 h 6253045"/>
              <a:gd name="connsiteX48" fmla="*/ 2508456 w 4714957"/>
              <a:gd name="connsiteY48" fmla="*/ 5224080 h 6253045"/>
              <a:gd name="connsiteX49" fmla="*/ 2510025 w 4714957"/>
              <a:gd name="connsiteY49" fmla="*/ 5220330 h 6253045"/>
              <a:gd name="connsiteX50" fmla="*/ 2509896 w 4714957"/>
              <a:gd name="connsiteY50" fmla="*/ 5218519 h 6253045"/>
              <a:gd name="connsiteX51" fmla="*/ 2505082 w 4714957"/>
              <a:gd name="connsiteY51" fmla="*/ 5202494 h 6253045"/>
              <a:gd name="connsiteX52" fmla="*/ 2510947 w 4714957"/>
              <a:gd name="connsiteY52" fmla="*/ 5207531 h 6253045"/>
              <a:gd name="connsiteX53" fmla="*/ 2514773 w 4714957"/>
              <a:gd name="connsiteY53" fmla="*/ 5209684 h 6253045"/>
              <a:gd name="connsiteX54" fmla="*/ 2518769 w 4714957"/>
              <a:gd name="connsiteY54" fmla="*/ 5214249 h 6253045"/>
              <a:gd name="connsiteX55" fmla="*/ 2517460 w 4714957"/>
              <a:gd name="connsiteY55" fmla="*/ 5221618 h 6253045"/>
              <a:gd name="connsiteX56" fmla="*/ 2517201 w 4714957"/>
              <a:gd name="connsiteY56" fmla="*/ 5217999 h 6253045"/>
              <a:gd name="connsiteX57" fmla="*/ 2513161 w 4714957"/>
              <a:gd name="connsiteY57" fmla="*/ 5212831 h 6253045"/>
              <a:gd name="connsiteX58" fmla="*/ 2507682 w 4714957"/>
              <a:gd name="connsiteY58" fmla="*/ 5213222 h 6253045"/>
              <a:gd name="connsiteX59" fmla="*/ 2505856 w 4714957"/>
              <a:gd name="connsiteY59" fmla="*/ 5213352 h 6253045"/>
              <a:gd name="connsiteX60" fmla="*/ 2352023 w 4714957"/>
              <a:gd name="connsiteY60" fmla="*/ 5194870 h 6253045"/>
              <a:gd name="connsiteX61" fmla="*/ 2352203 w 4714957"/>
              <a:gd name="connsiteY61" fmla="*/ 5195205 h 6253045"/>
              <a:gd name="connsiteX62" fmla="*/ 2352332 w 4714957"/>
              <a:gd name="connsiteY62" fmla="*/ 5197014 h 6253045"/>
              <a:gd name="connsiteX63" fmla="*/ 2508883 w 4714957"/>
              <a:gd name="connsiteY63" fmla="*/ 5178576 h 6253045"/>
              <a:gd name="connsiteX64" fmla="*/ 2510968 w 4714957"/>
              <a:gd name="connsiteY64" fmla="*/ 5182065 h 6253045"/>
              <a:gd name="connsiteX65" fmla="*/ 2511355 w 4714957"/>
              <a:gd name="connsiteY65" fmla="*/ 5187495 h 6253045"/>
              <a:gd name="connsiteX66" fmla="*/ 2516685 w 4714957"/>
              <a:gd name="connsiteY66" fmla="*/ 5210760 h 6253045"/>
              <a:gd name="connsiteX67" fmla="*/ 2514773 w 4714957"/>
              <a:gd name="connsiteY67" fmla="*/ 5209684 h 6253045"/>
              <a:gd name="connsiteX68" fmla="*/ 2512774 w 4714957"/>
              <a:gd name="connsiteY68" fmla="*/ 5207401 h 6253045"/>
              <a:gd name="connsiteX69" fmla="*/ 2504953 w 4714957"/>
              <a:gd name="connsiteY69" fmla="*/ 5200683 h 6253045"/>
              <a:gd name="connsiteX70" fmla="*/ 2505082 w 4714957"/>
              <a:gd name="connsiteY70" fmla="*/ 5202494 h 6253045"/>
              <a:gd name="connsiteX71" fmla="*/ 2503126 w 4714957"/>
              <a:gd name="connsiteY71" fmla="*/ 5200813 h 6253045"/>
              <a:gd name="connsiteX72" fmla="*/ 2502609 w 4714957"/>
              <a:gd name="connsiteY72" fmla="*/ 5193575 h 6253045"/>
              <a:gd name="connsiteX73" fmla="*/ 2508883 w 4714957"/>
              <a:gd name="connsiteY73" fmla="*/ 5178576 h 6253045"/>
              <a:gd name="connsiteX74" fmla="*/ 2211058 w 4714957"/>
              <a:gd name="connsiteY74" fmla="*/ 5197994 h 6253045"/>
              <a:gd name="connsiteX75" fmla="*/ 2212883 w 4714957"/>
              <a:gd name="connsiteY75" fmla="*/ 5197864 h 6253045"/>
              <a:gd name="connsiteX76" fmla="*/ 2214711 w 4714957"/>
              <a:gd name="connsiteY76" fmla="*/ 5197733 h 6253045"/>
              <a:gd name="connsiteX77" fmla="*/ 2219138 w 4714957"/>
              <a:gd name="connsiteY77" fmla="*/ 5208331 h 6253045"/>
              <a:gd name="connsiteX78" fmla="*/ 2215743 w 4714957"/>
              <a:gd name="connsiteY78" fmla="*/ 5212211 h 6253045"/>
              <a:gd name="connsiteX79" fmla="*/ 2211058 w 4714957"/>
              <a:gd name="connsiteY79" fmla="*/ 5197994 h 6253045"/>
              <a:gd name="connsiteX80" fmla="*/ 2381851 w 4714957"/>
              <a:gd name="connsiteY80" fmla="*/ 5147618 h 6253045"/>
              <a:gd name="connsiteX81" fmla="*/ 2378696 w 4714957"/>
              <a:gd name="connsiteY81" fmla="*/ 5180583 h 6253045"/>
              <a:gd name="connsiteX82" fmla="*/ 2378438 w 4714957"/>
              <a:gd name="connsiteY82" fmla="*/ 5176964 h 6253045"/>
              <a:gd name="connsiteX83" fmla="*/ 2378309 w 4714957"/>
              <a:gd name="connsiteY83" fmla="*/ 5175155 h 6253045"/>
              <a:gd name="connsiteX84" fmla="*/ 2381851 w 4714957"/>
              <a:gd name="connsiteY84" fmla="*/ 5147618 h 6253045"/>
              <a:gd name="connsiteX85" fmla="*/ 2261312 w 4714957"/>
              <a:gd name="connsiteY85" fmla="*/ 5156213 h 6253045"/>
              <a:gd name="connsiteX86" fmla="*/ 2285253 w 4714957"/>
              <a:gd name="connsiteY86" fmla="*/ 5234537 h 6253045"/>
              <a:gd name="connsiteX87" fmla="*/ 2283665 w 4714957"/>
              <a:gd name="connsiteY87" fmla="*/ 5263752 h 6253045"/>
              <a:gd name="connsiteX88" fmla="*/ 2280251 w 4714957"/>
              <a:gd name="connsiteY88" fmla="*/ 5293098 h 6253045"/>
              <a:gd name="connsiteX89" fmla="*/ 2280122 w 4714957"/>
              <a:gd name="connsiteY89" fmla="*/ 5291290 h 6253045"/>
              <a:gd name="connsiteX90" fmla="*/ 2276617 w 4714957"/>
              <a:gd name="connsiteY90" fmla="*/ 5267893 h 6253045"/>
              <a:gd name="connsiteX91" fmla="*/ 2277263 w 4714957"/>
              <a:gd name="connsiteY91" fmla="*/ 5276942 h 6253045"/>
              <a:gd name="connsiteX92" fmla="*/ 2262562 w 4714957"/>
              <a:gd name="connsiteY92" fmla="*/ 5225241 h 6253045"/>
              <a:gd name="connsiteX93" fmla="*/ 2250206 w 4714957"/>
              <a:gd name="connsiteY93" fmla="*/ 5180651 h 6253045"/>
              <a:gd name="connsiteX94" fmla="*/ 2261312 w 4714957"/>
              <a:gd name="connsiteY94" fmla="*/ 5156213 h 6253045"/>
              <a:gd name="connsiteX95" fmla="*/ 2396333 w 4714957"/>
              <a:gd name="connsiteY95" fmla="*/ 5144767 h 6253045"/>
              <a:gd name="connsiteX96" fmla="*/ 2403104 w 4714957"/>
              <a:gd name="connsiteY96" fmla="*/ 5162474 h 6253045"/>
              <a:gd name="connsiteX97" fmla="*/ 2408821 w 4714957"/>
              <a:gd name="connsiteY97" fmla="*/ 5191168 h 6253045"/>
              <a:gd name="connsiteX98" fmla="*/ 2414001 w 4714957"/>
              <a:gd name="connsiteY98" fmla="*/ 5238090 h 6253045"/>
              <a:gd name="connsiteX99" fmla="*/ 2417098 w 4714957"/>
              <a:gd name="connsiteY99" fmla="*/ 5281523 h 6253045"/>
              <a:gd name="connsiteX100" fmla="*/ 2414885 w 4714957"/>
              <a:gd name="connsiteY100" fmla="*/ 5276223 h 6253045"/>
              <a:gd name="connsiteX101" fmla="*/ 2395996 w 4714957"/>
              <a:gd name="connsiteY101" fmla="*/ 5243012 h 6253045"/>
              <a:gd name="connsiteX102" fmla="*/ 2397455 w 4714957"/>
              <a:gd name="connsiteY102" fmla="*/ 5211985 h 6253045"/>
              <a:gd name="connsiteX103" fmla="*/ 2397068 w 4714957"/>
              <a:gd name="connsiteY103" fmla="*/ 5206558 h 6253045"/>
              <a:gd name="connsiteX104" fmla="*/ 2396551 w 4714957"/>
              <a:gd name="connsiteY104" fmla="*/ 5199319 h 6253045"/>
              <a:gd name="connsiteX105" fmla="*/ 2396333 w 4714957"/>
              <a:gd name="connsiteY105" fmla="*/ 5144767 h 6253045"/>
              <a:gd name="connsiteX106" fmla="*/ 2498093 w 4714957"/>
              <a:gd name="connsiteY106" fmla="*/ 5130236 h 6253045"/>
              <a:gd name="connsiteX107" fmla="*/ 2500437 w 4714957"/>
              <a:gd name="connsiteY107" fmla="*/ 5137345 h 6253045"/>
              <a:gd name="connsiteX108" fmla="*/ 2505251 w 4714957"/>
              <a:gd name="connsiteY108" fmla="*/ 5153370 h 6253045"/>
              <a:gd name="connsiteX109" fmla="*/ 2503681 w 4714957"/>
              <a:gd name="connsiteY109" fmla="*/ 5157120 h 6253045"/>
              <a:gd name="connsiteX110" fmla="*/ 2499771 w 4714957"/>
              <a:gd name="connsiteY110" fmla="*/ 5153761 h 6253045"/>
              <a:gd name="connsiteX111" fmla="*/ 2529188 w 4714957"/>
              <a:gd name="connsiteY111" fmla="*/ 5116541 h 6253045"/>
              <a:gd name="connsiteX112" fmla="*/ 2538039 w 4714957"/>
              <a:gd name="connsiteY112" fmla="*/ 5176042 h 6253045"/>
              <a:gd name="connsiteX113" fmla="*/ 2531852 w 4714957"/>
              <a:gd name="connsiteY113" fmla="*/ 5166025 h 6253045"/>
              <a:gd name="connsiteX114" fmla="*/ 2519733 w 4714957"/>
              <a:gd name="connsiteY114" fmla="*/ 5150520 h 6253045"/>
              <a:gd name="connsiteX115" fmla="*/ 2519604 w 4714957"/>
              <a:gd name="connsiteY115" fmla="*/ 5148709 h 6253045"/>
              <a:gd name="connsiteX116" fmla="*/ 2526928 w 4714957"/>
              <a:gd name="connsiteY116" fmla="*/ 5122723 h 6253045"/>
              <a:gd name="connsiteX117" fmla="*/ 2200496 w 4714957"/>
              <a:gd name="connsiteY117" fmla="*/ 5135693 h 6253045"/>
              <a:gd name="connsiteX118" fmla="*/ 2216149 w 4714957"/>
              <a:gd name="connsiteY118" fmla="*/ 5192173 h 6253045"/>
              <a:gd name="connsiteX119" fmla="*/ 2212367 w 4714957"/>
              <a:gd name="connsiteY119" fmla="*/ 5190625 h 6253045"/>
              <a:gd name="connsiteX120" fmla="*/ 2204214 w 4714957"/>
              <a:gd name="connsiteY120" fmla="*/ 5162757 h 6253045"/>
              <a:gd name="connsiteX121" fmla="*/ 2201696 w 4714957"/>
              <a:gd name="connsiteY121" fmla="*/ 5153999 h 6253045"/>
              <a:gd name="connsiteX122" fmla="*/ 2456538 w 4714957"/>
              <a:gd name="connsiteY122" fmla="*/ 5114390 h 6253045"/>
              <a:gd name="connsiteX123" fmla="*/ 2459833 w 4714957"/>
              <a:gd name="connsiteY123" fmla="*/ 5118185 h 6253045"/>
              <a:gd name="connsiteX124" fmla="*/ 2480475 w 4714957"/>
              <a:gd name="connsiteY124" fmla="*/ 5140586 h 6253045"/>
              <a:gd name="connsiteX125" fmla="*/ 2480327 w 4714957"/>
              <a:gd name="connsiteY125" fmla="*/ 5164243 h 6253045"/>
              <a:gd name="connsiteX126" fmla="*/ 2481230 w 4714957"/>
              <a:gd name="connsiteY126" fmla="*/ 5176910 h 6253045"/>
              <a:gd name="connsiteX127" fmla="*/ 2478758 w 4714957"/>
              <a:gd name="connsiteY127" fmla="*/ 5167993 h 6253045"/>
              <a:gd name="connsiteX128" fmla="*/ 2478629 w 4714957"/>
              <a:gd name="connsiteY128" fmla="*/ 5166182 h 6253045"/>
              <a:gd name="connsiteX129" fmla="*/ 2463006 w 4714957"/>
              <a:gd name="connsiteY129" fmla="*/ 5127280 h 6253045"/>
              <a:gd name="connsiteX130" fmla="*/ 2505806 w 4714957"/>
              <a:gd name="connsiteY130" fmla="*/ 5109678 h 6253045"/>
              <a:gd name="connsiteX131" fmla="*/ 2512446 w 4714957"/>
              <a:gd name="connsiteY131" fmla="*/ 5125575 h 6253045"/>
              <a:gd name="connsiteX132" fmla="*/ 2514790 w 4714957"/>
              <a:gd name="connsiteY132" fmla="*/ 5132684 h 6253045"/>
              <a:gd name="connsiteX133" fmla="*/ 2505806 w 4714957"/>
              <a:gd name="connsiteY133" fmla="*/ 5109678 h 6253045"/>
              <a:gd name="connsiteX134" fmla="*/ 2452583 w 4714957"/>
              <a:gd name="connsiteY134" fmla="*/ 5109834 h 6253045"/>
              <a:gd name="connsiteX135" fmla="*/ 2455181 w 4714957"/>
              <a:gd name="connsiteY135" fmla="*/ 5111685 h 6253045"/>
              <a:gd name="connsiteX136" fmla="*/ 2456538 w 4714957"/>
              <a:gd name="connsiteY136" fmla="*/ 5114390 h 6253045"/>
              <a:gd name="connsiteX137" fmla="*/ 2277252 w 4714957"/>
              <a:gd name="connsiteY137" fmla="*/ 5122336 h 6253045"/>
              <a:gd name="connsiteX138" fmla="*/ 2279467 w 4714957"/>
              <a:gd name="connsiteY138" fmla="*/ 5127636 h 6253045"/>
              <a:gd name="connsiteX139" fmla="*/ 2282325 w 4714957"/>
              <a:gd name="connsiteY139" fmla="*/ 5141983 h 6253045"/>
              <a:gd name="connsiteX140" fmla="*/ 2277252 w 4714957"/>
              <a:gd name="connsiteY140" fmla="*/ 5122336 h 6253045"/>
              <a:gd name="connsiteX141" fmla="*/ 0 w 4714957"/>
              <a:gd name="connsiteY141" fmla="*/ 0 h 6253045"/>
              <a:gd name="connsiteX142" fmla="*/ 86542 w 4714957"/>
              <a:gd name="connsiteY142" fmla="*/ 19375 h 6253045"/>
              <a:gd name="connsiteX143" fmla="*/ 517965 w 4714957"/>
              <a:gd name="connsiteY143" fmla="*/ 697510 h 6253045"/>
              <a:gd name="connsiteX144" fmla="*/ 468881 w 4714957"/>
              <a:gd name="connsiteY144" fmla="*/ 82668 h 6253045"/>
              <a:gd name="connsiteX145" fmla="*/ 539924 w 4714957"/>
              <a:gd name="connsiteY145" fmla="*/ 138210 h 6253045"/>
              <a:gd name="connsiteX146" fmla="*/ 780177 w 4714957"/>
              <a:gd name="connsiteY146" fmla="*/ 1105682 h 6253045"/>
              <a:gd name="connsiteX147" fmla="*/ 1179307 w 4714957"/>
              <a:gd name="connsiteY147" fmla="*/ 1987902 h 6253045"/>
              <a:gd name="connsiteX148" fmla="*/ 1022141 w 4714957"/>
              <a:gd name="connsiteY148" fmla="*/ 220877 h 6253045"/>
              <a:gd name="connsiteX149" fmla="*/ 1261633 w 4714957"/>
              <a:gd name="connsiteY149" fmla="*/ 1189807 h 6253045"/>
              <a:gd name="connsiteX150" fmla="*/ 1365310 w 4714957"/>
              <a:gd name="connsiteY150" fmla="*/ 1772191 h 6253045"/>
              <a:gd name="connsiteX151" fmla="*/ 1404060 w 4714957"/>
              <a:gd name="connsiteY151" fmla="*/ 2193280 h 6253045"/>
              <a:gd name="connsiteX152" fmla="*/ 1704148 w 4714957"/>
              <a:gd name="connsiteY152" fmla="*/ 2890981 h 6253045"/>
              <a:gd name="connsiteX153" fmla="*/ 1803191 w 4714957"/>
              <a:gd name="connsiteY153" fmla="*/ 2600160 h 6253045"/>
              <a:gd name="connsiteX154" fmla="*/ 2002110 w 4714957"/>
              <a:gd name="connsiteY154" fmla="*/ 1946568 h 6253045"/>
              <a:gd name="connsiteX155" fmla="*/ 1424727 w 4714957"/>
              <a:gd name="connsiteY155" fmla="*/ 830552 h 6253045"/>
              <a:gd name="connsiteX156" fmla="*/ 2007277 w 4714957"/>
              <a:gd name="connsiteY156" fmla="*/ 1755398 h 6253045"/>
              <a:gd name="connsiteX157" fmla="*/ 1631820 w 4714957"/>
              <a:gd name="connsiteY157" fmla="*/ 339672 h 6253045"/>
              <a:gd name="connsiteX158" fmla="*/ 2049259 w 4714957"/>
              <a:gd name="connsiteY158" fmla="*/ 1513095 h 6253045"/>
              <a:gd name="connsiteX159" fmla="*/ 2349573 w 4714957"/>
              <a:gd name="connsiteY159" fmla="*/ 868012 h 6253045"/>
              <a:gd name="connsiteX160" fmla="*/ 2120945 w 4714957"/>
              <a:gd name="connsiteY160" fmla="*/ 1615896 h 6253045"/>
              <a:gd name="connsiteX161" fmla="*/ 2035694 w 4714957"/>
              <a:gd name="connsiteY161" fmla="*/ 2346990 h 6253045"/>
              <a:gd name="connsiteX162" fmla="*/ 1847108 w 4714957"/>
              <a:gd name="connsiteY162" fmla="*/ 3017375 h 6253045"/>
              <a:gd name="connsiteX163" fmla="*/ 2234614 w 4714957"/>
              <a:gd name="connsiteY163" fmla="*/ 3571507 h 6253045"/>
              <a:gd name="connsiteX164" fmla="*/ 2490367 w 4714957"/>
              <a:gd name="connsiteY164" fmla="*/ 2269489 h 6253045"/>
              <a:gd name="connsiteX165" fmla="*/ 2571742 w 4714957"/>
              <a:gd name="connsiteY165" fmla="*/ 1122473 h 6253045"/>
              <a:gd name="connsiteX166" fmla="*/ 2628576 w 4714957"/>
              <a:gd name="connsiteY166" fmla="*/ 2326323 h 6253045"/>
              <a:gd name="connsiteX167" fmla="*/ 3137616 w 4714957"/>
              <a:gd name="connsiteY167" fmla="*/ 1131194 h 6253045"/>
              <a:gd name="connsiteX168" fmla="*/ 2682827 w 4714957"/>
              <a:gd name="connsiteY168" fmla="*/ 2716412 h 6253045"/>
              <a:gd name="connsiteX169" fmla="*/ 2454200 w 4714957"/>
              <a:gd name="connsiteY169" fmla="*/ 3521132 h 6253045"/>
              <a:gd name="connsiteX170" fmla="*/ 2517492 w 4714957"/>
              <a:gd name="connsiteY170" fmla="*/ 3388088 h 6253045"/>
              <a:gd name="connsiteX171" fmla="*/ 2908872 w 4714957"/>
              <a:gd name="connsiteY171" fmla="*/ 3142667 h 6253045"/>
              <a:gd name="connsiteX172" fmla="*/ 3026415 w 4714957"/>
              <a:gd name="connsiteY172" fmla="*/ 2764205 h 6253045"/>
              <a:gd name="connsiteX173" fmla="*/ 3502403 w 4714957"/>
              <a:gd name="connsiteY173" fmla="*/ 792370 h 6253045"/>
              <a:gd name="connsiteX174" fmla="*/ 3282655 w 4714957"/>
              <a:gd name="connsiteY174" fmla="*/ 1956576 h 6253045"/>
              <a:gd name="connsiteX175" fmla="*/ 3736841 w 4714957"/>
              <a:gd name="connsiteY175" fmla="*/ 689760 h 6253045"/>
              <a:gd name="connsiteX176" fmla="*/ 3190876 w 4714957"/>
              <a:gd name="connsiteY176" fmla="*/ 2460091 h 6253045"/>
              <a:gd name="connsiteX177" fmla="*/ 3890460 w 4714957"/>
              <a:gd name="connsiteY177" fmla="*/ 1946709 h 6253045"/>
              <a:gd name="connsiteX178" fmla="*/ 4098399 w 4714957"/>
              <a:gd name="connsiteY178" fmla="*/ 1475057 h 6253045"/>
              <a:gd name="connsiteX179" fmla="*/ 4064472 w 4714957"/>
              <a:gd name="connsiteY179" fmla="*/ 1809308 h 6253045"/>
              <a:gd name="connsiteX180" fmla="*/ 4714957 w 4714957"/>
              <a:gd name="connsiteY180" fmla="*/ 1093341 h 6253045"/>
              <a:gd name="connsiteX181" fmla="*/ 4424133 w 4714957"/>
              <a:gd name="connsiteY181" fmla="*/ 1562857 h 6253045"/>
              <a:gd name="connsiteX182" fmla="*/ 4000345 w 4714957"/>
              <a:gd name="connsiteY182" fmla="*/ 1967235 h 6253045"/>
              <a:gd name="connsiteX183" fmla="*/ 3185293 w 4714957"/>
              <a:gd name="connsiteY183" fmla="*/ 2609202 h 6253045"/>
              <a:gd name="connsiteX184" fmla="*/ 3109083 w 4714957"/>
              <a:gd name="connsiteY184" fmla="*/ 2973458 h 6253045"/>
              <a:gd name="connsiteX185" fmla="*/ 2455491 w 4714957"/>
              <a:gd name="connsiteY185" fmla="*/ 3521132 h 6253045"/>
              <a:gd name="connsiteX186" fmla="*/ 2429657 w 4714957"/>
              <a:gd name="connsiteY186" fmla="*/ 4072872 h 6253045"/>
              <a:gd name="connsiteX187" fmla="*/ 2481631 w 4714957"/>
              <a:gd name="connsiteY187" fmla="*/ 4768371 h 6253045"/>
              <a:gd name="connsiteX188" fmla="*/ 2500870 w 4714957"/>
              <a:gd name="connsiteY188" fmla="*/ 4918743 h 6253045"/>
              <a:gd name="connsiteX189" fmla="*/ 2521556 w 4714957"/>
              <a:gd name="connsiteY189" fmla="*/ 5064006 h 6253045"/>
              <a:gd name="connsiteX190" fmla="*/ 2498947 w 4714957"/>
              <a:gd name="connsiteY190" fmla="*/ 5039231 h 6253045"/>
              <a:gd name="connsiteX191" fmla="*/ 2461279 w 4714957"/>
              <a:gd name="connsiteY191" fmla="*/ 5000081 h 6253045"/>
              <a:gd name="connsiteX192" fmla="*/ 2493727 w 4714957"/>
              <a:gd name="connsiteY192" fmla="*/ 5043241 h 6253045"/>
              <a:gd name="connsiteX193" fmla="*/ 2509478 w 4714957"/>
              <a:gd name="connsiteY193" fmla="*/ 5064626 h 6253045"/>
              <a:gd name="connsiteX194" fmla="*/ 2524526 w 4714957"/>
              <a:gd name="connsiteY194" fmla="*/ 5084868 h 6253045"/>
              <a:gd name="connsiteX195" fmla="*/ 2525655 w 4714957"/>
              <a:gd name="connsiteY195" fmla="*/ 5092795 h 6253045"/>
              <a:gd name="connsiteX196" fmla="*/ 2525847 w 4714957"/>
              <a:gd name="connsiteY196" fmla="*/ 5094088 h 6253045"/>
              <a:gd name="connsiteX197" fmla="*/ 2518461 w 4714957"/>
              <a:gd name="connsiteY197" fmla="*/ 5106957 h 6253045"/>
              <a:gd name="connsiteX198" fmla="*/ 2511930 w 4714957"/>
              <a:gd name="connsiteY198" fmla="*/ 5118336 h 6253045"/>
              <a:gd name="connsiteX199" fmla="*/ 2506471 w 4714957"/>
              <a:gd name="connsiteY199" fmla="*/ 5093261 h 6253045"/>
              <a:gd name="connsiteX200" fmla="*/ 2500477 w 4714957"/>
              <a:gd name="connsiteY200" fmla="*/ 5086413 h 6253045"/>
              <a:gd name="connsiteX201" fmla="*/ 2496824 w 4714957"/>
              <a:gd name="connsiteY201" fmla="*/ 5086673 h 6253045"/>
              <a:gd name="connsiteX202" fmla="*/ 2490053 w 4714957"/>
              <a:gd name="connsiteY202" fmla="*/ 5068967 h 6253045"/>
              <a:gd name="connsiteX203" fmla="*/ 2472732 w 4714957"/>
              <a:gd name="connsiteY203" fmla="*/ 5032005 h 6253045"/>
              <a:gd name="connsiteX204" fmla="*/ 2482877 w 4714957"/>
              <a:gd name="connsiteY204" fmla="*/ 5071297 h 6253045"/>
              <a:gd name="connsiteX205" fmla="*/ 2488078 w 4714957"/>
              <a:gd name="connsiteY205" fmla="*/ 5092753 h 6253045"/>
              <a:gd name="connsiteX206" fmla="*/ 2486511 w 4714957"/>
              <a:gd name="connsiteY206" fmla="*/ 5096502 h 6253045"/>
              <a:gd name="connsiteX207" fmla="*/ 2459135 w 4714957"/>
              <a:gd name="connsiteY207" fmla="*/ 5072990 h 6253045"/>
              <a:gd name="connsiteX208" fmla="*/ 2447532 w 4714957"/>
              <a:gd name="connsiteY208" fmla="*/ 5064723 h 6253045"/>
              <a:gd name="connsiteX209" fmla="*/ 2457437 w 4714957"/>
              <a:gd name="connsiteY209" fmla="*/ 5074931 h 6253045"/>
              <a:gd name="connsiteX210" fmla="*/ 2481547 w 4714957"/>
              <a:gd name="connsiteY210" fmla="*/ 5104132 h 6253045"/>
              <a:gd name="connsiteX211" fmla="*/ 2481657 w 4714957"/>
              <a:gd name="connsiteY211" fmla="*/ 5131408 h 6253045"/>
              <a:gd name="connsiteX212" fmla="*/ 2459836 w 4714957"/>
              <a:gd name="connsiteY212" fmla="*/ 5115002 h 6253045"/>
              <a:gd name="connsiteX213" fmla="*/ 2455181 w 4714957"/>
              <a:gd name="connsiteY213" fmla="*/ 5111685 h 6253045"/>
              <a:gd name="connsiteX214" fmla="*/ 2448027 w 4714957"/>
              <a:gd name="connsiteY214" fmla="*/ 5097428 h 6253045"/>
              <a:gd name="connsiteX215" fmla="*/ 2433308 w 4714957"/>
              <a:gd name="connsiteY215" fmla="*/ 5071193 h 6253045"/>
              <a:gd name="connsiteX216" fmla="*/ 2440851 w 4714957"/>
              <a:gd name="connsiteY216" fmla="*/ 5099758 h 6253045"/>
              <a:gd name="connsiteX217" fmla="*/ 2450479 w 4714957"/>
              <a:gd name="connsiteY217" fmla="*/ 5131811 h 6253045"/>
              <a:gd name="connsiteX218" fmla="*/ 2460752 w 4714957"/>
              <a:gd name="connsiteY218" fmla="*/ 5172914 h 6253045"/>
              <a:gd name="connsiteX219" fmla="*/ 2463354 w 4714957"/>
              <a:gd name="connsiteY219" fmla="*/ 5183642 h 6253045"/>
              <a:gd name="connsiteX220" fmla="*/ 2444335 w 4714957"/>
              <a:gd name="connsiteY220" fmla="*/ 5148620 h 6253045"/>
              <a:gd name="connsiteX221" fmla="*/ 2427659 w 4714957"/>
              <a:gd name="connsiteY221" fmla="*/ 5120707 h 6253045"/>
              <a:gd name="connsiteX222" fmla="*/ 2411371 w 4714957"/>
              <a:gd name="connsiteY222" fmla="*/ 5098222 h 6253045"/>
              <a:gd name="connsiteX223" fmla="*/ 2420483 w 4714957"/>
              <a:gd name="connsiteY223" fmla="*/ 5123037 h 6253045"/>
              <a:gd name="connsiteX224" fmla="*/ 2431809 w 4714957"/>
              <a:gd name="connsiteY224" fmla="*/ 5153152 h 6253045"/>
              <a:gd name="connsiteX225" fmla="*/ 2443779 w 4714957"/>
              <a:gd name="connsiteY225" fmla="*/ 5192313 h 6253045"/>
              <a:gd name="connsiteX226" fmla="*/ 2451194 w 4714957"/>
              <a:gd name="connsiteY226" fmla="*/ 5219067 h 6253045"/>
              <a:gd name="connsiteX227" fmla="*/ 2444921 w 4714957"/>
              <a:gd name="connsiteY227" fmla="*/ 5234065 h 6253045"/>
              <a:gd name="connsiteX228" fmla="*/ 2444792 w 4714957"/>
              <a:gd name="connsiteY228" fmla="*/ 5232257 h 6253045"/>
              <a:gd name="connsiteX229" fmla="*/ 2442449 w 4714957"/>
              <a:gd name="connsiteY229" fmla="*/ 5225148 h 6253045"/>
              <a:gd name="connsiteX230" fmla="*/ 2443889 w 4714957"/>
              <a:gd name="connsiteY230" fmla="*/ 5219588 h 6253045"/>
              <a:gd name="connsiteX231" fmla="*/ 2442320 w 4714957"/>
              <a:gd name="connsiteY231" fmla="*/ 5223338 h 6253045"/>
              <a:gd name="connsiteX232" fmla="*/ 2422141 w 4714957"/>
              <a:gd name="connsiteY232" fmla="*/ 5172029 h 6253045"/>
              <a:gd name="connsiteX233" fmla="*/ 2400652 w 4714957"/>
              <a:gd name="connsiteY233" fmla="*/ 5128089 h 6253045"/>
              <a:gd name="connsiteX234" fmla="*/ 2400136 w 4714957"/>
              <a:gd name="connsiteY234" fmla="*/ 5120850 h 6253045"/>
              <a:gd name="connsiteX235" fmla="*/ 2398348 w 4714957"/>
              <a:gd name="connsiteY235" fmla="*/ 5070048 h 6253045"/>
              <a:gd name="connsiteX236" fmla="*/ 2393426 w 4714957"/>
              <a:gd name="connsiteY236" fmla="*/ 5026746 h 6253045"/>
              <a:gd name="connsiteX237" fmla="*/ 2391043 w 4714957"/>
              <a:gd name="connsiteY237" fmla="*/ 5070569 h 6253045"/>
              <a:gd name="connsiteX238" fmla="*/ 2387350 w 4714957"/>
              <a:gd name="connsiteY238" fmla="*/ 5121762 h 6253045"/>
              <a:gd name="connsiteX239" fmla="*/ 2387738 w 4714957"/>
              <a:gd name="connsiteY239" fmla="*/ 5127191 h 6253045"/>
              <a:gd name="connsiteX240" fmla="*/ 2378457 w 4714957"/>
              <a:gd name="connsiteY240" fmla="*/ 5151498 h 6253045"/>
              <a:gd name="connsiteX241" fmla="*/ 2368054 w 4714957"/>
              <a:gd name="connsiteY241" fmla="*/ 5108586 h 6253045"/>
              <a:gd name="connsiteX242" fmla="*/ 2351658 w 4714957"/>
              <a:gd name="connsiteY242" fmla="*/ 5058826 h 6253045"/>
              <a:gd name="connsiteX243" fmla="*/ 2314952 w 4714957"/>
              <a:gd name="connsiteY243" fmla="*/ 4955948 h 6253045"/>
              <a:gd name="connsiteX244" fmla="*/ 2329871 w 4714957"/>
              <a:gd name="connsiteY244" fmla="*/ 5062200 h 6253045"/>
              <a:gd name="connsiteX245" fmla="*/ 2339091 w 4714957"/>
              <a:gd name="connsiteY245" fmla="*/ 5114289 h 6253045"/>
              <a:gd name="connsiteX246" fmla="*/ 2348700 w 4714957"/>
              <a:gd name="connsiteY246" fmla="*/ 5171809 h 6253045"/>
              <a:gd name="connsiteX247" fmla="*/ 2352023 w 4714957"/>
              <a:gd name="connsiteY247" fmla="*/ 5194870 h 6253045"/>
              <a:gd name="connsiteX248" fmla="*/ 2343736 w 4714957"/>
              <a:gd name="connsiteY248" fmla="*/ 5179438 h 6253045"/>
              <a:gd name="connsiteX249" fmla="*/ 2339696 w 4714957"/>
              <a:gd name="connsiteY249" fmla="*/ 5174270 h 6253045"/>
              <a:gd name="connsiteX250" fmla="*/ 2338148 w 4714957"/>
              <a:gd name="connsiteY250" fmla="*/ 5152554 h 6253045"/>
              <a:gd name="connsiteX251" fmla="*/ 2335657 w 4714957"/>
              <a:gd name="connsiteY251" fmla="*/ 5169100 h 6253045"/>
              <a:gd name="connsiteX252" fmla="*/ 2319110 w 4714957"/>
              <a:gd name="connsiteY252" fmla="*/ 5142998 h 6253045"/>
              <a:gd name="connsiteX253" fmla="*/ 2318981 w 4714957"/>
              <a:gd name="connsiteY253" fmla="*/ 5141187 h 6253045"/>
              <a:gd name="connsiteX254" fmla="*/ 2289839 w 4714957"/>
              <a:gd name="connsiteY254" fmla="*/ 5041407 h 6253045"/>
              <a:gd name="connsiteX255" fmla="*/ 2263685 w 4714957"/>
              <a:gd name="connsiteY255" fmla="*/ 4957786 h 6253045"/>
              <a:gd name="connsiteX256" fmla="*/ 2240776 w 4714957"/>
              <a:gd name="connsiteY256" fmla="*/ 4893939 h 6253045"/>
              <a:gd name="connsiteX257" fmla="*/ 2220338 w 4714957"/>
              <a:gd name="connsiteY257" fmla="*/ 4839009 h 6253045"/>
              <a:gd name="connsiteX258" fmla="*/ 2233600 w 4714957"/>
              <a:gd name="connsiteY258" fmla="*/ 4896269 h 6253045"/>
              <a:gd name="connsiteX259" fmla="*/ 2251158 w 4714957"/>
              <a:gd name="connsiteY259" fmla="*/ 4962317 h 6253045"/>
              <a:gd name="connsiteX260" fmla="*/ 2270137 w 4714957"/>
              <a:gd name="connsiteY260" fmla="*/ 5048270 h 6253045"/>
              <a:gd name="connsiteX261" fmla="*/ 2278196 w 4714957"/>
              <a:gd name="connsiteY261" fmla="*/ 5084073 h 6253045"/>
              <a:gd name="connsiteX262" fmla="*/ 2272072 w 4714957"/>
              <a:gd name="connsiteY262" fmla="*/ 5075414 h 6253045"/>
              <a:gd name="connsiteX263" fmla="*/ 2264122 w 4714957"/>
              <a:gd name="connsiteY263" fmla="*/ 5066888 h 6253045"/>
              <a:gd name="connsiteX264" fmla="*/ 2262036 w 4714957"/>
              <a:gd name="connsiteY264" fmla="*/ 5063399 h 6253045"/>
              <a:gd name="connsiteX265" fmla="*/ 2240031 w 4714957"/>
              <a:gd name="connsiteY265" fmla="*/ 5012219 h 6253045"/>
              <a:gd name="connsiteX266" fmla="*/ 2220369 w 4714957"/>
              <a:gd name="connsiteY266" fmla="*/ 4968150 h 6253045"/>
              <a:gd name="connsiteX267" fmla="*/ 2232854 w 4714957"/>
              <a:gd name="connsiteY267" fmla="*/ 5014551 h 6253045"/>
              <a:gd name="connsiteX268" fmla="*/ 2249511 w 4714957"/>
              <a:gd name="connsiteY268" fmla="*/ 5067930 h 6253045"/>
              <a:gd name="connsiteX269" fmla="*/ 2262125 w 4714957"/>
              <a:gd name="connsiteY269" fmla="*/ 5116139 h 6253045"/>
              <a:gd name="connsiteX270" fmla="*/ 2249103 w 4714957"/>
              <a:gd name="connsiteY270" fmla="*/ 5087965 h 6253045"/>
              <a:gd name="connsiteX271" fmla="*/ 2261462 w 4714957"/>
              <a:gd name="connsiteY271" fmla="*/ 5132557 h 6253045"/>
              <a:gd name="connsiteX272" fmla="*/ 2248141 w 4714957"/>
              <a:gd name="connsiteY272" fmla="*/ 5151696 h 6253045"/>
              <a:gd name="connsiteX273" fmla="*/ 2233828 w 4714957"/>
              <a:gd name="connsiteY273" fmla="*/ 5105425 h 6253045"/>
              <a:gd name="connsiteX274" fmla="*/ 2218889 w 4714957"/>
              <a:gd name="connsiteY274" fmla="*/ 5024640 h 6253045"/>
              <a:gd name="connsiteX275" fmla="*/ 2219515 w 4714957"/>
              <a:gd name="connsiteY275" fmla="*/ 5059155 h 6253045"/>
              <a:gd name="connsiteX276" fmla="*/ 2196477 w 4714957"/>
              <a:gd name="connsiteY276" fmla="*/ 4993497 h 6253045"/>
              <a:gd name="connsiteX277" fmla="*/ 2189721 w 4714957"/>
              <a:gd name="connsiteY277" fmla="*/ 4975643 h 6253045"/>
              <a:gd name="connsiteX278" fmla="*/ 2185592 w 4714957"/>
              <a:gd name="connsiteY278" fmla="*/ 4918956 h 6253045"/>
              <a:gd name="connsiteX279" fmla="*/ 2189453 w 4714957"/>
              <a:gd name="connsiteY279" fmla="*/ 4904646 h 6253045"/>
              <a:gd name="connsiteX280" fmla="*/ 2192775 w 4714957"/>
              <a:gd name="connsiteY280" fmla="*/ 4890086 h 6253045"/>
              <a:gd name="connsiteX281" fmla="*/ 2188151 w 4714957"/>
              <a:gd name="connsiteY281" fmla="*/ 4902466 h 6253045"/>
              <a:gd name="connsiteX282" fmla="*/ 2184990 w 4714957"/>
              <a:gd name="connsiteY282" fmla="*/ 4910684 h 6253045"/>
              <a:gd name="connsiteX283" fmla="*/ 2171045 w 4714957"/>
              <a:gd name="connsiteY283" fmla="*/ 4719227 h 6253045"/>
              <a:gd name="connsiteX284" fmla="*/ 2066545 w 4714957"/>
              <a:gd name="connsiteY284" fmla="*/ 3799769 h 6253045"/>
              <a:gd name="connsiteX285" fmla="*/ 2049145 w 4714957"/>
              <a:gd name="connsiteY285" fmla="*/ 3731919 h 6253045"/>
              <a:gd name="connsiteX286" fmla="*/ 1869862 w 4714957"/>
              <a:gd name="connsiteY286" fmla="*/ 3604284 h 6253045"/>
              <a:gd name="connsiteX287" fmla="*/ 1215163 w 4714957"/>
              <a:gd name="connsiteY287" fmla="*/ 3100963 h 6253045"/>
              <a:gd name="connsiteX288" fmla="*/ 798457 w 4714957"/>
              <a:gd name="connsiteY288" fmla="*/ 2334996 h 6253045"/>
              <a:gd name="connsiteX289" fmla="*/ 117767 w 4714957"/>
              <a:gd name="connsiteY289" fmla="*/ 1769072 h 6253045"/>
              <a:gd name="connsiteX290" fmla="*/ 198502 w 4714957"/>
              <a:gd name="connsiteY290" fmla="*/ 1760808 h 6253045"/>
              <a:gd name="connsiteX291" fmla="*/ 736299 w 4714957"/>
              <a:gd name="connsiteY291" fmla="*/ 2224123 h 6253045"/>
              <a:gd name="connsiteX292" fmla="*/ 552533 w 4714957"/>
              <a:gd name="connsiteY292" fmla="*/ 1743192 h 6253045"/>
              <a:gd name="connsiteX293" fmla="*/ 666033 w 4714957"/>
              <a:gd name="connsiteY293" fmla="*/ 1737671 h 6253045"/>
              <a:gd name="connsiteX294" fmla="*/ 630806 w 4714957"/>
              <a:gd name="connsiteY294" fmla="*/ 1764212 h 6253045"/>
              <a:gd name="connsiteX295" fmla="*/ 984220 w 4714957"/>
              <a:gd name="connsiteY295" fmla="*/ 2534441 h 6253045"/>
              <a:gd name="connsiteX296" fmla="*/ 1441258 w 4714957"/>
              <a:gd name="connsiteY296" fmla="*/ 3166025 h 6253045"/>
              <a:gd name="connsiteX297" fmla="*/ 1658080 w 4714957"/>
              <a:gd name="connsiteY297" fmla="*/ 3255236 h 6253045"/>
              <a:gd name="connsiteX298" fmla="*/ 1674724 w 4714957"/>
              <a:gd name="connsiteY298" fmla="*/ 3257908 h 6253045"/>
              <a:gd name="connsiteX299" fmla="*/ 1661188 w 4714957"/>
              <a:gd name="connsiteY299" fmla="*/ 3241257 h 6253045"/>
              <a:gd name="connsiteX300" fmla="*/ 1587479 w 4714957"/>
              <a:gd name="connsiteY300" fmla="*/ 3142667 h 6253045"/>
              <a:gd name="connsiteX301" fmla="*/ 948096 w 4714957"/>
              <a:gd name="connsiteY301" fmla="*/ 1803192 h 6253045"/>
              <a:gd name="connsiteX302" fmla="*/ 581258 w 4714957"/>
              <a:gd name="connsiteY302" fmla="*/ 857679 h 6253045"/>
              <a:gd name="connsiteX303" fmla="*/ 0 w 4714957"/>
              <a:gd name="connsiteY303" fmla="*/ 0 h 625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4714957" h="6253045">
                <a:moveTo>
                  <a:pt x="2224071" y="5682709"/>
                </a:moveTo>
                <a:lnTo>
                  <a:pt x="2609077" y="5655257"/>
                </a:lnTo>
                <a:lnTo>
                  <a:pt x="2614000" y="5688938"/>
                </a:lnTo>
                <a:cubicBezTo>
                  <a:pt x="2643088" y="5892528"/>
                  <a:pt x="2668924" y="6090779"/>
                  <a:pt x="2682827" y="6253045"/>
                </a:cubicBezTo>
                <a:cubicBezTo>
                  <a:pt x="2500701" y="6242710"/>
                  <a:pt x="2318572" y="6255627"/>
                  <a:pt x="2137736" y="6246586"/>
                </a:cubicBezTo>
                <a:cubicBezTo>
                  <a:pt x="2158081" y="6051864"/>
                  <a:pt x="2208215" y="5888386"/>
                  <a:pt x="2223836" y="5708196"/>
                </a:cubicBezTo>
                <a:close/>
                <a:moveTo>
                  <a:pt x="2212973" y="5328795"/>
                </a:moveTo>
                <a:lnTo>
                  <a:pt x="2213172" y="5330621"/>
                </a:lnTo>
                <a:lnTo>
                  <a:pt x="2213117" y="5331050"/>
                </a:lnTo>
                <a:close/>
                <a:moveTo>
                  <a:pt x="2303071" y="5304204"/>
                </a:moveTo>
                <a:cubicBezTo>
                  <a:pt x="2305283" y="5309502"/>
                  <a:pt x="2305670" y="5314932"/>
                  <a:pt x="2308014" y="5322041"/>
                </a:cubicBezTo>
                <a:cubicBezTo>
                  <a:pt x="2310226" y="5327339"/>
                  <a:pt x="2310742" y="5334577"/>
                  <a:pt x="2312957" y="5339877"/>
                </a:cubicBezTo>
                <a:cubicBezTo>
                  <a:pt x="2313215" y="5343497"/>
                  <a:pt x="2311646" y="5347246"/>
                  <a:pt x="2312033" y="5352675"/>
                </a:cubicBezTo>
                <a:cubicBezTo>
                  <a:pt x="2312033" y="5352675"/>
                  <a:pt x="2312033" y="5352675"/>
                  <a:pt x="2312162" y="5354485"/>
                </a:cubicBezTo>
                <a:cubicBezTo>
                  <a:pt x="2310595" y="5358234"/>
                  <a:pt x="2309025" y="5361984"/>
                  <a:pt x="2309283" y="5365603"/>
                </a:cubicBezTo>
                <a:cubicBezTo>
                  <a:pt x="2307071" y="5360304"/>
                  <a:pt x="2303160" y="5356945"/>
                  <a:pt x="2301075" y="5353456"/>
                </a:cubicBezTo>
                <a:cubicBezTo>
                  <a:pt x="2300946" y="5351647"/>
                  <a:pt x="2300816" y="5349836"/>
                  <a:pt x="2300816" y="5349836"/>
                </a:cubicBezTo>
                <a:cubicBezTo>
                  <a:pt x="2301612" y="5335229"/>
                  <a:pt x="2302276" y="5318812"/>
                  <a:pt x="2303071" y="5304204"/>
                </a:cubicBezTo>
                <a:close/>
                <a:moveTo>
                  <a:pt x="2533856" y="5271378"/>
                </a:moveTo>
                <a:cubicBezTo>
                  <a:pt x="2538928" y="5291025"/>
                  <a:pt x="2542175" y="5310800"/>
                  <a:pt x="2549201" y="5332126"/>
                </a:cubicBezTo>
                <a:cubicBezTo>
                  <a:pt x="2549201" y="5332126"/>
                  <a:pt x="2549330" y="5333937"/>
                  <a:pt x="2549330" y="5333937"/>
                </a:cubicBezTo>
                <a:cubicBezTo>
                  <a:pt x="2547634" y="5335876"/>
                  <a:pt x="2546065" y="5339625"/>
                  <a:pt x="2546194" y="5341436"/>
                </a:cubicBezTo>
                <a:cubicBezTo>
                  <a:pt x="2543981" y="5336136"/>
                  <a:pt x="2540071" y="5332777"/>
                  <a:pt x="2537856" y="5327479"/>
                </a:cubicBezTo>
                <a:cubicBezTo>
                  <a:pt x="2536695" y="5311191"/>
                  <a:pt x="2535404" y="5293094"/>
                  <a:pt x="2534372" y="5278616"/>
                </a:cubicBezTo>
                <a:cubicBezTo>
                  <a:pt x="2534114" y="5274997"/>
                  <a:pt x="2533985" y="5273189"/>
                  <a:pt x="2533856" y="5271378"/>
                </a:cubicBezTo>
                <a:close/>
                <a:moveTo>
                  <a:pt x="2398189" y="5273776"/>
                </a:moveTo>
                <a:cubicBezTo>
                  <a:pt x="2398447" y="5277395"/>
                  <a:pt x="2400533" y="5280884"/>
                  <a:pt x="2402616" y="5284373"/>
                </a:cubicBezTo>
                <a:cubicBezTo>
                  <a:pt x="2404960" y="5291481"/>
                  <a:pt x="2409258" y="5300271"/>
                  <a:pt x="2411599" y="5307380"/>
                </a:cubicBezTo>
                <a:cubicBezTo>
                  <a:pt x="2410032" y="5311129"/>
                  <a:pt x="2410290" y="5314748"/>
                  <a:pt x="2408721" y="5318498"/>
                </a:cubicBezTo>
                <a:cubicBezTo>
                  <a:pt x="2406637" y="5315009"/>
                  <a:pt x="2406508" y="5313198"/>
                  <a:pt x="2404422" y="5309709"/>
                </a:cubicBezTo>
                <a:cubicBezTo>
                  <a:pt x="2404293" y="5307900"/>
                  <a:pt x="2404035" y="5304281"/>
                  <a:pt x="2403906" y="5302470"/>
                </a:cubicBezTo>
                <a:cubicBezTo>
                  <a:pt x="2401436" y="5293553"/>
                  <a:pt x="2400662" y="5282695"/>
                  <a:pt x="2398189" y="5273776"/>
                </a:cubicBezTo>
                <a:close/>
                <a:moveTo>
                  <a:pt x="2454826" y="5244273"/>
                </a:moveTo>
                <a:cubicBezTo>
                  <a:pt x="2454955" y="5246083"/>
                  <a:pt x="2454955" y="5246083"/>
                  <a:pt x="2455084" y="5247892"/>
                </a:cubicBezTo>
                <a:cubicBezTo>
                  <a:pt x="2455343" y="5251511"/>
                  <a:pt x="2457557" y="5256811"/>
                  <a:pt x="2457944" y="5262239"/>
                </a:cubicBezTo>
                <a:cubicBezTo>
                  <a:pt x="2456375" y="5265989"/>
                  <a:pt x="2454936" y="5271549"/>
                  <a:pt x="2453496" y="5277108"/>
                </a:cubicBezTo>
                <a:cubicBezTo>
                  <a:pt x="2451283" y="5271810"/>
                  <a:pt x="2450896" y="5266380"/>
                  <a:pt x="2448811" y="5262890"/>
                </a:cubicBezTo>
                <a:cubicBezTo>
                  <a:pt x="2450380" y="5259141"/>
                  <a:pt x="2451948" y="5255391"/>
                  <a:pt x="2453517" y="5251642"/>
                </a:cubicBezTo>
                <a:cubicBezTo>
                  <a:pt x="2453388" y="5249833"/>
                  <a:pt x="2454955" y="5246083"/>
                  <a:pt x="2454826" y="5244273"/>
                </a:cubicBezTo>
                <a:close/>
                <a:moveTo>
                  <a:pt x="2337036" y="5239940"/>
                </a:moveTo>
                <a:cubicBezTo>
                  <a:pt x="2339250" y="5245238"/>
                  <a:pt x="2341334" y="5248727"/>
                  <a:pt x="2343419" y="5252216"/>
                </a:cubicBezTo>
                <a:cubicBezTo>
                  <a:pt x="2343548" y="5254027"/>
                  <a:pt x="2341721" y="5254157"/>
                  <a:pt x="2341850" y="5255966"/>
                </a:cubicBezTo>
                <a:cubicBezTo>
                  <a:pt x="2339638" y="5250668"/>
                  <a:pt x="2339250" y="5245238"/>
                  <a:pt x="2337036" y="5239940"/>
                </a:cubicBezTo>
                <a:close/>
                <a:moveTo>
                  <a:pt x="2509896" y="5218519"/>
                </a:moveTo>
                <a:cubicBezTo>
                  <a:pt x="2509896" y="5218519"/>
                  <a:pt x="2511850" y="5220200"/>
                  <a:pt x="2511850" y="5220200"/>
                </a:cubicBezTo>
                <a:cubicBezTo>
                  <a:pt x="2513807" y="5221878"/>
                  <a:pt x="2514065" y="5225498"/>
                  <a:pt x="2516148" y="5228987"/>
                </a:cubicBezTo>
                <a:cubicBezTo>
                  <a:pt x="2515097" y="5239975"/>
                  <a:pt x="2514173" y="5252775"/>
                  <a:pt x="2513380" y="5267382"/>
                </a:cubicBezTo>
                <a:cubicBezTo>
                  <a:pt x="2512606" y="5256524"/>
                  <a:pt x="2510004" y="5245796"/>
                  <a:pt x="2509359" y="5236747"/>
                </a:cubicBezTo>
                <a:lnTo>
                  <a:pt x="2508456" y="5224080"/>
                </a:lnTo>
                <a:cubicBezTo>
                  <a:pt x="2508327" y="5222269"/>
                  <a:pt x="2510154" y="5222139"/>
                  <a:pt x="2510025" y="5220330"/>
                </a:cubicBezTo>
                <a:cubicBezTo>
                  <a:pt x="2510025" y="5220330"/>
                  <a:pt x="2509896" y="5218519"/>
                  <a:pt x="2509896" y="5218519"/>
                </a:cubicBezTo>
                <a:close/>
                <a:moveTo>
                  <a:pt x="2505082" y="5202494"/>
                </a:moveTo>
                <a:lnTo>
                  <a:pt x="2510947" y="5207531"/>
                </a:lnTo>
                <a:lnTo>
                  <a:pt x="2514773" y="5209684"/>
                </a:lnTo>
                <a:lnTo>
                  <a:pt x="2518769" y="5214249"/>
                </a:lnTo>
                <a:cubicBezTo>
                  <a:pt x="2517201" y="5217999"/>
                  <a:pt x="2517331" y="5219809"/>
                  <a:pt x="2517460" y="5221618"/>
                </a:cubicBezTo>
                <a:cubicBezTo>
                  <a:pt x="2517331" y="5219809"/>
                  <a:pt x="2517331" y="5219809"/>
                  <a:pt x="2517201" y="5217999"/>
                </a:cubicBezTo>
                <a:cubicBezTo>
                  <a:pt x="2517072" y="5216190"/>
                  <a:pt x="2515116" y="5214510"/>
                  <a:pt x="2513161" y="5212831"/>
                </a:cubicBezTo>
                <a:cubicBezTo>
                  <a:pt x="2511334" y="5212961"/>
                  <a:pt x="2509380" y="5211281"/>
                  <a:pt x="2507682" y="5213222"/>
                </a:cubicBezTo>
                <a:cubicBezTo>
                  <a:pt x="2507682" y="5213222"/>
                  <a:pt x="2507682" y="5213222"/>
                  <a:pt x="2505856" y="5213352"/>
                </a:cubicBezTo>
                <a:close/>
                <a:moveTo>
                  <a:pt x="2352023" y="5194870"/>
                </a:moveTo>
                <a:lnTo>
                  <a:pt x="2352203" y="5195205"/>
                </a:lnTo>
                <a:lnTo>
                  <a:pt x="2352332" y="5197014"/>
                </a:lnTo>
                <a:close/>
                <a:moveTo>
                  <a:pt x="2508883" y="5178576"/>
                </a:moveTo>
                <a:cubicBezTo>
                  <a:pt x="2509012" y="5180387"/>
                  <a:pt x="2510839" y="5180257"/>
                  <a:pt x="2510968" y="5182065"/>
                </a:cubicBezTo>
                <a:cubicBezTo>
                  <a:pt x="2511097" y="5183876"/>
                  <a:pt x="2511226" y="5185685"/>
                  <a:pt x="2511355" y="5187495"/>
                </a:cubicBezTo>
                <a:cubicBezTo>
                  <a:pt x="2513697" y="5194604"/>
                  <a:pt x="2514342" y="5203651"/>
                  <a:pt x="2516685" y="5210760"/>
                </a:cubicBezTo>
                <a:lnTo>
                  <a:pt x="2514773" y="5209684"/>
                </a:lnTo>
                <a:lnTo>
                  <a:pt x="2512774" y="5207401"/>
                </a:lnTo>
                <a:cubicBezTo>
                  <a:pt x="2508864" y="5204042"/>
                  <a:pt x="2506907" y="5202364"/>
                  <a:pt x="2504953" y="5200683"/>
                </a:cubicBezTo>
                <a:lnTo>
                  <a:pt x="2505082" y="5202494"/>
                </a:lnTo>
                <a:lnTo>
                  <a:pt x="2503126" y="5200813"/>
                </a:lnTo>
                <a:lnTo>
                  <a:pt x="2502609" y="5193575"/>
                </a:lnTo>
                <a:cubicBezTo>
                  <a:pt x="2506004" y="5189695"/>
                  <a:pt x="2507444" y="5184136"/>
                  <a:pt x="2508883" y="5178576"/>
                </a:cubicBezTo>
                <a:close/>
                <a:moveTo>
                  <a:pt x="2211058" y="5197994"/>
                </a:moveTo>
                <a:lnTo>
                  <a:pt x="2212883" y="5197864"/>
                </a:lnTo>
                <a:lnTo>
                  <a:pt x="2214711" y="5197733"/>
                </a:lnTo>
                <a:cubicBezTo>
                  <a:pt x="2216923" y="5203031"/>
                  <a:pt x="2218880" y="5204712"/>
                  <a:pt x="2219138" y="5208331"/>
                </a:cubicBezTo>
                <a:cubicBezTo>
                  <a:pt x="2217439" y="5210270"/>
                  <a:pt x="2217568" y="5212080"/>
                  <a:pt x="2215743" y="5212211"/>
                </a:cubicBezTo>
                <a:cubicBezTo>
                  <a:pt x="2213528" y="5206911"/>
                  <a:pt x="2213270" y="5203291"/>
                  <a:pt x="2211058" y="5197994"/>
                </a:cubicBezTo>
                <a:close/>
                <a:moveTo>
                  <a:pt x="2381851" y="5147618"/>
                </a:moveTo>
                <a:cubicBezTo>
                  <a:pt x="2380800" y="5158606"/>
                  <a:pt x="2379747" y="5169595"/>
                  <a:pt x="2378696" y="5180583"/>
                </a:cubicBezTo>
                <a:cubicBezTo>
                  <a:pt x="2378567" y="5178774"/>
                  <a:pt x="2378567" y="5178774"/>
                  <a:pt x="2378438" y="5176964"/>
                </a:cubicBezTo>
                <a:cubicBezTo>
                  <a:pt x="2378438" y="5176964"/>
                  <a:pt x="2378309" y="5175155"/>
                  <a:pt x="2378309" y="5175155"/>
                </a:cubicBezTo>
                <a:cubicBezTo>
                  <a:pt x="2379360" y="5164167"/>
                  <a:pt x="2380542" y="5154987"/>
                  <a:pt x="2381851" y="5147618"/>
                </a:cubicBezTo>
                <a:close/>
                <a:moveTo>
                  <a:pt x="2261312" y="5156213"/>
                </a:moveTo>
                <a:cubicBezTo>
                  <a:pt x="2268340" y="5177539"/>
                  <a:pt x="2275754" y="5204294"/>
                  <a:pt x="2285253" y="5234537"/>
                </a:cubicBezTo>
                <a:cubicBezTo>
                  <a:pt x="2284072" y="5243717"/>
                  <a:pt x="2283020" y="5254705"/>
                  <a:pt x="2283665" y="5263752"/>
                </a:cubicBezTo>
                <a:cubicBezTo>
                  <a:pt x="2282485" y="5272932"/>
                  <a:pt x="2281431" y="5283920"/>
                  <a:pt x="2280251" y="5293098"/>
                </a:cubicBezTo>
                <a:cubicBezTo>
                  <a:pt x="2280251" y="5293098"/>
                  <a:pt x="2280251" y="5293098"/>
                  <a:pt x="2280122" y="5291290"/>
                </a:cubicBezTo>
                <a:cubicBezTo>
                  <a:pt x="2277263" y="5276942"/>
                  <a:pt x="2276617" y="5267893"/>
                  <a:pt x="2276617" y="5267893"/>
                </a:cubicBezTo>
                <a:cubicBezTo>
                  <a:pt x="2276617" y="5267893"/>
                  <a:pt x="2276875" y="5271512"/>
                  <a:pt x="2277263" y="5276942"/>
                </a:cubicBezTo>
                <a:cubicBezTo>
                  <a:pt x="2272319" y="5259106"/>
                  <a:pt x="2267505" y="5243078"/>
                  <a:pt x="2262562" y="5225241"/>
                </a:cubicBezTo>
                <a:cubicBezTo>
                  <a:pt x="2257877" y="5211024"/>
                  <a:pt x="2254891" y="5194868"/>
                  <a:pt x="2250206" y="5180651"/>
                </a:cubicBezTo>
                <a:cubicBezTo>
                  <a:pt x="2253213" y="5171341"/>
                  <a:pt x="2256350" y="5163842"/>
                  <a:pt x="2261312" y="5156213"/>
                </a:cubicBezTo>
                <a:close/>
                <a:moveTo>
                  <a:pt x="2396333" y="5144767"/>
                </a:moveTo>
                <a:cubicBezTo>
                  <a:pt x="2398548" y="5150065"/>
                  <a:pt x="2400760" y="5155365"/>
                  <a:pt x="2403104" y="5162474"/>
                </a:cubicBezTo>
                <a:cubicBezTo>
                  <a:pt x="2403620" y="5169712"/>
                  <a:pt x="2406090" y="5178630"/>
                  <a:pt x="2408821" y="5191168"/>
                </a:cubicBezTo>
                <a:cubicBezTo>
                  <a:pt x="2411549" y="5203705"/>
                  <a:pt x="2412711" y="5219993"/>
                  <a:pt x="2414001" y="5238090"/>
                </a:cubicBezTo>
                <a:cubicBezTo>
                  <a:pt x="2416732" y="5250627"/>
                  <a:pt x="2416066" y="5267045"/>
                  <a:pt x="2417098" y="5281523"/>
                </a:cubicBezTo>
                <a:cubicBezTo>
                  <a:pt x="2416969" y="5279712"/>
                  <a:pt x="2415014" y="5278033"/>
                  <a:pt x="2414885" y="5276223"/>
                </a:cubicBezTo>
                <a:cubicBezTo>
                  <a:pt x="2408502" y="5263947"/>
                  <a:pt x="2402250" y="5253479"/>
                  <a:pt x="2395996" y="5243012"/>
                </a:cubicBezTo>
                <a:cubicBezTo>
                  <a:pt x="2397178" y="5233832"/>
                  <a:pt x="2398100" y="5221035"/>
                  <a:pt x="2397455" y="5211985"/>
                </a:cubicBezTo>
                <a:cubicBezTo>
                  <a:pt x="2397326" y="5210177"/>
                  <a:pt x="2397196" y="5208366"/>
                  <a:pt x="2397068" y="5206558"/>
                </a:cubicBezTo>
                <a:cubicBezTo>
                  <a:pt x="2396938" y="5204747"/>
                  <a:pt x="2396680" y="5201128"/>
                  <a:pt x="2396551" y="5199319"/>
                </a:cubicBezTo>
                <a:cubicBezTo>
                  <a:pt x="2396960" y="5179281"/>
                  <a:pt x="2397495" y="5161054"/>
                  <a:pt x="2396333" y="5144767"/>
                </a:cubicBezTo>
                <a:close/>
                <a:moveTo>
                  <a:pt x="2498093" y="5130236"/>
                </a:moveTo>
                <a:cubicBezTo>
                  <a:pt x="2498351" y="5133856"/>
                  <a:pt x="2498480" y="5135665"/>
                  <a:pt x="2500437" y="5137345"/>
                </a:cubicBezTo>
                <a:cubicBezTo>
                  <a:pt x="2502649" y="5142643"/>
                  <a:pt x="2503036" y="5148073"/>
                  <a:pt x="2505251" y="5153370"/>
                </a:cubicBezTo>
                <a:cubicBezTo>
                  <a:pt x="2505380" y="5155181"/>
                  <a:pt x="2503681" y="5157120"/>
                  <a:pt x="2503681" y="5157120"/>
                </a:cubicBezTo>
                <a:cubicBezTo>
                  <a:pt x="2501727" y="5155442"/>
                  <a:pt x="2501727" y="5155442"/>
                  <a:pt x="2499771" y="5153761"/>
                </a:cubicBezTo>
                <a:close/>
                <a:moveTo>
                  <a:pt x="2529188" y="5116541"/>
                </a:moveTo>
                <a:lnTo>
                  <a:pt x="2538039" y="5176042"/>
                </a:lnTo>
                <a:lnTo>
                  <a:pt x="2531852" y="5166025"/>
                </a:lnTo>
                <a:cubicBezTo>
                  <a:pt x="2527812" y="5160857"/>
                  <a:pt x="2523772" y="5155687"/>
                  <a:pt x="2519733" y="5150520"/>
                </a:cubicBezTo>
                <a:cubicBezTo>
                  <a:pt x="2519733" y="5150520"/>
                  <a:pt x="2519604" y="5148709"/>
                  <a:pt x="2519604" y="5148709"/>
                </a:cubicBezTo>
                <a:cubicBezTo>
                  <a:pt x="2522482" y="5137591"/>
                  <a:pt x="2525619" y="5130091"/>
                  <a:pt x="2526928" y="5122723"/>
                </a:cubicBezTo>
                <a:close/>
                <a:moveTo>
                  <a:pt x="2200496" y="5135693"/>
                </a:moveTo>
                <a:lnTo>
                  <a:pt x="2216149" y="5192173"/>
                </a:lnTo>
                <a:cubicBezTo>
                  <a:pt x="2214323" y="5192303"/>
                  <a:pt x="2212367" y="5190625"/>
                  <a:pt x="2212367" y="5190625"/>
                </a:cubicBezTo>
                <a:cubicBezTo>
                  <a:pt x="2209342" y="5180381"/>
                  <a:pt x="2206610" y="5171027"/>
                  <a:pt x="2204214" y="5162757"/>
                </a:cubicBezTo>
                <a:lnTo>
                  <a:pt x="2201696" y="5153999"/>
                </a:lnTo>
                <a:close/>
                <a:moveTo>
                  <a:pt x="2456538" y="5114390"/>
                </a:moveTo>
                <a:lnTo>
                  <a:pt x="2459833" y="5118185"/>
                </a:lnTo>
                <a:cubicBezTo>
                  <a:pt x="2464574" y="5123531"/>
                  <a:pt x="2471547" y="5131219"/>
                  <a:pt x="2480475" y="5140586"/>
                </a:cubicBezTo>
                <a:cubicBezTo>
                  <a:pt x="2480991" y="5147825"/>
                  <a:pt x="2479811" y="5157004"/>
                  <a:pt x="2480327" y="5164243"/>
                </a:cubicBezTo>
                <a:cubicBezTo>
                  <a:pt x="2480585" y="5167862"/>
                  <a:pt x="2480843" y="5171482"/>
                  <a:pt x="2481230" y="5176910"/>
                </a:cubicBezTo>
                <a:cubicBezTo>
                  <a:pt x="2480972" y="5173291"/>
                  <a:pt x="2479016" y="5171612"/>
                  <a:pt x="2478758" y="5167993"/>
                </a:cubicBezTo>
                <a:cubicBezTo>
                  <a:pt x="2478758" y="5167993"/>
                  <a:pt x="2478629" y="5166182"/>
                  <a:pt x="2478629" y="5166182"/>
                </a:cubicBezTo>
                <a:cubicBezTo>
                  <a:pt x="2473944" y="5151965"/>
                  <a:pt x="2467562" y="5139689"/>
                  <a:pt x="2463006" y="5127280"/>
                </a:cubicBezTo>
                <a:close/>
                <a:moveTo>
                  <a:pt x="2505806" y="5109678"/>
                </a:moveTo>
                <a:cubicBezTo>
                  <a:pt x="2506064" y="5113297"/>
                  <a:pt x="2508277" y="5118597"/>
                  <a:pt x="2512446" y="5125575"/>
                </a:cubicBezTo>
                <a:cubicBezTo>
                  <a:pt x="2512575" y="5127384"/>
                  <a:pt x="2514661" y="5130873"/>
                  <a:pt x="2514790" y="5132684"/>
                </a:cubicBezTo>
                <a:cubicBezTo>
                  <a:pt x="2512317" y="5123764"/>
                  <a:pt x="2509976" y="5116656"/>
                  <a:pt x="2505806" y="5109678"/>
                </a:cubicBezTo>
                <a:close/>
                <a:moveTo>
                  <a:pt x="2452583" y="5109834"/>
                </a:moveTo>
                <a:lnTo>
                  <a:pt x="2455181" y="5111685"/>
                </a:lnTo>
                <a:lnTo>
                  <a:pt x="2456538" y="5114390"/>
                </a:lnTo>
                <a:close/>
                <a:moveTo>
                  <a:pt x="2277252" y="5122336"/>
                </a:moveTo>
                <a:cubicBezTo>
                  <a:pt x="2277382" y="5124147"/>
                  <a:pt x="2279338" y="5125825"/>
                  <a:pt x="2279467" y="5127636"/>
                </a:cubicBezTo>
                <a:cubicBezTo>
                  <a:pt x="2279854" y="5133064"/>
                  <a:pt x="2282067" y="5138364"/>
                  <a:pt x="2282325" y="5141983"/>
                </a:cubicBezTo>
                <a:cubicBezTo>
                  <a:pt x="2281809" y="5134744"/>
                  <a:pt x="2279596" y="5129445"/>
                  <a:pt x="2277252" y="5122336"/>
                </a:cubicBezTo>
                <a:close/>
                <a:moveTo>
                  <a:pt x="0" y="0"/>
                </a:moveTo>
                <a:cubicBezTo>
                  <a:pt x="29708" y="7750"/>
                  <a:pt x="58125" y="12917"/>
                  <a:pt x="86542" y="19375"/>
                </a:cubicBezTo>
                <a:cubicBezTo>
                  <a:pt x="198920" y="275128"/>
                  <a:pt x="310004" y="506340"/>
                  <a:pt x="517965" y="697510"/>
                </a:cubicBezTo>
                <a:cubicBezTo>
                  <a:pt x="439173" y="501174"/>
                  <a:pt x="468881" y="290628"/>
                  <a:pt x="468881" y="82668"/>
                </a:cubicBezTo>
                <a:lnTo>
                  <a:pt x="539924" y="138210"/>
                </a:lnTo>
                <a:cubicBezTo>
                  <a:pt x="546382" y="530882"/>
                  <a:pt x="641966" y="747885"/>
                  <a:pt x="780177" y="1105682"/>
                </a:cubicBezTo>
                <a:cubicBezTo>
                  <a:pt x="896429" y="1405353"/>
                  <a:pt x="1019138" y="1710190"/>
                  <a:pt x="1179307" y="1987902"/>
                </a:cubicBezTo>
                <a:cubicBezTo>
                  <a:pt x="1228391" y="1316226"/>
                  <a:pt x="1141850" y="599446"/>
                  <a:pt x="1022141" y="220877"/>
                </a:cubicBezTo>
                <a:cubicBezTo>
                  <a:pt x="1170157" y="436867"/>
                  <a:pt x="1208459" y="931255"/>
                  <a:pt x="1261633" y="1189807"/>
                </a:cubicBezTo>
                <a:cubicBezTo>
                  <a:pt x="1314807" y="1448360"/>
                  <a:pt x="1341572" y="1604946"/>
                  <a:pt x="1365310" y="1772191"/>
                </a:cubicBezTo>
                <a:cubicBezTo>
                  <a:pt x="1389046" y="1939436"/>
                  <a:pt x="1371769" y="1987902"/>
                  <a:pt x="1404060" y="2193280"/>
                </a:cubicBezTo>
                <a:cubicBezTo>
                  <a:pt x="1460533" y="2379745"/>
                  <a:pt x="1637626" y="2823168"/>
                  <a:pt x="1704148" y="2890981"/>
                </a:cubicBezTo>
                <a:cubicBezTo>
                  <a:pt x="1770671" y="2958794"/>
                  <a:pt x="1753531" y="2757563"/>
                  <a:pt x="1803191" y="2600160"/>
                </a:cubicBezTo>
                <a:cubicBezTo>
                  <a:pt x="1852851" y="2442758"/>
                  <a:pt x="1991777" y="2144196"/>
                  <a:pt x="2002110" y="1946568"/>
                </a:cubicBezTo>
                <a:cubicBezTo>
                  <a:pt x="1939033" y="1651634"/>
                  <a:pt x="1423866" y="862414"/>
                  <a:pt x="1424727" y="830552"/>
                </a:cubicBezTo>
                <a:cubicBezTo>
                  <a:pt x="1425588" y="798691"/>
                  <a:pt x="1847313" y="1494640"/>
                  <a:pt x="2007277" y="1755398"/>
                </a:cubicBezTo>
                <a:cubicBezTo>
                  <a:pt x="1908389" y="1275993"/>
                  <a:pt x="1714939" y="581630"/>
                  <a:pt x="1631820" y="339672"/>
                </a:cubicBezTo>
                <a:cubicBezTo>
                  <a:pt x="1904992" y="772136"/>
                  <a:pt x="2002501" y="1394277"/>
                  <a:pt x="2049259" y="1513095"/>
                </a:cubicBezTo>
                <a:cubicBezTo>
                  <a:pt x="2168885" y="1601152"/>
                  <a:pt x="2362031" y="672511"/>
                  <a:pt x="2349573" y="868012"/>
                </a:cubicBezTo>
                <a:cubicBezTo>
                  <a:pt x="2337114" y="1063513"/>
                  <a:pt x="2206197" y="1413103"/>
                  <a:pt x="2120945" y="1615896"/>
                </a:cubicBezTo>
                <a:cubicBezTo>
                  <a:pt x="2132570" y="1799316"/>
                  <a:pt x="2097695" y="2232031"/>
                  <a:pt x="2035694" y="2346990"/>
                </a:cubicBezTo>
                <a:cubicBezTo>
                  <a:pt x="1953026" y="2500701"/>
                  <a:pt x="1845816" y="3016083"/>
                  <a:pt x="1847108" y="3017375"/>
                </a:cubicBezTo>
                <a:cubicBezTo>
                  <a:pt x="1880261" y="3221461"/>
                  <a:pt x="2132230" y="3406655"/>
                  <a:pt x="2234614" y="3571507"/>
                </a:cubicBezTo>
                <a:cubicBezTo>
                  <a:pt x="2570451" y="2809413"/>
                  <a:pt x="2496825" y="3114250"/>
                  <a:pt x="2490367" y="2269489"/>
                </a:cubicBezTo>
                <a:cubicBezTo>
                  <a:pt x="2464532" y="1957815"/>
                  <a:pt x="2437734" y="1436274"/>
                  <a:pt x="2571742" y="1122473"/>
                </a:cubicBezTo>
                <a:cubicBezTo>
                  <a:pt x="2522402" y="1556543"/>
                  <a:pt x="2547935" y="2229175"/>
                  <a:pt x="2628576" y="2326323"/>
                </a:cubicBezTo>
                <a:cubicBezTo>
                  <a:pt x="2709218" y="2423471"/>
                  <a:pt x="3114100" y="1042055"/>
                  <a:pt x="3137616" y="1131194"/>
                </a:cubicBezTo>
                <a:cubicBezTo>
                  <a:pt x="3161133" y="1220333"/>
                  <a:pt x="2691384" y="2486964"/>
                  <a:pt x="2682827" y="2716412"/>
                </a:cubicBezTo>
                <a:cubicBezTo>
                  <a:pt x="2695744" y="2992832"/>
                  <a:pt x="2576909" y="3267961"/>
                  <a:pt x="2454200" y="3521132"/>
                </a:cubicBezTo>
                <a:cubicBezTo>
                  <a:pt x="2474867" y="3478506"/>
                  <a:pt x="2494241" y="3430714"/>
                  <a:pt x="2517492" y="3388088"/>
                </a:cubicBezTo>
                <a:cubicBezTo>
                  <a:pt x="2690577" y="3351920"/>
                  <a:pt x="2833955" y="3317045"/>
                  <a:pt x="2908872" y="3142667"/>
                </a:cubicBezTo>
                <a:cubicBezTo>
                  <a:pt x="2983790" y="2966998"/>
                  <a:pt x="2927493" y="3155921"/>
                  <a:pt x="3026415" y="2764205"/>
                </a:cubicBezTo>
                <a:cubicBezTo>
                  <a:pt x="3125337" y="2372489"/>
                  <a:pt x="3436261" y="1192118"/>
                  <a:pt x="3502403" y="792370"/>
                </a:cubicBezTo>
                <a:cubicBezTo>
                  <a:pt x="3531438" y="1144283"/>
                  <a:pt x="3360046" y="1617802"/>
                  <a:pt x="3282655" y="1956576"/>
                </a:cubicBezTo>
                <a:cubicBezTo>
                  <a:pt x="3316904" y="1886400"/>
                  <a:pt x="3674939" y="1189661"/>
                  <a:pt x="3736841" y="689760"/>
                </a:cubicBezTo>
                <a:cubicBezTo>
                  <a:pt x="3755319" y="1150026"/>
                  <a:pt x="3348152" y="1939466"/>
                  <a:pt x="3190876" y="2460091"/>
                </a:cubicBezTo>
                <a:cubicBezTo>
                  <a:pt x="3363640" y="2320576"/>
                  <a:pt x="3636273" y="2140634"/>
                  <a:pt x="3890460" y="1946709"/>
                </a:cubicBezTo>
                <a:cubicBezTo>
                  <a:pt x="4019196" y="1868583"/>
                  <a:pt x="4038036" y="1771372"/>
                  <a:pt x="4098399" y="1475057"/>
                </a:cubicBezTo>
                <a:cubicBezTo>
                  <a:pt x="4115674" y="1728864"/>
                  <a:pt x="4082722" y="1739810"/>
                  <a:pt x="4064472" y="1809308"/>
                </a:cubicBezTo>
                <a:cubicBezTo>
                  <a:pt x="4138281" y="1700656"/>
                  <a:pt x="4627210" y="1309127"/>
                  <a:pt x="4714957" y="1093341"/>
                </a:cubicBezTo>
                <a:cubicBezTo>
                  <a:pt x="4621306" y="1370714"/>
                  <a:pt x="4543236" y="1417208"/>
                  <a:pt x="4424133" y="1562857"/>
                </a:cubicBezTo>
                <a:cubicBezTo>
                  <a:pt x="4305032" y="1708506"/>
                  <a:pt x="4206819" y="1792844"/>
                  <a:pt x="4000345" y="1967235"/>
                </a:cubicBezTo>
                <a:cubicBezTo>
                  <a:pt x="3793872" y="2141626"/>
                  <a:pt x="3432004" y="2314699"/>
                  <a:pt x="3185293" y="2609202"/>
                </a:cubicBezTo>
                <a:cubicBezTo>
                  <a:pt x="3163333" y="2737079"/>
                  <a:pt x="3147834" y="2844289"/>
                  <a:pt x="3109083" y="2973458"/>
                </a:cubicBezTo>
                <a:cubicBezTo>
                  <a:pt x="2995415" y="3349337"/>
                  <a:pt x="2821038" y="3441047"/>
                  <a:pt x="2455491" y="3521132"/>
                </a:cubicBezTo>
                <a:cubicBezTo>
                  <a:pt x="2385740" y="3689051"/>
                  <a:pt x="2409407" y="3887211"/>
                  <a:pt x="2429657" y="4072872"/>
                </a:cubicBezTo>
                <a:cubicBezTo>
                  <a:pt x="2449224" y="4254316"/>
                  <a:pt x="2439436" y="4405009"/>
                  <a:pt x="2481631" y="4768371"/>
                </a:cubicBezTo>
                <a:cubicBezTo>
                  <a:pt x="2486905" y="4813792"/>
                  <a:pt x="2493426" y="4864294"/>
                  <a:pt x="2500870" y="4918743"/>
                </a:cubicBezTo>
                <a:lnTo>
                  <a:pt x="2521556" y="5064006"/>
                </a:lnTo>
                <a:lnTo>
                  <a:pt x="2498947" y="5039231"/>
                </a:lnTo>
                <a:cubicBezTo>
                  <a:pt x="2475224" y="5015458"/>
                  <a:pt x="2461279" y="5000081"/>
                  <a:pt x="2461279" y="5000081"/>
                </a:cubicBezTo>
                <a:cubicBezTo>
                  <a:pt x="2461279" y="5000081"/>
                  <a:pt x="2473399" y="5015588"/>
                  <a:pt x="2493727" y="5043241"/>
                </a:cubicBezTo>
                <a:cubicBezTo>
                  <a:pt x="2498744" y="5049248"/>
                  <a:pt x="2503858" y="5056614"/>
                  <a:pt x="2509478" y="5064626"/>
                </a:cubicBezTo>
                <a:lnTo>
                  <a:pt x="2524526" y="5084868"/>
                </a:lnTo>
                <a:lnTo>
                  <a:pt x="2525655" y="5092795"/>
                </a:lnTo>
                <a:lnTo>
                  <a:pt x="2525847" y="5094088"/>
                </a:lnTo>
                <a:lnTo>
                  <a:pt x="2518461" y="5106957"/>
                </a:lnTo>
                <a:cubicBezTo>
                  <a:pt x="2516894" y="5110707"/>
                  <a:pt x="2515325" y="5114456"/>
                  <a:pt x="2511930" y="5118336"/>
                </a:cubicBezTo>
                <a:cubicBezTo>
                  <a:pt x="2511285" y="5109287"/>
                  <a:pt x="2508943" y="5102178"/>
                  <a:pt x="2506471" y="5093261"/>
                </a:cubicBezTo>
                <a:cubicBezTo>
                  <a:pt x="2506342" y="5091450"/>
                  <a:pt x="2504258" y="5087961"/>
                  <a:pt x="2500477" y="5086413"/>
                </a:cubicBezTo>
                <a:cubicBezTo>
                  <a:pt x="2500477" y="5086413"/>
                  <a:pt x="2498649" y="5086543"/>
                  <a:pt x="2496824" y="5086673"/>
                </a:cubicBezTo>
                <a:cubicBezTo>
                  <a:pt x="2494609" y="5081374"/>
                  <a:pt x="2492268" y="5074265"/>
                  <a:pt x="2490053" y="5068967"/>
                </a:cubicBezTo>
                <a:cubicBezTo>
                  <a:pt x="2479245" y="5046091"/>
                  <a:pt x="2472732" y="5032005"/>
                  <a:pt x="2472732" y="5032005"/>
                </a:cubicBezTo>
                <a:cubicBezTo>
                  <a:pt x="2472732" y="5032005"/>
                  <a:pt x="2475592" y="5046352"/>
                  <a:pt x="2482877" y="5071297"/>
                </a:cubicBezTo>
                <a:cubicBezTo>
                  <a:pt x="2485220" y="5078405"/>
                  <a:pt x="2485737" y="5085644"/>
                  <a:pt x="2488078" y="5092753"/>
                </a:cubicBezTo>
                <a:cubicBezTo>
                  <a:pt x="2488207" y="5094563"/>
                  <a:pt x="2486382" y="5094693"/>
                  <a:pt x="2486511" y="5096502"/>
                </a:cubicBezTo>
                <a:cubicBezTo>
                  <a:pt x="2474778" y="5086426"/>
                  <a:pt x="2466828" y="5077899"/>
                  <a:pt x="2459135" y="5072990"/>
                </a:cubicBezTo>
                <a:cubicBezTo>
                  <a:pt x="2451443" y="5068082"/>
                  <a:pt x="2447532" y="5064723"/>
                  <a:pt x="2447532" y="5064723"/>
                </a:cubicBezTo>
                <a:cubicBezTo>
                  <a:pt x="2447532" y="5064723"/>
                  <a:pt x="2451443" y="5068082"/>
                  <a:pt x="2457437" y="5074931"/>
                </a:cubicBezTo>
                <a:cubicBezTo>
                  <a:pt x="2463433" y="5081779"/>
                  <a:pt x="2471513" y="5092116"/>
                  <a:pt x="2481547" y="5104132"/>
                </a:cubicBezTo>
                <a:cubicBezTo>
                  <a:pt x="2480367" y="5113311"/>
                  <a:pt x="2481012" y="5122359"/>
                  <a:pt x="2481657" y="5131408"/>
                </a:cubicBezTo>
                <a:cubicBezTo>
                  <a:pt x="2471944" y="5123915"/>
                  <a:pt x="2464676" y="5118522"/>
                  <a:pt x="2459836" y="5115002"/>
                </a:cubicBezTo>
                <a:lnTo>
                  <a:pt x="2455181" y="5111685"/>
                </a:lnTo>
                <a:lnTo>
                  <a:pt x="2448027" y="5097428"/>
                </a:lnTo>
                <a:cubicBezTo>
                  <a:pt x="2437735" y="5081791"/>
                  <a:pt x="2433308" y="5071193"/>
                  <a:pt x="2433308" y="5071193"/>
                </a:cubicBezTo>
                <a:cubicBezTo>
                  <a:pt x="2433308" y="5071193"/>
                  <a:pt x="2435908" y="5081921"/>
                  <a:pt x="2440851" y="5099758"/>
                </a:cubicBezTo>
                <a:cubicBezTo>
                  <a:pt x="2443323" y="5108677"/>
                  <a:pt x="2445923" y="5119405"/>
                  <a:pt x="2450479" y="5131811"/>
                </a:cubicBezTo>
                <a:cubicBezTo>
                  <a:pt x="2453209" y="5144350"/>
                  <a:pt x="2456067" y="5158697"/>
                  <a:pt x="2460752" y="5172914"/>
                </a:cubicBezTo>
                <a:cubicBezTo>
                  <a:pt x="2461010" y="5176534"/>
                  <a:pt x="2463096" y="5180023"/>
                  <a:pt x="2463354" y="5183642"/>
                </a:cubicBezTo>
                <a:cubicBezTo>
                  <a:pt x="2456970" y="5171364"/>
                  <a:pt x="2450589" y="5159088"/>
                  <a:pt x="2444335" y="5148620"/>
                </a:cubicBezTo>
                <a:cubicBezTo>
                  <a:pt x="2438083" y="5138153"/>
                  <a:pt x="2431957" y="5129494"/>
                  <a:pt x="2427659" y="5120707"/>
                </a:cubicBezTo>
                <a:cubicBezTo>
                  <a:pt x="2417496" y="5106881"/>
                  <a:pt x="2411371" y="5098222"/>
                  <a:pt x="2411371" y="5098222"/>
                </a:cubicBezTo>
                <a:cubicBezTo>
                  <a:pt x="2411371" y="5098222"/>
                  <a:pt x="2415669" y="5107011"/>
                  <a:pt x="2420483" y="5123037"/>
                </a:cubicBezTo>
                <a:cubicBezTo>
                  <a:pt x="2424781" y="5131826"/>
                  <a:pt x="2427253" y="5140743"/>
                  <a:pt x="2431809" y="5153152"/>
                </a:cubicBezTo>
                <a:cubicBezTo>
                  <a:pt x="2436236" y="5163749"/>
                  <a:pt x="2439094" y="5178097"/>
                  <a:pt x="2443779" y="5192313"/>
                </a:cubicBezTo>
                <a:cubicBezTo>
                  <a:pt x="2446251" y="5201231"/>
                  <a:pt x="2448722" y="5210150"/>
                  <a:pt x="2451194" y="5219067"/>
                </a:cubicBezTo>
                <a:cubicBezTo>
                  <a:pt x="2449754" y="5224627"/>
                  <a:pt x="2446360" y="5228508"/>
                  <a:pt x="2444921" y="5234065"/>
                </a:cubicBezTo>
                <a:cubicBezTo>
                  <a:pt x="2444921" y="5234065"/>
                  <a:pt x="2444792" y="5232257"/>
                  <a:pt x="2444792" y="5232257"/>
                </a:cubicBezTo>
                <a:cubicBezTo>
                  <a:pt x="2444663" y="5230446"/>
                  <a:pt x="2442578" y="5226957"/>
                  <a:pt x="2442449" y="5225148"/>
                </a:cubicBezTo>
                <a:cubicBezTo>
                  <a:pt x="2444018" y="5221399"/>
                  <a:pt x="2443889" y="5219588"/>
                  <a:pt x="2443889" y="5219588"/>
                </a:cubicBezTo>
                <a:cubicBezTo>
                  <a:pt x="2443889" y="5219588"/>
                  <a:pt x="2444018" y="5221399"/>
                  <a:pt x="2442320" y="5223338"/>
                </a:cubicBezTo>
                <a:cubicBezTo>
                  <a:pt x="2435422" y="5203823"/>
                  <a:pt x="2428652" y="5186117"/>
                  <a:pt x="2422141" y="5172029"/>
                </a:cubicBezTo>
                <a:cubicBezTo>
                  <a:pt x="2411460" y="5150964"/>
                  <a:pt x="2404950" y="5136878"/>
                  <a:pt x="2400652" y="5128089"/>
                </a:cubicBezTo>
                <a:cubicBezTo>
                  <a:pt x="2400523" y="5126280"/>
                  <a:pt x="2400265" y="5122660"/>
                  <a:pt x="2400136" y="5120850"/>
                </a:cubicBezTo>
                <a:cubicBezTo>
                  <a:pt x="2398717" y="5100944"/>
                  <a:pt x="2399381" y="5084526"/>
                  <a:pt x="2398348" y="5070048"/>
                </a:cubicBezTo>
                <a:cubicBezTo>
                  <a:pt x="2396413" y="5042904"/>
                  <a:pt x="2393426" y="5026746"/>
                  <a:pt x="2393426" y="5026746"/>
                </a:cubicBezTo>
                <a:cubicBezTo>
                  <a:pt x="2393426" y="5026746"/>
                  <a:pt x="2392760" y="5043164"/>
                  <a:pt x="2391043" y="5070569"/>
                </a:cubicBezTo>
                <a:cubicBezTo>
                  <a:pt x="2390250" y="5085177"/>
                  <a:pt x="2387758" y="5101725"/>
                  <a:pt x="2387350" y="5121762"/>
                </a:cubicBezTo>
                <a:cubicBezTo>
                  <a:pt x="2387479" y="5123572"/>
                  <a:pt x="2387608" y="5125381"/>
                  <a:pt x="2387738" y="5127191"/>
                </a:cubicBezTo>
                <a:cubicBezTo>
                  <a:pt x="2386299" y="5132750"/>
                  <a:pt x="2383163" y="5140249"/>
                  <a:pt x="2378457" y="5151498"/>
                </a:cubicBezTo>
                <a:cubicBezTo>
                  <a:pt x="2375599" y="5137150"/>
                  <a:pt x="2372739" y="5122803"/>
                  <a:pt x="2368054" y="5108586"/>
                </a:cubicBezTo>
                <a:cubicBezTo>
                  <a:pt x="2363111" y="5090750"/>
                  <a:pt x="2356472" y="5074854"/>
                  <a:pt x="2351658" y="5058826"/>
                </a:cubicBezTo>
                <a:cubicBezTo>
                  <a:pt x="2330704" y="4996660"/>
                  <a:pt x="2314952" y="4955948"/>
                  <a:pt x="2314952" y="4955948"/>
                </a:cubicBezTo>
                <a:cubicBezTo>
                  <a:pt x="2314952" y="4955948"/>
                  <a:pt x="2319875" y="4999250"/>
                  <a:pt x="2329871" y="5062200"/>
                </a:cubicBezTo>
                <a:cubicBezTo>
                  <a:pt x="2332858" y="5078356"/>
                  <a:pt x="2335975" y="5096323"/>
                  <a:pt x="2339091" y="5114289"/>
                </a:cubicBezTo>
                <a:cubicBezTo>
                  <a:pt x="2342208" y="5132256"/>
                  <a:pt x="2343628" y="5152163"/>
                  <a:pt x="2348700" y="5171809"/>
                </a:cubicBezTo>
                <a:lnTo>
                  <a:pt x="2352023" y="5194870"/>
                </a:lnTo>
                <a:lnTo>
                  <a:pt x="2343736" y="5179438"/>
                </a:lnTo>
                <a:cubicBezTo>
                  <a:pt x="2341781" y="5177759"/>
                  <a:pt x="2341652" y="5175949"/>
                  <a:pt x="2339696" y="5174270"/>
                </a:cubicBezTo>
                <a:cubicBezTo>
                  <a:pt x="2338793" y="5161601"/>
                  <a:pt x="2338148" y="5152554"/>
                  <a:pt x="2338148" y="5152554"/>
                </a:cubicBezTo>
                <a:cubicBezTo>
                  <a:pt x="2338148" y="5152554"/>
                  <a:pt x="2336709" y="5158112"/>
                  <a:pt x="2335657" y="5169100"/>
                </a:cubicBezTo>
                <a:cubicBezTo>
                  <a:pt x="2329533" y="5160444"/>
                  <a:pt x="2325235" y="5151655"/>
                  <a:pt x="2319110" y="5142998"/>
                </a:cubicBezTo>
                <a:cubicBezTo>
                  <a:pt x="2319110" y="5142998"/>
                  <a:pt x="2318981" y="5141187"/>
                  <a:pt x="2318981" y="5141187"/>
                </a:cubicBezTo>
                <a:cubicBezTo>
                  <a:pt x="2309095" y="5105515"/>
                  <a:pt x="2299338" y="5071652"/>
                  <a:pt x="2289839" y="5041407"/>
                </a:cubicBezTo>
                <a:cubicBezTo>
                  <a:pt x="2280340" y="5011165"/>
                  <a:pt x="2272797" y="4982600"/>
                  <a:pt x="2263685" y="4957786"/>
                </a:cubicBezTo>
                <a:cubicBezTo>
                  <a:pt x="2254573" y="4932971"/>
                  <a:pt x="2247545" y="4911645"/>
                  <a:pt x="2240776" y="4893939"/>
                </a:cubicBezTo>
                <a:cubicBezTo>
                  <a:pt x="2227238" y="4858526"/>
                  <a:pt x="2220338" y="4839009"/>
                  <a:pt x="2220338" y="4839009"/>
                </a:cubicBezTo>
                <a:cubicBezTo>
                  <a:pt x="2220338" y="4839009"/>
                  <a:pt x="2225539" y="4860465"/>
                  <a:pt x="2233600" y="4896269"/>
                </a:cubicBezTo>
                <a:cubicBezTo>
                  <a:pt x="2238543" y="4914105"/>
                  <a:pt x="2243873" y="4937371"/>
                  <a:pt x="2251158" y="4962317"/>
                </a:cubicBezTo>
                <a:cubicBezTo>
                  <a:pt x="2258444" y="4987261"/>
                  <a:pt x="2264162" y="5015956"/>
                  <a:pt x="2270137" y="5048270"/>
                </a:cubicBezTo>
                <a:cubicBezTo>
                  <a:pt x="2272736" y="5058998"/>
                  <a:pt x="2275467" y="5071535"/>
                  <a:pt x="2278196" y="5084073"/>
                </a:cubicBezTo>
                <a:cubicBezTo>
                  <a:pt x="2276112" y="5080584"/>
                  <a:pt x="2274156" y="5078904"/>
                  <a:pt x="2272072" y="5075414"/>
                </a:cubicBezTo>
                <a:cubicBezTo>
                  <a:pt x="2269987" y="5071925"/>
                  <a:pt x="2266076" y="5068566"/>
                  <a:pt x="2264122" y="5066888"/>
                </a:cubicBezTo>
                <a:cubicBezTo>
                  <a:pt x="2263993" y="5065077"/>
                  <a:pt x="2263993" y="5065077"/>
                  <a:pt x="2262036" y="5063399"/>
                </a:cubicBezTo>
                <a:cubicBezTo>
                  <a:pt x="2253312" y="5044012"/>
                  <a:pt x="2246543" y="5026306"/>
                  <a:pt x="2240031" y="5012219"/>
                </a:cubicBezTo>
                <a:cubicBezTo>
                  <a:pt x="2227008" y="4984045"/>
                  <a:pt x="2220369" y="4968150"/>
                  <a:pt x="2220369" y="4968150"/>
                </a:cubicBezTo>
                <a:cubicBezTo>
                  <a:pt x="2220369" y="4968150"/>
                  <a:pt x="2225183" y="4984175"/>
                  <a:pt x="2232854" y="5014551"/>
                </a:cubicBezTo>
                <a:cubicBezTo>
                  <a:pt x="2237539" y="5028767"/>
                  <a:pt x="2242482" y="5046604"/>
                  <a:pt x="2249511" y="5067930"/>
                </a:cubicBezTo>
                <a:cubicBezTo>
                  <a:pt x="2254196" y="5082146"/>
                  <a:pt x="2259139" y="5099983"/>
                  <a:pt x="2262125" y="5116139"/>
                </a:cubicBezTo>
                <a:cubicBezTo>
                  <a:pt x="2253530" y="5098563"/>
                  <a:pt x="2249103" y="5087965"/>
                  <a:pt x="2249103" y="5087965"/>
                </a:cubicBezTo>
                <a:cubicBezTo>
                  <a:pt x="2249103" y="5087965"/>
                  <a:pt x="2253917" y="5103993"/>
                  <a:pt x="2261462" y="5132557"/>
                </a:cubicBezTo>
                <a:cubicBezTo>
                  <a:pt x="2258196" y="5138246"/>
                  <a:pt x="2253232" y="5145875"/>
                  <a:pt x="2248141" y="5151696"/>
                </a:cubicBezTo>
                <a:cubicBezTo>
                  <a:pt x="2243327" y="5135668"/>
                  <a:pt x="2238513" y="5119643"/>
                  <a:pt x="2233828" y="5105425"/>
                </a:cubicBezTo>
                <a:cubicBezTo>
                  <a:pt x="2224735" y="5055145"/>
                  <a:pt x="2218889" y="5024640"/>
                  <a:pt x="2218889" y="5024640"/>
                </a:cubicBezTo>
                <a:cubicBezTo>
                  <a:pt x="2218889" y="5024640"/>
                  <a:pt x="2219792" y="5037308"/>
                  <a:pt x="2219515" y="5059155"/>
                </a:cubicBezTo>
                <a:cubicBezTo>
                  <a:pt x="2212357" y="5036019"/>
                  <a:pt x="2205331" y="5014693"/>
                  <a:pt x="2196477" y="4993497"/>
                </a:cubicBezTo>
                <a:lnTo>
                  <a:pt x="2189721" y="4975643"/>
                </a:lnTo>
                <a:lnTo>
                  <a:pt x="2185592" y="4918956"/>
                </a:lnTo>
                <a:lnTo>
                  <a:pt x="2189453" y="4904646"/>
                </a:lnTo>
                <a:cubicBezTo>
                  <a:pt x="2191760" y="4895160"/>
                  <a:pt x="2192775" y="4890086"/>
                  <a:pt x="2192775" y="4890086"/>
                </a:cubicBezTo>
                <a:cubicBezTo>
                  <a:pt x="2192775" y="4890086"/>
                  <a:pt x="2191239" y="4894288"/>
                  <a:pt x="2188151" y="4902466"/>
                </a:cubicBezTo>
                <a:lnTo>
                  <a:pt x="2184990" y="4910684"/>
                </a:lnTo>
                <a:lnTo>
                  <a:pt x="2171045" y="4719227"/>
                </a:lnTo>
                <a:cubicBezTo>
                  <a:pt x="2143855" y="4366034"/>
                  <a:pt x="2108337" y="3993170"/>
                  <a:pt x="2066545" y="3799769"/>
                </a:cubicBezTo>
                <a:lnTo>
                  <a:pt x="2049145" y="3731919"/>
                </a:lnTo>
                <a:lnTo>
                  <a:pt x="1869862" y="3604284"/>
                </a:lnTo>
                <a:cubicBezTo>
                  <a:pt x="1649064" y="3450647"/>
                  <a:pt x="1408964" y="3287282"/>
                  <a:pt x="1215163" y="3100963"/>
                </a:cubicBezTo>
                <a:cubicBezTo>
                  <a:pt x="1133097" y="3023376"/>
                  <a:pt x="863623" y="2519025"/>
                  <a:pt x="798457" y="2334996"/>
                </a:cubicBezTo>
                <a:cubicBezTo>
                  <a:pt x="453401" y="2151578"/>
                  <a:pt x="360051" y="2004784"/>
                  <a:pt x="117767" y="1769072"/>
                </a:cubicBezTo>
                <a:lnTo>
                  <a:pt x="198502" y="1760808"/>
                </a:lnTo>
                <a:cubicBezTo>
                  <a:pt x="365370" y="1937921"/>
                  <a:pt x="550133" y="2112979"/>
                  <a:pt x="736299" y="2224123"/>
                </a:cubicBezTo>
                <a:cubicBezTo>
                  <a:pt x="696722" y="2171663"/>
                  <a:pt x="619040" y="1933068"/>
                  <a:pt x="552533" y="1743192"/>
                </a:cubicBezTo>
                <a:lnTo>
                  <a:pt x="666033" y="1737671"/>
                </a:lnTo>
                <a:lnTo>
                  <a:pt x="630806" y="1764212"/>
                </a:lnTo>
                <a:cubicBezTo>
                  <a:pt x="714581" y="1999358"/>
                  <a:pt x="888307" y="2316437"/>
                  <a:pt x="984220" y="2534441"/>
                </a:cubicBezTo>
                <a:cubicBezTo>
                  <a:pt x="1062916" y="2717418"/>
                  <a:pt x="1248779" y="3017354"/>
                  <a:pt x="1441258" y="3166025"/>
                </a:cubicBezTo>
                <a:cubicBezTo>
                  <a:pt x="1531583" y="3257102"/>
                  <a:pt x="1603556" y="3253158"/>
                  <a:pt x="1658080" y="3255236"/>
                </a:cubicBezTo>
                <a:lnTo>
                  <a:pt x="1674724" y="3257908"/>
                </a:lnTo>
                <a:lnTo>
                  <a:pt x="1661188" y="3241257"/>
                </a:lnTo>
                <a:cubicBezTo>
                  <a:pt x="1637694" y="3211187"/>
                  <a:pt x="1613151" y="3178512"/>
                  <a:pt x="1587479" y="3142667"/>
                </a:cubicBezTo>
                <a:cubicBezTo>
                  <a:pt x="1382102" y="2855913"/>
                  <a:pt x="1190933" y="2255281"/>
                  <a:pt x="948096" y="1803192"/>
                </a:cubicBezTo>
                <a:cubicBezTo>
                  <a:pt x="891262" y="1695981"/>
                  <a:pt x="621299" y="1041098"/>
                  <a:pt x="581258" y="857679"/>
                </a:cubicBezTo>
                <a:cubicBezTo>
                  <a:pt x="227337" y="567049"/>
                  <a:pt x="184710" y="370713"/>
                  <a:pt x="0" y="0"/>
                </a:cubicBezTo>
                <a:close/>
              </a:path>
            </a:pathLst>
          </a:custGeom>
          <a:solidFill>
            <a:schemeClr val="accent2">
              <a:lumMod val="75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xmlns="" id="{1C8DC64B-3501-4849-B243-514EF2E17695}"/>
              </a:ext>
            </a:extLst>
          </p:cNvPr>
          <p:cNvSpPr>
            <a:spLocks/>
          </p:cNvSpPr>
          <p:nvPr/>
        </p:nvSpPr>
        <p:spPr bwMode="auto">
          <a:xfrm rot="3516856">
            <a:off x="1277503" y="73662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xmlns="" id="{B0184EF0-7718-4059-B5C9-D07102B27A90}"/>
              </a:ext>
            </a:extLst>
          </p:cNvPr>
          <p:cNvSpPr>
            <a:spLocks/>
          </p:cNvSpPr>
          <p:nvPr/>
        </p:nvSpPr>
        <p:spPr bwMode="auto">
          <a:xfrm rot="3516856">
            <a:off x="-33682" y="2030817"/>
            <a:ext cx="2441682" cy="2226796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xmlns="" id="{CC232968-C98C-4EE3-86B4-4B62717A388D}"/>
              </a:ext>
            </a:extLst>
          </p:cNvPr>
          <p:cNvSpPr/>
          <p:nvPr/>
        </p:nvSpPr>
        <p:spPr>
          <a:xfrm>
            <a:off x="457805" y="1554504"/>
            <a:ext cx="2186343" cy="2180691"/>
          </a:xfrm>
          <a:custGeom>
            <a:avLst/>
            <a:gdLst>
              <a:gd name="connsiteX0" fmla="*/ 1594258 w 2181928"/>
              <a:gd name="connsiteY0" fmla="*/ 1054835 h 2176287"/>
              <a:gd name="connsiteX1" fmla="*/ 1594316 w 2181928"/>
              <a:gd name="connsiteY1" fmla="*/ 1056846 h 2176287"/>
              <a:gd name="connsiteX2" fmla="*/ 1602845 w 2181928"/>
              <a:gd name="connsiteY2" fmla="*/ 1056101 h 2176287"/>
              <a:gd name="connsiteX3" fmla="*/ 1600954 w 2181928"/>
              <a:gd name="connsiteY3" fmla="*/ 1055480 h 2176287"/>
              <a:gd name="connsiteX4" fmla="*/ 1594258 w 2181928"/>
              <a:gd name="connsiteY4" fmla="*/ 1054835 h 2176287"/>
              <a:gd name="connsiteX5" fmla="*/ 1657952 w 2181928"/>
              <a:gd name="connsiteY5" fmla="*/ 941904 h 2176287"/>
              <a:gd name="connsiteX6" fmla="*/ 1656709 w 2181928"/>
              <a:gd name="connsiteY6" fmla="*/ 943146 h 2176287"/>
              <a:gd name="connsiteX7" fmla="*/ 1651561 w 2181928"/>
              <a:gd name="connsiteY7" fmla="*/ 948552 h 2176287"/>
              <a:gd name="connsiteX8" fmla="*/ 1640569 w 2181928"/>
              <a:gd name="connsiteY8" fmla="*/ 958045 h 2176287"/>
              <a:gd name="connsiteX9" fmla="*/ 1638707 w 2181928"/>
              <a:gd name="connsiteY9" fmla="*/ 959908 h 2176287"/>
              <a:gd name="connsiteX10" fmla="*/ 1644293 w 2181928"/>
              <a:gd name="connsiteY10" fmla="*/ 956182 h 2176287"/>
              <a:gd name="connsiteX11" fmla="*/ 1651561 w 2181928"/>
              <a:gd name="connsiteY11" fmla="*/ 948552 h 2176287"/>
              <a:gd name="connsiteX12" fmla="*/ 1654226 w 2181928"/>
              <a:gd name="connsiteY12" fmla="*/ 946250 h 2176287"/>
              <a:gd name="connsiteX13" fmla="*/ 1657331 w 2181928"/>
              <a:gd name="connsiteY13" fmla="*/ 942525 h 2176287"/>
              <a:gd name="connsiteX14" fmla="*/ 1657952 w 2181928"/>
              <a:gd name="connsiteY14" fmla="*/ 941904 h 2176287"/>
              <a:gd name="connsiteX15" fmla="*/ 1651123 w 2181928"/>
              <a:gd name="connsiteY15" fmla="*/ 847542 h 2176287"/>
              <a:gd name="connsiteX16" fmla="*/ 1634982 w 2181928"/>
              <a:gd name="connsiteY16" fmla="*/ 850026 h 2176287"/>
              <a:gd name="connsiteX17" fmla="*/ 1623186 w 2181928"/>
              <a:gd name="connsiteY17" fmla="*/ 859338 h 2176287"/>
              <a:gd name="connsiteX18" fmla="*/ 1634982 w 2181928"/>
              <a:gd name="connsiteY18" fmla="*/ 851268 h 2176287"/>
              <a:gd name="connsiteX19" fmla="*/ 1648018 w 2181928"/>
              <a:gd name="connsiteY19" fmla="*/ 855613 h 2176287"/>
              <a:gd name="connsiteX20" fmla="*/ 1651123 w 2181928"/>
              <a:gd name="connsiteY20" fmla="*/ 847542 h 2176287"/>
              <a:gd name="connsiteX21" fmla="*/ 686564 w 2181928"/>
              <a:gd name="connsiteY21" fmla="*/ 2961 h 2176287"/>
              <a:gd name="connsiteX22" fmla="*/ 683861 w 2181928"/>
              <a:gd name="connsiteY22" fmla="*/ 3910 h 2176287"/>
              <a:gd name="connsiteX23" fmla="*/ 674957 w 2181928"/>
              <a:gd name="connsiteY23" fmla="*/ 4152 h 2176287"/>
              <a:gd name="connsiteX24" fmla="*/ 674111 w 2181928"/>
              <a:gd name="connsiteY24" fmla="*/ 3421 h 2176287"/>
              <a:gd name="connsiteX25" fmla="*/ 766694 w 2181928"/>
              <a:gd name="connsiteY25" fmla="*/ 0 h 2176287"/>
              <a:gd name="connsiteX26" fmla="*/ 766648 w 2181928"/>
              <a:gd name="connsiteY26" fmla="*/ 972 h 2176287"/>
              <a:gd name="connsiteX27" fmla="*/ 771112 w 2181928"/>
              <a:gd name="connsiteY27" fmla="*/ 5131 h 2176287"/>
              <a:gd name="connsiteX28" fmla="*/ 810713 w 2181928"/>
              <a:gd name="connsiteY28" fmla="*/ 72992 h 2176287"/>
              <a:gd name="connsiteX29" fmla="*/ 798589 w 2181928"/>
              <a:gd name="connsiteY29" fmla="*/ 119188 h 2176287"/>
              <a:gd name="connsiteX30" fmla="*/ 801359 w 2181928"/>
              <a:gd name="connsiteY30" fmla="*/ 131356 h 2176287"/>
              <a:gd name="connsiteX31" fmla="*/ 826570 w 2181928"/>
              <a:gd name="connsiteY31" fmla="*/ 141497 h 2176287"/>
              <a:gd name="connsiteX32" fmla="*/ 827298 w 2181928"/>
              <a:gd name="connsiteY32" fmla="*/ 141823 h 2176287"/>
              <a:gd name="connsiteX33" fmla="*/ 847108 w 2181928"/>
              <a:gd name="connsiteY33" fmla="*/ 148211 h 2176287"/>
              <a:gd name="connsiteX34" fmla="*/ 895608 w 2181928"/>
              <a:gd name="connsiteY34" fmla="*/ 147901 h 2176287"/>
              <a:gd name="connsiteX35" fmla="*/ 887705 w 2181928"/>
              <a:gd name="connsiteY35" fmla="*/ 178980 h 2176287"/>
              <a:gd name="connsiteX36" fmla="*/ 891285 w 2181928"/>
              <a:gd name="connsiteY36" fmla="*/ 177866 h 2176287"/>
              <a:gd name="connsiteX37" fmla="*/ 904334 w 2181928"/>
              <a:gd name="connsiteY37" fmla="*/ 205555 h 2176287"/>
              <a:gd name="connsiteX38" fmla="*/ 894554 w 2181928"/>
              <a:gd name="connsiteY38" fmla="*/ 218249 h 2176287"/>
              <a:gd name="connsiteX39" fmla="*/ 890952 w 2181928"/>
              <a:gd name="connsiteY39" fmla="*/ 231324 h 2176287"/>
              <a:gd name="connsiteX40" fmla="*/ 891811 w 2181928"/>
              <a:gd name="connsiteY40" fmla="*/ 235017 h 2176287"/>
              <a:gd name="connsiteX41" fmla="*/ 901368 w 2181928"/>
              <a:gd name="connsiteY41" fmla="*/ 244859 h 2176287"/>
              <a:gd name="connsiteX42" fmla="*/ 920426 w 2181928"/>
              <a:gd name="connsiteY42" fmla="*/ 251238 h 2176287"/>
              <a:gd name="connsiteX43" fmla="*/ 940431 w 2181928"/>
              <a:gd name="connsiteY43" fmla="*/ 255855 h 2176287"/>
              <a:gd name="connsiteX44" fmla="*/ 953581 w 2181928"/>
              <a:gd name="connsiteY44" fmla="*/ 265194 h 2176287"/>
              <a:gd name="connsiteX45" fmla="*/ 945617 w 2181928"/>
              <a:gd name="connsiteY45" fmla="*/ 277045 h 2176287"/>
              <a:gd name="connsiteX46" fmla="*/ 936146 w 2181928"/>
              <a:gd name="connsiteY46" fmla="*/ 290643 h 2176287"/>
              <a:gd name="connsiteX47" fmla="*/ 934173 w 2181928"/>
              <a:gd name="connsiteY47" fmla="*/ 295461 h 2176287"/>
              <a:gd name="connsiteX48" fmla="*/ 942169 w 2181928"/>
              <a:gd name="connsiteY48" fmla="*/ 302790 h 2176287"/>
              <a:gd name="connsiteX49" fmla="*/ 983141 w 2181928"/>
              <a:gd name="connsiteY49" fmla="*/ 322346 h 2176287"/>
              <a:gd name="connsiteX50" fmla="*/ 980961 w 2181928"/>
              <a:gd name="connsiteY50" fmla="*/ 324526 h 2176287"/>
              <a:gd name="connsiteX51" fmla="*/ 999919 w 2181928"/>
              <a:gd name="connsiteY51" fmla="*/ 328552 h 2176287"/>
              <a:gd name="connsiteX52" fmla="*/ 1016444 w 2181928"/>
              <a:gd name="connsiteY52" fmla="*/ 348509 h 2176287"/>
              <a:gd name="connsiteX53" fmla="*/ 1027017 w 2181928"/>
              <a:gd name="connsiteY53" fmla="*/ 354191 h 2176287"/>
              <a:gd name="connsiteX54" fmla="*/ 1049026 w 2181928"/>
              <a:gd name="connsiteY54" fmla="*/ 351705 h 2176287"/>
              <a:gd name="connsiteX55" fmla="*/ 1081334 w 2181928"/>
              <a:gd name="connsiteY55" fmla="*/ 349074 h 2176287"/>
              <a:gd name="connsiteX56" fmla="*/ 1077803 w 2181928"/>
              <a:gd name="connsiteY56" fmla="*/ 332408 h 2176287"/>
              <a:gd name="connsiteX57" fmla="*/ 1079152 w 2181928"/>
              <a:gd name="connsiteY57" fmla="*/ 317228 h 2176287"/>
              <a:gd name="connsiteX58" fmla="*/ 1101268 w 2181928"/>
              <a:gd name="connsiteY58" fmla="*/ 311164 h 2176287"/>
              <a:gd name="connsiteX59" fmla="*/ 1103984 w 2181928"/>
              <a:gd name="connsiteY59" fmla="*/ 325120 h 2176287"/>
              <a:gd name="connsiteX60" fmla="*/ 1104504 w 2181928"/>
              <a:gd name="connsiteY60" fmla="*/ 337669 h 2176287"/>
              <a:gd name="connsiteX61" fmla="*/ 1137787 w 2181928"/>
              <a:gd name="connsiteY61" fmla="*/ 332380 h 2176287"/>
              <a:gd name="connsiteX62" fmla="*/ 1144503 w 2181928"/>
              <a:gd name="connsiteY62" fmla="*/ 317359 h 2176287"/>
              <a:gd name="connsiteX63" fmla="*/ 1159896 w 2181928"/>
              <a:gd name="connsiteY63" fmla="*/ 311544 h 2176287"/>
              <a:gd name="connsiteX64" fmla="*/ 1168927 w 2181928"/>
              <a:gd name="connsiteY64" fmla="*/ 323896 h 2176287"/>
              <a:gd name="connsiteX65" fmla="*/ 1160508 w 2181928"/>
              <a:gd name="connsiteY65" fmla="*/ 350953 h 2176287"/>
              <a:gd name="connsiteX66" fmla="*/ 1170279 w 2181928"/>
              <a:gd name="connsiteY66" fmla="*/ 383469 h 2176287"/>
              <a:gd name="connsiteX67" fmla="*/ 1225969 w 2181928"/>
              <a:gd name="connsiteY67" fmla="*/ 422259 h 2176287"/>
              <a:gd name="connsiteX68" fmla="*/ 1239386 w 2181928"/>
              <a:gd name="connsiteY68" fmla="*/ 422654 h 2176287"/>
              <a:gd name="connsiteX69" fmla="*/ 1289224 w 2181928"/>
              <a:gd name="connsiteY69" fmla="*/ 402633 h 2176287"/>
              <a:gd name="connsiteX70" fmla="*/ 1261046 w 2181928"/>
              <a:gd name="connsiteY70" fmla="*/ 431795 h 2176287"/>
              <a:gd name="connsiteX71" fmla="*/ 1244590 w 2181928"/>
              <a:gd name="connsiteY71" fmla="*/ 456244 h 2176287"/>
              <a:gd name="connsiteX72" fmla="*/ 1245740 w 2181928"/>
              <a:gd name="connsiteY72" fmla="*/ 456438 h 2176287"/>
              <a:gd name="connsiteX73" fmla="*/ 1295403 w 2181928"/>
              <a:gd name="connsiteY73" fmla="*/ 468234 h 2176287"/>
              <a:gd name="connsiteX74" fmla="*/ 1408389 w 2181928"/>
              <a:gd name="connsiteY74" fmla="*/ 485616 h 2176287"/>
              <a:gd name="connsiteX75" fmla="*/ 1469228 w 2181928"/>
              <a:gd name="connsiteY75" fmla="*/ 474442 h 2176287"/>
              <a:gd name="connsiteX76" fmla="*/ 1494681 w 2181928"/>
              <a:gd name="connsiteY76" fmla="*/ 463888 h 2176287"/>
              <a:gd name="connsiteX77" fmla="*/ 1520134 w 2181928"/>
              <a:gd name="connsiteY77" fmla="*/ 464508 h 2176287"/>
              <a:gd name="connsiteX78" fmla="*/ 1596491 w 2181928"/>
              <a:gd name="connsiteY78" fmla="*/ 471959 h 2176287"/>
              <a:gd name="connsiteX79" fmla="*/ 1636844 w 2181928"/>
              <a:gd name="connsiteY79" fmla="*/ 486858 h 2176287"/>
              <a:gd name="connsiteX80" fmla="*/ 1715685 w 2181928"/>
              <a:gd name="connsiteY80" fmla="*/ 539005 h 2176287"/>
              <a:gd name="connsiteX81" fmla="*/ 1662297 w 2181928"/>
              <a:gd name="connsiteY81" fmla="*/ 511689 h 2176287"/>
              <a:gd name="connsiteX82" fmla="*/ 1619461 w 2181928"/>
              <a:gd name="connsiteY82" fmla="*/ 493065 h 2176287"/>
              <a:gd name="connsiteX83" fmla="*/ 1676576 w 2181928"/>
              <a:gd name="connsiteY83" fmla="*/ 529692 h 2176287"/>
              <a:gd name="connsiteX84" fmla="*/ 1716927 w 2181928"/>
              <a:gd name="connsiteY84" fmla="*/ 569424 h 2176287"/>
              <a:gd name="connsiteX85" fmla="*/ 1741139 w 2181928"/>
              <a:gd name="connsiteY85" fmla="*/ 602326 h 2176287"/>
              <a:gd name="connsiteX86" fmla="*/ 1743622 w 2181928"/>
              <a:gd name="connsiteY86" fmla="*/ 614121 h 2176287"/>
              <a:gd name="connsiteX87" fmla="*/ 1726860 w 2181928"/>
              <a:gd name="connsiteY87" fmla="*/ 603568 h 2176287"/>
              <a:gd name="connsiteX88" fmla="*/ 1697061 w 2181928"/>
              <a:gd name="connsiteY88" fmla="*/ 563837 h 2176287"/>
              <a:gd name="connsiteX89" fmla="*/ 1644293 w 2181928"/>
              <a:gd name="connsiteY89" fmla="*/ 522864 h 2176287"/>
              <a:gd name="connsiteX90" fmla="*/ 1644293 w 2181928"/>
              <a:gd name="connsiteY90" fmla="*/ 525347 h 2176287"/>
              <a:gd name="connsiteX91" fmla="*/ 1656709 w 2181928"/>
              <a:gd name="connsiteY91" fmla="*/ 534659 h 2176287"/>
              <a:gd name="connsiteX92" fmla="*/ 1657331 w 2181928"/>
              <a:gd name="connsiteY92" fmla="*/ 535280 h 2176287"/>
              <a:gd name="connsiteX93" fmla="*/ 1693958 w 2181928"/>
              <a:gd name="connsiteY93" fmla="*/ 572528 h 2176287"/>
              <a:gd name="connsiteX94" fmla="*/ 1749209 w 2181928"/>
              <a:gd name="connsiteY94" fmla="*/ 651370 h 2176287"/>
              <a:gd name="connsiteX95" fmla="*/ 1751692 w 2181928"/>
              <a:gd name="connsiteY95" fmla="*/ 655715 h 2176287"/>
              <a:gd name="connsiteX96" fmla="*/ 1743622 w 2181928"/>
              <a:gd name="connsiteY96" fmla="*/ 674339 h 2176287"/>
              <a:gd name="connsiteX97" fmla="*/ 1741760 w 2181928"/>
              <a:gd name="connsiteY97" fmla="*/ 676202 h 2176287"/>
              <a:gd name="connsiteX98" fmla="*/ 1741760 w 2181928"/>
              <a:gd name="connsiteY98" fmla="*/ 676823 h 2176287"/>
              <a:gd name="connsiteX99" fmla="*/ 1754796 w 2181928"/>
              <a:gd name="connsiteY99" fmla="*/ 688618 h 2176287"/>
              <a:gd name="connsiteX100" fmla="*/ 1754176 w 2181928"/>
              <a:gd name="connsiteY100" fmla="*/ 692963 h 2176287"/>
              <a:gd name="connsiteX101" fmla="*/ 1733068 w 2181928"/>
              <a:gd name="connsiteY101" fmla="*/ 691722 h 2176287"/>
              <a:gd name="connsiteX102" fmla="*/ 1729964 w 2181928"/>
              <a:gd name="connsiteY102" fmla="*/ 699171 h 2176287"/>
              <a:gd name="connsiteX103" fmla="*/ 1731206 w 2181928"/>
              <a:gd name="connsiteY103" fmla="*/ 701654 h 2176287"/>
              <a:gd name="connsiteX104" fmla="*/ 1723756 w 2181928"/>
              <a:gd name="connsiteY104" fmla="*/ 715932 h 2176287"/>
              <a:gd name="connsiteX105" fmla="*/ 1724377 w 2181928"/>
              <a:gd name="connsiteY105" fmla="*/ 722762 h 2176287"/>
              <a:gd name="connsiteX106" fmla="*/ 1741760 w 2181928"/>
              <a:gd name="connsiteY106" fmla="*/ 761872 h 2176287"/>
              <a:gd name="connsiteX107" fmla="*/ 1745484 w 2181928"/>
              <a:gd name="connsiteY107" fmla="*/ 764976 h 2176287"/>
              <a:gd name="connsiteX108" fmla="*/ 1772800 w 2181928"/>
              <a:gd name="connsiteY108" fmla="*/ 776150 h 2176287"/>
              <a:gd name="connsiteX109" fmla="*/ 1785836 w 2181928"/>
              <a:gd name="connsiteY109" fmla="*/ 777392 h 2176287"/>
              <a:gd name="connsiteX110" fmla="*/ 1790182 w 2181928"/>
              <a:gd name="connsiteY110" fmla="*/ 780496 h 2176287"/>
              <a:gd name="connsiteX111" fmla="*/ 1785836 w 2181928"/>
              <a:gd name="connsiteY111" fmla="*/ 786704 h 2176287"/>
              <a:gd name="connsiteX112" fmla="*/ 1766592 w 2181928"/>
              <a:gd name="connsiteY112" fmla="*/ 789809 h 2176287"/>
              <a:gd name="connsiteX113" fmla="*/ 1776525 w 2181928"/>
              <a:gd name="connsiteY113" fmla="*/ 790429 h 2176287"/>
              <a:gd name="connsiteX114" fmla="*/ 1783974 w 2181928"/>
              <a:gd name="connsiteY114" fmla="*/ 791671 h 2176287"/>
              <a:gd name="connsiteX115" fmla="*/ 1787698 w 2181928"/>
              <a:gd name="connsiteY115" fmla="*/ 794774 h 2176287"/>
              <a:gd name="connsiteX116" fmla="*/ 1793286 w 2181928"/>
              <a:gd name="connsiteY116" fmla="*/ 816502 h 2176287"/>
              <a:gd name="connsiteX117" fmla="*/ 1788941 w 2181928"/>
              <a:gd name="connsiteY117" fmla="*/ 818986 h 2176287"/>
              <a:gd name="connsiteX118" fmla="*/ 1775282 w 2181928"/>
              <a:gd name="connsiteY118" fmla="*/ 824573 h 2176287"/>
              <a:gd name="connsiteX119" fmla="*/ 1812531 w 2181928"/>
              <a:gd name="connsiteY119" fmla="*/ 858717 h 2176287"/>
              <a:gd name="connsiteX120" fmla="*/ 1809426 w 2181928"/>
              <a:gd name="connsiteY120" fmla="*/ 867409 h 2176287"/>
              <a:gd name="connsiteX121" fmla="*/ 1797631 w 2181928"/>
              <a:gd name="connsiteY121" fmla="*/ 872996 h 2176287"/>
              <a:gd name="connsiteX122" fmla="*/ 1815014 w 2181928"/>
              <a:gd name="connsiteY122" fmla="*/ 876720 h 2176287"/>
              <a:gd name="connsiteX123" fmla="*/ 1818739 w 2181928"/>
              <a:gd name="connsiteY123" fmla="*/ 879204 h 2176287"/>
              <a:gd name="connsiteX124" fmla="*/ 1831155 w 2181928"/>
              <a:gd name="connsiteY124" fmla="*/ 884791 h 2176287"/>
              <a:gd name="connsiteX125" fmla="*/ 1837984 w 2181928"/>
              <a:gd name="connsiteY125" fmla="*/ 902173 h 2176287"/>
              <a:gd name="connsiteX126" fmla="*/ 1789561 w 2181928"/>
              <a:gd name="connsiteY126" fmla="*/ 917072 h 2176287"/>
              <a:gd name="connsiteX127" fmla="*/ 1779628 w 2181928"/>
              <a:gd name="connsiteY127" fmla="*/ 917693 h 2176287"/>
              <a:gd name="connsiteX128" fmla="*/ 1757900 w 2181928"/>
              <a:gd name="connsiteY128" fmla="*/ 923901 h 2176287"/>
              <a:gd name="connsiteX129" fmla="*/ 1746105 w 2181928"/>
              <a:gd name="connsiteY129" fmla="*/ 935696 h 2176287"/>
              <a:gd name="connsiteX130" fmla="*/ 1734931 w 2181928"/>
              <a:gd name="connsiteY130" fmla="*/ 912726 h 2176287"/>
              <a:gd name="connsiteX131" fmla="*/ 1759142 w 2181928"/>
              <a:gd name="connsiteY131" fmla="*/ 890378 h 2176287"/>
              <a:gd name="connsiteX132" fmla="*/ 1746726 w 2181928"/>
              <a:gd name="connsiteY132" fmla="*/ 889757 h 2176287"/>
              <a:gd name="connsiteX133" fmla="*/ 1731826 w 2181928"/>
              <a:gd name="connsiteY133" fmla="*/ 914589 h 2176287"/>
              <a:gd name="connsiteX134" fmla="*/ 1727481 w 2181928"/>
              <a:gd name="connsiteY134" fmla="*/ 959287 h 2176287"/>
              <a:gd name="connsiteX135" fmla="*/ 1720652 w 2181928"/>
              <a:gd name="connsiteY135" fmla="*/ 971703 h 2176287"/>
              <a:gd name="connsiteX136" fmla="*/ 1720652 w 2181928"/>
              <a:gd name="connsiteY136" fmla="*/ 973566 h 2176287"/>
              <a:gd name="connsiteX137" fmla="*/ 1722515 w 2181928"/>
              <a:gd name="connsiteY137" fmla="*/ 973566 h 2176287"/>
              <a:gd name="connsiteX138" fmla="*/ 1736793 w 2181928"/>
              <a:gd name="connsiteY138" fmla="*/ 956804 h 2176287"/>
              <a:gd name="connsiteX139" fmla="*/ 1749830 w 2181928"/>
              <a:gd name="connsiteY139" fmla="*/ 944387 h 2176287"/>
              <a:gd name="connsiteX140" fmla="*/ 1759142 w 2181928"/>
              <a:gd name="connsiteY140" fmla="*/ 939421 h 2176287"/>
              <a:gd name="connsiteX141" fmla="*/ 1767212 w 2181928"/>
              <a:gd name="connsiteY141" fmla="*/ 948733 h 2176287"/>
              <a:gd name="connsiteX142" fmla="*/ 1757900 w 2181928"/>
              <a:gd name="connsiteY142" fmla="*/ 985982 h 2176287"/>
              <a:gd name="connsiteX143" fmla="*/ 1753555 w 2181928"/>
              <a:gd name="connsiteY143" fmla="*/ 988465 h 2176287"/>
              <a:gd name="connsiteX144" fmla="*/ 1743001 w 2181928"/>
              <a:gd name="connsiteY144" fmla="*/ 984119 h 2176287"/>
              <a:gd name="connsiteX145" fmla="*/ 1743467 w 2181928"/>
              <a:gd name="connsiteY145" fmla="*/ 983033 h 2176287"/>
              <a:gd name="connsiteX146" fmla="*/ 1743622 w 2181928"/>
              <a:gd name="connsiteY146" fmla="*/ 982877 h 2176287"/>
              <a:gd name="connsiteX147" fmla="*/ 1744863 w 2181928"/>
              <a:gd name="connsiteY147" fmla="*/ 979774 h 2176287"/>
              <a:gd name="connsiteX148" fmla="*/ 1743467 w 2181928"/>
              <a:gd name="connsiteY148" fmla="*/ 983033 h 2176287"/>
              <a:gd name="connsiteX149" fmla="*/ 1737414 w 2181928"/>
              <a:gd name="connsiteY149" fmla="*/ 989085 h 2176287"/>
              <a:gd name="connsiteX150" fmla="*/ 1718790 w 2181928"/>
              <a:gd name="connsiteY150" fmla="*/ 997157 h 2176287"/>
              <a:gd name="connsiteX151" fmla="*/ 1654847 w 2181928"/>
              <a:gd name="connsiteY151" fmla="*/ 1000881 h 2176287"/>
              <a:gd name="connsiteX152" fmla="*/ 1636844 w 2181928"/>
              <a:gd name="connsiteY152" fmla="*/ 1000881 h 2176287"/>
              <a:gd name="connsiteX153" fmla="*/ 1591526 w 2181928"/>
              <a:gd name="connsiteY153" fmla="*/ 999639 h 2176287"/>
              <a:gd name="connsiteX154" fmla="*/ 1575889 w 2181928"/>
              <a:gd name="connsiteY154" fmla="*/ 1001638 h 2176287"/>
              <a:gd name="connsiteX155" fmla="*/ 1570829 w 2181928"/>
              <a:gd name="connsiteY155" fmla="*/ 999528 h 2176287"/>
              <a:gd name="connsiteX156" fmla="*/ 1571198 w 2181928"/>
              <a:gd name="connsiteY156" fmla="*/ 1002680 h 2176287"/>
              <a:gd name="connsiteX157" fmla="*/ 1588306 w 2181928"/>
              <a:gd name="connsiteY157" fmla="*/ 1014374 h 2176287"/>
              <a:gd name="connsiteX158" fmla="*/ 1590582 w 2181928"/>
              <a:gd name="connsiteY158" fmla="*/ 1013098 h 2176287"/>
              <a:gd name="connsiteX159" fmla="*/ 1606409 w 2181928"/>
              <a:gd name="connsiteY159" fmla="*/ 1007744 h 2176287"/>
              <a:gd name="connsiteX160" fmla="*/ 1618263 w 2181928"/>
              <a:gd name="connsiteY160" fmla="*/ 1030474 h 2176287"/>
              <a:gd name="connsiteX161" fmla="*/ 1612689 w 2181928"/>
              <a:gd name="connsiteY161" fmla="*/ 1052243 h 2176287"/>
              <a:gd name="connsiteX162" fmla="*/ 1609858 w 2181928"/>
              <a:gd name="connsiteY162" fmla="*/ 1055487 h 2176287"/>
              <a:gd name="connsiteX163" fmla="*/ 1615986 w 2181928"/>
              <a:gd name="connsiteY163" fmla="*/ 1054951 h 2176287"/>
              <a:gd name="connsiteX164" fmla="*/ 1640712 w 2181928"/>
              <a:gd name="connsiteY164" fmla="*/ 1057934 h 2176287"/>
              <a:gd name="connsiteX165" fmla="*/ 1654567 w 2181928"/>
              <a:gd name="connsiteY165" fmla="*/ 1071018 h 2176287"/>
              <a:gd name="connsiteX166" fmla="*/ 1663034 w 2181928"/>
              <a:gd name="connsiteY166" fmla="*/ 1087952 h 2176287"/>
              <a:gd name="connsiteX167" fmla="*/ 1663803 w 2181928"/>
              <a:gd name="connsiteY167" fmla="*/ 1094109 h 2176287"/>
              <a:gd name="connsiteX168" fmla="*/ 1627627 w 2181928"/>
              <a:gd name="connsiteY168" fmla="*/ 1127206 h 2176287"/>
              <a:gd name="connsiteX169" fmla="*/ 1594531 w 2181928"/>
              <a:gd name="connsiteY169" fmla="*/ 1152606 h 2176287"/>
              <a:gd name="connsiteX170" fmla="*/ 1662264 w 2181928"/>
              <a:gd name="connsiteY170" fmla="*/ 1130285 h 2176287"/>
              <a:gd name="connsiteX171" fmla="*/ 1689973 w 2181928"/>
              <a:gd name="connsiteY171" fmla="*/ 1128745 h 2176287"/>
              <a:gd name="connsiteX172" fmla="*/ 1743852 w 2181928"/>
              <a:gd name="connsiteY172" fmla="*/ 1142600 h 2176287"/>
              <a:gd name="connsiteX173" fmla="*/ 1802349 w 2181928"/>
              <a:gd name="connsiteY173" fmla="*/ 1159533 h 2176287"/>
              <a:gd name="connsiteX174" fmla="*/ 1804658 w 2181928"/>
              <a:gd name="connsiteY174" fmla="*/ 1172618 h 2176287"/>
              <a:gd name="connsiteX175" fmla="*/ 1764633 w 2181928"/>
              <a:gd name="connsiteY175" fmla="*/ 1238042 h 2176287"/>
              <a:gd name="connsiteX176" fmla="*/ 1716143 w 2181928"/>
              <a:gd name="connsiteY176" fmla="*/ 1311164 h 2176287"/>
              <a:gd name="connsiteX177" fmla="*/ 1699979 w 2181928"/>
              <a:gd name="connsiteY177" fmla="*/ 1353497 h 2176287"/>
              <a:gd name="connsiteX178" fmla="*/ 1699998 w 2181928"/>
              <a:gd name="connsiteY178" fmla="*/ 1354296 h 2176287"/>
              <a:gd name="connsiteX179" fmla="*/ 1706994 w 2181928"/>
              <a:gd name="connsiteY179" fmla="*/ 1355979 h 2176287"/>
              <a:gd name="connsiteX180" fmla="*/ 1713745 w 2181928"/>
              <a:gd name="connsiteY180" fmla="*/ 1369792 h 2176287"/>
              <a:gd name="connsiteX181" fmla="*/ 1713088 w 2181928"/>
              <a:gd name="connsiteY181" fmla="*/ 1372993 h 2176287"/>
              <a:gd name="connsiteX182" fmla="*/ 1745872 w 2181928"/>
              <a:gd name="connsiteY182" fmla="*/ 1378320 h 2176287"/>
              <a:gd name="connsiteX183" fmla="*/ 1780797 w 2181928"/>
              <a:gd name="connsiteY183" fmla="*/ 1375818 h 2176287"/>
              <a:gd name="connsiteX184" fmla="*/ 1822361 w 2181928"/>
              <a:gd name="connsiteY184" fmla="*/ 1316552 h 2176287"/>
              <a:gd name="connsiteX185" fmla="*/ 1808506 w 2181928"/>
              <a:gd name="connsiteY185" fmla="*/ 1298079 h 2176287"/>
              <a:gd name="connsiteX186" fmla="*/ 1789264 w 2181928"/>
              <a:gd name="connsiteY186" fmla="*/ 1268061 h 2176287"/>
              <a:gd name="connsiteX187" fmla="*/ 1842373 w 2181928"/>
              <a:gd name="connsiteY187" fmla="*/ 1254206 h 2176287"/>
              <a:gd name="connsiteX188" fmla="*/ 1856997 w 2181928"/>
              <a:gd name="connsiteY188" fmla="*/ 1267291 h 2176287"/>
              <a:gd name="connsiteX189" fmla="*/ 1918573 w 2181928"/>
              <a:gd name="connsiteY189" fmla="*/ 1279606 h 2176287"/>
              <a:gd name="connsiteX190" fmla="*/ 1954749 w 2181928"/>
              <a:gd name="connsiteY190" fmla="*/ 1271139 h 2176287"/>
              <a:gd name="connsiteX191" fmla="*/ 1983228 w 2181928"/>
              <a:gd name="connsiteY191" fmla="*/ 1311164 h 2176287"/>
              <a:gd name="connsiteX192" fmla="*/ 1952440 w 2181928"/>
              <a:gd name="connsiteY192" fmla="*/ 1367351 h 2176287"/>
              <a:gd name="connsiteX193" fmla="*/ 1994773 w 2181928"/>
              <a:gd name="connsiteY193" fmla="*/ 1338873 h 2176287"/>
              <a:gd name="connsiteX194" fmla="*/ 2046343 w 2181928"/>
              <a:gd name="connsiteY194" fmla="*/ 1327328 h 2176287"/>
              <a:gd name="connsiteX195" fmla="*/ 2113307 w 2181928"/>
              <a:gd name="connsiteY195" fmla="*/ 1318861 h 2176287"/>
              <a:gd name="connsiteX196" fmla="*/ 2128700 w 2181928"/>
              <a:gd name="connsiteY196" fmla="*/ 1354267 h 2176287"/>
              <a:gd name="connsiteX197" fmla="*/ 2121003 w 2181928"/>
              <a:gd name="connsiteY197" fmla="*/ 1388903 h 2176287"/>
              <a:gd name="connsiteX198" fmla="*/ 2110228 w 2181928"/>
              <a:gd name="connsiteY198" fmla="*/ 1416612 h 2176287"/>
              <a:gd name="connsiteX199" fmla="*/ 2114846 w 2181928"/>
              <a:gd name="connsiteY199" fmla="*/ 1460485 h 2176287"/>
              <a:gd name="connsiteX200" fmla="*/ 2123312 w 2181928"/>
              <a:gd name="connsiteY200" fmla="*/ 1467412 h 2176287"/>
              <a:gd name="connsiteX201" fmla="*/ 2128700 w 2181928"/>
              <a:gd name="connsiteY201" fmla="*/ 1525909 h 2176287"/>
              <a:gd name="connsiteX202" fmla="*/ 2121003 w 2181928"/>
              <a:gd name="connsiteY202" fmla="*/ 1539764 h 2176287"/>
              <a:gd name="connsiteX203" fmla="*/ 2137167 w 2181928"/>
              <a:gd name="connsiteY203" fmla="*/ 1543612 h 2176287"/>
              <a:gd name="connsiteX204" fmla="*/ 2181040 w 2181928"/>
              <a:gd name="connsiteY204" fmla="*/ 1569782 h 2176287"/>
              <a:gd name="connsiteX205" fmla="*/ 2172573 w 2181928"/>
              <a:gd name="connsiteY205" fmla="*/ 1588255 h 2176287"/>
              <a:gd name="connsiteX206" fmla="*/ 2153330 w 2181928"/>
              <a:gd name="connsiteY206" fmla="*/ 1622121 h 2176287"/>
              <a:gd name="connsiteX207" fmla="*/ 2092525 w 2181928"/>
              <a:gd name="connsiteY207" fmla="*/ 1635206 h 2176287"/>
              <a:gd name="connsiteX208" fmla="*/ 2010167 w 2181928"/>
              <a:gd name="connsiteY208" fmla="*/ 1606727 h 2176287"/>
              <a:gd name="connsiteX209" fmla="*/ 1971682 w 2181928"/>
              <a:gd name="connsiteY209" fmla="*/ 1578249 h 2176287"/>
              <a:gd name="connsiteX210" fmla="*/ 1943203 w 2181928"/>
              <a:gd name="connsiteY210" fmla="*/ 1526679 h 2176287"/>
              <a:gd name="connsiteX211" fmla="*/ 1934737 w 2181928"/>
              <a:gd name="connsiteY211" fmla="*/ 1524370 h 2176287"/>
              <a:gd name="connsiteX212" fmla="*/ 1934737 w 2181928"/>
              <a:gd name="connsiteY212" fmla="*/ 1531297 h 2176287"/>
              <a:gd name="connsiteX213" fmla="*/ 1935506 w 2181928"/>
              <a:gd name="connsiteY213" fmla="*/ 1543612 h 2176287"/>
              <a:gd name="connsiteX214" fmla="*/ 1929349 w 2181928"/>
              <a:gd name="connsiteY214" fmla="*/ 1575170 h 2176287"/>
              <a:gd name="connsiteX215" fmla="*/ 1913955 w 2181928"/>
              <a:gd name="connsiteY215" fmla="*/ 1564394 h 2176287"/>
              <a:gd name="connsiteX216" fmla="*/ 1891633 w 2181928"/>
              <a:gd name="connsiteY216" fmla="*/ 1532067 h 2176287"/>
              <a:gd name="connsiteX217" fmla="*/ 1801579 w 2181928"/>
              <a:gd name="connsiteY217" fmla="*/ 1532836 h 2176287"/>
              <a:gd name="connsiteX218" fmla="*/ 1812355 w 2181928"/>
              <a:gd name="connsiteY218" fmla="*/ 1621351 h 2176287"/>
              <a:gd name="connsiteX219" fmla="*/ 1863924 w 2181928"/>
              <a:gd name="connsiteY219" fmla="*/ 1640594 h 2176287"/>
              <a:gd name="connsiteX220" fmla="*/ 1875470 w 2181928"/>
              <a:gd name="connsiteY220" fmla="*/ 1645982 h 2176287"/>
              <a:gd name="connsiteX221" fmla="*/ 1874700 w 2181928"/>
              <a:gd name="connsiteY221" fmla="*/ 1649830 h 2176287"/>
              <a:gd name="connsiteX222" fmla="*/ 1864694 w 2181928"/>
              <a:gd name="connsiteY222" fmla="*/ 1667533 h 2176287"/>
              <a:gd name="connsiteX223" fmla="*/ 1847761 w 2181928"/>
              <a:gd name="connsiteY223" fmla="*/ 1723722 h 2176287"/>
              <a:gd name="connsiteX224" fmla="*/ 1779258 w 2181928"/>
              <a:gd name="connsiteY224" fmla="*/ 1775291 h 2176287"/>
              <a:gd name="connsiteX225" fmla="*/ 1733076 w 2181928"/>
              <a:gd name="connsiteY225" fmla="*/ 1790685 h 2176287"/>
              <a:gd name="connsiteX226" fmla="*/ 1689203 w 2181928"/>
              <a:gd name="connsiteY226" fmla="*/ 1817624 h 2176287"/>
              <a:gd name="connsiteX227" fmla="*/ 1685355 w 2181928"/>
              <a:gd name="connsiteY227" fmla="*/ 1817624 h 2176287"/>
              <a:gd name="connsiteX228" fmla="*/ 1599919 w 2181928"/>
              <a:gd name="connsiteY228" fmla="*/ 1862267 h 2176287"/>
              <a:gd name="connsiteX229" fmla="*/ 1592222 w 2181928"/>
              <a:gd name="connsiteY229" fmla="*/ 1875351 h 2176287"/>
              <a:gd name="connsiteX230" fmla="*/ 1574519 w 2181928"/>
              <a:gd name="connsiteY230" fmla="*/ 1887667 h 2176287"/>
              <a:gd name="connsiteX231" fmla="*/ 1518330 w 2181928"/>
              <a:gd name="connsiteY231" fmla="*/ 1929230 h 2176287"/>
              <a:gd name="connsiteX232" fmla="*/ 1559125 w 2181928"/>
              <a:gd name="connsiteY232" fmla="*/ 1939237 h 2176287"/>
              <a:gd name="connsiteX233" fmla="*/ 1574519 w 2181928"/>
              <a:gd name="connsiteY233" fmla="*/ 1958479 h 2176287"/>
              <a:gd name="connsiteX234" fmla="*/ 1562973 w 2181928"/>
              <a:gd name="connsiteY234" fmla="*/ 1968485 h 2176287"/>
              <a:gd name="connsiteX235" fmla="*/ 1546040 w 2181928"/>
              <a:gd name="connsiteY235" fmla="*/ 2030061 h 2176287"/>
              <a:gd name="connsiteX236" fmla="*/ 1539112 w 2181928"/>
              <a:gd name="connsiteY236" fmla="*/ 2072394 h 2176287"/>
              <a:gd name="connsiteX237" fmla="*/ 1519870 w 2181928"/>
              <a:gd name="connsiteY237" fmla="*/ 2101643 h 2176287"/>
              <a:gd name="connsiteX238" fmla="*/ 1492161 w 2181928"/>
              <a:gd name="connsiteY238" fmla="*/ 2126273 h 2176287"/>
              <a:gd name="connsiteX239" fmla="*/ 1423658 w 2181928"/>
              <a:gd name="connsiteY239" fmla="*/ 2163218 h 2176287"/>
              <a:gd name="connsiteX240" fmla="*/ 1385173 w 2181928"/>
              <a:gd name="connsiteY240" fmla="*/ 2163988 h 2176287"/>
              <a:gd name="connsiteX241" fmla="*/ 1354385 w 2181928"/>
              <a:gd name="connsiteY241" fmla="*/ 2157830 h 2176287"/>
              <a:gd name="connsiteX242" fmla="*/ 1325137 w 2181928"/>
              <a:gd name="connsiteY242" fmla="*/ 2167836 h 2176287"/>
              <a:gd name="connsiteX243" fmla="*/ 1299737 w 2181928"/>
              <a:gd name="connsiteY243" fmla="*/ 2148594 h 2176287"/>
              <a:gd name="connsiteX244" fmla="*/ 1294349 w 2181928"/>
              <a:gd name="connsiteY244" fmla="*/ 2120885 h 2176287"/>
              <a:gd name="connsiteX245" fmla="*/ 1265100 w 2181928"/>
              <a:gd name="connsiteY245" fmla="*/ 2101643 h 2176287"/>
              <a:gd name="connsiteX246" fmla="*/ 1238929 w 2181928"/>
              <a:gd name="connsiteY246" fmla="*/ 2087788 h 2176287"/>
              <a:gd name="connsiteX247" fmla="*/ 1211221 w 2181928"/>
              <a:gd name="connsiteY247" fmla="*/ 2043915 h 2176287"/>
              <a:gd name="connsiteX248" fmla="*/ 1217379 w 2181928"/>
              <a:gd name="connsiteY248" fmla="*/ 2011588 h 2176287"/>
              <a:gd name="connsiteX249" fmla="*/ 1231233 w 2181928"/>
              <a:gd name="connsiteY249" fmla="*/ 1993885 h 2176287"/>
              <a:gd name="connsiteX250" fmla="*/ 1251246 w 2181928"/>
              <a:gd name="connsiteY250" fmla="*/ 1965406 h 2176287"/>
              <a:gd name="connsiteX251" fmla="*/ 1252015 w 2181928"/>
              <a:gd name="connsiteY251" fmla="*/ 1965406 h 2176287"/>
              <a:gd name="connsiteX252" fmla="*/ 1262021 w 2181928"/>
              <a:gd name="connsiteY252" fmla="*/ 1951552 h 2176287"/>
              <a:gd name="connsiteX253" fmla="*/ 1262021 w 2181928"/>
              <a:gd name="connsiteY253" fmla="*/ 1909218 h 2176287"/>
              <a:gd name="connsiteX254" fmla="*/ 1256633 w 2181928"/>
              <a:gd name="connsiteY254" fmla="*/ 1903061 h 2176287"/>
              <a:gd name="connsiteX255" fmla="*/ 1222767 w 2181928"/>
              <a:gd name="connsiteY255" fmla="*/ 1851491 h 2176287"/>
              <a:gd name="connsiteX256" fmla="*/ 1221227 w 2181928"/>
              <a:gd name="connsiteY256" fmla="*/ 1845334 h 2176287"/>
              <a:gd name="connsiteX257" fmla="*/ 1221227 w 2181928"/>
              <a:gd name="connsiteY257" fmla="*/ 1842255 h 2176287"/>
              <a:gd name="connsiteX258" fmla="*/ 1204293 w 2181928"/>
              <a:gd name="connsiteY258" fmla="*/ 1762206 h 2176287"/>
              <a:gd name="connsiteX259" fmla="*/ 1190439 w 2181928"/>
              <a:gd name="connsiteY259" fmla="*/ 1723722 h 2176287"/>
              <a:gd name="connsiteX260" fmla="*/ 1159651 w 2181928"/>
              <a:gd name="connsiteY260" fmla="*/ 1706788 h 2176287"/>
              <a:gd name="connsiteX261" fmla="*/ 1132497 w 2181928"/>
              <a:gd name="connsiteY261" fmla="*/ 1711847 h 2176287"/>
              <a:gd name="connsiteX262" fmla="*/ 1131900 w 2181928"/>
              <a:gd name="connsiteY262" fmla="*/ 1712163 h 2176287"/>
              <a:gd name="connsiteX263" fmla="*/ 1131622 w 2181928"/>
              <a:gd name="connsiteY263" fmla="*/ 1712010 h 2176287"/>
              <a:gd name="connsiteX264" fmla="*/ 1130210 w 2181928"/>
              <a:gd name="connsiteY264" fmla="*/ 1712273 h 2176287"/>
              <a:gd name="connsiteX265" fmla="*/ 1099615 w 2181928"/>
              <a:gd name="connsiteY265" fmla="*/ 1713715 h 2176287"/>
              <a:gd name="connsiteX266" fmla="*/ 1071137 w 2181928"/>
              <a:gd name="connsiteY266" fmla="*/ 1700631 h 2176287"/>
              <a:gd name="connsiteX267" fmla="*/ 1041117 w 2181928"/>
              <a:gd name="connsiteY267" fmla="*/ 1647521 h 2176287"/>
              <a:gd name="connsiteX268" fmla="*/ 1028802 w 2181928"/>
              <a:gd name="connsiteY268" fmla="*/ 1639824 h 2176287"/>
              <a:gd name="connsiteX269" fmla="*/ 965687 w 2181928"/>
              <a:gd name="connsiteY269" fmla="*/ 1663685 h 2176287"/>
              <a:gd name="connsiteX270" fmla="*/ 906420 w 2181928"/>
              <a:gd name="connsiteY270" fmla="*/ 1696012 h 2176287"/>
              <a:gd name="connsiteX271" fmla="*/ 895645 w 2181928"/>
              <a:gd name="connsiteY271" fmla="*/ 1712176 h 2176287"/>
              <a:gd name="connsiteX272" fmla="*/ 894105 w 2181928"/>
              <a:gd name="connsiteY272" fmla="*/ 1756048 h 2176287"/>
              <a:gd name="connsiteX273" fmla="*/ 840226 w 2181928"/>
              <a:gd name="connsiteY273" fmla="*/ 1797612 h 2176287"/>
              <a:gd name="connsiteX274" fmla="*/ 811748 w 2181928"/>
              <a:gd name="connsiteY274" fmla="*/ 1782218 h 2176287"/>
              <a:gd name="connsiteX275" fmla="*/ 709378 w 2181928"/>
              <a:gd name="connsiteY275" fmla="*/ 1702940 h 2176287"/>
              <a:gd name="connsiteX276" fmla="*/ 677820 w 2181928"/>
              <a:gd name="connsiteY276" fmla="*/ 1683697 h 2176287"/>
              <a:gd name="connsiteX277" fmla="*/ 611626 w 2181928"/>
              <a:gd name="connsiteY277" fmla="*/ 1702170 h 2176287"/>
              <a:gd name="connsiteX278" fmla="*/ 586996 w 2181928"/>
              <a:gd name="connsiteY278" fmla="*/ 1743733 h 2176287"/>
              <a:gd name="connsiteX279" fmla="*/ 482317 w 2181928"/>
              <a:gd name="connsiteY279" fmla="*/ 1765285 h 2176287"/>
              <a:gd name="connsiteX280" fmla="*/ 409966 w 2181928"/>
              <a:gd name="connsiteY280" fmla="*/ 1734497 h 2176287"/>
              <a:gd name="connsiteX281" fmla="*/ 410736 w 2181928"/>
              <a:gd name="connsiteY281" fmla="*/ 1682927 h 2176287"/>
              <a:gd name="connsiteX282" fmla="*/ 404578 w 2181928"/>
              <a:gd name="connsiteY282" fmla="*/ 1642133 h 2176287"/>
              <a:gd name="connsiteX283" fmla="*/ 377638 w 2181928"/>
              <a:gd name="connsiteY283" fmla="*/ 1615964 h 2176287"/>
              <a:gd name="connsiteX284" fmla="*/ 356857 w 2181928"/>
              <a:gd name="connsiteY284" fmla="*/ 1587485 h 2176287"/>
              <a:gd name="connsiteX285" fmla="*/ 369942 w 2181928"/>
              <a:gd name="connsiteY285" fmla="*/ 1536685 h 2176287"/>
              <a:gd name="connsiteX286" fmla="*/ 420742 w 2181928"/>
              <a:gd name="connsiteY286" fmla="*/ 1387364 h 2176287"/>
              <a:gd name="connsiteX287" fmla="*/ 423051 w 2181928"/>
              <a:gd name="connsiteY287" fmla="*/ 1356576 h 2176287"/>
              <a:gd name="connsiteX288" fmla="*/ 396111 w 2181928"/>
              <a:gd name="connsiteY288" fmla="*/ 1329637 h 2176287"/>
              <a:gd name="connsiteX289" fmla="*/ 307596 w 2181928"/>
              <a:gd name="connsiteY289" fmla="*/ 1319631 h 2176287"/>
              <a:gd name="connsiteX290" fmla="*/ 282196 w 2181928"/>
              <a:gd name="connsiteY290" fmla="*/ 1330406 h 2176287"/>
              <a:gd name="connsiteX291" fmla="*/ 269881 w 2181928"/>
              <a:gd name="connsiteY291" fmla="*/ 1361194 h 2176287"/>
              <a:gd name="connsiteX292" fmla="*/ 200608 w 2181928"/>
              <a:gd name="connsiteY292" fmla="*/ 1464334 h 2176287"/>
              <a:gd name="connsiteX293" fmla="*/ 185984 w 2181928"/>
              <a:gd name="connsiteY293" fmla="*/ 1477418 h 2176287"/>
              <a:gd name="connsiteX294" fmla="*/ 192141 w 2181928"/>
              <a:gd name="connsiteY294" fmla="*/ 1535915 h 2176287"/>
              <a:gd name="connsiteX295" fmla="*/ 220620 w 2181928"/>
              <a:gd name="connsiteY295" fmla="*/ 1575940 h 2176287"/>
              <a:gd name="connsiteX296" fmla="*/ 212154 w 2181928"/>
              <a:gd name="connsiteY296" fmla="*/ 1595182 h 2176287"/>
              <a:gd name="connsiteX297" fmla="*/ 155966 w 2181928"/>
              <a:gd name="connsiteY297" fmla="*/ 1594412 h 2176287"/>
              <a:gd name="connsiteX298" fmla="*/ 103626 w 2181928"/>
              <a:gd name="connsiteY298" fmla="*/ 1593643 h 2176287"/>
              <a:gd name="connsiteX299" fmla="*/ 62832 w 2181928"/>
              <a:gd name="connsiteY299" fmla="*/ 1556697 h 2176287"/>
              <a:gd name="connsiteX300" fmla="*/ 43590 w 2181928"/>
              <a:gd name="connsiteY300" fmla="*/ 1479727 h 2176287"/>
              <a:gd name="connsiteX301" fmla="*/ 52057 w 2181928"/>
              <a:gd name="connsiteY301" fmla="*/ 1441243 h 2176287"/>
              <a:gd name="connsiteX302" fmla="*/ 77457 w 2181928"/>
              <a:gd name="connsiteY302" fmla="*/ 1435855 h 2176287"/>
              <a:gd name="connsiteX303" fmla="*/ 88232 w 2181928"/>
              <a:gd name="connsiteY303" fmla="*/ 1435085 h 2176287"/>
              <a:gd name="connsiteX304" fmla="*/ 145960 w 2181928"/>
              <a:gd name="connsiteY304" fmla="*/ 1432006 h 2176287"/>
              <a:gd name="connsiteX305" fmla="*/ 112093 w 2181928"/>
              <a:gd name="connsiteY305" fmla="*/ 1371970 h 2176287"/>
              <a:gd name="connsiteX306" fmla="*/ 95160 w 2181928"/>
              <a:gd name="connsiteY306" fmla="*/ 1356576 h 2176287"/>
              <a:gd name="connsiteX307" fmla="*/ 85923 w 2181928"/>
              <a:gd name="connsiteY307" fmla="*/ 1348109 h 2176287"/>
              <a:gd name="connsiteX308" fmla="*/ 89002 w 2181928"/>
              <a:gd name="connsiteY308" fmla="*/ 1330406 h 2176287"/>
              <a:gd name="connsiteX309" fmla="*/ 107475 w 2181928"/>
              <a:gd name="connsiteY309" fmla="*/ 1226497 h 2176287"/>
              <a:gd name="connsiteX310" fmla="*/ 105166 w 2181928"/>
              <a:gd name="connsiteY310" fmla="*/ 1199558 h 2176287"/>
              <a:gd name="connsiteX311" fmla="*/ 118251 w 2181928"/>
              <a:gd name="connsiteY311" fmla="*/ 1198018 h 2176287"/>
              <a:gd name="connsiteX312" fmla="*/ 129796 w 2181928"/>
              <a:gd name="connsiteY312" fmla="*/ 1214182 h 2176287"/>
              <a:gd name="connsiteX313" fmla="*/ 154426 w 2181928"/>
              <a:gd name="connsiteY313" fmla="*/ 1246509 h 2176287"/>
              <a:gd name="connsiteX314" fmla="*/ 219081 w 2181928"/>
              <a:gd name="connsiteY314" fmla="*/ 1260364 h 2176287"/>
              <a:gd name="connsiteX315" fmla="*/ 228317 w 2181928"/>
              <a:gd name="connsiteY315" fmla="*/ 1258824 h 2176287"/>
              <a:gd name="connsiteX316" fmla="*/ 237554 w 2181928"/>
              <a:gd name="connsiteY316" fmla="*/ 1242661 h 2176287"/>
              <a:gd name="connsiteX317" fmla="*/ 246020 w 2181928"/>
              <a:gd name="connsiteY317" fmla="*/ 1220339 h 2176287"/>
              <a:gd name="connsiteX318" fmla="*/ 237554 w 2181928"/>
              <a:gd name="connsiteY318" fmla="*/ 1181085 h 2176287"/>
              <a:gd name="connsiteX319" fmla="*/ 230815 w 2181928"/>
              <a:gd name="connsiteY319" fmla="*/ 1174101 h 2176287"/>
              <a:gd name="connsiteX320" fmla="*/ 229726 w 2181928"/>
              <a:gd name="connsiteY320" fmla="*/ 1174454 h 2176287"/>
              <a:gd name="connsiteX321" fmla="*/ 218096 w 2181928"/>
              <a:gd name="connsiteY321" fmla="*/ 1165046 h 2176287"/>
              <a:gd name="connsiteX322" fmla="*/ 188626 w 2181928"/>
              <a:gd name="connsiteY322" fmla="*/ 1147706 h 2176287"/>
              <a:gd name="connsiteX323" fmla="*/ 169471 w 2181928"/>
              <a:gd name="connsiteY323" fmla="*/ 1143310 h 2176287"/>
              <a:gd name="connsiteX324" fmla="*/ 129796 w 2181928"/>
              <a:gd name="connsiteY324" fmla="*/ 1141061 h 2176287"/>
              <a:gd name="connsiteX325" fmla="*/ 145190 w 2181928"/>
              <a:gd name="connsiteY325" fmla="*/ 1132594 h 2176287"/>
              <a:gd name="connsiteX326" fmla="*/ 153657 w 2181928"/>
              <a:gd name="connsiteY326" fmla="*/ 1125667 h 2176287"/>
              <a:gd name="connsiteX327" fmla="*/ 158042 w 2181928"/>
              <a:gd name="connsiteY327" fmla="*/ 1123306 h 2176287"/>
              <a:gd name="connsiteX328" fmla="*/ 151369 w 2181928"/>
              <a:gd name="connsiteY328" fmla="*/ 1113367 h 2176287"/>
              <a:gd name="connsiteX329" fmla="*/ 131519 w 2181928"/>
              <a:gd name="connsiteY329" fmla="*/ 1106686 h 2176287"/>
              <a:gd name="connsiteX330" fmla="*/ 128341 w 2181928"/>
              <a:gd name="connsiteY330" fmla="*/ 1096390 h 2176287"/>
              <a:gd name="connsiteX331" fmla="*/ 123238 w 2181928"/>
              <a:gd name="connsiteY331" fmla="*/ 1058571 h 2176287"/>
              <a:gd name="connsiteX332" fmla="*/ 118504 w 2181928"/>
              <a:gd name="connsiteY332" fmla="*/ 1049534 h 2176287"/>
              <a:gd name="connsiteX333" fmla="*/ 123485 w 2181928"/>
              <a:gd name="connsiteY333" fmla="*/ 1015908 h 2176287"/>
              <a:gd name="connsiteX334" fmla="*/ 127231 w 2181928"/>
              <a:gd name="connsiteY334" fmla="*/ 991259 h 2176287"/>
              <a:gd name="connsiteX335" fmla="*/ 124092 w 2181928"/>
              <a:gd name="connsiteY335" fmla="*/ 964461 h 2176287"/>
              <a:gd name="connsiteX336" fmla="*/ 117289 w 2181928"/>
              <a:gd name="connsiteY336" fmla="*/ 948091 h 2176287"/>
              <a:gd name="connsiteX337" fmla="*/ 103345 w 2181928"/>
              <a:gd name="connsiteY337" fmla="*/ 934668 h 2176287"/>
              <a:gd name="connsiteX338" fmla="*/ 93646 w 2181928"/>
              <a:gd name="connsiteY338" fmla="*/ 932223 h 2176287"/>
              <a:gd name="connsiteX339" fmla="*/ 82606 w 2181928"/>
              <a:gd name="connsiteY339" fmla="*/ 942443 h 2176287"/>
              <a:gd name="connsiteX340" fmla="*/ 60096 w 2181928"/>
              <a:gd name="connsiteY340" fmla="*/ 940070 h 2176287"/>
              <a:gd name="connsiteX341" fmla="*/ 48986 w 2181928"/>
              <a:gd name="connsiteY341" fmla="*/ 918693 h 2176287"/>
              <a:gd name="connsiteX342" fmla="*/ 54907 w 2181928"/>
              <a:gd name="connsiteY342" fmla="*/ 897688 h 2176287"/>
              <a:gd name="connsiteX343" fmla="*/ 56632 w 2181928"/>
              <a:gd name="connsiteY343" fmla="*/ 886771 h 2176287"/>
              <a:gd name="connsiteX344" fmla="*/ 37189 w 2181928"/>
              <a:gd name="connsiteY344" fmla="*/ 879599 h 2176287"/>
              <a:gd name="connsiteX345" fmla="*/ 35293 w 2181928"/>
              <a:gd name="connsiteY345" fmla="*/ 881391 h 2176287"/>
              <a:gd name="connsiteX346" fmla="*/ 21248 w 2181928"/>
              <a:gd name="connsiteY346" fmla="*/ 890441 h 2176287"/>
              <a:gd name="connsiteX347" fmla="*/ 4212 w 2181928"/>
              <a:gd name="connsiteY347" fmla="*/ 871285 h 2176287"/>
              <a:gd name="connsiteX348" fmla="*/ 4313 w 2181928"/>
              <a:gd name="connsiteY348" fmla="*/ 848813 h 2176287"/>
              <a:gd name="connsiteX349" fmla="*/ 14906 w 2181928"/>
              <a:gd name="connsiteY349" fmla="*/ 842814 h 2176287"/>
              <a:gd name="connsiteX350" fmla="*/ 21557 w 2181928"/>
              <a:gd name="connsiteY350" fmla="*/ 841808 h 2176287"/>
              <a:gd name="connsiteX351" fmla="*/ 19488 w 2181928"/>
              <a:gd name="connsiteY351" fmla="*/ 834475 h 2176287"/>
              <a:gd name="connsiteX352" fmla="*/ 8444 w 2181928"/>
              <a:gd name="connsiteY352" fmla="*/ 825912 h 2176287"/>
              <a:gd name="connsiteX353" fmla="*/ 9631 w 2181928"/>
              <a:gd name="connsiteY353" fmla="*/ 795870 h 2176287"/>
              <a:gd name="connsiteX354" fmla="*/ 13617 w 2181928"/>
              <a:gd name="connsiteY354" fmla="*/ 793160 h 2176287"/>
              <a:gd name="connsiteX355" fmla="*/ 21752 w 2181928"/>
              <a:gd name="connsiteY355" fmla="*/ 759297 h 2176287"/>
              <a:gd name="connsiteX356" fmla="*/ 21705 w 2181928"/>
              <a:gd name="connsiteY356" fmla="*/ 738233 h 2176287"/>
              <a:gd name="connsiteX357" fmla="*/ 26627 w 2181928"/>
              <a:gd name="connsiteY357" fmla="*/ 729360 h 2176287"/>
              <a:gd name="connsiteX358" fmla="*/ 23100 w 2181928"/>
              <a:gd name="connsiteY358" fmla="*/ 682030 h 2176287"/>
              <a:gd name="connsiteX359" fmla="*/ 10434 w 2181928"/>
              <a:gd name="connsiteY359" fmla="*/ 661912 h 2176287"/>
              <a:gd name="connsiteX360" fmla="*/ 13330 w 2181928"/>
              <a:gd name="connsiteY360" fmla="*/ 647988 h 2176287"/>
              <a:gd name="connsiteX361" fmla="*/ 25161 w 2181928"/>
              <a:gd name="connsiteY361" fmla="*/ 651797 h 2176287"/>
              <a:gd name="connsiteX362" fmla="*/ 56771 w 2181928"/>
              <a:gd name="connsiteY362" fmla="*/ 643460 h 2176287"/>
              <a:gd name="connsiteX363" fmla="*/ 71240 w 2181928"/>
              <a:gd name="connsiteY363" fmla="*/ 619657 h 2176287"/>
              <a:gd name="connsiteX364" fmla="*/ 96348 w 2181928"/>
              <a:gd name="connsiteY364" fmla="*/ 610920 h 2176287"/>
              <a:gd name="connsiteX365" fmla="*/ 134283 w 2181928"/>
              <a:gd name="connsiteY365" fmla="*/ 575076 h 2176287"/>
              <a:gd name="connsiteX366" fmla="*/ 135133 w 2181928"/>
              <a:gd name="connsiteY366" fmla="*/ 564351 h 2176287"/>
              <a:gd name="connsiteX367" fmla="*/ 175165 w 2181928"/>
              <a:gd name="connsiteY367" fmla="*/ 565156 h 2176287"/>
              <a:gd name="connsiteX368" fmla="*/ 196304 w 2181928"/>
              <a:gd name="connsiteY368" fmla="*/ 532095 h 2176287"/>
              <a:gd name="connsiteX369" fmla="*/ 200803 w 2181928"/>
              <a:gd name="connsiteY369" fmla="*/ 537976 h 2176287"/>
              <a:gd name="connsiteX370" fmla="*/ 214957 w 2181928"/>
              <a:gd name="connsiteY370" fmla="*/ 554445 h 2176287"/>
              <a:gd name="connsiteX371" fmla="*/ 218884 w 2181928"/>
              <a:gd name="connsiteY371" fmla="*/ 553267 h 2176287"/>
              <a:gd name="connsiteX372" fmla="*/ 215844 w 2181928"/>
              <a:gd name="connsiteY372" fmla="*/ 551027 h 2176287"/>
              <a:gd name="connsiteX373" fmla="*/ 215598 w 2181928"/>
              <a:gd name="connsiteY373" fmla="*/ 544305 h 2176287"/>
              <a:gd name="connsiteX374" fmla="*/ 231045 w 2181928"/>
              <a:gd name="connsiteY374" fmla="*/ 536702 h 2176287"/>
              <a:gd name="connsiteX375" fmla="*/ 246480 w 2181928"/>
              <a:gd name="connsiteY375" fmla="*/ 541607 h 2176287"/>
              <a:gd name="connsiteX376" fmla="*/ 250236 w 2181928"/>
              <a:gd name="connsiteY376" fmla="*/ 539216 h 2176287"/>
              <a:gd name="connsiteX377" fmla="*/ 253281 w 2181928"/>
              <a:gd name="connsiteY377" fmla="*/ 520961 h 2176287"/>
              <a:gd name="connsiteX378" fmla="*/ 247808 w 2181928"/>
              <a:gd name="connsiteY378" fmla="*/ 500042 h 2176287"/>
              <a:gd name="connsiteX379" fmla="*/ 231921 w 2181928"/>
              <a:gd name="connsiteY379" fmla="*/ 492413 h 2176287"/>
              <a:gd name="connsiteX380" fmla="*/ 209099 w 2181928"/>
              <a:gd name="connsiteY380" fmla="*/ 492190 h 2176287"/>
              <a:gd name="connsiteX381" fmla="*/ 187845 w 2181928"/>
              <a:gd name="connsiteY381" fmla="*/ 484403 h 2176287"/>
              <a:gd name="connsiteX382" fmla="*/ 190142 w 2181928"/>
              <a:gd name="connsiteY382" fmla="*/ 467461 h 2176287"/>
              <a:gd name="connsiteX383" fmla="*/ 191625 w 2181928"/>
              <a:gd name="connsiteY383" fmla="*/ 447809 h 2176287"/>
              <a:gd name="connsiteX384" fmla="*/ 177821 w 2181928"/>
              <a:gd name="connsiteY384" fmla="*/ 430393 h 2176287"/>
              <a:gd name="connsiteX385" fmla="*/ 200016 w 2181928"/>
              <a:gd name="connsiteY385" fmla="*/ 421646 h 2176287"/>
              <a:gd name="connsiteX386" fmla="*/ 210343 w 2181928"/>
              <a:gd name="connsiteY386" fmla="*/ 420606 h 2176287"/>
              <a:gd name="connsiteX387" fmla="*/ 219122 w 2181928"/>
              <a:gd name="connsiteY387" fmla="*/ 411464 h 2176287"/>
              <a:gd name="connsiteX388" fmla="*/ 211312 w 2181928"/>
              <a:gd name="connsiteY388" fmla="*/ 403177 h 2176287"/>
              <a:gd name="connsiteX389" fmla="*/ 200058 w 2181928"/>
              <a:gd name="connsiteY389" fmla="*/ 390313 h 2176287"/>
              <a:gd name="connsiteX390" fmla="*/ 204906 w 2181928"/>
              <a:gd name="connsiteY390" fmla="*/ 382719 h 2176287"/>
              <a:gd name="connsiteX391" fmla="*/ 199768 w 2181928"/>
              <a:gd name="connsiteY391" fmla="*/ 383106 h 2176287"/>
              <a:gd name="connsiteX392" fmla="*/ 184791 w 2181928"/>
              <a:gd name="connsiteY392" fmla="*/ 378218 h 2176287"/>
              <a:gd name="connsiteX393" fmla="*/ 175479 w 2181928"/>
              <a:gd name="connsiteY393" fmla="*/ 359594 h 2176287"/>
              <a:gd name="connsiteX394" fmla="*/ 211253 w 2181928"/>
              <a:gd name="connsiteY394" fmla="*/ 339573 h 2176287"/>
              <a:gd name="connsiteX395" fmla="*/ 234333 w 2181928"/>
              <a:gd name="connsiteY395" fmla="*/ 333650 h 2176287"/>
              <a:gd name="connsiteX396" fmla="*/ 235379 w 2181928"/>
              <a:gd name="connsiteY396" fmla="*/ 331817 h 2176287"/>
              <a:gd name="connsiteX397" fmla="*/ 240419 w 2181928"/>
              <a:gd name="connsiteY397" fmla="*/ 327937 h 2176287"/>
              <a:gd name="connsiteX398" fmla="*/ 245994 w 2181928"/>
              <a:gd name="connsiteY398" fmla="*/ 306167 h 2176287"/>
              <a:gd name="connsiteX399" fmla="*/ 244332 w 2181928"/>
              <a:gd name="connsiteY399" fmla="*/ 286870 h 2176287"/>
              <a:gd name="connsiteX400" fmla="*/ 240410 w 2181928"/>
              <a:gd name="connsiteY400" fmla="*/ 238411 h 2176287"/>
              <a:gd name="connsiteX401" fmla="*/ 215620 w 2181928"/>
              <a:gd name="connsiteY401" fmla="*/ 199187 h 2176287"/>
              <a:gd name="connsiteX402" fmla="*/ 216642 w 2181928"/>
              <a:gd name="connsiteY402" fmla="*/ 179969 h 2176287"/>
              <a:gd name="connsiteX403" fmla="*/ 276688 w 2181928"/>
              <a:gd name="connsiteY403" fmla="*/ 132943 h 2176287"/>
              <a:gd name="connsiteX404" fmla="*/ 303715 w 2181928"/>
              <a:gd name="connsiteY404" fmla="*/ 142242 h 2176287"/>
              <a:gd name="connsiteX405" fmla="*/ 348177 w 2181928"/>
              <a:gd name="connsiteY405" fmla="*/ 167273 h 2176287"/>
              <a:gd name="connsiteX406" fmla="*/ 359452 w 2181928"/>
              <a:gd name="connsiteY406" fmla="*/ 164472 h 2176287"/>
              <a:gd name="connsiteX407" fmla="*/ 394351 w 2181928"/>
              <a:gd name="connsiteY407" fmla="*/ 135059 h 2176287"/>
              <a:gd name="connsiteX408" fmla="*/ 416954 w 2181928"/>
              <a:gd name="connsiteY408" fmla="*/ 127666 h 2176287"/>
              <a:gd name="connsiteX409" fmla="*/ 442487 w 2181928"/>
              <a:gd name="connsiteY409" fmla="*/ 127074 h 2176287"/>
              <a:gd name="connsiteX410" fmla="*/ 460504 w 2181928"/>
              <a:gd name="connsiteY410" fmla="*/ 108356 h 2176287"/>
              <a:gd name="connsiteX411" fmla="*/ 485897 w 2181928"/>
              <a:gd name="connsiteY411" fmla="*/ 97464 h 2176287"/>
              <a:gd name="connsiteX412" fmla="*/ 520529 w 2181928"/>
              <a:gd name="connsiteY412" fmla="*/ 76996 h 2176287"/>
              <a:gd name="connsiteX413" fmla="*/ 519075 w 2181928"/>
              <a:gd name="connsiteY413" fmla="*/ 35771 h 2176287"/>
              <a:gd name="connsiteX414" fmla="*/ 523948 w 2181928"/>
              <a:gd name="connsiteY414" fmla="*/ 11743 h 2176287"/>
              <a:gd name="connsiteX415" fmla="*/ 525821 w 2181928"/>
              <a:gd name="connsiteY415" fmla="*/ 8900 h 2176287"/>
              <a:gd name="connsiteX416" fmla="*/ 530616 w 2181928"/>
              <a:gd name="connsiteY416" fmla="*/ 8723 h 2176287"/>
              <a:gd name="connsiteX417" fmla="*/ 536439 w 2181928"/>
              <a:gd name="connsiteY417" fmla="*/ 35163 h 2176287"/>
              <a:gd name="connsiteX418" fmla="*/ 542804 w 2181928"/>
              <a:gd name="connsiteY418" fmla="*/ 65564 h 2176287"/>
              <a:gd name="connsiteX419" fmla="*/ 598134 w 2181928"/>
              <a:gd name="connsiteY419" fmla="*/ 86439 h 2176287"/>
              <a:gd name="connsiteX420" fmla="*/ 623536 w 2181928"/>
              <a:gd name="connsiteY420" fmla="*/ 73365 h 2176287"/>
              <a:gd name="connsiteX421" fmla="*/ 632672 w 2181928"/>
              <a:gd name="connsiteY421" fmla="*/ 76953 h 2176287"/>
              <a:gd name="connsiteX422" fmla="*/ 632544 w 2181928"/>
              <a:gd name="connsiteY422" fmla="*/ 75267 h 2176287"/>
              <a:gd name="connsiteX423" fmla="*/ 639839 w 2181928"/>
              <a:gd name="connsiteY423" fmla="*/ 62851 h 2176287"/>
              <a:gd name="connsiteX424" fmla="*/ 641701 w 2181928"/>
              <a:gd name="connsiteY424" fmla="*/ 62230 h 2176287"/>
              <a:gd name="connsiteX425" fmla="*/ 641080 w 2181928"/>
              <a:gd name="connsiteY425" fmla="*/ 59747 h 2176287"/>
              <a:gd name="connsiteX426" fmla="*/ 645426 w 2181928"/>
              <a:gd name="connsiteY426" fmla="*/ 9462 h 2176287"/>
              <a:gd name="connsiteX427" fmla="*/ 652410 w 2181928"/>
              <a:gd name="connsiteY427" fmla="*/ 5892 h 2176287"/>
              <a:gd name="connsiteX428" fmla="*/ 654737 w 2181928"/>
              <a:gd name="connsiteY428" fmla="*/ 12566 h 2176287"/>
              <a:gd name="connsiteX429" fmla="*/ 669637 w 2181928"/>
              <a:gd name="connsiteY429" fmla="*/ 26223 h 2176287"/>
              <a:gd name="connsiteX430" fmla="*/ 684896 w 2181928"/>
              <a:gd name="connsiteY430" fmla="*/ 30577 h 2176287"/>
              <a:gd name="connsiteX431" fmla="*/ 686229 w 2181928"/>
              <a:gd name="connsiteY431" fmla="*/ 29494 h 2176287"/>
              <a:gd name="connsiteX432" fmla="*/ 704954 w 2181928"/>
              <a:gd name="connsiteY432" fmla="*/ 17064 h 2176287"/>
              <a:gd name="connsiteX433" fmla="*/ 708011 w 2181928"/>
              <a:gd name="connsiteY433" fmla="*/ 4620 h 2176287"/>
              <a:gd name="connsiteX434" fmla="*/ 705476 w 2181928"/>
              <a:gd name="connsiteY434" fmla="*/ 2262 h 21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2181928" h="2176287">
                <a:moveTo>
                  <a:pt x="1594258" y="1054835"/>
                </a:moveTo>
                <a:lnTo>
                  <a:pt x="1594316" y="1056846"/>
                </a:lnTo>
                <a:lnTo>
                  <a:pt x="1602845" y="1056101"/>
                </a:lnTo>
                <a:lnTo>
                  <a:pt x="1600954" y="1055480"/>
                </a:lnTo>
                <a:cubicBezTo>
                  <a:pt x="1598757" y="1054072"/>
                  <a:pt x="1596101" y="1053099"/>
                  <a:pt x="1594258" y="1054835"/>
                </a:cubicBezTo>
                <a:close/>
                <a:moveTo>
                  <a:pt x="1657952" y="941904"/>
                </a:moveTo>
                <a:cubicBezTo>
                  <a:pt x="1657331" y="941904"/>
                  <a:pt x="1656709" y="942525"/>
                  <a:pt x="1656709" y="943146"/>
                </a:cubicBezTo>
                <a:lnTo>
                  <a:pt x="1651561" y="948552"/>
                </a:lnTo>
                <a:lnTo>
                  <a:pt x="1640569" y="958045"/>
                </a:lnTo>
                <a:cubicBezTo>
                  <a:pt x="1639948" y="958666"/>
                  <a:pt x="1639327" y="959287"/>
                  <a:pt x="1638707" y="959908"/>
                </a:cubicBezTo>
                <a:cubicBezTo>
                  <a:pt x="1640569" y="958666"/>
                  <a:pt x="1642431" y="957425"/>
                  <a:pt x="1644293" y="956182"/>
                </a:cubicBezTo>
                <a:lnTo>
                  <a:pt x="1651561" y="948552"/>
                </a:lnTo>
                <a:lnTo>
                  <a:pt x="1654226" y="946250"/>
                </a:lnTo>
                <a:cubicBezTo>
                  <a:pt x="1655468" y="945009"/>
                  <a:pt x="1656709" y="943766"/>
                  <a:pt x="1657331" y="942525"/>
                </a:cubicBezTo>
                <a:cubicBezTo>
                  <a:pt x="1657331" y="942525"/>
                  <a:pt x="1657952" y="941904"/>
                  <a:pt x="1657952" y="941904"/>
                </a:cubicBezTo>
                <a:close/>
                <a:moveTo>
                  <a:pt x="1651123" y="847542"/>
                </a:moveTo>
                <a:cubicBezTo>
                  <a:pt x="1645536" y="847542"/>
                  <a:pt x="1639948" y="848163"/>
                  <a:pt x="1634982" y="850026"/>
                </a:cubicBezTo>
                <a:cubicBezTo>
                  <a:pt x="1629394" y="851268"/>
                  <a:pt x="1623807" y="853130"/>
                  <a:pt x="1623186" y="859338"/>
                </a:cubicBezTo>
                <a:cubicBezTo>
                  <a:pt x="1625048" y="854992"/>
                  <a:pt x="1628774" y="851268"/>
                  <a:pt x="1634982" y="851268"/>
                </a:cubicBezTo>
                <a:cubicBezTo>
                  <a:pt x="1639948" y="850647"/>
                  <a:pt x="1644293" y="852509"/>
                  <a:pt x="1648018" y="855613"/>
                </a:cubicBezTo>
                <a:cubicBezTo>
                  <a:pt x="1648018" y="851888"/>
                  <a:pt x="1648639" y="849405"/>
                  <a:pt x="1651123" y="847542"/>
                </a:cubicBezTo>
                <a:close/>
                <a:moveTo>
                  <a:pt x="686564" y="2961"/>
                </a:moveTo>
                <a:lnTo>
                  <a:pt x="683861" y="3910"/>
                </a:lnTo>
                <a:cubicBezTo>
                  <a:pt x="680473" y="4929"/>
                  <a:pt x="677559" y="5067"/>
                  <a:pt x="674957" y="4152"/>
                </a:cubicBezTo>
                <a:lnTo>
                  <a:pt x="674111" y="3421"/>
                </a:lnTo>
                <a:close/>
                <a:moveTo>
                  <a:pt x="766694" y="0"/>
                </a:moveTo>
                <a:lnTo>
                  <a:pt x="766648" y="972"/>
                </a:lnTo>
                <a:cubicBezTo>
                  <a:pt x="767384" y="2560"/>
                  <a:pt x="768916" y="3724"/>
                  <a:pt x="771112" y="5131"/>
                </a:cubicBezTo>
                <a:cubicBezTo>
                  <a:pt x="795242" y="21508"/>
                  <a:pt x="807096" y="44238"/>
                  <a:pt x="810713" y="72992"/>
                </a:cubicBezTo>
                <a:cubicBezTo>
                  <a:pt x="812889" y="90065"/>
                  <a:pt x="809290" y="105626"/>
                  <a:pt x="798589" y="119188"/>
                </a:cubicBezTo>
                <a:cubicBezTo>
                  <a:pt x="793929" y="125318"/>
                  <a:pt x="794744" y="128028"/>
                  <a:pt x="801359" y="131356"/>
                </a:cubicBezTo>
                <a:cubicBezTo>
                  <a:pt x="809302" y="135170"/>
                  <a:pt x="817652" y="140340"/>
                  <a:pt x="826570" y="141497"/>
                </a:cubicBezTo>
                <a:lnTo>
                  <a:pt x="827298" y="141823"/>
                </a:lnTo>
                <a:lnTo>
                  <a:pt x="847108" y="148211"/>
                </a:lnTo>
                <a:cubicBezTo>
                  <a:pt x="862706" y="150539"/>
                  <a:pt x="878847" y="150384"/>
                  <a:pt x="895608" y="147901"/>
                </a:cubicBezTo>
                <a:lnTo>
                  <a:pt x="887705" y="178980"/>
                </a:lnTo>
                <a:lnTo>
                  <a:pt x="891285" y="177866"/>
                </a:lnTo>
                <a:cubicBezTo>
                  <a:pt x="909148" y="179286"/>
                  <a:pt x="914628" y="190638"/>
                  <a:pt x="904334" y="205555"/>
                </a:cubicBezTo>
                <a:cubicBezTo>
                  <a:pt x="901517" y="209948"/>
                  <a:pt x="897371" y="213855"/>
                  <a:pt x="894554" y="218249"/>
                </a:cubicBezTo>
                <a:lnTo>
                  <a:pt x="890952" y="231324"/>
                </a:lnTo>
                <a:lnTo>
                  <a:pt x="891811" y="235017"/>
                </a:lnTo>
                <a:lnTo>
                  <a:pt x="901368" y="244859"/>
                </a:lnTo>
                <a:cubicBezTo>
                  <a:pt x="907523" y="248621"/>
                  <a:pt x="913757" y="249699"/>
                  <a:pt x="920426" y="251238"/>
                </a:cubicBezTo>
                <a:cubicBezTo>
                  <a:pt x="927555" y="252343"/>
                  <a:pt x="933789" y="253421"/>
                  <a:pt x="940431" y="255855"/>
                </a:cubicBezTo>
                <a:cubicBezTo>
                  <a:pt x="945310" y="257341"/>
                  <a:pt x="950597" y="260182"/>
                  <a:pt x="953581" y="265194"/>
                </a:cubicBezTo>
                <a:cubicBezTo>
                  <a:pt x="956945" y="272454"/>
                  <a:pt x="948407" y="273547"/>
                  <a:pt x="945617" y="277045"/>
                </a:cubicBezTo>
                <a:cubicBezTo>
                  <a:pt x="942570" y="281656"/>
                  <a:pt x="939082" y="286030"/>
                  <a:pt x="936146" y="290643"/>
                </a:cubicBezTo>
                <a:lnTo>
                  <a:pt x="934173" y="295461"/>
                </a:lnTo>
                <a:lnTo>
                  <a:pt x="942169" y="302790"/>
                </a:lnTo>
                <a:cubicBezTo>
                  <a:pt x="954585" y="311016"/>
                  <a:pt x="968242" y="317379"/>
                  <a:pt x="983141" y="322346"/>
                </a:cubicBezTo>
                <a:lnTo>
                  <a:pt x="980961" y="324526"/>
                </a:lnTo>
                <a:lnTo>
                  <a:pt x="999919" y="328552"/>
                </a:lnTo>
                <a:cubicBezTo>
                  <a:pt x="1007310" y="332126"/>
                  <a:pt x="1013174" y="338118"/>
                  <a:pt x="1016444" y="348509"/>
                </a:cubicBezTo>
                <a:cubicBezTo>
                  <a:pt x="1018533" y="353494"/>
                  <a:pt x="1023006" y="353626"/>
                  <a:pt x="1027017" y="354191"/>
                </a:cubicBezTo>
                <a:cubicBezTo>
                  <a:pt x="1034580" y="355756"/>
                  <a:pt x="1042250" y="353744"/>
                  <a:pt x="1049026" y="351705"/>
                </a:cubicBezTo>
                <a:cubicBezTo>
                  <a:pt x="1059866" y="348443"/>
                  <a:pt x="1069839" y="344260"/>
                  <a:pt x="1081334" y="349074"/>
                </a:cubicBezTo>
                <a:cubicBezTo>
                  <a:pt x="1082876" y="342405"/>
                  <a:pt x="1078998" y="337367"/>
                  <a:pt x="1077803" y="332408"/>
                </a:cubicBezTo>
                <a:cubicBezTo>
                  <a:pt x="1076609" y="327449"/>
                  <a:pt x="1073652" y="321543"/>
                  <a:pt x="1079152" y="317228"/>
                </a:cubicBezTo>
                <a:cubicBezTo>
                  <a:pt x="1085574" y="312045"/>
                  <a:pt x="1092864" y="307784"/>
                  <a:pt x="1101268" y="311164"/>
                </a:cubicBezTo>
                <a:cubicBezTo>
                  <a:pt x="1108804" y="313624"/>
                  <a:pt x="1111787" y="318635"/>
                  <a:pt x="1103984" y="325120"/>
                </a:cubicBezTo>
                <a:cubicBezTo>
                  <a:pt x="1098483" y="329435"/>
                  <a:pt x="1100599" y="333525"/>
                  <a:pt x="1104504" y="337669"/>
                </a:cubicBezTo>
                <a:cubicBezTo>
                  <a:pt x="1114429" y="350046"/>
                  <a:pt x="1131965" y="347429"/>
                  <a:pt x="1137787" y="332380"/>
                </a:cubicBezTo>
                <a:cubicBezTo>
                  <a:pt x="1140170" y="327527"/>
                  <a:pt x="1141659" y="322646"/>
                  <a:pt x="1144503" y="317359"/>
                </a:cubicBezTo>
                <a:cubicBezTo>
                  <a:pt x="1148241" y="312097"/>
                  <a:pt x="1153227" y="310005"/>
                  <a:pt x="1159896" y="311544"/>
                </a:cubicBezTo>
                <a:cubicBezTo>
                  <a:pt x="1167025" y="312649"/>
                  <a:pt x="1167759" y="318042"/>
                  <a:pt x="1168927" y="323896"/>
                </a:cubicBezTo>
                <a:cubicBezTo>
                  <a:pt x="1170856" y="334248"/>
                  <a:pt x="1165248" y="342140"/>
                  <a:pt x="1160508" y="350953"/>
                </a:cubicBezTo>
                <a:cubicBezTo>
                  <a:pt x="1149133" y="372105"/>
                  <a:pt x="1149133" y="372105"/>
                  <a:pt x="1170279" y="383469"/>
                </a:cubicBezTo>
                <a:cubicBezTo>
                  <a:pt x="1190531" y="394808"/>
                  <a:pt x="1209889" y="406120"/>
                  <a:pt x="1225969" y="422259"/>
                </a:cubicBezTo>
                <a:cubicBezTo>
                  <a:pt x="1231175" y="427784"/>
                  <a:pt x="1234833" y="425205"/>
                  <a:pt x="1239386" y="422654"/>
                </a:cubicBezTo>
                <a:cubicBezTo>
                  <a:pt x="1254399" y="414590"/>
                  <a:pt x="1270279" y="407447"/>
                  <a:pt x="1289224" y="402633"/>
                </a:cubicBezTo>
                <a:cubicBezTo>
                  <a:pt x="1282101" y="416300"/>
                  <a:pt x="1271153" y="423140"/>
                  <a:pt x="1261046" y="431795"/>
                </a:cubicBezTo>
                <a:lnTo>
                  <a:pt x="1244590" y="456244"/>
                </a:lnTo>
                <a:lnTo>
                  <a:pt x="1245740" y="456438"/>
                </a:lnTo>
                <a:cubicBezTo>
                  <a:pt x="1263122" y="457680"/>
                  <a:pt x="1278021" y="465750"/>
                  <a:pt x="1295403" y="468234"/>
                </a:cubicBezTo>
                <a:cubicBezTo>
                  <a:pt x="1333273" y="473200"/>
                  <a:pt x="1370521" y="480650"/>
                  <a:pt x="1408389" y="485616"/>
                </a:cubicBezTo>
                <a:cubicBezTo>
                  <a:pt x="1428255" y="488099"/>
                  <a:pt x="1449983" y="483754"/>
                  <a:pt x="1469228" y="474442"/>
                </a:cubicBezTo>
                <a:cubicBezTo>
                  <a:pt x="1477919" y="470716"/>
                  <a:pt x="1485990" y="467613"/>
                  <a:pt x="1494681" y="463888"/>
                </a:cubicBezTo>
                <a:cubicBezTo>
                  <a:pt x="1502751" y="475683"/>
                  <a:pt x="1513305" y="466992"/>
                  <a:pt x="1520134" y="464508"/>
                </a:cubicBezTo>
                <a:cubicBezTo>
                  <a:pt x="1547448" y="453955"/>
                  <a:pt x="1572281" y="463267"/>
                  <a:pt x="1596491" y="471959"/>
                </a:cubicBezTo>
                <a:cubicBezTo>
                  <a:pt x="1609529" y="476924"/>
                  <a:pt x="1623807" y="479408"/>
                  <a:pt x="1636844" y="486858"/>
                </a:cubicBezTo>
                <a:cubicBezTo>
                  <a:pt x="1664780" y="502378"/>
                  <a:pt x="1692717" y="516656"/>
                  <a:pt x="1715685" y="539005"/>
                </a:cubicBezTo>
                <a:cubicBezTo>
                  <a:pt x="1697061" y="531555"/>
                  <a:pt x="1678438" y="523484"/>
                  <a:pt x="1662297" y="511689"/>
                </a:cubicBezTo>
                <a:cubicBezTo>
                  <a:pt x="1649260" y="501757"/>
                  <a:pt x="1635602" y="494928"/>
                  <a:pt x="1619461" y="493065"/>
                </a:cubicBezTo>
                <a:cubicBezTo>
                  <a:pt x="1638707" y="505481"/>
                  <a:pt x="1656709" y="518518"/>
                  <a:pt x="1676576" y="529692"/>
                </a:cubicBezTo>
                <a:cubicBezTo>
                  <a:pt x="1693958" y="539626"/>
                  <a:pt x="1706374" y="552042"/>
                  <a:pt x="1716927" y="569424"/>
                </a:cubicBezTo>
                <a:cubicBezTo>
                  <a:pt x="1723756" y="581220"/>
                  <a:pt x="1736172" y="588669"/>
                  <a:pt x="1741139" y="602326"/>
                </a:cubicBezTo>
                <a:cubicBezTo>
                  <a:pt x="1742380" y="606051"/>
                  <a:pt x="1743622" y="609776"/>
                  <a:pt x="1743622" y="614121"/>
                </a:cubicBezTo>
                <a:cubicBezTo>
                  <a:pt x="1734309" y="615984"/>
                  <a:pt x="1730585" y="609155"/>
                  <a:pt x="1726860" y="603568"/>
                </a:cubicBezTo>
                <a:cubicBezTo>
                  <a:pt x="1716927" y="589910"/>
                  <a:pt x="1706374" y="577494"/>
                  <a:pt x="1697061" y="563837"/>
                </a:cubicBezTo>
                <a:cubicBezTo>
                  <a:pt x="1684025" y="545213"/>
                  <a:pt x="1663539" y="534659"/>
                  <a:pt x="1644293" y="522864"/>
                </a:cubicBezTo>
                <a:cubicBezTo>
                  <a:pt x="1644293" y="524105"/>
                  <a:pt x="1644293" y="524726"/>
                  <a:pt x="1644293" y="525347"/>
                </a:cubicBezTo>
                <a:cubicBezTo>
                  <a:pt x="1648018" y="528451"/>
                  <a:pt x="1653606" y="530313"/>
                  <a:pt x="1656709" y="534659"/>
                </a:cubicBezTo>
                <a:cubicBezTo>
                  <a:pt x="1656709" y="535280"/>
                  <a:pt x="1657331" y="535280"/>
                  <a:pt x="1657331" y="535280"/>
                </a:cubicBezTo>
                <a:cubicBezTo>
                  <a:pt x="1674092" y="543350"/>
                  <a:pt x="1684025" y="559491"/>
                  <a:pt x="1693958" y="572528"/>
                </a:cubicBezTo>
                <a:cubicBezTo>
                  <a:pt x="1713823" y="597360"/>
                  <a:pt x="1738655" y="619708"/>
                  <a:pt x="1749209" y="651370"/>
                </a:cubicBezTo>
                <a:cubicBezTo>
                  <a:pt x="1749209" y="652612"/>
                  <a:pt x="1750450" y="654474"/>
                  <a:pt x="1751692" y="655715"/>
                </a:cubicBezTo>
                <a:cubicBezTo>
                  <a:pt x="1761625" y="670615"/>
                  <a:pt x="1761625" y="670615"/>
                  <a:pt x="1743622" y="674339"/>
                </a:cubicBezTo>
                <a:cubicBezTo>
                  <a:pt x="1743001" y="674960"/>
                  <a:pt x="1742380" y="675581"/>
                  <a:pt x="1741760" y="676202"/>
                </a:cubicBezTo>
                <a:cubicBezTo>
                  <a:pt x="1741760" y="676202"/>
                  <a:pt x="1741760" y="676823"/>
                  <a:pt x="1741760" y="676823"/>
                </a:cubicBezTo>
                <a:cubicBezTo>
                  <a:pt x="1741760" y="685514"/>
                  <a:pt x="1751692" y="683652"/>
                  <a:pt x="1754796" y="688618"/>
                </a:cubicBezTo>
                <a:cubicBezTo>
                  <a:pt x="1755417" y="689860"/>
                  <a:pt x="1755417" y="691722"/>
                  <a:pt x="1754176" y="692963"/>
                </a:cubicBezTo>
                <a:cubicBezTo>
                  <a:pt x="1747347" y="692342"/>
                  <a:pt x="1739897" y="692342"/>
                  <a:pt x="1733068" y="691722"/>
                </a:cubicBezTo>
                <a:cubicBezTo>
                  <a:pt x="1731826" y="694205"/>
                  <a:pt x="1731206" y="696688"/>
                  <a:pt x="1729964" y="699171"/>
                </a:cubicBezTo>
                <a:cubicBezTo>
                  <a:pt x="1730585" y="699792"/>
                  <a:pt x="1731206" y="700413"/>
                  <a:pt x="1731206" y="701654"/>
                </a:cubicBezTo>
                <a:cubicBezTo>
                  <a:pt x="1731826" y="708483"/>
                  <a:pt x="1731206" y="714070"/>
                  <a:pt x="1723756" y="715932"/>
                </a:cubicBezTo>
                <a:cubicBezTo>
                  <a:pt x="1724998" y="718416"/>
                  <a:pt x="1725618" y="720899"/>
                  <a:pt x="1724377" y="722762"/>
                </a:cubicBezTo>
                <a:cubicBezTo>
                  <a:pt x="1713823" y="743248"/>
                  <a:pt x="1729344" y="751939"/>
                  <a:pt x="1741760" y="761872"/>
                </a:cubicBezTo>
                <a:cubicBezTo>
                  <a:pt x="1743001" y="763114"/>
                  <a:pt x="1744242" y="763734"/>
                  <a:pt x="1745484" y="764976"/>
                </a:cubicBezTo>
                <a:cubicBezTo>
                  <a:pt x="1752934" y="773047"/>
                  <a:pt x="1761625" y="777392"/>
                  <a:pt x="1772800" y="776150"/>
                </a:cubicBezTo>
                <a:cubicBezTo>
                  <a:pt x="1777145" y="776150"/>
                  <a:pt x="1781490" y="776150"/>
                  <a:pt x="1785836" y="777392"/>
                </a:cubicBezTo>
                <a:cubicBezTo>
                  <a:pt x="1787698" y="778013"/>
                  <a:pt x="1788941" y="779255"/>
                  <a:pt x="1790182" y="780496"/>
                </a:cubicBezTo>
                <a:cubicBezTo>
                  <a:pt x="1790182" y="783601"/>
                  <a:pt x="1788319" y="785463"/>
                  <a:pt x="1785836" y="786704"/>
                </a:cubicBezTo>
                <a:cubicBezTo>
                  <a:pt x="1779628" y="789188"/>
                  <a:pt x="1772800" y="788566"/>
                  <a:pt x="1766592" y="789809"/>
                </a:cubicBezTo>
                <a:cubicBezTo>
                  <a:pt x="1769695" y="790429"/>
                  <a:pt x="1772800" y="790429"/>
                  <a:pt x="1776525" y="790429"/>
                </a:cubicBezTo>
                <a:cubicBezTo>
                  <a:pt x="1779008" y="790429"/>
                  <a:pt x="1781490" y="791050"/>
                  <a:pt x="1783974" y="791671"/>
                </a:cubicBezTo>
                <a:cubicBezTo>
                  <a:pt x="1785216" y="792292"/>
                  <a:pt x="1786457" y="793533"/>
                  <a:pt x="1787698" y="794774"/>
                </a:cubicBezTo>
                <a:cubicBezTo>
                  <a:pt x="1790803" y="801604"/>
                  <a:pt x="1792665" y="809053"/>
                  <a:pt x="1793286" y="816502"/>
                </a:cubicBezTo>
                <a:cubicBezTo>
                  <a:pt x="1792044" y="817744"/>
                  <a:pt x="1790182" y="818365"/>
                  <a:pt x="1788941" y="818986"/>
                </a:cubicBezTo>
                <a:cubicBezTo>
                  <a:pt x="1783974" y="820228"/>
                  <a:pt x="1778387" y="818986"/>
                  <a:pt x="1775282" y="824573"/>
                </a:cubicBezTo>
                <a:cubicBezTo>
                  <a:pt x="1788319" y="835747"/>
                  <a:pt x="1801356" y="846301"/>
                  <a:pt x="1812531" y="858717"/>
                </a:cubicBezTo>
                <a:cubicBezTo>
                  <a:pt x="1813772" y="862442"/>
                  <a:pt x="1812531" y="865546"/>
                  <a:pt x="1809426" y="867409"/>
                </a:cubicBezTo>
                <a:cubicBezTo>
                  <a:pt x="1805701" y="869892"/>
                  <a:pt x="1801356" y="868650"/>
                  <a:pt x="1797631" y="872996"/>
                </a:cubicBezTo>
                <a:cubicBezTo>
                  <a:pt x="1803218" y="876720"/>
                  <a:pt x="1809426" y="874237"/>
                  <a:pt x="1815014" y="876720"/>
                </a:cubicBezTo>
                <a:cubicBezTo>
                  <a:pt x="1816255" y="877341"/>
                  <a:pt x="1817497" y="877962"/>
                  <a:pt x="1818739" y="879204"/>
                </a:cubicBezTo>
                <a:cubicBezTo>
                  <a:pt x="1819980" y="887274"/>
                  <a:pt x="1827430" y="882928"/>
                  <a:pt x="1831155" y="884791"/>
                </a:cubicBezTo>
                <a:cubicBezTo>
                  <a:pt x="1836742" y="887895"/>
                  <a:pt x="1839225" y="891620"/>
                  <a:pt x="1837984" y="902173"/>
                </a:cubicBezTo>
                <a:cubicBezTo>
                  <a:pt x="1824947" y="915831"/>
                  <a:pt x="1805701" y="910864"/>
                  <a:pt x="1789561" y="917072"/>
                </a:cubicBezTo>
                <a:cubicBezTo>
                  <a:pt x="1786457" y="917072"/>
                  <a:pt x="1782733" y="917693"/>
                  <a:pt x="1779628" y="917693"/>
                </a:cubicBezTo>
                <a:cubicBezTo>
                  <a:pt x="1770316" y="912726"/>
                  <a:pt x="1762246" y="909002"/>
                  <a:pt x="1757900" y="923901"/>
                </a:cubicBezTo>
                <a:cubicBezTo>
                  <a:pt x="1756658" y="928868"/>
                  <a:pt x="1752313" y="934455"/>
                  <a:pt x="1746105" y="935696"/>
                </a:cubicBezTo>
                <a:cubicBezTo>
                  <a:pt x="1733689" y="931971"/>
                  <a:pt x="1734309" y="921418"/>
                  <a:pt x="1734931" y="912726"/>
                </a:cubicBezTo>
                <a:cubicBezTo>
                  <a:pt x="1735552" y="899069"/>
                  <a:pt x="1746726" y="893482"/>
                  <a:pt x="1759142" y="890378"/>
                </a:cubicBezTo>
                <a:cubicBezTo>
                  <a:pt x="1754796" y="887274"/>
                  <a:pt x="1750450" y="889136"/>
                  <a:pt x="1746726" y="889757"/>
                </a:cubicBezTo>
                <a:cubicBezTo>
                  <a:pt x="1725618" y="894103"/>
                  <a:pt x="1726239" y="894103"/>
                  <a:pt x="1731826" y="914589"/>
                </a:cubicBezTo>
                <a:cubicBezTo>
                  <a:pt x="1736172" y="929488"/>
                  <a:pt x="1740517" y="945629"/>
                  <a:pt x="1727481" y="959287"/>
                </a:cubicBezTo>
                <a:cubicBezTo>
                  <a:pt x="1721272" y="961150"/>
                  <a:pt x="1720031" y="966116"/>
                  <a:pt x="1720652" y="971703"/>
                </a:cubicBezTo>
                <a:cubicBezTo>
                  <a:pt x="1720652" y="974187"/>
                  <a:pt x="1720652" y="971082"/>
                  <a:pt x="1720652" y="973566"/>
                </a:cubicBezTo>
                <a:cubicBezTo>
                  <a:pt x="1721272" y="977290"/>
                  <a:pt x="1721893" y="974187"/>
                  <a:pt x="1722515" y="973566"/>
                </a:cubicBezTo>
                <a:cubicBezTo>
                  <a:pt x="1726239" y="967358"/>
                  <a:pt x="1727481" y="958045"/>
                  <a:pt x="1736793" y="956804"/>
                </a:cubicBezTo>
                <a:cubicBezTo>
                  <a:pt x="1746726" y="958666"/>
                  <a:pt x="1747968" y="951217"/>
                  <a:pt x="1749830" y="944387"/>
                </a:cubicBezTo>
                <a:cubicBezTo>
                  <a:pt x="1751071" y="939421"/>
                  <a:pt x="1754796" y="938179"/>
                  <a:pt x="1759142" y="939421"/>
                </a:cubicBezTo>
                <a:cubicBezTo>
                  <a:pt x="1764108" y="940663"/>
                  <a:pt x="1769695" y="945629"/>
                  <a:pt x="1767212" y="948733"/>
                </a:cubicBezTo>
                <a:cubicBezTo>
                  <a:pt x="1756658" y="959908"/>
                  <a:pt x="1764729" y="974807"/>
                  <a:pt x="1757900" y="985982"/>
                </a:cubicBezTo>
                <a:cubicBezTo>
                  <a:pt x="1756658" y="986603"/>
                  <a:pt x="1755417" y="987844"/>
                  <a:pt x="1753555" y="988465"/>
                </a:cubicBezTo>
                <a:cubicBezTo>
                  <a:pt x="1749209" y="989085"/>
                  <a:pt x="1744863" y="989085"/>
                  <a:pt x="1743001" y="984119"/>
                </a:cubicBezTo>
                <a:lnTo>
                  <a:pt x="1743467" y="983033"/>
                </a:lnTo>
                <a:lnTo>
                  <a:pt x="1743622" y="982877"/>
                </a:lnTo>
                <a:cubicBezTo>
                  <a:pt x="1744242" y="982257"/>
                  <a:pt x="1744863" y="981015"/>
                  <a:pt x="1744863" y="979774"/>
                </a:cubicBezTo>
                <a:lnTo>
                  <a:pt x="1743467" y="983033"/>
                </a:lnTo>
                <a:lnTo>
                  <a:pt x="1737414" y="989085"/>
                </a:lnTo>
                <a:cubicBezTo>
                  <a:pt x="1731206" y="992811"/>
                  <a:pt x="1726860" y="999019"/>
                  <a:pt x="1718790" y="997157"/>
                </a:cubicBezTo>
                <a:cubicBezTo>
                  <a:pt x="1697061" y="990327"/>
                  <a:pt x="1675955" y="998398"/>
                  <a:pt x="1654847" y="1000881"/>
                </a:cubicBezTo>
                <a:cubicBezTo>
                  <a:pt x="1648639" y="1003365"/>
                  <a:pt x="1643052" y="1003365"/>
                  <a:pt x="1636844" y="1000881"/>
                </a:cubicBezTo>
                <a:cubicBezTo>
                  <a:pt x="1621945" y="999639"/>
                  <a:pt x="1608908" y="992190"/>
                  <a:pt x="1591526" y="999639"/>
                </a:cubicBezTo>
                <a:cubicBezTo>
                  <a:pt x="1586249" y="1001812"/>
                  <a:pt x="1580972" y="1002394"/>
                  <a:pt x="1575889" y="1001638"/>
                </a:cubicBezTo>
                <a:lnTo>
                  <a:pt x="1570829" y="999528"/>
                </a:lnTo>
                <a:lnTo>
                  <a:pt x="1571198" y="1002680"/>
                </a:lnTo>
                <a:cubicBezTo>
                  <a:pt x="1574589" y="1009047"/>
                  <a:pt x="1577952" y="1016308"/>
                  <a:pt x="1588306" y="1014374"/>
                </a:cubicBezTo>
                <a:cubicBezTo>
                  <a:pt x="1588766" y="1013940"/>
                  <a:pt x="1589227" y="1013506"/>
                  <a:pt x="1590582" y="1013098"/>
                </a:cubicBezTo>
                <a:cubicBezTo>
                  <a:pt x="1595568" y="1011007"/>
                  <a:pt x="1598980" y="1001706"/>
                  <a:pt x="1606409" y="1007744"/>
                </a:cubicBezTo>
                <a:cubicBezTo>
                  <a:pt x="1613404" y="1013321"/>
                  <a:pt x="1617203" y="1021042"/>
                  <a:pt x="1618263" y="1030474"/>
                </a:cubicBezTo>
                <a:cubicBezTo>
                  <a:pt x="1618483" y="1038090"/>
                  <a:pt x="1616020" y="1045627"/>
                  <a:pt x="1612689" y="1052243"/>
                </a:cubicBezTo>
                <a:lnTo>
                  <a:pt x="1609858" y="1055487"/>
                </a:lnTo>
                <a:lnTo>
                  <a:pt x="1615986" y="1054951"/>
                </a:lnTo>
                <a:cubicBezTo>
                  <a:pt x="1624356" y="1054470"/>
                  <a:pt x="1632631" y="1054855"/>
                  <a:pt x="1640712" y="1057934"/>
                </a:cubicBezTo>
                <a:cubicBezTo>
                  <a:pt x="1646870" y="1060243"/>
                  <a:pt x="1651488" y="1065631"/>
                  <a:pt x="1654567" y="1071018"/>
                </a:cubicBezTo>
                <a:cubicBezTo>
                  <a:pt x="1657646" y="1076406"/>
                  <a:pt x="1660724" y="1081794"/>
                  <a:pt x="1663034" y="1087952"/>
                </a:cubicBezTo>
                <a:cubicBezTo>
                  <a:pt x="1663803" y="1090261"/>
                  <a:pt x="1663803" y="1091800"/>
                  <a:pt x="1663803" y="1094109"/>
                </a:cubicBezTo>
                <a:cubicBezTo>
                  <a:pt x="1657646" y="1111042"/>
                  <a:pt x="1640712" y="1117200"/>
                  <a:pt x="1627627" y="1127206"/>
                </a:cubicBezTo>
                <a:cubicBezTo>
                  <a:pt x="1616852" y="1135673"/>
                  <a:pt x="1606076" y="1144909"/>
                  <a:pt x="1594531" y="1152606"/>
                </a:cubicBezTo>
                <a:cubicBezTo>
                  <a:pt x="1617621" y="1145679"/>
                  <a:pt x="1639943" y="1138752"/>
                  <a:pt x="1662264" y="1130285"/>
                </a:cubicBezTo>
                <a:cubicBezTo>
                  <a:pt x="1671500" y="1126436"/>
                  <a:pt x="1680737" y="1124127"/>
                  <a:pt x="1689973" y="1128745"/>
                </a:cubicBezTo>
                <a:cubicBezTo>
                  <a:pt x="1706137" y="1139521"/>
                  <a:pt x="1724610" y="1141830"/>
                  <a:pt x="1743852" y="1142600"/>
                </a:cubicBezTo>
                <a:cubicBezTo>
                  <a:pt x="1763864" y="1143370"/>
                  <a:pt x="1785415" y="1143370"/>
                  <a:pt x="1802349" y="1159533"/>
                </a:cubicBezTo>
                <a:cubicBezTo>
                  <a:pt x="1804658" y="1163382"/>
                  <a:pt x="1805428" y="1168000"/>
                  <a:pt x="1804658" y="1172618"/>
                </a:cubicBezTo>
                <a:cubicBezTo>
                  <a:pt x="1796191" y="1197249"/>
                  <a:pt x="1780027" y="1218030"/>
                  <a:pt x="1764633" y="1238042"/>
                </a:cubicBezTo>
                <a:cubicBezTo>
                  <a:pt x="1746930" y="1261133"/>
                  <a:pt x="1731537" y="1286533"/>
                  <a:pt x="1716143" y="1311164"/>
                </a:cubicBezTo>
                <a:cubicBezTo>
                  <a:pt x="1708446" y="1324249"/>
                  <a:pt x="1708446" y="1340412"/>
                  <a:pt x="1699979" y="1353497"/>
                </a:cubicBezTo>
                <a:lnTo>
                  <a:pt x="1699998" y="1354296"/>
                </a:lnTo>
                <a:lnTo>
                  <a:pt x="1706994" y="1355979"/>
                </a:lnTo>
                <a:cubicBezTo>
                  <a:pt x="1712271" y="1360325"/>
                  <a:pt x="1713823" y="1364981"/>
                  <a:pt x="1713745" y="1369792"/>
                </a:cubicBezTo>
                <a:lnTo>
                  <a:pt x="1713088" y="1372993"/>
                </a:lnTo>
                <a:lnTo>
                  <a:pt x="1745872" y="1378320"/>
                </a:lnTo>
                <a:cubicBezTo>
                  <a:pt x="1757321" y="1380244"/>
                  <a:pt x="1768866" y="1380821"/>
                  <a:pt x="1780797" y="1375818"/>
                </a:cubicBezTo>
                <a:cubicBezTo>
                  <a:pt x="1796961" y="1368891"/>
                  <a:pt x="1826209" y="1332715"/>
                  <a:pt x="1822361" y="1316552"/>
                </a:cubicBezTo>
                <a:cubicBezTo>
                  <a:pt x="1820822" y="1310394"/>
                  <a:pt x="1815434" y="1303467"/>
                  <a:pt x="1808506" y="1298079"/>
                </a:cubicBezTo>
                <a:cubicBezTo>
                  <a:pt x="1799270" y="1291152"/>
                  <a:pt x="1778488" y="1288073"/>
                  <a:pt x="1789264" y="1268061"/>
                </a:cubicBezTo>
                <a:cubicBezTo>
                  <a:pt x="1797731" y="1253436"/>
                  <a:pt x="1826979" y="1246509"/>
                  <a:pt x="1842373" y="1254206"/>
                </a:cubicBezTo>
                <a:cubicBezTo>
                  <a:pt x="1848531" y="1257285"/>
                  <a:pt x="1852379" y="1261903"/>
                  <a:pt x="1856997" y="1267291"/>
                </a:cubicBezTo>
                <a:cubicBezTo>
                  <a:pt x="1880858" y="1295000"/>
                  <a:pt x="1884706" y="1295770"/>
                  <a:pt x="1918573" y="1279606"/>
                </a:cubicBezTo>
                <a:cubicBezTo>
                  <a:pt x="1930118" y="1273449"/>
                  <a:pt x="1941664" y="1269600"/>
                  <a:pt x="1954749" y="1271139"/>
                </a:cubicBezTo>
                <a:cubicBezTo>
                  <a:pt x="1977840" y="1273449"/>
                  <a:pt x="1988616" y="1288843"/>
                  <a:pt x="1983228" y="1311164"/>
                </a:cubicBezTo>
                <a:cubicBezTo>
                  <a:pt x="1978610" y="1331946"/>
                  <a:pt x="1963985" y="1348109"/>
                  <a:pt x="1952440" y="1367351"/>
                </a:cubicBezTo>
                <a:cubicBezTo>
                  <a:pt x="1966294" y="1355806"/>
                  <a:pt x="1980149" y="1347339"/>
                  <a:pt x="1994773" y="1338873"/>
                </a:cubicBezTo>
                <a:cubicBezTo>
                  <a:pt x="2010167" y="1329637"/>
                  <a:pt x="2026330" y="1322709"/>
                  <a:pt x="2046343" y="1327328"/>
                </a:cubicBezTo>
                <a:cubicBezTo>
                  <a:pt x="2069434" y="1332715"/>
                  <a:pt x="2090216" y="1317321"/>
                  <a:pt x="2113307" y="1318861"/>
                </a:cubicBezTo>
                <a:cubicBezTo>
                  <a:pt x="2133318" y="1325788"/>
                  <a:pt x="2134858" y="1328867"/>
                  <a:pt x="2128700" y="1354267"/>
                </a:cubicBezTo>
                <a:cubicBezTo>
                  <a:pt x="2121773" y="1365042"/>
                  <a:pt x="2116385" y="1375048"/>
                  <a:pt x="2121003" y="1388903"/>
                </a:cubicBezTo>
                <a:cubicBezTo>
                  <a:pt x="2124082" y="1399679"/>
                  <a:pt x="2116385" y="1408146"/>
                  <a:pt x="2110228" y="1416612"/>
                </a:cubicBezTo>
                <a:cubicBezTo>
                  <a:pt x="2094834" y="1436624"/>
                  <a:pt x="2095603" y="1443552"/>
                  <a:pt x="2114846" y="1460485"/>
                </a:cubicBezTo>
                <a:cubicBezTo>
                  <a:pt x="2117155" y="1462794"/>
                  <a:pt x="2120234" y="1465103"/>
                  <a:pt x="2123312" y="1467412"/>
                </a:cubicBezTo>
                <a:cubicBezTo>
                  <a:pt x="2148712" y="1488194"/>
                  <a:pt x="2150252" y="1500509"/>
                  <a:pt x="2128700" y="1525909"/>
                </a:cubicBezTo>
                <a:cubicBezTo>
                  <a:pt x="2124852" y="1529758"/>
                  <a:pt x="2117925" y="1533606"/>
                  <a:pt x="2121003" y="1539764"/>
                </a:cubicBezTo>
                <a:cubicBezTo>
                  <a:pt x="2124082" y="1545921"/>
                  <a:pt x="2131779" y="1543612"/>
                  <a:pt x="2137167" y="1543612"/>
                </a:cubicBezTo>
                <a:cubicBezTo>
                  <a:pt x="2166415" y="1544382"/>
                  <a:pt x="2175652" y="1549770"/>
                  <a:pt x="2181040" y="1569782"/>
                </a:cubicBezTo>
                <a:cubicBezTo>
                  <a:pt x="2182579" y="1575170"/>
                  <a:pt x="2183349" y="1579788"/>
                  <a:pt x="2172573" y="1588255"/>
                </a:cubicBezTo>
                <a:cubicBezTo>
                  <a:pt x="2166415" y="1599800"/>
                  <a:pt x="2160258" y="1611345"/>
                  <a:pt x="2153330" y="1622121"/>
                </a:cubicBezTo>
                <a:cubicBezTo>
                  <a:pt x="2137167" y="1647521"/>
                  <a:pt x="2116385" y="1653679"/>
                  <a:pt x="2092525" y="1635206"/>
                </a:cubicBezTo>
                <a:cubicBezTo>
                  <a:pt x="2067125" y="1616733"/>
                  <a:pt x="2042494" y="1604418"/>
                  <a:pt x="2010167" y="1606727"/>
                </a:cubicBezTo>
                <a:cubicBezTo>
                  <a:pt x="1990925" y="1607497"/>
                  <a:pt x="1980149" y="1592873"/>
                  <a:pt x="1971682" y="1578249"/>
                </a:cubicBezTo>
                <a:cubicBezTo>
                  <a:pt x="1961676" y="1561315"/>
                  <a:pt x="1952440" y="1543612"/>
                  <a:pt x="1943203" y="1526679"/>
                </a:cubicBezTo>
                <a:cubicBezTo>
                  <a:pt x="1940894" y="1524370"/>
                  <a:pt x="1937815" y="1522061"/>
                  <a:pt x="1934737" y="1524370"/>
                </a:cubicBezTo>
                <a:cubicBezTo>
                  <a:pt x="1933197" y="1525909"/>
                  <a:pt x="1933197" y="1528988"/>
                  <a:pt x="1934737" y="1531297"/>
                </a:cubicBezTo>
                <a:cubicBezTo>
                  <a:pt x="1934737" y="1535915"/>
                  <a:pt x="1935506" y="1539764"/>
                  <a:pt x="1935506" y="1543612"/>
                </a:cubicBezTo>
                <a:cubicBezTo>
                  <a:pt x="1939355" y="1555158"/>
                  <a:pt x="1940125" y="1566703"/>
                  <a:pt x="1929349" y="1575170"/>
                </a:cubicBezTo>
                <a:cubicBezTo>
                  <a:pt x="1919343" y="1579018"/>
                  <a:pt x="1917034" y="1571321"/>
                  <a:pt x="1913955" y="1564394"/>
                </a:cubicBezTo>
                <a:cubicBezTo>
                  <a:pt x="1909337" y="1552079"/>
                  <a:pt x="1900870" y="1542073"/>
                  <a:pt x="1891633" y="1532067"/>
                </a:cubicBezTo>
                <a:cubicBezTo>
                  <a:pt x="1868542" y="1506667"/>
                  <a:pt x="1823900" y="1507436"/>
                  <a:pt x="1801579" y="1532836"/>
                </a:cubicBezTo>
                <a:cubicBezTo>
                  <a:pt x="1780797" y="1557467"/>
                  <a:pt x="1786185" y="1601340"/>
                  <a:pt x="1812355" y="1621351"/>
                </a:cubicBezTo>
                <a:cubicBezTo>
                  <a:pt x="1827749" y="1632897"/>
                  <a:pt x="1842373" y="1645212"/>
                  <a:pt x="1863924" y="1640594"/>
                </a:cubicBezTo>
                <a:cubicBezTo>
                  <a:pt x="1868542" y="1639055"/>
                  <a:pt x="1873161" y="1642133"/>
                  <a:pt x="1875470" y="1645982"/>
                </a:cubicBezTo>
                <a:cubicBezTo>
                  <a:pt x="1875470" y="1647521"/>
                  <a:pt x="1875470" y="1648291"/>
                  <a:pt x="1874700" y="1649830"/>
                </a:cubicBezTo>
                <a:cubicBezTo>
                  <a:pt x="1869312" y="1655218"/>
                  <a:pt x="1872391" y="1664455"/>
                  <a:pt x="1864694" y="1667533"/>
                </a:cubicBezTo>
                <a:cubicBezTo>
                  <a:pt x="1854688" y="1685237"/>
                  <a:pt x="1853149" y="1705249"/>
                  <a:pt x="1847761" y="1723722"/>
                </a:cubicBezTo>
                <a:cubicBezTo>
                  <a:pt x="1834676" y="1766824"/>
                  <a:pt x="1821591" y="1782988"/>
                  <a:pt x="1779258" y="1775291"/>
                </a:cubicBezTo>
                <a:cubicBezTo>
                  <a:pt x="1761555" y="1772212"/>
                  <a:pt x="1746161" y="1779139"/>
                  <a:pt x="1733076" y="1790685"/>
                </a:cubicBezTo>
                <a:cubicBezTo>
                  <a:pt x="1720761" y="1803770"/>
                  <a:pt x="1706137" y="1813006"/>
                  <a:pt x="1689203" y="1817624"/>
                </a:cubicBezTo>
                <a:cubicBezTo>
                  <a:pt x="1687664" y="1816855"/>
                  <a:pt x="1686894" y="1817624"/>
                  <a:pt x="1685355" y="1817624"/>
                </a:cubicBezTo>
                <a:cubicBezTo>
                  <a:pt x="1650718" y="1812237"/>
                  <a:pt x="1617621" y="1829940"/>
                  <a:pt x="1599919" y="1862267"/>
                </a:cubicBezTo>
                <a:cubicBezTo>
                  <a:pt x="1597610" y="1866885"/>
                  <a:pt x="1595300" y="1871503"/>
                  <a:pt x="1592222" y="1875351"/>
                </a:cubicBezTo>
                <a:cubicBezTo>
                  <a:pt x="1587603" y="1881509"/>
                  <a:pt x="1580676" y="1883818"/>
                  <a:pt x="1574519" y="1887667"/>
                </a:cubicBezTo>
                <a:cubicBezTo>
                  <a:pt x="1556815" y="1902291"/>
                  <a:pt x="1541421" y="1919994"/>
                  <a:pt x="1518330" y="1929230"/>
                </a:cubicBezTo>
                <a:cubicBezTo>
                  <a:pt x="1531415" y="1938467"/>
                  <a:pt x="1546040" y="1936158"/>
                  <a:pt x="1559125" y="1939237"/>
                </a:cubicBezTo>
                <a:cubicBezTo>
                  <a:pt x="1569900" y="1942315"/>
                  <a:pt x="1576058" y="1946934"/>
                  <a:pt x="1574519" y="1958479"/>
                </a:cubicBezTo>
                <a:cubicBezTo>
                  <a:pt x="1570670" y="1961558"/>
                  <a:pt x="1566822" y="1965406"/>
                  <a:pt x="1562973" y="1968485"/>
                </a:cubicBezTo>
                <a:cubicBezTo>
                  <a:pt x="1537573" y="1990036"/>
                  <a:pt x="1535264" y="1997733"/>
                  <a:pt x="1546040" y="2030061"/>
                </a:cubicBezTo>
                <a:cubicBezTo>
                  <a:pt x="1551428" y="2045455"/>
                  <a:pt x="1556815" y="2060849"/>
                  <a:pt x="1539112" y="2072394"/>
                </a:cubicBezTo>
                <a:cubicBezTo>
                  <a:pt x="1524488" y="2077012"/>
                  <a:pt x="1522949" y="2090097"/>
                  <a:pt x="1519870" y="2101643"/>
                </a:cubicBezTo>
                <a:cubicBezTo>
                  <a:pt x="1516021" y="2115497"/>
                  <a:pt x="1509864" y="2123194"/>
                  <a:pt x="1492161" y="2126273"/>
                </a:cubicBezTo>
                <a:cubicBezTo>
                  <a:pt x="1466761" y="2130891"/>
                  <a:pt x="1442900" y="2144745"/>
                  <a:pt x="1423658" y="2163218"/>
                </a:cubicBezTo>
                <a:cubicBezTo>
                  <a:pt x="1409803" y="2175533"/>
                  <a:pt x="1399797" y="2184770"/>
                  <a:pt x="1385173" y="2163988"/>
                </a:cubicBezTo>
                <a:cubicBezTo>
                  <a:pt x="1377476" y="2153982"/>
                  <a:pt x="1365161" y="2154752"/>
                  <a:pt x="1354385" y="2157830"/>
                </a:cubicBezTo>
                <a:cubicBezTo>
                  <a:pt x="1344379" y="2160909"/>
                  <a:pt x="1335143" y="2165527"/>
                  <a:pt x="1325137" y="2167836"/>
                </a:cubicBezTo>
                <a:cubicBezTo>
                  <a:pt x="1309743" y="2171685"/>
                  <a:pt x="1298967" y="2167067"/>
                  <a:pt x="1299737" y="2148594"/>
                </a:cubicBezTo>
                <a:cubicBezTo>
                  <a:pt x="1300506" y="2139358"/>
                  <a:pt x="1296658" y="2130121"/>
                  <a:pt x="1294349" y="2120885"/>
                </a:cubicBezTo>
                <a:cubicBezTo>
                  <a:pt x="1291270" y="2103952"/>
                  <a:pt x="1285112" y="2094715"/>
                  <a:pt x="1265100" y="2101643"/>
                </a:cubicBezTo>
                <a:cubicBezTo>
                  <a:pt x="1254324" y="2105491"/>
                  <a:pt x="1241239" y="2100873"/>
                  <a:pt x="1238929" y="2087788"/>
                </a:cubicBezTo>
                <a:cubicBezTo>
                  <a:pt x="1235851" y="2068546"/>
                  <a:pt x="1223535" y="2057000"/>
                  <a:pt x="1211221" y="2043915"/>
                </a:cubicBezTo>
                <a:cubicBezTo>
                  <a:pt x="1198137" y="2030830"/>
                  <a:pt x="1199675" y="2019285"/>
                  <a:pt x="1217379" y="2011588"/>
                </a:cubicBezTo>
                <a:cubicBezTo>
                  <a:pt x="1225075" y="2007739"/>
                  <a:pt x="1231233" y="2003121"/>
                  <a:pt x="1231233" y="1993885"/>
                </a:cubicBezTo>
                <a:cubicBezTo>
                  <a:pt x="1231233" y="1980031"/>
                  <a:pt x="1241239" y="1972334"/>
                  <a:pt x="1251246" y="1965406"/>
                </a:cubicBezTo>
                <a:cubicBezTo>
                  <a:pt x="1251246" y="1965406"/>
                  <a:pt x="1252015" y="1965406"/>
                  <a:pt x="1252015" y="1965406"/>
                </a:cubicBezTo>
                <a:cubicBezTo>
                  <a:pt x="1255864" y="1961558"/>
                  <a:pt x="1260482" y="1957709"/>
                  <a:pt x="1262021" y="1951552"/>
                </a:cubicBezTo>
                <a:cubicBezTo>
                  <a:pt x="1265870" y="1937697"/>
                  <a:pt x="1257403" y="1923843"/>
                  <a:pt x="1262021" y="1909218"/>
                </a:cubicBezTo>
                <a:cubicBezTo>
                  <a:pt x="1262791" y="1906139"/>
                  <a:pt x="1259712" y="1903830"/>
                  <a:pt x="1256633" y="1903061"/>
                </a:cubicBezTo>
                <a:cubicBezTo>
                  <a:pt x="1225845" y="1898442"/>
                  <a:pt x="1218917" y="1878430"/>
                  <a:pt x="1222767" y="1851491"/>
                </a:cubicBezTo>
                <a:cubicBezTo>
                  <a:pt x="1223535" y="1849182"/>
                  <a:pt x="1221997" y="1847643"/>
                  <a:pt x="1221227" y="1845334"/>
                </a:cubicBezTo>
                <a:cubicBezTo>
                  <a:pt x="1221997" y="1844564"/>
                  <a:pt x="1221997" y="1843025"/>
                  <a:pt x="1221227" y="1842255"/>
                </a:cubicBezTo>
                <a:cubicBezTo>
                  <a:pt x="1222767" y="1813776"/>
                  <a:pt x="1218917" y="1786836"/>
                  <a:pt x="1204293" y="1762206"/>
                </a:cubicBezTo>
                <a:cubicBezTo>
                  <a:pt x="1192749" y="1751430"/>
                  <a:pt x="1196597" y="1736036"/>
                  <a:pt x="1190439" y="1723722"/>
                </a:cubicBezTo>
                <a:cubicBezTo>
                  <a:pt x="1183511" y="1709097"/>
                  <a:pt x="1174275" y="1703709"/>
                  <a:pt x="1159651" y="1706788"/>
                </a:cubicBezTo>
                <a:lnTo>
                  <a:pt x="1132497" y="1711847"/>
                </a:lnTo>
                <a:lnTo>
                  <a:pt x="1131900" y="1712163"/>
                </a:lnTo>
                <a:lnTo>
                  <a:pt x="1131622" y="1712010"/>
                </a:lnTo>
                <a:lnTo>
                  <a:pt x="1130210" y="1712273"/>
                </a:lnTo>
                <a:cubicBezTo>
                  <a:pt x="1120205" y="1713716"/>
                  <a:pt x="1110006" y="1714485"/>
                  <a:pt x="1099615" y="1713715"/>
                </a:cubicBezTo>
                <a:cubicBezTo>
                  <a:pt x="1088069" y="1712946"/>
                  <a:pt x="1078063" y="1710637"/>
                  <a:pt x="1071137" y="1700631"/>
                </a:cubicBezTo>
                <a:cubicBezTo>
                  <a:pt x="1054973" y="1686776"/>
                  <a:pt x="1041117" y="1671382"/>
                  <a:pt x="1041117" y="1647521"/>
                </a:cubicBezTo>
                <a:cubicBezTo>
                  <a:pt x="1041117" y="1639055"/>
                  <a:pt x="1034960" y="1638285"/>
                  <a:pt x="1028802" y="1639824"/>
                </a:cubicBezTo>
                <a:cubicBezTo>
                  <a:pt x="1007251" y="1645982"/>
                  <a:pt x="984160" y="1645982"/>
                  <a:pt x="965687" y="1663685"/>
                </a:cubicBezTo>
                <a:cubicBezTo>
                  <a:pt x="949524" y="1679079"/>
                  <a:pt x="932590" y="1696782"/>
                  <a:pt x="906420" y="1696012"/>
                </a:cubicBezTo>
                <a:cubicBezTo>
                  <a:pt x="896414" y="1695243"/>
                  <a:pt x="896414" y="1705249"/>
                  <a:pt x="895645" y="1712176"/>
                </a:cubicBezTo>
                <a:cubicBezTo>
                  <a:pt x="894875" y="1726800"/>
                  <a:pt x="894875" y="1741424"/>
                  <a:pt x="894105" y="1756048"/>
                </a:cubicBezTo>
                <a:cubicBezTo>
                  <a:pt x="879481" y="1792994"/>
                  <a:pt x="867166" y="1802230"/>
                  <a:pt x="840226" y="1797612"/>
                </a:cubicBezTo>
                <a:cubicBezTo>
                  <a:pt x="828681" y="1795303"/>
                  <a:pt x="820215" y="1789146"/>
                  <a:pt x="811748" y="1782218"/>
                </a:cubicBezTo>
                <a:cubicBezTo>
                  <a:pt x="777111" y="1756048"/>
                  <a:pt x="744014" y="1729109"/>
                  <a:pt x="709378" y="1702940"/>
                </a:cubicBezTo>
                <a:cubicBezTo>
                  <a:pt x="700141" y="1695243"/>
                  <a:pt x="689366" y="1689085"/>
                  <a:pt x="677820" y="1683697"/>
                </a:cubicBezTo>
                <a:cubicBezTo>
                  <a:pt x="649342" y="1670612"/>
                  <a:pt x="629330" y="1676000"/>
                  <a:pt x="611626" y="1702170"/>
                </a:cubicBezTo>
                <a:cubicBezTo>
                  <a:pt x="602390" y="1715255"/>
                  <a:pt x="594693" y="1729879"/>
                  <a:pt x="586996" y="1743733"/>
                </a:cubicBezTo>
                <a:cubicBezTo>
                  <a:pt x="560057" y="1793764"/>
                  <a:pt x="528499" y="1800691"/>
                  <a:pt x="482317" y="1765285"/>
                </a:cubicBezTo>
                <a:cubicBezTo>
                  <a:pt x="460766" y="1748351"/>
                  <a:pt x="439214" y="1732958"/>
                  <a:pt x="409966" y="1734497"/>
                </a:cubicBezTo>
                <a:cubicBezTo>
                  <a:pt x="403039" y="1717564"/>
                  <a:pt x="412275" y="1700631"/>
                  <a:pt x="410736" y="1682927"/>
                </a:cubicBezTo>
                <a:cubicBezTo>
                  <a:pt x="409966" y="1669073"/>
                  <a:pt x="408426" y="1655218"/>
                  <a:pt x="404578" y="1642133"/>
                </a:cubicBezTo>
                <a:cubicBezTo>
                  <a:pt x="399960" y="1629048"/>
                  <a:pt x="393032" y="1617503"/>
                  <a:pt x="377638" y="1615964"/>
                </a:cubicBezTo>
                <a:cubicBezTo>
                  <a:pt x="359936" y="1614424"/>
                  <a:pt x="354548" y="1603649"/>
                  <a:pt x="356857" y="1587485"/>
                </a:cubicBezTo>
                <a:cubicBezTo>
                  <a:pt x="358396" y="1569782"/>
                  <a:pt x="363784" y="1553618"/>
                  <a:pt x="369942" y="1536685"/>
                </a:cubicBezTo>
                <a:cubicBezTo>
                  <a:pt x="387645" y="1486654"/>
                  <a:pt x="409966" y="1438934"/>
                  <a:pt x="420742" y="1387364"/>
                </a:cubicBezTo>
                <a:cubicBezTo>
                  <a:pt x="423051" y="1376588"/>
                  <a:pt x="423051" y="1366582"/>
                  <a:pt x="423051" y="1356576"/>
                </a:cubicBezTo>
                <a:cubicBezTo>
                  <a:pt x="423051" y="1338873"/>
                  <a:pt x="413814" y="1328867"/>
                  <a:pt x="396111" y="1329637"/>
                </a:cubicBezTo>
                <a:cubicBezTo>
                  <a:pt x="366093" y="1331176"/>
                  <a:pt x="336845" y="1328867"/>
                  <a:pt x="307596" y="1319631"/>
                </a:cubicBezTo>
                <a:cubicBezTo>
                  <a:pt x="295281" y="1315782"/>
                  <a:pt x="287584" y="1320400"/>
                  <a:pt x="282196" y="1330406"/>
                </a:cubicBezTo>
                <a:cubicBezTo>
                  <a:pt x="277578" y="1340412"/>
                  <a:pt x="272190" y="1350418"/>
                  <a:pt x="269881" y="1361194"/>
                </a:cubicBezTo>
                <a:cubicBezTo>
                  <a:pt x="259875" y="1404297"/>
                  <a:pt x="236014" y="1438164"/>
                  <a:pt x="200608" y="1464334"/>
                </a:cubicBezTo>
                <a:cubicBezTo>
                  <a:pt x="195220" y="1468182"/>
                  <a:pt x="190602" y="1472800"/>
                  <a:pt x="185984" y="1477418"/>
                </a:cubicBezTo>
                <a:cubicBezTo>
                  <a:pt x="155966" y="1505127"/>
                  <a:pt x="156736" y="1515903"/>
                  <a:pt x="192141" y="1535915"/>
                </a:cubicBezTo>
                <a:cubicBezTo>
                  <a:pt x="208305" y="1545152"/>
                  <a:pt x="216772" y="1559006"/>
                  <a:pt x="220620" y="1575940"/>
                </a:cubicBezTo>
                <a:cubicBezTo>
                  <a:pt x="222160" y="1584406"/>
                  <a:pt x="223699" y="1592873"/>
                  <a:pt x="212154" y="1595182"/>
                </a:cubicBezTo>
                <a:cubicBezTo>
                  <a:pt x="193681" y="1595952"/>
                  <a:pt x="172129" y="1583637"/>
                  <a:pt x="155966" y="1594412"/>
                </a:cubicBezTo>
                <a:cubicBezTo>
                  <a:pt x="136723" y="1607497"/>
                  <a:pt x="121329" y="1591334"/>
                  <a:pt x="103626" y="1593643"/>
                </a:cubicBezTo>
                <a:cubicBezTo>
                  <a:pt x="85154" y="1595952"/>
                  <a:pt x="78226" y="1567473"/>
                  <a:pt x="62832" y="1556697"/>
                </a:cubicBezTo>
                <a:cubicBezTo>
                  <a:pt x="33584" y="1535915"/>
                  <a:pt x="54366" y="1504358"/>
                  <a:pt x="43590" y="1479727"/>
                </a:cubicBezTo>
                <a:cubicBezTo>
                  <a:pt x="58984" y="1469722"/>
                  <a:pt x="50517" y="1454328"/>
                  <a:pt x="52057" y="1441243"/>
                </a:cubicBezTo>
                <a:cubicBezTo>
                  <a:pt x="60523" y="1437394"/>
                  <a:pt x="74378" y="1461255"/>
                  <a:pt x="77457" y="1435855"/>
                </a:cubicBezTo>
                <a:cubicBezTo>
                  <a:pt x="81305" y="1432776"/>
                  <a:pt x="84384" y="1434315"/>
                  <a:pt x="88232" y="1435085"/>
                </a:cubicBezTo>
                <a:cubicBezTo>
                  <a:pt x="107475" y="1428927"/>
                  <a:pt x="125948" y="1425849"/>
                  <a:pt x="145960" y="1432006"/>
                </a:cubicBezTo>
                <a:cubicBezTo>
                  <a:pt x="146729" y="1405836"/>
                  <a:pt x="128257" y="1389673"/>
                  <a:pt x="112093" y="1371970"/>
                </a:cubicBezTo>
                <a:cubicBezTo>
                  <a:pt x="109784" y="1362733"/>
                  <a:pt x="102087" y="1360424"/>
                  <a:pt x="95160" y="1356576"/>
                </a:cubicBezTo>
                <a:cubicBezTo>
                  <a:pt x="90542" y="1355036"/>
                  <a:pt x="87463" y="1351957"/>
                  <a:pt x="85923" y="1348109"/>
                </a:cubicBezTo>
                <a:cubicBezTo>
                  <a:pt x="81305" y="1341182"/>
                  <a:pt x="85154" y="1335794"/>
                  <a:pt x="89002" y="1330406"/>
                </a:cubicBezTo>
                <a:cubicBezTo>
                  <a:pt x="110554" y="1298849"/>
                  <a:pt x="116711" y="1264212"/>
                  <a:pt x="107475" y="1226497"/>
                </a:cubicBezTo>
                <a:cubicBezTo>
                  <a:pt x="106705" y="1217261"/>
                  <a:pt x="102857" y="1208794"/>
                  <a:pt x="105166" y="1199558"/>
                </a:cubicBezTo>
                <a:cubicBezTo>
                  <a:pt x="109014" y="1191091"/>
                  <a:pt x="113632" y="1192631"/>
                  <a:pt x="118251" y="1198018"/>
                </a:cubicBezTo>
                <a:cubicBezTo>
                  <a:pt x="122869" y="1203406"/>
                  <a:pt x="125948" y="1208794"/>
                  <a:pt x="129796" y="1214182"/>
                </a:cubicBezTo>
                <a:cubicBezTo>
                  <a:pt x="136723" y="1225727"/>
                  <a:pt x="144420" y="1237273"/>
                  <a:pt x="154426" y="1246509"/>
                </a:cubicBezTo>
                <a:cubicBezTo>
                  <a:pt x="173669" y="1264212"/>
                  <a:pt x="193681" y="1274988"/>
                  <a:pt x="219081" y="1260364"/>
                </a:cubicBezTo>
                <a:cubicBezTo>
                  <a:pt x="222160" y="1258824"/>
                  <a:pt x="225239" y="1258055"/>
                  <a:pt x="228317" y="1258824"/>
                </a:cubicBezTo>
                <a:cubicBezTo>
                  <a:pt x="226778" y="1251127"/>
                  <a:pt x="231396" y="1246509"/>
                  <a:pt x="237554" y="1242661"/>
                </a:cubicBezTo>
                <a:cubicBezTo>
                  <a:pt x="245251" y="1237273"/>
                  <a:pt x="238323" y="1225727"/>
                  <a:pt x="246020" y="1220339"/>
                </a:cubicBezTo>
                <a:cubicBezTo>
                  <a:pt x="243711" y="1207255"/>
                  <a:pt x="240632" y="1194170"/>
                  <a:pt x="237554" y="1181085"/>
                </a:cubicBezTo>
                <a:lnTo>
                  <a:pt x="230815" y="1174101"/>
                </a:lnTo>
                <a:lnTo>
                  <a:pt x="229726" y="1174454"/>
                </a:lnTo>
                <a:cubicBezTo>
                  <a:pt x="225708" y="1173106"/>
                  <a:pt x="222041" y="1169446"/>
                  <a:pt x="218096" y="1165046"/>
                </a:cubicBezTo>
                <a:lnTo>
                  <a:pt x="188626" y="1147706"/>
                </a:lnTo>
                <a:lnTo>
                  <a:pt x="169471" y="1143310"/>
                </a:lnTo>
                <a:cubicBezTo>
                  <a:pt x="158371" y="1141927"/>
                  <a:pt x="145382" y="1141254"/>
                  <a:pt x="129796" y="1141061"/>
                </a:cubicBezTo>
                <a:cubicBezTo>
                  <a:pt x="136723" y="1137212"/>
                  <a:pt x="140572" y="1134903"/>
                  <a:pt x="145190" y="1132594"/>
                </a:cubicBezTo>
                <a:cubicBezTo>
                  <a:pt x="147499" y="1130285"/>
                  <a:pt x="150578" y="1127206"/>
                  <a:pt x="153657" y="1125667"/>
                </a:cubicBezTo>
                <a:lnTo>
                  <a:pt x="158042" y="1123306"/>
                </a:lnTo>
                <a:lnTo>
                  <a:pt x="151369" y="1113367"/>
                </a:lnTo>
                <a:cubicBezTo>
                  <a:pt x="146484" y="1109117"/>
                  <a:pt x="140206" y="1106605"/>
                  <a:pt x="131519" y="1106686"/>
                </a:cubicBezTo>
                <a:cubicBezTo>
                  <a:pt x="125018" y="1106285"/>
                  <a:pt x="125762" y="1099249"/>
                  <a:pt x="128341" y="1096390"/>
                </a:cubicBezTo>
                <a:cubicBezTo>
                  <a:pt x="143323" y="1081179"/>
                  <a:pt x="138013" y="1069519"/>
                  <a:pt x="123238" y="1058571"/>
                </a:cubicBezTo>
                <a:cubicBezTo>
                  <a:pt x="120915" y="1056334"/>
                  <a:pt x="120146" y="1052837"/>
                  <a:pt x="118504" y="1049534"/>
                </a:cubicBezTo>
                <a:cubicBezTo>
                  <a:pt x="109569" y="1031801"/>
                  <a:pt x="109185" y="1030053"/>
                  <a:pt x="123485" y="1015908"/>
                </a:cubicBezTo>
                <a:cubicBezTo>
                  <a:pt x="131413" y="1008206"/>
                  <a:pt x="134097" y="1001659"/>
                  <a:pt x="127231" y="991259"/>
                </a:cubicBezTo>
                <a:cubicBezTo>
                  <a:pt x="122348" y="983630"/>
                  <a:pt x="119703" y="973674"/>
                  <a:pt x="124092" y="964461"/>
                </a:cubicBezTo>
                <a:cubicBezTo>
                  <a:pt x="128140" y="955781"/>
                  <a:pt x="123151" y="951839"/>
                  <a:pt x="117289" y="948091"/>
                </a:cubicBezTo>
                <a:cubicBezTo>
                  <a:pt x="111426" y="944343"/>
                  <a:pt x="105755" y="941468"/>
                  <a:pt x="103345" y="934668"/>
                </a:cubicBezTo>
                <a:cubicBezTo>
                  <a:pt x="101319" y="929617"/>
                  <a:pt x="96949" y="930579"/>
                  <a:pt x="93646" y="932223"/>
                </a:cubicBezTo>
                <a:cubicBezTo>
                  <a:pt x="89319" y="935467"/>
                  <a:pt x="85867" y="938518"/>
                  <a:pt x="82606" y="942443"/>
                </a:cubicBezTo>
                <a:cubicBezTo>
                  <a:pt x="70011" y="953922"/>
                  <a:pt x="68604" y="953774"/>
                  <a:pt x="60096" y="940070"/>
                </a:cubicBezTo>
                <a:cubicBezTo>
                  <a:pt x="55405" y="933315"/>
                  <a:pt x="52803" y="925641"/>
                  <a:pt x="48986" y="918693"/>
                </a:cubicBezTo>
                <a:cubicBezTo>
                  <a:pt x="44785" y="909997"/>
                  <a:pt x="40583" y="901301"/>
                  <a:pt x="54907" y="897688"/>
                </a:cubicBezTo>
                <a:cubicBezTo>
                  <a:pt x="59618" y="896193"/>
                  <a:pt x="60746" y="890904"/>
                  <a:pt x="56632" y="886771"/>
                </a:cubicBezTo>
                <a:cubicBezTo>
                  <a:pt x="51791" y="881423"/>
                  <a:pt x="46759" y="875200"/>
                  <a:pt x="37189" y="879599"/>
                </a:cubicBezTo>
                <a:cubicBezTo>
                  <a:pt x="36849" y="880132"/>
                  <a:pt x="36508" y="880665"/>
                  <a:pt x="35293" y="881391"/>
                </a:cubicBezTo>
                <a:cubicBezTo>
                  <a:pt x="30966" y="884635"/>
                  <a:pt x="29924" y="894486"/>
                  <a:pt x="21248" y="890441"/>
                </a:cubicBezTo>
                <a:cubicBezTo>
                  <a:pt x="13104" y="886736"/>
                  <a:pt x="7539" y="880173"/>
                  <a:pt x="4212" y="871285"/>
                </a:cubicBezTo>
                <a:cubicBezTo>
                  <a:pt x="2142" y="863952"/>
                  <a:pt x="2695" y="856041"/>
                  <a:pt x="4313" y="848813"/>
                </a:cubicBezTo>
                <a:cubicBezTo>
                  <a:pt x="5783" y="842991"/>
                  <a:pt x="8170" y="839258"/>
                  <a:pt x="14906" y="842814"/>
                </a:cubicBezTo>
                <a:cubicBezTo>
                  <a:pt x="17379" y="843644"/>
                  <a:pt x="20193" y="843941"/>
                  <a:pt x="21557" y="841808"/>
                </a:cubicBezTo>
                <a:cubicBezTo>
                  <a:pt x="23943" y="838075"/>
                  <a:pt x="21620" y="835838"/>
                  <a:pt x="19488" y="834475"/>
                </a:cubicBezTo>
                <a:cubicBezTo>
                  <a:pt x="15564" y="831216"/>
                  <a:pt x="11834" y="828830"/>
                  <a:pt x="8444" y="825912"/>
                </a:cubicBezTo>
                <a:cubicBezTo>
                  <a:pt x="-3325" y="816133"/>
                  <a:pt x="-2666" y="804535"/>
                  <a:pt x="9631" y="795870"/>
                </a:cubicBezTo>
                <a:cubicBezTo>
                  <a:pt x="11187" y="794611"/>
                  <a:pt x="12402" y="793886"/>
                  <a:pt x="13617" y="793160"/>
                </a:cubicBezTo>
                <a:cubicBezTo>
                  <a:pt x="33587" y="781889"/>
                  <a:pt x="34759" y="778882"/>
                  <a:pt x="21752" y="759297"/>
                </a:cubicBezTo>
                <a:cubicBezTo>
                  <a:pt x="16869" y="751668"/>
                  <a:pt x="15525" y="745550"/>
                  <a:pt x="21705" y="738233"/>
                </a:cubicBezTo>
                <a:cubicBezTo>
                  <a:pt x="24284" y="735374"/>
                  <a:pt x="25456" y="732367"/>
                  <a:pt x="26627" y="729360"/>
                </a:cubicBezTo>
                <a:cubicBezTo>
                  <a:pt x="36322" y="713022"/>
                  <a:pt x="38301" y="697009"/>
                  <a:pt x="23100" y="682030"/>
                </a:cubicBezTo>
                <a:cubicBezTo>
                  <a:pt x="17727" y="676342"/>
                  <a:pt x="13036" y="669586"/>
                  <a:pt x="10434" y="661912"/>
                </a:cubicBezTo>
                <a:cubicBezTo>
                  <a:pt x="8408" y="656861"/>
                  <a:pt x="9003" y="651232"/>
                  <a:pt x="13330" y="647988"/>
                </a:cubicBezTo>
                <a:cubicBezTo>
                  <a:pt x="18338" y="643678"/>
                  <a:pt x="21771" y="648878"/>
                  <a:pt x="25161" y="651797"/>
                </a:cubicBezTo>
                <a:cubicBezTo>
                  <a:pt x="47248" y="668924"/>
                  <a:pt x="47248" y="668924"/>
                  <a:pt x="56771" y="643460"/>
                </a:cubicBezTo>
                <a:cubicBezTo>
                  <a:pt x="60286" y="634440"/>
                  <a:pt x="64527" y="626633"/>
                  <a:pt x="71240" y="619657"/>
                </a:cubicBezTo>
                <a:cubicBezTo>
                  <a:pt x="78486" y="613021"/>
                  <a:pt x="84176" y="607645"/>
                  <a:pt x="96348" y="610920"/>
                </a:cubicBezTo>
                <a:cubicBezTo>
                  <a:pt x="114148" y="614788"/>
                  <a:pt x="131368" y="597251"/>
                  <a:pt x="134283" y="575076"/>
                </a:cubicBezTo>
                <a:cubicBezTo>
                  <a:pt x="134922" y="571728"/>
                  <a:pt x="134687" y="568573"/>
                  <a:pt x="135133" y="564351"/>
                </a:cubicBezTo>
                <a:cubicBezTo>
                  <a:pt x="148756" y="570056"/>
                  <a:pt x="161994" y="574013"/>
                  <a:pt x="175165" y="565156"/>
                </a:cubicBezTo>
                <a:cubicBezTo>
                  <a:pt x="187122" y="557025"/>
                  <a:pt x="191276" y="544656"/>
                  <a:pt x="196304" y="532095"/>
                </a:cubicBezTo>
                <a:cubicBezTo>
                  <a:pt x="200183" y="533073"/>
                  <a:pt x="199886" y="535888"/>
                  <a:pt x="200803" y="537976"/>
                </a:cubicBezTo>
                <a:cubicBezTo>
                  <a:pt x="203256" y="547057"/>
                  <a:pt x="208496" y="552661"/>
                  <a:pt x="214957" y="554445"/>
                </a:cubicBezTo>
                <a:lnTo>
                  <a:pt x="218884" y="553267"/>
                </a:lnTo>
                <a:lnTo>
                  <a:pt x="215844" y="551027"/>
                </a:lnTo>
                <a:cubicBezTo>
                  <a:pt x="214211" y="549524"/>
                  <a:pt x="213485" y="547600"/>
                  <a:pt x="215598" y="544305"/>
                </a:cubicBezTo>
                <a:cubicBezTo>
                  <a:pt x="218902" y="538583"/>
                  <a:pt x="223942" y="534703"/>
                  <a:pt x="231045" y="536702"/>
                </a:cubicBezTo>
                <a:lnTo>
                  <a:pt x="246480" y="541607"/>
                </a:lnTo>
                <a:lnTo>
                  <a:pt x="250236" y="539216"/>
                </a:lnTo>
                <a:lnTo>
                  <a:pt x="253281" y="520961"/>
                </a:lnTo>
                <a:cubicBezTo>
                  <a:pt x="252543" y="513833"/>
                  <a:pt x="250291" y="506829"/>
                  <a:pt x="247808" y="500042"/>
                </a:cubicBezTo>
                <a:cubicBezTo>
                  <a:pt x="245772" y="493268"/>
                  <a:pt x="237722" y="493031"/>
                  <a:pt x="231921" y="492413"/>
                </a:cubicBezTo>
                <a:cubicBezTo>
                  <a:pt x="223871" y="492176"/>
                  <a:pt x="216254" y="492400"/>
                  <a:pt x="209099" y="492190"/>
                </a:cubicBezTo>
                <a:cubicBezTo>
                  <a:pt x="201048" y="491953"/>
                  <a:pt x="193946" y="489954"/>
                  <a:pt x="187845" y="484403"/>
                </a:cubicBezTo>
                <a:cubicBezTo>
                  <a:pt x="180009" y="477010"/>
                  <a:pt x="180576" y="472998"/>
                  <a:pt x="190142" y="467461"/>
                </a:cubicBezTo>
                <a:cubicBezTo>
                  <a:pt x="202418" y="461107"/>
                  <a:pt x="202118" y="456174"/>
                  <a:pt x="191625" y="447809"/>
                </a:cubicBezTo>
                <a:cubicBezTo>
                  <a:pt x="185958" y="442718"/>
                  <a:pt x="174844" y="440153"/>
                  <a:pt x="177821" y="430393"/>
                </a:cubicBezTo>
                <a:cubicBezTo>
                  <a:pt x="180772" y="421527"/>
                  <a:pt x="191940" y="422303"/>
                  <a:pt x="200016" y="421646"/>
                </a:cubicBezTo>
                <a:cubicBezTo>
                  <a:pt x="203594" y="421750"/>
                  <a:pt x="206739" y="421396"/>
                  <a:pt x="210343" y="420606"/>
                </a:cubicBezTo>
                <a:cubicBezTo>
                  <a:pt x="214842" y="419843"/>
                  <a:pt x="218961" y="416831"/>
                  <a:pt x="219122" y="411464"/>
                </a:cubicBezTo>
                <a:cubicBezTo>
                  <a:pt x="219716" y="406557"/>
                  <a:pt x="215757" y="404203"/>
                  <a:pt x="211312" y="403177"/>
                </a:cubicBezTo>
                <a:cubicBezTo>
                  <a:pt x="205104" y="401204"/>
                  <a:pt x="199357" y="398797"/>
                  <a:pt x="200058" y="390313"/>
                </a:cubicBezTo>
                <a:lnTo>
                  <a:pt x="204906" y="382719"/>
                </a:lnTo>
                <a:lnTo>
                  <a:pt x="199768" y="383106"/>
                </a:lnTo>
                <a:cubicBezTo>
                  <a:pt x="194724" y="382098"/>
                  <a:pt x="189758" y="380080"/>
                  <a:pt x="184791" y="378218"/>
                </a:cubicBezTo>
                <a:cubicBezTo>
                  <a:pt x="178583" y="373872"/>
                  <a:pt x="171755" y="369526"/>
                  <a:pt x="175479" y="359594"/>
                </a:cubicBezTo>
                <a:cubicBezTo>
                  <a:pt x="186964" y="351834"/>
                  <a:pt x="198915" y="344850"/>
                  <a:pt x="211253" y="339573"/>
                </a:cubicBezTo>
                <a:lnTo>
                  <a:pt x="234333" y="333650"/>
                </a:lnTo>
                <a:lnTo>
                  <a:pt x="235379" y="331817"/>
                </a:lnTo>
                <a:cubicBezTo>
                  <a:pt x="237222" y="330081"/>
                  <a:pt x="238603" y="328779"/>
                  <a:pt x="240419" y="327937"/>
                </a:cubicBezTo>
                <a:cubicBezTo>
                  <a:pt x="250853" y="323320"/>
                  <a:pt x="254291" y="313125"/>
                  <a:pt x="245994" y="306167"/>
                </a:cubicBezTo>
                <a:cubicBezTo>
                  <a:pt x="237697" y="299208"/>
                  <a:pt x="239239" y="292540"/>
                  <a:pt x="244332" y="286870"/>
                </a:cubicBezTo>
                <a:cubicBezTo>
                  <a:pt x="261429" y="269020"/>
                  <a:pt x="254701" y="254498"/>
                  <a:pt x="240410" y="238411"/>
                </a:cubicBezTo>
                <a:cubicBezTo>
                  <a:pt x="230458" y="226928"/>
                  <a:pt x="222808" y="213275"/>
                  <a:pt x="215620" y="199187"/>
                </a:cubicBezTo>
                <a:cubicBezTo>
                  <a:pt x="212689" y="192387"/>
                  <a:pt x="212416" y="186559"/>
                  <a:pt x="216642" y="179969"/>
                </a:cubicBezTo>
                <a:cubicBezTo>
                  <a:pt x="230321" y="156647"/>
                  <a:pt x="247904" y="137469"/>
                  <a:pt x="276688" y="132943"/>
                </a:cubicBezTo>
                <a:cubicBezTo>
                  <a:pt x="287475" y="131470"/>
                  <a:pt x="296393" y="132627"/>
                  <a:pt x="303715" y="142242"/>
                </a:cubicBezTo>
                <a:cubicBezTo>
                  <a:pt x="314021" y="156869"/>
                  <a:pt x="331316" y="162302"/>
                  <a:pt x="348177" y="167273"/>
                </a:cubicBezTo>
                <a:cubicBezTo>
                  <a:pt x="352596" y="169194"/>
                  <a:pt x="355794" y="167050"/>
                  <a:pt x="359452" y="164472"/>
                </a:cubicBezTo>
                <a:cubicBezTo>
                  <a:pt x="371808" y="155435"/>
                  <a:pt x="383730" y="145937"/>
                  <a:pt x="394351" y="135059"/>
                </a:cubicBezTo>
                <a:cubicBezTo>
                  <a:pt x="401260" y="128548"/>
                  <a:pt x="408036" y="126509"/>
                  <a:pt x="416954" y="127666"/>
                </a:cubicBezTo>
                <a:cubicBezTo>
                  <a:pt x="425438" y="128363"/>
                  <a:pt x="433895" y="129954"/>
                  <a:pt x="442487" y="127074"/>
                </a:cubicBezTo>
                <a:cubicBezTo>
                  <a:pt x="451538" y="123759"/>
                  <a:pt x="457933" y="119471"/>
                  <a:pt x="460504" y="108356"/>
                </a:cubicBezTo>
                <a:cubicBezTo>
                  <a:pt x="463154" y="94557"/>
                  <a:pt x="473127" y="90374"/>
                  <a:pt x="485897" y="97464"/>
                </a:cubicBezTo>
                <a:cubicBezTo>
                  <a:pt x="508372" y="109315"/>
                  <a:pt x="518398" y="103343"/>
                  <a:pt x="520529" y="76996"/>
                </a:cubicBezTo>
                <a:cubicBezTo>
                  <a:pt x="522285" y="63171"/>
                  <a:pt x="519108" y="49649"/>
                  <a:pt x="519075" y="35771"/>
                </a:cubicBezTo>
                <a:cubicBezTo>
                  <a:pt x="519316" y="27722"/>
                  <a:pt x="519801" y="19930"/>
                  <a:pt x="523948" y="11743"/>
                </a:cubicBezTo>
                <a:lnTo>
                  <a:pt x="525821" y="8900"/>
                </a:lnTo>
                <a:lnTo>
                  <a:pt x="530616" y="8723"/>
                </a:lnTo>
                <a:lnTo>
                  <a:pt x="536439" y="35163"/>
                </a:lnTo>
                <a:cubicBezTo>
                  <a:pt x="538710" y="45301"/>
                  <a:pt x="540876" y="55212"/>
                  <a:pt x="542804" y="65564"/>
                </a:cubicBezTo>
                <a:cubicBezTo>
                  <a:pt x="547096" y="86729"/>
                  <a:pt x="583314" y="103013"/>
                  <a:pt x="598134" y="86439"/>
                </a:cubicBezTo>
                <a:cubicBezTo>
                  <a:pt x="606926" y="76850"/>
                  <a:pt x="615205" y="73176"/>
                  <a:pt x="623536" y="73365"/>
                </a:cubicBezTo>
                <a:lnTo>
                  <a:pt x="632672" y="76953"/>
                </a:lnTo>
                <a:lnTo>
                  <a:pt x="632544" y="75267"/>
                </a:lnTo>
                <a:cubicBezTo>
                  <a:pt x="634096" y="70922"/>
                  <a:pt x="637045" y="66887"/>
                  <a:pt x="639839" y="62851"/>
                </a:cubicBezTo>
                <a:cubicBezTo>
                  <a:pt x="640459" y="62851"/>
                  <a:pt x="641080" y="62230"/>
                  <a:pt x="641701" y="62230"/>
                </a:cubicBezTo>
                <a:cubicBezTo>
                  <a:pt x="641701" y="61609"/>
                  <a:pt x="641080" y="60368"/>
                  <a:pt x="641080" y="59747"/>
                </a:cubicBezTo>
                <a:cubicBezTo>
                  <a:pt x="644805" y="42985"/>
                  <a:pt x="641701" y="26223"/>
                  <a:pt x="645426" y="9462"/>
                </a:cubicBezTo>
                <a:cubicBezTo>
                  <a:pt x="648530" y="4806"/>
                  <a:pt x="650858" y="4495"/>
                  <a:pt x="652410" y="5892"/>
                </a:cubicBezTo>
                <a:cubicBezTo>
                  <a:pt x="653961" y="7289"/>
                  <a:pt x="654737" y="10393"/>
                  <a:pt x="654737" y="12566"/>
                </a:cubicBezTo>
                <a:cubicBezTo>
                  <a:pt x="654116" y="23740"/>
                  <a:pt x="660945" y="23740"/>
                  <a:pt x="669637" y="26223"/>
                </a:cubicBezTo>
                <a:lnTo>
                  <a:pt x="684896" y="30577"/>
                </a:lnTo>
                <a:lnTo>
                  <a:pt x="686229" y="29494"/>
                </a:lnTo>
                <a:cubicBezTo>
                  <a:pt x="693031" y="26561"/>
                  <a:pt x="698993" y="21812"/>
                  <a:pt x="704954" y="17064"/>
                </a:cubicBezTo>
                <a:cubicBezTo>
                  <a:pt x="709072" y="14051"/>
                  <a:pt x="710561" y="9171"/>
                  <a:pt x="708011" y="4620"/>
                </a:cubicBezTo>
                <a:lnTo>
                  <a:pt x="705476" y="2262"/>
                </a:ln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399CD0AC-3D6E-4750-A56E-977B83809024}"/>
              </a:ext>
            </a:extLst>
          </p:cNvPr>
          <p:cNvSpPr/>
          <p:nvPr/>
        </p:nvSpPr>
        <p:spPr>
          <a:xfrm>
            <a:off x="1369014" y="2090465"/>
            <a:ext cx="1461533" cy="1426565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xmlns="" id="{8F9966BA-8880-4DFF-9BE2-B617C12A0085}"/>
              </a:ext>
            </a:extLst>
          </p:cNvPr>
          <p:cNvSpPr/>
          <p:nvPr/>
        </p:nvSpPr>
        <p:spPr>
          <a:xfrm rot="6300000">
            <a:off x="146111" y="1735690"/>
            <a:ext cx="1449283" cy="1414607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3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xmlns="" id="{0637572B-8153-4D37-A830-7F291519E1EA}"/>
              </a:ext>
            </a:extLst>
          </p:cNvPr>
          <p:cNvSpPr>
            <a:spLocks/>
          </p:cNvSpPr>
          <p:nvPr/>
        </p:nvSpPr>
        <p:spPr bwMode="auto">
          <a:xfrm rot="900000">
            <a:off x="1844877" y="530459"/>
            <a:ext cx="2324975" cy="2120360"/>
          </a:xfrm>
          <a:custGeom>
            <a:avLst/>
            <a:gdLst>
              <a:gd name="connsiteX0" fmla="*/ 3386347 w 4041704"/>
              <a:gd name="connsiteY0" fmla="*/ 2411413 h 3686004"/>
              <a:gd name="connsiteX1" fmla="*/ 3386340 w 4041704"/>
              <a:gd name="connsiteY1" fmla="*/ 2411535 h 3686004"/>
              <a:gd name="connsiteX2" fmla="*/ 3386483 w 4041704"/>
              <a:gd name="connsiteY2" fmla="*/ 2411511 h 3686004"/>
              <a:gd name="connsiteX3" fmla="*/ 3362819 w 4041704"/>
              <a:gd name="connsiteY3" fmla="*/ 2194357 h 3686004"/>
              <a:gd name="connsiteX4" fmla="*/ 3361204 w 4041704"/>
              <a:gd name="connsiteY4" fmla="*/ 2201156 h 3686004"/>
              <a:gd name="connsiteX5" fmla="*/ 3365647 w 4041704"/>
              <a:gd name="connsiteY5" fmla="*/ 2203538 h 3686004"/>
              <a:gd name="connsiteX6" fmla="*/ 3367414 w 4041704"/>
              <a:gd name="connsiteY6" fmla="*/ 2187828 h 3686004"/>
              <a:gd name="connsiteX7" fmla="*/ 3369533 w 4041704"/>
              <a:gd name="connsiteY7" fmla="*/ 2184367 h 3686004"/>
              <a:gd name="connsiteX8" fmla="*/ 3369683 w 4041704"/>
              <a:gd name="connsiteY8" fmla="*/ 2161469 h 3686004"/>
              <a:gd name="connsiteX9" fmla="*/ 3378698 w 4041704"/>
              <a:gd name="connsiteY9" fmla="*/ 2161125 h 3686004"/>
              <a:gd name="connsiteX10" fmla="*/ 3381834 w 4041704"/>
              <a:gd name="connsiteY10" fmla="*/ 2164342 h 3686004"/>
              <a:gd name="connsiteX11" fmla="*/ 3381252 w 4041704"/>
              <a:gd name="connsiteY11" fmla="*/ 2167406 h 3686004"/>
              <a:gd name="connsiteX12" fmla="*/ 3393725 w 4041704"/>
              <a:gd name="connsiteY12" fmla="*/ 2151948 h 3686004"/>
              <a:gd name="connsiteX13" fmla="*/ 3398392 w 4041704"/>
              <a:gd name="connsiteY13" fmla="*/ 2146236 h 3686004"/>
              <a:gd name="connsiteX14" fmla="*/ 3392043 w 4041704"/>
              <a:gd name="connsiteY14" fmla="*/ 2148993 h 3686004"/>
              <a:gd name="connsiteX15" fmla="*/ 3355458 w 4041704"/>
              <a:gd name="connsiteY15" fmla="*/ 2155683 h 3686004"/>
              <a:gd name="connsiteX16" fmla="*/ 3355439 w 4041704"/>
              <a:gd name="connsiteY16" fmla="*/ 2156097 h 3686004"/>
              <a:gd name="connsiteX17" fmla="*/ 3358079 w 4041704"/>
              <a:gd name="connsiteY17" fmla="*/ 2164040 h 3686004"/>
              <a:gd name="connsiteX18" fmla="*/ 3362945 w 4041704"/>
              <a:gd name="connsiteY18" fmla="*/ 2162609 h 3686004"/>
              <a:gd name="connsiteX19" fmla="*/ 3362474 w 4041704"/>
              <a:gd name="connsiteY19" fmla="*/ 2162586 h 3686004"/>
              <a:gd name="connsiteX20" fmla="*/ 3340275 w 4041704"/>
              <a:gd name="connsiteY20" fmla="*/ 2163884 h 3686004"/>
              <a:gd name="connsiteX21" fmla="*/ 3339342 w 4041704"/>
              <a:gd name="connsiteY21" fmla="*/ 2166886 h 3686004"/>
              <a:gd name="connsiteX22" fmla="*/ 3339875 w 4041704"/>
              <a:gd name="connsiteY22" fmla="*/ 2166130 h 3686004"/>
              <a:gd name="connsiteX23" fmla="*/ 3552686 w 4041704"/>
              <a:gd name="connsiteY23" fmla="*/ 1785302 h 3686004"/>
              <a:gd name="connsiteX24" fmla="*/ 3552595 w 4041704"/>
              <a:gd name="connsiteY24" fmla="*/ 1785639 h 3686004"/>
              <a:gd name="connsiteX25" fmla="*/ 3553346 w 4041704"/>
              <a:gd name="connsiteY25" fmla="*/ 1786264 h 3686004"/>
              <a:gd name="connsiteX26" fmla="*/ 3376296 w 4041704"/>
              <a:gd name="connsiteY26" fmla="*/ 1583151 h 3686004"/>
              <a:gd name="connsiteX27" fmla="*/ 3375997 w 4041704"/>
              <a:gd name="connsiteY27" fmla="*/ 1583729 h 3686004"/>
              <a:gd name="connsiteX28" fmla="*/ 3377264 w 4041704"/>
              <a:gd name="connsiteY28" fmla="*/ 1583840 h 3686004"/>
              <a:gd name="connsiteX29" fmla="*/ 3381205 w 4041704"/>
              <a:gd name="connsiteY29" fmla="*/ 1582227 h 3686004"/>
              <a:gd name="connsiteX30" fmla="*/ 3320681 w 4041704"/>
              <a:gd name="connsiteY30" fmla="*/ 1573903 h 3686004"/>
              <a:gd name="connsiteX31" fmla="*/ 3321545 w 4041704"/>
              <a:gd name="connsiteY31" fmla="*/ 1574218 h 3686004"/>
              <a:gd name="connsiteX32" fmla="*/ 3321319 w 4041704"/>
              <a:gd name="connsiteY32" fmla="*/ 1573906 h 3686004"/>
              <a:gd name="connsiteX33" fmla="*/ 3273764 w 4041704"/>
              <a:gd name="connsiteY33" fmla="*/ 1356808 h 3686004"/>
              <a:gd name="connsiteX34" fmla="*/ 3271648 w 4041704"/>
              <a:gd name="connsiteY34" fmla="*/ 1370709 h 3686004"/>
              <a:gd name="connsiteX35" fmla="*/ 3273370 w 4041704"/>
              <a:gd name="connsiteY35" fmla="*/ 1384198 h 3686004"/>
              <a:gd name="connsiteX36" fmla="*/ 3270646 w 4041704"/>
              <a:gd name="connsiteY36" fmla="*/ 1397074 h 3686004"/>
              <a:gd name="connsiteX37" fmla="*/ 3268575 w 4041704"/>
              <a:gd name="connsiteY37" fmla="*/ 1398376 h 3686004"/>
              <a:gd name="connsiteX38" fmla="*/ 3299781 w 4041704"/>
              <a:gd name="connsiteY38" fmla="*/ 1403318 h 3686004"/>
              <a:gd name="connsiteX39" fmla="*/ 3292105 w 4041704"/>
              <a:gd name="connsiteY39" fmla="*/ 1393842 h 3686004"/>
              <a:gd name="connsiteX40" fmla="*/ 3281163 w 4041704"/>
              <a:gd name="connsiteY40" fmla="*/ 1369598 h 3686004"/>
              <a:gd name="connsiteX41" fmla="*/ 2942540 w 4041704"/>
              <a:gd name="connsiteY41" fmla="*/ 460381 h 3686004"/>
              <a:gd name="connsiteX42" fmla="*/ 2943393 w 4041704"/>
              <a:gd name="connsiteY42" fmla="*/ 463167 h 3686004"/>
              <a:gd name="connsiteX43" fmla="*/ 2946045 w 4041704"/>
              <a:gd name="connsiteY43" fmla="*/ 474113 h 3686004"/>
              <a:gd name="connsiteX44" fmla="*/ 2974889 w 4041704"/>
              <a:gd name="connsiteY44" fmla="*/ 476785 h 3686004"/>
              <a:gd name="connsiteX45" fmla="*/ 2975278 w 4041704"/>
              <a:gd name="connsiteY45" fmla="*/ 476498 h 3686004"/>
              <a:gd name="connsiteX46" fmla="*/ 2980094 w 4041704"/>
              <a:gd name="connsiteY46" fmla="*/ 461238 h 3686004"/>
              <a:gd name="connsiteX47" fmla="*/ 2978625 w 4041704"/>
              <a:gd name="connsiteY47" fmla="*/ 444405 h 3686004"/>
              <a:gd name="connsiteX48" fmla="*/ 2976516 w 4041704"/>
              <a:gd name="connsiteY48" fmla="*/ 441086 h 3686004"/>
              <a:gd name="connsiteX49" fmla="*/ 2971944 w 4041704"/>
              <a:gd name="connsiteY49" fmla="*/ 444037 h 3686004"/>
              <a:gd name="connsiteX50" fmla="*/ 2947692 w 4041704"/>
              <a:gd name="connsiteY50" fmla="*/ 453174 h 3686004"/>
              <a:gd name="connsiteX51" fmla="*/ 931457 w 4041704"/>
              <a:gd name="connsiteY51" fmla="*/ 2960614 h 3686004"/>
              <a:gd name="connsiteX52" fmla="*/ 932617 w 4041704"/>
              <a:gd name="connsiteY52" fmla="*/ 2960737 h 3686004"/>
              <a:gd name="connsiteX53" fmla="*/ 932419 w 4041704"/>
              <a:gd name="connsiteY53" fmla="*/ 2960450 h 3686004"/>
              <a:gd name="connsiteX54" fmla="*/ 731853 w 4041704"/>
              <a:gd name="connsiteY54" fmla="*/ 2718061 h 3686004"/>
              <a:gd name="connsiteX55" fmla="*/ 741742 w 4041704"/>
              <a:gd name="connsiteY55" fmla="*/ 2737711 h 3686004"/>
              <a:gd name="connsiteX56" fmla="*/ 767713 w 4041704"/>
              <a:gd name="connsiteY56" fmla="*/ 2756738 h 3686004"/>
              <a:gd name="connsiteX57" fmla="*/ 778286 w 4041704"/>
              <a:gd name="connsiteY57" fmla="*/ 2745315 h 3686004"/>
              <a:gd name="connsiteX58" fmla="*/ 777750 w 4041704"/>
              <a:gd name="connsiteY58" fmla="*/ 2745207 h 3686004"/>
              <a:gd name="connsiteX59" fmla="*/ 768222 w 4041704"/>
              <a:gd name="connsiteY59" fmla="*/ 2737381 h 3686004"/>
              <a:gd name="connsiteX60" fmla="*/ 748847 w 4041704"/>
              <a:gd name="connsiteY60" fmla="*/ 2719950 h 3686004"/>
              <a:gd name="connsiteX61" fmla="*/ 735849 w 4041704"/>
              <a:gd name="connsiteY61" fmla="*/ 2716722 h 3686004"/>
              <a:gd name="connsiteX62" fmla="*/ 1246175 w 4041704"/>
              <a:gd name="connsiteY62" fmla="*/ 310765 h 3686004"/>
              <a:gd name="connsiteX63" fmla="*/ 1255291 w 4041704"/>
              <a:gd name="connsiteY63" fmla="*/ 304099 h 3686004"/>
              <a:gd name="connsiteX64" fmla="*/ 1253742 w 4041704"/>
              <a:gd name="connsiteY64" fmla="*/ 306184 h 3686004"/>
              <a:gd name="connsiteX65" fmla="*/ 1247181 w 4041704"/>
              <a:gd name="connsiteY65" fmla="*/ 310884 h 3686004"/>
              <a:gd name="connsiteX66" fmla="*/ 783421 w 4041704"/>
              <a:gd name="connsiteY66" fmla="*/ 946304 h 3686004"/>
              <a:gd name="connsiteX67" fmla="*/ 784179 w 4041704"/>
              <a:gd name="connsiteY67" fmla="*/ 953359 h 3686004"/>
              <a:gd name="connsiteX68" fmla="*/ 784245 w 4041704"/>
              <a:gd name="connsiteY68" fmla="*/ 953368 h 3686004"/>
              <a:gd name="connsiteX69" fmla="*/ 784830 w 4041704"/>
              <a:gd name="connsiteY69" fmla="*/ 944504 h 3686004"/>
              <a:gd name="connsiteX70" fmla="*/ 658370 w 4041704"/>
              <a:gd name="connsiteY70" fmla="*/ 913024 h 3686004"/>
              <a:gd name="connsiteX71" fmla="*/ 652593 w 4041704"/>
              <a:gd name="connsiteY71" fmla="*/ 931066 h 3686004"/>
              <a:gd name="connsiteX72" fmla="*/ 659391 w 4041704"/>
              <a:gd name="connsiteY72" fmla="*/ 930691 h 3686004"/>
              <a:gd name="connsiteX73" fmla="*/ 668518 w 4041704"/>
              <a:gd name="connsiteY73" fmla="*/ 926662 h 3686004"/>
              <a:gd name="connsiteX74" fmla="*/ 664451 w 4041704"/>
              <a:gd name="connsiteY74" fmla="*/ 919128 h 3686004"/>
              <a:gd name="connsiteX75" fmla="*/ 343163 w 4041704"/>
              <a:gd name="connsiteY75" fmla="*/ 828988 h 3686004"/>
              <a:gd name="connsiteX76" fmla="*/ 353858 w 4041704"/>
              <a:gd name="connsiteY76" fmla="*/ 822591 h 3686004"/>
              <a:gd name="connsiteX77" fmla="*/ 368544 w 4041704"/>
              <a:gd name="connsiteY77" fmla="*/ 801426 h 3686004"/>
              <a:gd name="connsiteX78" fmla="*/ 393106 w 4041704"/>
              <a:gd name="connsiteY78" fmla="*/ 789240 h 3686004"/>
              <a:gd name="connsiteX79" fmla="*/ 399658 w 4041704"/>
              <a:gd name="connsiteY79" fmla="*/ 792057 h 3686004"/>
              <a:gd name="connsiteX80" fmla="*/ 419801 w 4041704"/>
              <a:gd name="connsiteY80" fmla="*/ 781308 h 3686004"/>
              <a:gd name="connsiteX81" fmla="*/ 425891 w 4041704"/>
              <a:gd name="connsiteY81" fmla="*/ 776165 h 3686004"/>
              <a:gd name="connsiteX82" fmla="*/ 439258 w 4041704"/>
              <a:gd name="connsiteY82" fmla="*/ 781365 h 3686004"/>
              <a:gd name="connsiteX83" fmla="*/ 463187 w 4041704"/>
              <a:gd name="connsiteY83" fmla="*/ 784741 h 3686004"/>
              <a:gd name="connsiteX84" fmla="*/ 477100 w 4041704"/>
              <a:gd name="connsiteY84" fmla="*/ 786141 h 3686004"/>
              <a:gd name="connsiteX85" fmla="*/ 501304 w 4041704"/>
              <a:gd name="connsiteY85" fmla="*/ 834574 h 3686004"/>
              <a:gd name="connsiteX86" fmla="*/ 514648 w 4041704"/>
              <a:gd name="connsiteY86" fmla="*/ 842715 h 3686004"/>
              <a:gd name="connsiteX87" fmla="*/ 552271 w 4041704"/>
              <a:gd name="connsiteY87" fmla="*/ 842041 h 3686004"/>
              <a:gd name="connsiteX88" fmla="*/ 570635 w 4041704"/>
              <a:gd name="connsiteY88" fmla="*/ 849700 h 3686004"/>
              <a:gd name="connsiteX89" fmla="*/ 588778 w 4041704"/>
              <a:gd name="connsiteY89" fmla="*/ 851910 h 3686004"/>
              <a:gd name="connsiteX90" fmla="*/ 615963 w 4041704"/>
              <a:gd name="connsiteY90" fmla="*/ 859632 h 3686004"/>
              <a:gd name="connsiteX91" fmla="*/ 616299 w 4041704"/>
              <a:gd name="connsiteY91" fmla="*/ 861019 h 3686004"/>
              <a:gd name="connsiteX92" fmla="*/ 634797 w 4041704"/>
              <a:gd name="connsiteY92" fmla="*/ 857685 h 3686004"/>
              <a:gd name="connsiteX93" fmla="*/ 637257 w 4041704"/>
              <a:gd name="connsiteY93" fmla="*/ 852876 h 3686004"/>
              <a:gd name="connsiteX94" fmla="*/ 644105 w 4041704"/>
              <a:gd name="connsiteY94" fmla="*/ 816137 h 3686004"/>
              <a:gd name="connsiteX95" fmla="*/ 669424 w 4041704"/>
              <a:gd name="connsiteY95" fmla="*/ 801349 h 3686004"/>
              <a:gd name="connsiteX96" fmla="*/ 671560 w 4041704"/>
              <a:gd name="connsiteY96" fmla="*/ 809100 h 3686004"/>
              <a:gd name="connsiteX97" fmla="*/ 670812 w 4041704"/>
              <a:gd name="connsiteY97" fmla="*/ 813063 h 3686004"/>
              <a:gd name="connsiteX98" fmla="*/ 675492 w 4041704"/>
              <a:gd name="connsiteY98" fmla="*/ 817242 h 3686004"/>
              <a:gd name="connsiteX99" fmla="*/ 679761 w 4041704"/>
              <a:gd name="connsiteY99" fmla="*/ 827674 h 3686004"/>
              <a:gd name="connsiteX100" fmla="*/ 674844 w 4041704"/>
              <a:gd name="connsiteY100" fmla="*/ 837668 h 3686004"/>
              <a:gd name="connsiteX101" fmla="*/ 667970 w 4041704"/>
              <a:gd name="connsiteY101" fmla="*/ 841657 h 3686004"/>
              <a:gd name="connsiteX102" fmla="*/ 668977 w 4041704"/>
              <a:gd name="connsiteY102" fmla="*/ 847276 h 3686004"/>
              <a:gd name="connsiteX103" fmla="*/ 686345 w 4041704"/>
              <a:gd name="connsiteY103" fmla="*/ 870267 h 3686004"/>
              <a:gd name="connsiteX104" fmla="*/ 696716 w 4041704"/>
              <a:gd name="connsiteY104" fmla="*/ 880609 h 3686004"/>
              <a:gd name="connsiteX105" fmla="*/ 699358 w 4041704"/>
              <a:gd name="connsiteY105" fmla="*/ 881204 h 3686004"/>
              <a:gd name="connsiteX106" fmla="*/ 704199 w 4041704"/>
              <a:gd name="connsiteY106" fmla="*/ 878665 h 3686004"/>
              <a:gd name="connsiteX107" fmla="*/ 736405 w 4041704"/>
              <a:gd name="connsiteY107" fmla="*/ 864574 h 3686004"/>
              <a:gd name="connsiteX108" fmla="*/ 746126 w 4041704"/>
              <a:gd name="connsiteY108" fmla="*/ 857906 h 3686004"/>
              <a:gd name="connsiteX109" fmla="*/ 759772 w 4041704"/>
              <a:gd name="connsiteY109" fmla="*/ 864608 h 3686004"/>
              <a:gd name="connsiteX110" fmla="*/ 806189 w 4041704"/>
              <a:gd name="connsiteY110" fmla="*/ 899721 h 3686004"/>
              <a:gd name="connsiteX111" fmla="*/ 810502 w 4041704"/>
              <a:gd name="connsiteY111" fmla="*/ 899825 h 3686004"/>
              <a:gd name="connsiteX112" fmla="*/ 812660 w 4041704"/>
              <a:gd name="connsiteY112" fmla="*/ 903314 h 3686004"/>
              <a:gd name="connsiteX113" fmla="*/ 817662 w 4041704"/>
              <a:gd name="connsiteY113" fmla="*/ 897914 h 3686004"/>
              <a:gd name="connsiteX114" fmla="*/ 813177 w 4041704"/>
              <a:gd name="connsiteY114" fmla="*/ 889446 h 3686004"/>
              <a:gd name="connsiteX115" fmla="*/ 794007 w 4041704"/>
              <a:gd name="connsiteY115" fmla="*/ 878389 h 3686004"/>
              <a:gd name="connsiteX116" fmla="*/ 789170 w 4041704"/>
              <a:gd name="connsiteY116" fmla="*/ 880349 h 3686004"/>
              <a:gd name="connsiteX117" fmla="*/ 797766 w 4041704"/>
              <a:gd name="connsiteY117" fmla="*/ 861641 h 3686004"/>
              <a:gd name="connsiteX118" fmla="*/ 802787 w 4041704"/>
              <a:gd name="connsiteY118" fmla="*/ 840778 h 3686004"/>
              <a:gd name="connsiteX119" fmla="*/ 792348 w 4041704"/>
              <a:gd name="connsiteY119" fmla="*/ 833029 h 3686004"/>
              <a:gd name="connsiteX120" fmla="*/ 776427 w 4041704"/>
              <a:gd name="connsiteY120" fmla="*/ 827097 h 3686004"/>
              <a:gd name="connsiteX121" fmla="*/ 780645 w 4041704"/>
              <a:gd name="connsiteY121" fmla="*/ 812820 h 3686004"/>
              <a:gd name="connsiteX122" fmla="*/ 782590 w 4041704"/>
              <a:gd name="connsiteY122" fmla="*/ 807168 h 3686004"/>
              <a:gd name="connsiteX123" fmla="*/ 773112 w 4041704"/>
              <a:gd name="connsiteY123" fmla="*/ 802676 h 3686004"/>
              <a:gd name="connsiteX124" fmla="*/ 757703 w 4041704"/>
              <a:gd name="connsiteY124" fmla="*/ 791447 h 3686004"/>
              <a:gd name="connsiteX125" fmla="*/ 736284 w 4041704"/>
              <a:gd name="connsiteY125" fmla="*/ 760268 h 3686004"/>
              <a:gd name="connsiteX126" fmla="*/ 731578 w 4041704"/>
              <a:gd name="connsiteY126" fmla="*/ 751096 h 3686004"/>
              <a:gd name="connsiteX127" fmla="*/ 718061 w 4041704"/>
              <a:gd name="connsiteY127" fmla="*/ 725407 h 3686004"/>
              <a:gd name="connsiteX128" fmla="*/ 719151 w 4041704"/>
              <a:gd name="connsiteY128" fmla="*/ 717533 h 3686004"/>
              <a:gd name="connsiteX129" fmla="*/ 727549 w 4041704"/>
              <a:gd name="connsiteY129" fmla="*/ 690662 h 3686004"/>
              <a:gd name="connsiteX130" fmla="*/ 727207 w 4041704"/>
              <a:gd name="connsiteY130" fmla="*/ 683143 h 3686004"/>
              <a:gd name="connsiteX131" fmla="*/ 741036 w 4041704"/>
              <a:gd name="connsiteY131" fmla="*/ 662224 h 3686004"/>
              <a:gd name="connsiteX132" fmla="*/ 751237 w 4041704"/>
              <a:gd name="connsiteY132" fmla="*/ 646919 h 3686004"/>
              <a:gd name="connsiteX133" fmla="*/ 757507 w 4041704"/>
              <a:gd name="connsiteY133" fmla="*/ 628028 h 3686004"/>
              <a:gd name="connsiteX134" fmla="*/ 758071 w 4041704"/>
              <a:gd name="connsiteY134" fmla="*/ 614963 h 3686004"/>
              <a:gd name="connsiteX135" fmla="*/ 752943 w 4041704"/>
              <a:gd name="connsiteY135" fmla="*/ 601638 h 3686004"/>
              <a:gd name="connsiteX136" fmla="*/ 747224 w 4041704"/>
              <a:gd name="connsiteY136" fmla="*/ 596975 h 3686004"/>
              <a:gd name="connsiteX137" fmla="*/ 736654 w 4041704"/>
              <a:gd name="connsiteY137" fmla="*/ 600358 h 3686004"/>
              <a:gd name="connsiteX138" fmla="*/ 722350 w 4041704"/>
              <a:gd name="connsiteY138" fmla="*/ 591743 h 3686004"/>
              <a:gd name="connsiteX139" fmla="*/ 721599 w 4041704"/>
              <a:gd name="connsiteY139" fmla="*/ 573987 h 3686004"/>
              <a:gd name="connsiteX140" fmla="*/ 732116 w 4041704"/>
              <a:gd name="connsiteY140" fmla="*/ 561796 h 3686004"/>
              <a:gd name="connsiteX141" fmla="*/ 736677 w 4041704"/>
              <a:gd name="connsiteY141" fmla="*/ 555038 h 3686004"/>
              <a:gd name="connsiteX142" fmla="*/ 725922 w 4041704"/>
              <a:gd name="connsiteY142" fmla="*/ 544173 h 3686004"/>
              <a:gd name="connsiteX143" fmla="*/ 724095 w 4041704"/>
              <a:gd name="connsiteY143" fmla="*/ 544779 h 3686004"/>
              <a:gd name="connsiteX144" fmla="*/ 711882 w 4041704"/>
              <a:gd name="connsiteY144" fmla="*/ 546442 h 3686004"/>
              <a:gd name="connsiteX145" fmla="*/ 706478 w 4041704"/>
              <a:gd name="connsiteY145" fmla="*/ 528319 h 3686004"/>
              <a:gd name="connsiteX146" fmla="*/ 713562 w 4041704"/>
              <a:gd name="connsiteY146" fmla="*/ 513331 h 3686004"/>
              <a:gd name="connsiteX147" fmla="*/ 722515 w 4041704"/>
              <a:gd name="connsiteY147" fmla="*/ 512630 h 3686004"/>
              <a:gd name="connsiteX148" fmla="*/ 727274 w 4041704"/>
              <a:gd name="connsiteY148" fmla="*/ 514033 h 3686004"/>
              <a:gd name="connsiteX149" fmla="*/ 728181 w 4041704"/>
              <a:gd name="connsiteY149" fmla="*/ 508486 h 3686004"/>
              <a:gd name="connsiteX150" fmla="*/ 723473 w 4041704"/>
              <a:gd name="connsiteY150" fmla="*/ 499314 h 3686004"/>
              <a:gd name="connsiteX151" fmla="*/ 733648 w 4041704"/>
              <a:gd name="connsiteY151" fmla="*/ 479606 h 3686004"/>
              <a:gd name="connsiteX152" fmla="*/ 737158 w 4041704"/>
              <a:gd name="connsiteY152" fmla="*/ 479038 h 3686004"/>
              <a:gd name="connsiteX153" fmla="*/ 753169 w 4041704"/>
              <a:gd name="connsiteY153" fmla="*/ 458948 h 3686004"/>
              <a:gd name="connsiteX154" fmla="*/ 759715 w 4041704"/>
              <a:gd name="connsiteY154" fmla="*/ 444853 h 3686004"/>
              <a:gd name="connsiteX155" fmla="*/ 765776 w 4041704"/>
              <a:gd name="connsiteY155" fmla="*/ 440460 h 3686004"/>
              <a:gd name="connsiteX156" fmla="*/ 778198 w 4041704"/>
              <a:gd name="connsiteY156" fmla="*/ 407724 h 3686004"/>
              <a:gd name="connsiteX157" fmla="*/ 776014 w 4041704"/>
              <a:gd name="connsiteY157" fmla="*/ 390323 h 3686004"/>
              <a:gd name="connsiteX158" fmla="*/ 782297 w 4041704"/>
              <a:gd name="connsiteY158" fmla="*/ 381921 h 3686004"/>
              <a:gd name="connsiteX159" fmla="*/ 789015 w 4041704"/>
              <a:gd name="connsiteY159" fmla="*/ 388160 h 3686004"/>
              <a:gd name="connsiteX160" fmla="*/ 812745 w 4041704"/>
              <a:gd name="connsiteY160" fmla="*/ 392459 h 3686004"/>
              <a:gd name="connsiteX161" fmla="*/ 829848 w 4041704"/>
              <a:gd name="connsiteY161" fmla="*/ 381068 h 3686004"/>
              <a:gd name="connsiteX162" fmla="*/ 849359 w 4041704"/>
              <a:gd name="connsiteY162" fmla="*/ 383069 h 3686004"/>
              <a:gd name="connsiteX163" fmla="*/ 885906 w 4041704"/>
              <a:gd name="connsiteY163" fmla="*/ 370957 h 3686004"/>
              <a:gd name="connsiteX164" fmla="*/ 889824 w 4041704"/>
              <a:gd name="connsiteY164" fmla="*/ 364054 h 3686004"/>
              <a:gd name="connsiteX165" fmla="*/ 916328 w 4041704"/>
              <a:gd name="connsiteY165" fmla="*/ 377092 h 3686004"/>
              <a:gd name="connsiteX166" fmla="*/ 940780 w 4041704"/>
              <a:gd name="connsiteY166" fmla="*/ 361596 h 3686004"/>
              <a:gd name="connsiteX167" fmla="*/ 941950 w 4041704"/>
              <a:gd name="connsiteY167" fmla="*/ 366932 h 3686004"/>
              <a:gd name="connsiteX168" fmla="*/ 962645 w 4041704"/>
              <a:gd name="connsiteY168" fmla="*/ 384757 h 3686004"/>
              <a:gd name="connsiteX169" fmla="*/ 980276 w 4041704"/>
              <a:gd name="connsiteY169" fmla="*/ 395131 h 3686004"/>
              <a:gd name="connsiteX170" fmla="*/ 1002415 w 4041704"/>
              <a:gd name="connsiteY170" fmla="*/ 406516 h 3686004"/>
              <a:gd name="connsiteX171" fmla="*/ 1004189 w 4041704"/>
              <a:gd name="connsiteY171" fmla="*/ 397105 h 3686004"/>
              <a:gd name="connsiteX172" fmla="*/ 1004583 w 4041704"/>
              <a:gd name="connsiteY172" fmla="*/ 380280 h 3686004"/>
              <a:gd name="connsiteX173" fmla="*/ 1012707 w 4041704"/>
              <a:gd name="connsiteY173" fmla="*/ 381760 h 3686004"/>
              <a:gd name="connsiteX174" fmla="*/ 1041579 w 4041704"/>
              <a:gd name="connsiteY174" fmla="*/ 393299 h 3686004"/>
              <a:gd name="connsiteX175" fmla="*/ 1103867 w 4041704"/>
              <a:gd name="connsiteY175" fmla="*/ 382553 h 3686004"/>
              <a:gd name="connsiteX176" fmla="*/ 1136774 w 4041704"/>
              <a:gd name="connsiteY176" fmla="*/ 382141 h 3686004"/>
              <a:gd name="connsiteX177" fmla="*/ 1148539 w 4041704"/>
              <a:gd name="connsiteY177" fmla="*/ 371922 h 3686004"/>
              <a:gd name="connsiteX178" fmla="*/ 1159621 w 4041704"/>
              <a:gd name="connsiteY178" fmla="*/ 363242 h 3686004"/>
              <a:gd name="connsiteX179" fmla="*/ 1163106 w 4041704"/>
              <a:gd name="connsiteY179" fmla="*/ 374845 h 3686004"/>
              <a:gd name="connsiteX180" fmla="*/ 1171548 w 4041704"/>
              <a:gd name="connsiteY180" fmla="*/ 396017 h 3686004"/>
              <a:gd name="connsiteX181" fmla="*/ 1205445 w 4041704"/>
              <a:gd name="connsiteY181" fmla="*/ 430538 h 3686004"/>
              <a:gd name="connsiteX182" fmla="*/ 1209429 w 4041704"/>
              <a:gd name="connsiteY182" fmla="*/ 430483 h 3686004"/>
              <a:gd name="connsiteX183" fmla="*/ 1231275 w 4041704"/>
              <a:gd name="connsiteY183" fmla="*/ 411649 h 3686004"/>
              <a:gd name="connsiteX184" fmla="*/ 1268141 w 4041704"/>
              <a:gd name="connsiteY184" fmla="*/ 383471 h 3686004"/>
              <a:gd name="connsiteX185" fmla="*/ 1277159 w 4041704"/>
              <a:gd name="connsiteY185" fmla="*/ 382553 h 3686004"/>
              <a:gd name="connsiteX186" fmla="*/ 1287384 w 4041704"/>
              <a:gd name="connsiteY186" fmla="*/ 368388 h 3686004"/>
              <a:gd name="connsiteX187" fmla="*/ 1270278 w 4041704"/>
              <a:gd name="connsiteY187" fmla="*/ 339867 h 3686004"/>
              <a:gd name="connsiteX188" fmla="*/ 1268506 w 4041704"/>
              <a:gd name="connsiteY188" fmla="*/ 324188 h 3686004"/>
              <a:gd name="connsiteX189" fmla="*/ 1276253 w 4041704"/>
              <a:gd name="connsiteY189" fmla="*/ 305352 h 3686004"/>
              <a:gd name="connsiteX190" fmla="*/ 1272233 w 4041704"/>
              <a:gd name="connsiteY190" fmla="*/ 294460 h 3686004"/>
              <a:gd name="connsiteX191" fmla="*/ 1269133 w 4041704"/>
              <a:gd name="connsiteY191" fmla="*/ 293976 h 3686004"/>
              <a:gd name="connsiteX192" fmla="*/ 1313940 w 4041704"/>
              <a:gd name="connsiteY192" fmla="*/ 261207 h 3686004"/>
              <a:gd name="connsiteX193" fmla="*/ 1314400 w 4041704"/>
              <a:gd name="connsiteY193" fmla="*/ 261959 h 3686004"/>
              <a:gd name="connsiteX194" fmla="*/ 1319862 w 4041704"/>
              <a:gd name="connsiteY194" fmla="*/ 262817 h 3686004"/>
              <a:gd name="connsiteX195" fmla="*/ 1384033 w 4041704"/>
              <a:gd name="connsiteY195" fmla="*/ 293659 h 3686004"/>
              <a:gd name="connsiteX196" fmla="*/ 1398378 w 4041704"/>
              <a:gd name="connsiteY196" fmla="*/ 334493 h 3686004"/>
              <a:gd name="connsiteX197" fmla="*/ 1406634 w 4041704"/>
              <a:gd name="connsiteY197" fmla="*/ 342221 h 3686004"/>
              <a:gd name="connsiteX198" fmla="*/ 1430707 w 4041704"/>
              <a:gd name="connsiteY198" fmla="*/ 337038 h 3686004"/>
              <a:gd name="connsiteX199" fmla="*/ 1439714 w 4041704"/>
              <a:gd name="connsiteY199" fmla="*/ 341409 h 3686004"/>
              <a:gd name="connsiteX200" fmla="*/ 1474809 w 4041704"/>
              <a:gd name="connsiteY200" fmla="*/ 360443 h 3686004"/>
              <a:gd name="connsiteX201" fmla="*/ 1480606 w 4041704"/>
              <a:gd name="connsiteY201" fmla="*/ 352926 h 3686004"/>
              <a:gd name="connsiteX202" fmla="*/ 1497747 w 4041704"/>
              <a:gd name="connsiteY202" fmla="*/ 331495 h 3686004"/>
              <a:gd name="connsiteX203" fmla="*/ 1521596 w 4041704"/>
              <a:gd name="connsiteY203" fmla="*/ 345658 h 3686004"/>
              <a:gd name="connsiteX204" fmla="*/ 1520697 w 4041704"/>
              <a:gd name="connsiteY204" fmla="*/ 360150 h 3686004"/>
              <a:gd name="connsiteX205" fmla="*/ 1539318 w 4041704"/>
              <a:gd name="connsiteY205" fmla="*/ 376668 h 3686004"/>
              <a:gd name="connsiteX206" fmla="*/ 1556863 w 4041704"/>
              <a:gd name="connsiteY206" fmla="*/ 371785 h 3686004"/>
              <a:gd name="connsiteX207" fmla="*/ 1574223 w 4041704"/>
              <a:gd name="connsiteY207" fmla="*/ 365097 h 3686004"/>
              <a:gd name="connsiteX208" fmla="*/ 1588835 w 4041704"/>
              <a:gd name="connsiteY208" fmla="*/ 365434 h 3686004"/>
              <a:gd name="connsiteX209" fmla="*/ 1588872 w 4041704"/>
              <a:gd name="connsiteY209" fmla="*/ 378372 h 3686004"/>
              <a:gd name="connsiteX210" fmla="*/ 1591674 w 4041704"/>
              <a:gd name="connsiteY210" fmla="*/ 407802 h 3686004"/>
              <a:gd name="connsiteX211" fmla="*/ 1605716 w 4041704"/>
              <a:gd name="connsiteY211" fmla="*/ 413300 h 3686004"/>
              <a:gd name="connsiteX212" fmla="*/ 1633726 w 4041704"/>
              <a:gd name="connsiteY212" fmla="*/ 398419 h 3686004"/>
              <a:gd name="connsiteX213" fmla="*/ 1678313 w 4041704"/>
              <a:gd name="connsiteY213" fmla="*/ 396072 h 3686004"/>
              <a:gd name="connsiteX214" fmla="*/ 1689134 w 4041704"/>
              <a:gd name="connsiteY214" fmla="*/ 394971 h 3686004"/>
              <a:gd name="connsiteX215" fmla="*/ 1704395 w 4041704"/>
              <a:gd name="connsiteY215" fmla="*/ 381934 h 3686004"/>
              <a:gd name="connsiteX216" fmla="*/ 1727313 w 4041704"/>
              <a:gd name="connsiteY216" fmla="*/ 363561 h 3686004"/>
              <a:gd name="connsiteX217" fmla="*/ 1716203 w 4041704"/>
              <a:gd name="connsiteY217" fmla="*/ 352842 h 3686004"/>
              <a:gd name="connsiteX218" fmla="*/ 1709511 w 4041704"/>
              <a:gd name="connsiteY218" fmla="*/ 340762 h 3686004"/>
              <a:gd name="connsiteX219" fmla="*/ 1723035 w 4041704"/>
              <a:gd name="connsiteY219" fmla="*/ 324984 h 3686004"/>
              <a:gd name="connsiteX220" fmla="*/ 1732158 w 4041704"/>
              <a:gd name="connsiteY220" fmla="*/ 334083 h 3686004"/>
              <a:gd name="connsiteX221" fmla="*/ 1738918 w 4041704"/>
              <a:gd name="connsiteY221" fmla="*/ 343239 h 3686004"/>
              <a:gd name="connsiteX222" fmla="*/ 1761219 w 4041704"/>
              <a:gd name="connsiteY222" fmla="*/ 322377 h 3686004"/>
              <a:gd name="connsiteX223" fmla="*/ 1758636 w 4041704"/>
              <a:gd name="connsiteY223" fmla="*/ 307691 h 3686004"/>
              <a:gd name="connsiteX224" fmla="*/ 1767241 w 4041704"/>
              <a:gd name="connsiteY224" fmla="*/ 295514 h 3686004"/>
              <a:gd name="connsiteX225" fmla="*/ 1780289 w 4041704"/>
              <a:gd name="connsiteY225" fmla="*/ 300202 h 3686004"/>
              <a:gd name="connsiteX226" fmla="*/ 1787702 w 4041704"/>
              <a:gd name="connsiteY226" fmla="*/ 324787 h 3686004"/>
              <a:gd name="connsiteX227" fmla="*/ 1798995 w 4041704"/>
              <a:gd name="connsiteY227" fmla="*/ 345173 h 3686004"/>
              <a:gd name="connsiteX228" fmla="*/ 1800029 w 4041704"/>
              <a:gd name="connsiteY228" fmla="*/ 345095 h 3686004"/>
              <a:gd name="connsiteX229" fmla="*/ 1798659 w 4041704"/>
              <a:gd name="connsiteY229" fmla="*/ 337106 h 3686004"/>
              <a:gd name="connsiteX230" fmla="*/ 1790248 w 4041704"/>
              <a:gd name="connsiteY230" fmla="*/ 326711 h 3686004"/>
              <a:gd name="connsiteX231" fmla="*/ 1794305 w 4041704"/>
              <a:gd name="connsiteY231" fmla="*/ 319518 h 3686004"/>
              <a:gd name="connsiteX232" fmla="*/ 1808853 w 4041704"/>
              <a:gd name="connsiteY232" fmla="*/ 318746 h 3686004"/>
              <a:gd name="connsiteX233" fmla="*/ 1850485 w 4041704"/>
              <a:gd name="connsiteY233" fmla="*/ 290530 h 3686004"/>
              <a:gd name="connsiteX234" fmla="*/ 1838826 w 4041704"/>
              <a:gd name="connsiteY234" fmla="*/ 274023 h 3686004"/>
              <a:gd name="connsiteX235" fmla="*/ 1826804 w 4041704"/>
              <a:gd name="connsiteY235" fmla="*/ 262610 h 3686004"/>
              <a:gd name="connsiteX236" fmla="*/ 1841648 w 4041704"/>
              <a:gd name="connsiteY236" fmla="*/ 255479 h 3686004"/>
              <a:gd name="connsiteX237" fmla="*/ 1933175 w 4041704"/>
              <a:gd name="connsiteY237" fmla="*/ 211295 h 3686004"/>
              <a:gd name="connsiteX238" fmla="*/ 1937293 w 4041704"/>
              <a:gd name="connsiteY238" fmla="*/ 193317 h 3686004"/>
              <a:gd name="connsiteX239" fmla="*/ 1940378 w 4041704"/>
              <a:gd name="connsiteY239" fmla="*/ 167782 h 3686004"/>
              <a:gd name="connsiteX240" fmla="*/ 1961956 w 4041704"/>
              <a:gd name="connsiteY240" fmla="*/ 179955 h 3686004"/>
              <a:gd name="connsiteX241" fmla="*/ 1992141 w 4041704"/>
              <a:gd name="connsiteY241" fmla="*/ 163131 h 3686004"/>
              <a:gd name="connsiteX242" fmla="*/ 1992331 w 4041704"/>
              <a:gd name="connsiteY242" fmla="*/ 162587 h 3686004"/>
              <a:gd name="connsiteX243" fmla="*/ 1986778 w 4041704"/>
              <a:gd name="connsiteY243" fmla="*/ 144322 h 3686004"/>
              <a:gd name="connsiteX244" fmla="*/ 1973980 w 4041704"/>
              <a:gd name="connsiteY244" fmla="*/ 128749 h 3686004"/>
              <a:gd name="connsiteX245" fmla="*/ 1912158 w 4041704"/>
              <a:gd name="connsiteY245" fmla="*/ 123151 h 3686004"/>
              <a:gd name="connsiteX246" fmla="*/ 1892523 w 4041704"/>
              <a:gd name="connsiteY246" fmla="*/ 135610 h 3686004"/>
              <a:gd name="connsiteX247" fmla="*/ 1878608 w 4041704"/>
              <a:gd name="connsiteY247" fmla="*/ 136350 h 3686004"/>
              <a:gd name="connsiteX248" fmla="*/ 1882843 w 4041704"/>
              <a:gd name="connsiteY248" fmla="*/ 111953 h 3686004"/>
              <a:gd name="connsiteX249" fmla="*/ 1890978 w 4041704"/>
              <a:gd name="connsiteY249" fmla="*/ 106516 h 3686004"/>
              <a:gd name="connsiteX250" fmla="*/ 1929358 w 4041704"/>
              <a:gd name="connsiteY250" fmla="*/ 100672 h 3686004"/>
              <a:gd name="connsiteX251" fmla="*/ 1933047 w 4041704"/>
              <a:gd name="connsiteY251" fmla="*/ 86523 h 3686004"/>
              <a:gd name="connsiteX252" fmla="*/ 1943458 w 4041704"/>
              <a:gd name="connsiteY252" fmla="*/ 67577 h 3686004"/>
              <a:gd name="connsiteX253" fmla="*/ 1946687 w 4041704"/>
              <a:gd name="connsiteY253" fmla="*/ 68673 h 3686004"/>
              <a:gd name="connsiteX254" fmla="*/ 1972161 w 4041704"/>
              <a:gd name="connsiteY254" fmla="*/ 82543 h 3686004"/>
              <a:gd name="connsiteX255" fmla="*/ 1983109 w 4041704"/>
              <a:gd name="connsiteY255" fmla="*/ 73717 h 3686004"/>
              <a:gd name="connsiteX256" fmla="*/ 1986238 w 4041704"/>
              <a:gd name="connsiteY256" fmla="*/ 72916 h 3686004"/>
              <a:gd name="connsiteX257" fmla="*/ 2004144 w 4041704"/>
              <a:gd name="connsiteY257" fmla="*/ 63720 h 3686004"/>
              <a:gd name="connsiteX258" fmla="*/ 2033222 w 4041704"/>
              <a:gd name="connsiteY258" fmla="*/ 26022 h 3686004"/>
              <a:gd name="connsiteX259" fmla="*/ 2078526 w 4041704"/>
              <a:gd name="connsiteY259" fmla="*/ 19176 h 3686004"/>
              <a:gd name="connsiteX260" fmla="*/ 2128694 w 4041704"/>
              <a:gd name="connsiteY260" fmla="*/ 20319 h 3686004"/>
              <a:gd name="connsiteX261" fmla="*/ 2129892 w 4041704"/>
              <a:gd name="connsiteY261" fmla="*/ 18987 h 3686004"/>
              <a:gd name="connsiteX262" fmla="*/ 2179596 w 4041704"/>
              <a:gd name="connsiteY262" fmla="*/ 23325 h 3686004"/>
              <a:gd name="connsiteX263" fmla="*/ 2197183 w 4041704"/>
              <a:gd name="connsiteY263" fmla="*/ 43956 h 3686004"/>
              <a:gd name="connsiteX264" fmla="*/ 2211619 w 4041704"/>
              <a:gd name="connsiteY264" fmla="*/ 17184 h 3686004"/>
              <a:gd name="connsiteX265" fmla="*/ 2215240 w 4041704"/>
              <a:gd name="connsiteY265" fmla="*/ 1769 h 3686004"/>
              <a:gd name="connsiteX266" fmla="*/ 2224397 w 4041704"/>
              <a:gd name="connsiteY266" fmla="*/ 6991 h 3686004"/>
              <a:gd name="connsiteX267" fmla="*/ 2226301 w 4041704"/>
              <a:gd name="connsiteY267" fmla="*/ 18942 h 3686004"/>
              <a:gd name="connsiteX268" fmla="*/ 2232138 w 4041704"/>
              <a:gd name="connsiteY268" fmla="*/ 45271 h 3686004"/>
              <a:gd name="connsiteX269" fmla="*/ 2260606 w 4041704"/>
              <a:gd name="connsiteY269" fmla="*/ 55811 h 3686004"/>
              <a:gd name="connsiteX270" fmla="*/ 2281238 w 4041704"/>
              <a:gd name="connsiteY270" fmla="*/ 38224 h 3686004"/>
              <a:gd name="connsiteX271" fmla="*/ 2298611 w 4041704"/>
              <a:gd name="connsiteY271" fmla="*/ 30959 h 3686004"/>
              <a:gd name="connsiteX272" fmla="*/ 2307841 w 4041704"/>
              <a:gd name="connsiteY272" fmla="*/ 49497 h 3686004"/>
              <a:gd name="connsiteX273" fmla="*/ 2309386 w 4041704"/>
              <a:gd name="connsiteY273" fmla="*/ 78592 h 3686004"/>
              <a:gd name="connsiteX274" fmla="*/ 2325539 w 4041704"/>
              <a:gd name="connsiteY274" fmla="*/ 96128 h 3686004"/>
              <a:gd name="connsiteX275" fmla="*/ 2355715 w 4041704"/>
              <a:gd name="connsiteY275" fmla="*/ 126875 h 3686004"/>
              <a:gd name="connsiteX276" fmla="*/ 2403767 w 4041704"/>
              <a:gd name="connsiteY276" fmla="*/ 159843 h 3686004"/>
              <a:gd name="connsiteX277" fmla="*/ 2411135 w 4041704"/>
              <a:gd name="connsiteY277" fmla="*/ 158481 h 3686004"/>
              <a:gd name="connsiteX278" fmla="*/ 2421802 w 4041704"/>
              <a:gd name="connsiteY278" fmla="*/ 148799 h 3686004"/>
              <a:gd name="connsiteX279" fmla="*/ 2452695 w 4041704"/>
              <a:gd name="connsiteY279" fmla="*/ 145256 h 3686004"/>
              <a:gd name="connsiteX280" fmla="*/ 2477692 w 4041704"/>
              <a:gd name="connsiteY280" fmla="*/ 138221 h 3686004"/>
              <a:gd name="connsiteX281" fmla="*/ 2489883 w 4041704"/>
              <a:gd name="connsiteY281" fmla="*/ 152796 h 3686004"/>
              <a:gd name="connsiteX282" fmla="*/ 2492669 w 4041704"/>
              <a:gd name="connsiteY282" fmla="*/ 176909 h 3686004"/>
              <a:gd name="connsiteX283" fmla="*/ 2499486 w 4041704"/>
              <a:gd name="connsiteY283" fmla="*/ 189073 h 3686004"/>
              <a:gd name="connsiteX284" fmla="*/ 2502551 w 4041704"/>
              <a:gd name="connsiteY284" fmla="*/ 186628 h 3686004"/>
              <a:gd name="connsiteX285" fmla="*/ 2505307 w 4041704"/>
              <a:gd name="connsiteY285" fmla="*/ 172845 h 3686004"/>
              <a:gd name="connsiteX286" fmla="*/ 2536983 w 4041704"/>
              <a:gd name="connsiteY286" fmla="*/ 136278 h 3686004"/>
              <a:gd name="connsiteX287" fmla="*/ 2544398 w 4041704"/>
              <a:gd name="connsiteY287" fmla="*/ 120661 h 3686004"/>
              <a:gd name="connsiteX288" fmla="*/ 2559808 w 4041704"/>
              <a:gd name="connsiteY288" fmla="*/ 112233 h 3686004"/>
              <a:gd name="connsiteX289" fmla="*/ 2624244 w 4041704"/>
              <a:gd name="connsiteY289" fmla="*/ 83440 h 3686004"/>
              <a:gd name="connsiteX290" fmla="*/ 2658258 w 4041704"/>
              <a:gd name="connsiteY290" fmla="*/ 67046 h 3686004"/>
              <a:gd name="connsiteX291" fmla="*/ 2673780 w 4041704"/>
              <a:gd name="connsiteY291" fmla="*/ 84616 h 3686004"/>
              <a:gd name="connsiteX292" fmla="*/ 2702471 w 4041704"/>
              <a:gd name="connsiteY292" fmla="*/ 75481 h 3686004"/>
              <a:gd name="connsiteX293" fmla="*/ 2730195 w 4041704"/>
              <a:gd name="connsiteY293" fmla="*/ 60055 h 3686004"/>
              <a:gd name="connsiteX294" fmla="*/ 2745884 w 4041704"/>
              <a:gd name="connsiteY294" fmla="*/ 80788 h 3686004"/>
              <a:gd name="connsiteX295" fmla="*/ 2758472 w 4041704"/>
              <a:gd name="connsiteY295" fmla="*/ 90901 h 3686004"/>
              <a:gd name="connsiteX296" fmla="*/ 2766756 w 4041704"/>
              <a:gd name="connsiteY296" fmla="*/ 79679 h 3686004"/>
              <a:gd name="connsiteX297" fmla="*/ 2767220 w 4041704"/>
              <a:gd name="connsiteY297" fmla="*/ 76483 h 3686004"/>
              <a:gd name="connsiteX298" fmla="*/ 2773735 w 4041704"/>
              <a:gd name="connsiteY298" fmla="*/ 55840 h 3686004"/>
              <a:gd name="connsiteX299" fmla="*/ 2781499 w 4041704"/>
              <a:gd name="connsiteY299" fmla="*/ 70651 h 3686004"/>
              <a:gd name="connsiteX300" fmla="*/ 2784970 w 4041704"/>
              <a:gd name="connsiteY300" fmla="*/ 88225 h 3686004"/>
              <a:gd name="connsiteX301" fmla="*/ 2815301 w 4041704"/>
              <a:gd name="connsiteY301" fmla="*/ 98032 h 3686004"/>
              <a:gd name="connsiteX302" fmla="*/ 2827279 w 4041704"/>
              <a:gd name="connsiteY302" fmla="*/ 84711 h 3686004"/>
              <a:gd name="connsiteX303" fmla="*/ 2846959 w 4041704"/>
              <a:gd name="connsiteY303" fmla="*/ 96987 h 3686004"/>
              <a:gd name="connsiteX304" fmla="*/ 2848000 w 4041704"/>
              <a:gd name="connsiteY304" fmla="*/ 116593 h 3686004"/>
              <a:gd name="connsiteX305" fmla="*/ 2862855 w 4041704"/>
              <a:gd name="connsiteY305" fmla="*/ 133564 h 3686004"/>
              <a:gd name="connsiteX306" fmla="*/ 2884472 w 4041704"/>
              <a:gd name="connsiteY306" fmla="*/ 158421 h 3686004"/>
              <a:gd name="connsiteX307" fmla="*/ 2917709 w 4041704"/>
              <a:gd name="connsiteY307" fmla="*/ 187102 h 3686004"/>
              <a:gd name="connsiteX308" fmla="*/ 2933291 w 4041704"/>
              <a:gd name="connsiteY308" fmla="*/ 193886 h 3686004"/>
              <a:gd name="connsiteX309" fmla="*/ 2926071 w 4041704"/>
              <a:gd name="connsiteY309" fmla="*/ 201247 h 3686004"/>
              <a:gd name="connsiteX310" fmla="*/ 2934433 w 4041704"/>
              <a:gd name="connsiteY310" fmla="*/ 215391 h 3686004"/>
              <a:gd name="connsiteX311" fmla="*/ 2958478 w 4041704"/>
              <a:gd name="connsiteY311" fmla="*/ 238217 h 3686004"/>
              <a:gd name="connsiteX312" fmla="*/ 2965280 w 4041704"/>
              <a:gd name="connsiteY312" fmla="*/ 258786 h 3686004"/>
              <a:gd name="connsiteX313" fmla="*/ 2958500 w 4041704"/>
              <a:gd name="connsiteY313" fmla="*/ 286420 h 3686004"/>
              <a:gd name="connsiteX314" fmla="*/ 2957723 w 4041704"/>
              <a:gd name="connsiteY314" fmla="*/ 331496 h 3686004"/>
              <a:gd name="connsiteX315" fmla="*/ 2968514 w 4041704"/>
              <a:gd name="connsiteY315" fmla="*/ 343608 h 3686004"/>
              <a:gd name="connsiteX316" fmla="*/ 2968162 w 4041704"/>
              <a:gd name="connsiteY316" fmla="*/ 372803 h 3686004"/>
              <a:gd name="connsiteX317" fmla="*/ 2955827 w 4041704"/>
              <a:gd name="connsiteY317" fmla="*/ 394151 h 3686004"/>
              <a:gd name="connsiteX318" fmla="*/ 2960174 w 4041704"/>
              <a:gd name="connsiteY318" fmla="*/ 403426 h 3686004"/>
              <a:gd name="connsiteX319" fmla="*/ 2961076 w 4041704"/>
              <a:gd name="connsiteY319" fmla="*/ 403846 h 3686004"/>
              <a:gd name="connsiteX320" fmla="*/ 2970332 w 4041704"/>
              <a:gd name="connsiteY320" fmla="*/ 395811 h 3686004"/>
              <a:gd name="connsiteX321" fmla="*/ 2986510 w 4041704"/>
              <a:gd name="connsiteY321" fmla="*/ 387644 h 3686004"/>
              <a:gd name="connsiteX322" fmla="*/ 2988222 w 4041704"/>
              <a:gd name="connsiteY322" fmla="*/ 389933 h 3686004"/>
              <a:gd name="connsiteX323" fmla="*/ 2999263 w 4041704"/>
              <a:gd name="connsiteY323" fmla="*/ 411595 h 3686004"/>
              <a:gd name="connsiteX324" fmla="*/ 3011016 w 4041704"/>
              <a:gd name="connsiteY324" fmla="*/ 410679 h 3686004"/>
              <a:gd name="connsiteX325" fmla="*/ 3013559 w 4041704"/>
              <a:gd name="connsiteY325" fmla="*/ 411609 h 3686004"/>
              <a:gd name="connsiteX326" fmla="*/ 3030298 w 4041704"/>
              <a:gd name="connsiteY326" fmla="*/ 413735 h 3686004"/>
              <a:gd name="connsiteX327" fmla="*/ 3068268 w 4041704"/>
              <a:gd name="connsiteY327" fmla="*/ 401449 h 3686004"/>
              <a:gd name="connsiteX328" fmla="*/ 3102837 w 4041704"/>
              <a:gd name="connsiteY328" fmla="*/ 418184 h 3686004"/>
              <a:gd name="connsiteX329" fmla="*/ 3136983 w 4041704"/>
              <a:gd name="connsiteY329" fmla="*/ 442748 h 3686004"/>
              <a:gd name="connsiteX330" fmla="*/ 3138443 w 4041704"/>
              <a:gd name="connsiteY330" fmla="*/ 442395 h 3686004"/>
              <a:gd name="connsiteX331" fmla="*/ 3170756 w 4041704"/>
              <a:gd name="connsiteY331" fmla="*/ 468949 h 3686004"/>
              <a:gd name="connsiteX332" fmla="*/ 3173139 w 4041704"/>
              <a:gd name="connsiteY332" fmla="*/ 491549 h 3686004"/>
              <a:gd name="connsiteX333" fmla="*/ 3195806 w 4041704"/>
              <a:gd name="connsiteY333" fmla="*/ 479877 h 3686004"/>
              <a:gd name="connsiteX334" fmla="*/ 3205615 w 4041704"/>
              <a:gd name="connsiteY334" fmla="*/ 470935 h 3686004"/>
              <a:gd name="connsiteX335" fmla="*/ 3209472 w 4041704"/>
              <a:gd name="connsiteY335" fmla="*/ 478885 h 3686004"/>
              <a:gd name="connsiteX336" fmla="*/ 3205125 w 4041704"/>
              <a:gd name="connsiteY336" fmla="*/ 488051 h 3686004"/>
              <a:gd name="connsiteX337" fmla="*/ 3196684 w 4041704"/>
              <a:gd name="connsiteY337" fmla="*/ 509022 h 3686004"/>
              <a:gd name="connsiteX338" fmla="*/ 3211374 w 4041704"/>
              <a:gd name="connsiteY338" fmla="*/ 529800 h 3686004"/>
              <a:gd name="connsiteX339" fmla="*/ 3233973 w 4041704"/>
              <a:gd name="connsiteY339" fmla="*/ 527417 h 3686004"/>
              <a:gd name="connsiteX340" fmla="*/ 3249429 w 4041704"/>
              <a:gd name="connsiteY340" fmla="*/ 530626 h 3686004"/>
              <a:gd name="connsiteX341" fmla="*/ 3247026 w 4041704"/>
              <a:gd name="connsiteY341" fmla="*/ 547818 h 3686004"/>
              <a:gd name="connsiteX342" fmla="*/ 3234306 w 4041704"/>
              <a:gd name="connsiteY342" fmla="*/ 568668 h 3686004"/>
              <a:gd name="connsiteX343" fmla="*/ 3237166 w 4041704"/>
              <a:gd name="connsiteY343" fmla="*/ 588447 h 3686004"/>
              <a:gd name="connsiteX344" fmla="*/ 3243460 w 4041704"/>
              <a:gd name="connsiteY344" fmla="*/ 624006 h 3686004"/>
              <a:gd name="connsiteX345" fmla="*/ 3261062 w 4041704"/>
              <a:gd name="connsiteY345" fmla="*/ 669573 h 3686004"/>
              <a:gd name="connsiteX346" fmla="*/ 3266803 w 4041704"/>
              <a:gd name="connsiteY346" fmla="*/ 672122 h 3686004"/>
              <a:gd name="connsiteX347" fmla="*/ 3278766 w 4041704"/>
              <a:gd name="connsiteY347" fmla="*/ 670484 h 3686004"/>
              <a:gd name="connsiteX348" fmla="*/ 3301805 w 4041704"/>
              <a:gd name="connsiteY348" fmla="*/ 682673 h 3686004"/>
              <a:gd name="connsiteX349" fmla="*/ 3322422 w 4041704"/>
              <a:gd name="connsiteY349" fmla="*/ 689654 h 3686004"/>
              <a:gd name="connsiteX350" fmla="*/ 3323945 w 4041704"/>
              <a:gd name="connsiteY350" fmla="*/ 705510 h 3686004"/>
              <a:gd name="connsiteX351" fmla="*/ 3314446 w 4041704"/>
              <a:gd name="connsiteY351" fmla="*/ 723502 h 3686004"/>
              <a:gd name="connsiteX352" fmla="*/ 3313394 w 4041704"/>
              <a:gd name="connsiteY352" fmla="*/ 735144 h 3686004"/>
              <a:gd name="connsiteX353" fmla="*/ 3316672 w 4041704"/>
              <a:gd name="connsiteY353" fmla="*/ 734906 h 3686004"/>
              <a:gd name="connsiteX354" fmla="*/ 3325110 w 4041704"/>
              <a:gd name="connsiteY354" fmla="*/ 726681 h 3686004"/>
              <a:gd name="connsiteX355" fmla="*/ 3364340 w 4041704"/>
              <a:gd name="connsiteY355" fmla="*/ 716408 h 3686004"/>
              <a:gd name="connsiteX356" fmla="*/ 3376868 w 4041704"/>
              <a:gd name="connsiteY356" fmla="*/ 709124 h 3686004"/>
              <a:gd name="connsiteX357" fmla="*/ 3391517 w 4041704"/>
              <a:gd name="connsiteY357" fmla="*/ 710599 h 3686004"/>
              <a:gd name="connsiteX358" fmla="*/ 3449715 w 4041704"/>
              <a:gd name="connsiteY358" fmla="*/ 721225 h 3686004"/>
              <a:gd name="connsiteX359" fmla="*/ 3481003 w 4041704"/>
              <a:gd name="connsiteY359" fmla="*/ 726008 h 3686004"/>
              <a:gd name="connsiteX360" fmla="*/ 3483409 w 4041704"/>
              <a:gd name="connsiteY360" fmla="*/ 745513 h 3686004"/>
              <a:gd name="connsiteX361" fmla="*/ 3507576 w 4041704"/>
              <a:gd name="connsiteY361" fmla="*/ 752793 h 3686004"/>
              <a:gd name="connsiteX362" fmla="*/ 3534055 w 4041704"/>
              <a:gd name="connsiteY362" fmla="*/ 755263 h 3686004"/>
              <a:gd name="connsiteX363" fmla="*/ 3535079 w 4041704"/>
              <a:gd name="connsiteY363" fmla="*/ 777034 h 3686004"/>
              <a:gd name="connsiteX364" fmla="*/ 3538990 w 4041704"/>
              <a:gd name="connsiteY364" fmla="*/ 789993 h 3686004"/>
              <a:gd name="connsiteX365" fmla="*/ 3550035 w 4041704"/>
              <a:gd name="connsiteY365" fmla="*/ 786158 h 3686004"/>
              <a:gd name="connsiteX366" fmla="*/ 3551872 w 4041704"/>
              <a:gd name="connsiteY366" fmla="*/ 784169 h 3686004"/>
              <a:gd name="connsiteX367" fmla="*/ 3566159 w 4041704"/>
              <a:gd name="connsiteY367" fmla="*/ 772983 h 3686004"/>
              <a:gd name="connsiteX368" fmla="*/ 3564509 w 4041704"/>
              <a:gd name="connsiteY368" fmla="*/ 786903 h 3686004"/>
              <a:gd name="connsiteX369" fmla="*/ 3558579 w 4041704"/>
              <a:gd name="connsiteY369" fmla="*/ 800700 h 3686004"/>
              <a:gd name="connsiteX370" fmla="*/ 3574904 w 4041704"/>
              <a:gd name="connsiteY370" fmla="*/ 821854 h 3686004"/>
              <a:gd name="connsiteX371" fmla="*/ 3589499 w 4041704"/>
              <a:gd name="connsiteY371" fmla="*/ 818319 h 3686004"/>
              <a:gd name="connsiteX372" fmla="*/ 3597290 w 4041704"/>
              <a:gd name="connsiteY372" fmla="*/ 836133 h 3686004"/>
              <a:gd name="connsiteX373" fmla="*/ 3588718 w 4041704"/>
              <a:gd name="connsiteY373" fmla="*/ 850183 h 3686004"/>
              <a:gd name="connsiteX374" fmla="*/ 3590947 w 4041704"/>
              <a:gd name="connsiteY374" fmla="*/ 868957 h 3686004"/>
              <a:gd name="connsiteX375" fmla="*/ 3594115 w 4041704"/>
              <a:gd name="connsiteY375" fmla="*/ 896388 h 3686004"/>
              <a:gd name="connsiteX376" fmla="*/ 3603504 w 4041704"/>
              <a:gd name="connsiteY376" fmla="*/ 931969 h 3686004"/>
              <a:gd name="connsiteX377" fmla="*/ 3611064 w 4041704"/>
              <a:gd name="connsiteY377" fmla="*/ 944044 h 3686004"/>
              <a:gd name="connsiteX378" fmla="*/ 3602584 w 4041704"/>
              <a:gd name="connsiteY378" fmla="*/ 945712 h 3686004"/>
              <a:gd name="connsiteX379" fmla="*/ 3601663 w 4041704"/>
              <a:gd name="connsiteY379" fmla="*/ 959454 h 3686004"/>
              <a:gd name="connsiteX380" fmla="*/ 3607473 w 4041704"/>
              <a:gd name="connsiteY380" fmla="*/ 986633 h 3686004"/>
              <a:gd name="connsiteX381" fmla="*/ 3602427 w 4041704"/>
              <a:gd name="connsiteY381" fmla="*/ 1004078 h 3686004"/>
              <a:gd name="connsiteX382" fmla="*/ 3584645 w 4041704"/>
              <a:gd name="connsiteY382" fmla="*/ 1019972 h 3686004"/>
              <a:gd name="connsiteX383" fmla="*/ 3562747 w 4041704"/>
              <a:gd name="connsiteY383" fmla="*/ 1050771 h 3686004"/>
              <a:gd name="connsiteX384" fmla="*/ 3564469 w 4041704"/>
              <a:gd name="connsiteY384" fmla="*/ 1064260 h 3686004"/>
              <a:gd name="connsiteX385" fmla="*/ 3550390 w 4041704"/>
              <a:gd name="connsiteY385" fmla="*/ 1084279 h 3686004"/>
              <a:gd name="connsiteX386" fmla="*/ 3530319 w 4041704"/>
              <a:gd name="connsiteY386" fmla="*/ 1101888 h 3686004"/>
              <a:gd name="connsiteX387" fmla="*/ 3548134 w 4041704"/>
              <a:gd name="connsiteY387" fmla="*/ 1130793 h 3686004"/>
              <a:gd name="connsiteX388" fmla="*/ 3551837 w 4041704"/>
              <a:gd name="connsiteY388" fmla="*/ 1134918 h 3686004"/>
              <a:gd name="connsiteX389" fmla="*/ 3541268 w 4041704"/>
              <a:gd name="connsiteY389" fmla="*/ 1135933 h 3686004"/>
              <a:gd name="connsiteX390" fmla="*/ 3498150 w 4041704"/>
              <a:gd name="connsiteY390" fmla="*/ 1130151 h 3686004"/>
              <a:gd name="connsiteX391" fmla="*/ 3483133 w 4041704"/>
              <a:gd name="connsiteY391" fmla="*/ 1141514 h 3686004"/>
              <a:gd name="connsiteX392" fmla="*/ 3473356 w 4041704"/>
              <a:gd name="connsiteY392" fmla="*/ 1158560 h 3686004"/>
              <a:gd name="connsiteX393" fmla="*/ 3440770 w 4041704"/>
              <a:gd name="connsiteY393" fmla="*/ 1169156 h 3686004"/>
              <a:gd name="connsiteX394" fmla="*/ 3419032 w 4041704"/>
              <a:gd name="connsiteY394" fmla="*/ 1178283 h 3686004"/>
              <a:gd name="connsiteX395" fmla="*/ 3409114 w 4041704"/>
              <a:gd name="connsiteY395" fmla="*/ 1177209 h 3686004"/>
              <a:gd name="connsiteX396" fmla="*/ 3408869 w 4041704"/>
              <a:gd name="connsiteY396" fmla="*/ 1185767 h 3686004"/>
              <a:gd name="connsiteX397" fmla="*/ 3413211 w 4041704"/>
              <a:gd name="connsiteY397" fmla="*/ 1202098 h 3686004"/>
              <a:gd name="connsiteX398" fmla="*/ 3432225 w 4041704"/>
              <a:gd name="connsiteY398" fmla="*/ 1216807 h 3686004"/>
              <a:gd name="connsiteX399" fmla="*/ 3448817 w 4041704"/>
              <a:gd name="connsiteY399" fmla="*/ 1226307 h 3686004"/>
              <a:gd name="connsiteX400" fmla="*/ 3438732 w 4041704"/>
              <a:gd name="connsiteY400" fmla="*/ 1235703 h 3686004"/>
              <a:gd name="connsiteX401" fmla="*/ 3374993 w 4041704"/>
              <a:gd name="connsiteY401" fmla="*/ 1285133 h 3686004"/>
              <a:gd name="connsiteX402" fmla="*/ 3354054 w 4041704"/>
              <a:gd name="connsiteY402" fmla="*/ 1294223 h 3686004"/>
              <a:gd name="connsiteX403" fmla="*/ 3347879 w 4041704"/>
              <a:gd name="connsiteY403" fmla="*/ 1287635 h 3686004"/>
              <a:gd name="connsiteX404" fmla="*/ 3338368 w 4041704"/>
              <a:gd name="connsiteY404" fmla="*/ 1296544 h 3686004"/>
              <a:gd name="connsiteX405" fmla="*/ 3337209 w 4041704"/>
              <a:gd name="connsiteY405" fmla="*/ 1300189 h 3686004"/>
              <a:gd name="connsiteX406" fmla="*/ 3345693 w 4041704"/>
              <a:gd name="connsiteY406" fmla="*/ 1300905 h 3686004"/>
              <a:gd name="connsiteX407" fmla="*/ 3364647 w 4041704"/>
              <a:gd name="connsiteY407" fmla="*/ 1336101 h 3686004"/>
              <a:gd name="connsiteX408" fmla="*/ 3351981 w 4041704"/>
              <a:gd name="connsiteY408" fmla="*/ 1361958 h 3686004"/>
              <a:gd name="connsiteX409" fmla="*/ 3368583 w 4041704"/>
              <a:gd name="connsiteY409" fmla="*/ 1382660 h 3686004"/>
              <a:gd name="connsiteX410" fmla="*/ 3383532 w 4041704"/>
              <a:gd name="connsiteY410" fmla="*/ 1380584 h 3686004"/>
              <a:gd name="connsiteX411" fmla="*/ 3397575 w 4041704"/>
              <a:gd name="connsiteY411" fmla="*/ 1377956 h 3686004"/>
              <a:gd name="connsiteX412" fmla="*/ 3338034 w 4041704"/>
              <a:gd name="connsiteY412" fmla="*/ 1388899 h 3686004"/>
              <a:gd name="connsiteX413" fmla="*/ 3319514 w 4041704"/>
              <a:gd name="connsiteY413" fmla="*/ 1393771 h 3686004"/>
              <a:gd name="connsiteX414" fmla="*/ 3320276 w 4041704"/>
              <a:gd name="connsiteY414" fmla="*/ 1404499 h 3686004"/>
              <a:gd name="connsiteX415" fmla="*/ 3319892 w 4041704"/>
              <a:gd name="connsiteY415" fmla="*/ 1406503 h 3686004"/>
              <a:gd name="connsiteX416" fmla="*/ 3351343 w 4041704"/>
              <a:gd name="connsiteY416" fmla="*/ 1411484 h 3686004"/>
              <a:gd name="connsiteX417" fmla="*/ 3370604 w 4041704"/>
              <a:gd name="connsiteY417" fmla="*/ 1418834 h 3686004"/>
              <a:gd name="connsiteX418" fmla="*/ 3372427 w 4041704"/>
              <a:gd name="connsiteY418" fmla="*/ 1417510 h 3686004"/>
              <a:gd name="connsiteX419" fmla="*/ 3429285 w 4041704"/>
              <a:gd name="connsiteY419" fmla="*/ 1421677 h 3686004"/>
              <a:gd name="connsiteX420" fmla="*/ 3537127 w 4041704"/>
              <a:gd name="connsiteY420" fmla="*/ 1416180 h 3686004"/>
              <a:gd name="connsiteX421" fmla="*/ 3570029 w 4041704"/>
              <a:gd name="connsiteY421" fmla="*/ 1415478 h 3686004"/>
              <a:gd name="connsiteX422" fmla="*/ 3622826 w 4041704"/>
              <a:gd name="connsiteY422" fmla="*/ 1424914 h 3686004"/>
              <a:gd name="connsiteX423" fmla="*/ 3649654 w 4041704"/>
              <a:gd name="connsiteY423" fmla="*/ 1428626 h 3686004"/>
              <a:gd name="connsiteX424" fmla="*/ 3659254 w 4041704"/>
              <a:gd name="connsiteY424" fmla="*/ 1439284 h 3686004"/>
              <a:gd name="connsiteX425" fmla="*/ 3678443 w 4041704"/>
              <a:gd name="connsiteY425" fmla="*/ 1426734 h 3686004"/>
              <a:gd name="connsiteX426" fmla="*/ 3736952 w 4041704"/>
              <a:gd name="connsiteY426" fmla="*/ 1440838 h 3686004"/>
              <a:gd name="connsiteX427" fmla="*/ 3753042 w 4041704"/>
              <a:gd name="connsiteY427" fmla="*/ 1444462 h 3686004"/>
              <a:gd name="connsiteX428" fmla="*/ 3801091 w 4041704"/>
              <a:gd name="connsiteY428" fmla="*/ 1460134 h 3686004"/>
              <a:gd name="connsiteX429" fmla="*/ 3852917 w 4041704"/>
              <a:gd name="connsiteY429" fmla="*/ 1479093 h 3686004"/>
              <a:gd name="connsiteX430" fmla="*/ 3880072 w 4041704"/>
              <a:gd name="connsiteY430" fmla="*/ 1490918 h 3686004"/>
              <a:gd name="connsiteX431" fmla="*/ 3881728 w 4041704"/>
              <a:gd name="connsiteY431" fmla="*/ 1490643 h 3686004"/>
              <a:gd name="connsiteX432" fmla="*/ 3881727 w 4041704"/>
              <a:gd name="connsiteY432" fmla="*/ 1490645 h 3686004"/>
              <a:gd name="connsiteX433" fmla="*/ 3882142 w 4041704"/>
              <a:gd name="connsiteY433" fmla="*/ 1490575 h 3686004"/>
              <a:gd name="connsiteX434" fmla="*/ 3881728 w 4041704"/>
              <a:gd name="connsiteY434" fmla="*/ 1490643 h 3686004"/>
              <a:gd name="connsiteX435" fmla="*/ 3880762 w 4041704"/>
              <a:gd name="connsiteY435" fmla="*/ 1489954 h 3686004"/>
              <a:gd name="connsiteX436" fmla="*/ 3881898 w 4041704"/>
              <a:gd name="connsiteY436" fmla="*/ 1479383 h 3686004"/>
              <a:gd name="connsiteX437" fmla="*/ 3889489 w 4041704"/>
              <a:gd name="connsiteY437" fmla="*/ 1478972 h 3686004"/>
              <a:gd name="connsiteX438" fmla="*/ 3973092 w 4041704"/>
              <a:gd name="connsiteY438" fmla="*/ 1487374 h 3686004"/>
              <a:gd name="connsiteX439" fmla="*/ 3987858 w 4041704"/>
              <a:gd name="connsiteY439" fmla="*/ 1489176 h 3686004"/>
              <a:gd name="connsiteX440" fmla="*/ 3991362 w 4041704"/>
              <a:gd name="connsiteY440" fmla="*/ 1490805 h 3686004"/>
              <a:gd name="connsiteX441" fmla="*/ 3998148 w 4041704"/>
              <a:gd name="connsiteY441" fmla="*/ 1498868 h 3686004"/>
              <a:gd name="connsiteX442" fmla="*/ 3999748 w 4041704"/>
              <a:gd name="connsiteY442" fmla="*/ 1502347 h 3686004"/>
              <a:gd name="connsiteX443" fmla="*/ 3999825 w 4041704"/>
              <a:gd name="connsiteY443" fmla="*/ 1512035 h 3686004"/>
              <a:gd name="connsiteX444" fmla="*/ 3999960 w 4041704"/>
              <a:gd name="connsiteY444" fmla="*/ 1517970 h 3686004"/>
              <a:gd name="connsiteX445" fmla="*/ 4023367 w 4041704"/>
              <a:gd name="connsiteY445" fmla="*/ 1519526 h 3686004"/>
              <a:gd name="connsiteX446" fmla="*/ 4040531 w 4041704"/>
              <a:gd name="connsiteY446" fmla="*/ 1526545 h 3686004"/>
              <a:gd name="connsiteX447" fmla="*/ 4034260 w 4041704"/>
              <a:gd name="connsiteY447" fmla="*/ 1538991 h 3686004"/>
              <a:gd name="connsiteX448" fmla="*/ 3962725 w 4041704"/>
              <a:gd name="connsiteY448" fmla="*/ 1522285 h 3686004"/>
              <a:gd name="connsiteX449" fmla="*/ 3925435 w 4041704"/>
              <a:gd name="connsiteY449" fmla="*/ 1520144 h 3686004"/>
              <a:gd name="connsiteX450" fmla="*/ 3918451 w 4041704"/>
              <a:gd name="connsiteY450" fmla="*/ 1520112 h 3686004"/>
              <a:gd name="connsiteX451" fmla="*/ 3875897 w 4041704"/>
              <a:gd name="connsiteY451" fmla="*/ 1503697 h 3686004"/>
              <a:gd name="connsiteX452" fmla="*/ 3853899 w 4041704"/>
              <a:gd name="connsiteY452" fmla="*/ 1503438 h 3686004"/>
              <a:gd name="connsiteX453" fmla="*/ 3840815 w 4041704"/>
              <a:gd name="connsiteY453" fmla="*/ 1504592 h 3686004"/>
              <a:gd name="connsiteX454" fmla="*/ 3787302 w 4041704"/>
              <a:gd name="connsiteY454" fmla="*/ 1492891 h 3686004"/>
              <a:gd name="connsiteX455" fmla="*/ 3749846 w 4041704"/>
              <a:gd name="connsiteY455" fmla="*/ 1491797 h 3686004"/>
              <a:gd name="connsiteX456" fmla="*/ 3719047 w 4041704"/>
              <a:gd name="connsiteY456" fmla="*/ 1482618 h 3686004"/>
              <a:gd name="connsiteX457" fmla="*/ 3687714 w 4041704"/>
              <a:gd name="connsiteY457" fmla="*/ 1493783 h 3686004"/>
              <a:gd name="connsiteX458" fmla="*/ 3686552 w 4041704"/>
              <a:gd name="connsiteY458" fmla="*/ 1501125 h 3686004"/>
              <a:gd name="connsiteX459" fmla="*/ 3647015 w 4041704"/>
              <a:gd name="connsiteY459" fmla="*/ 1523353 h 3686004"/>
              <a:gd name="connsiteX460" fmla="*/ 3624570 w 4041704"/>
              <a:gd name="connsiteY460" fmla="*/ 1532700 h 3686004"/>
              <a:gd name="connsiteX461" fmla="*/ 3604598 w 4041704"/>
              <a:gd name="connsiteY461" fmla="*/ 1567165 h 3686004"/>
              <a:gd name="connsiteX462" fmla="*/ 3599983 w 4041704"/>
              <a:gd name="connsiteY462" fmla="*/ 1579335 h 3686004"/>
              <a:gd name="connsiteX463" fmla="*/ 3576656 w 4041704"/>
              <a:gd name="connsiteY463" fmla="*/ 1587467 h 3686004"/>
              <a:gd name="connsiteX464" fmla="*/ 3566998 w 4041704"/>
              <a:gd name="connsiteY464" fmla="*/ 1580562 h 3686004"/>
              <a:gd name="connsiteX465" fmla="*/ 3560343 w 4041704"/>
              <a:gd name="connsiteY465" fmla="*/ 1588646 h 3686004"/>
              <a:gd name="connsiteX466" fmla="*/ 3549845 w 4041704"/>
              <a:gd name="connsiteY466" fmla="*/ 1607411 h 3686004"/>
              <a:gd name="connsiteX467" fmla="*/ 3540926 w 4041704"/>
              <a:gd name="connsiteY467" fmla="*/ 1616211 h 3686004"/>
              <a:gd name="connsiteX468" fmla="*/ 3549587 w 4041704"/>
              <a:gd name="connsiteY468" fmla="*/ 1629410 h 3686004"/>
              <a:gd name="connsiteX469" fmla="*/ 3563295 w 4041704"/>
              <a:gd name="connsiteY469" fmla="*/ 1651469 h 3686004"/>
              <a:gd name="connsiteX470" fmla="*/ 3559475 w 4041704"/>
              <a:gd name="connsiteY470" fmla="*/ 1675591 h 3686004"/>
              <a:gd name="connsiteX471" fmla="*/ 3570285 w 4041704"/>
              <a:gd name="connsiteY471" fmla="*/ 1695579 h 3686004"/>
              <a:gd name="connsiteX472" fmla="*/ 3589932 w 4041704"/>
              <a:gd name="connsiteY472" fmla="*/ 1707291 h 3686004"/>
              <a:gd name="connsiteX473" fmla="*/ 3609724 w 4041704"/>
              <a:gd name="connsiteY473" fmla="*/ 1704514 h 3686004"/>
              <a:gd name="connsiteX474" fmla="*/ 3624100 w 4041704"/>
              <a:gd name="connsiteY474" fmla="*/ 1712166 h 3686004"/>
              <a:gd name="connsiteX475" fmla="*/ 3616719 w 4041704"/>
              <a:gd name="connsiteY475" fmla="*/ 1738412 h 3686004"/>
              <a:gd name="connsiteX476" fmla="*/ 3615472 w 4041704"/>
              <a:gd name="connsiteY476" fmla="*/ 1746279 h 3686004"/>
              <a:gd name="connsiteX477" fmla="*/ 3618671 w 4041704"/>
              <a:gd name="connsiteY477" fmla="*/ 1753235 h 3686004"/>
              <a:gd name="connsiteX478" fmla="*/ 3616316 w 4041704"/>
              <a:gd name="connsiteY478" fmla="*/ 1774901 h 3686004"/>
              <a:gd name="connsiteX479" fmla="*/ 3635028 w 4041704"/>
              <a:gd name="connsiteY479" fmla="*/ 1778940 h 3686004"/>
              <a:gd name="connsiteX480" fmla="*/ 3639165 w 4041704"/>
              <a:gd name="connsiteY480" fmla="*/ 1783358 h 3686004"/>
              <a:gd name="connsiteX481" fmla="*/ 3656369 w 4041704"/>
              <a:gd name="connsiteY481" fmla="*/ 1827474 h 3686004"/>
              <a:gd name="connsiteX482" fmla="*/ 3657386 w 4041704"/>
              <a:gd name="connsiteY482" fmla="*/ 1834623 h 3686004"/>
              <a:gd name="connsiteX483" fmla="*/ 3652762 w 4041704"/>
              <a:gd name="connsiteY483" fmla="*/ 1867218 h 3686004"/>
              <a:gd name="connsiteX484" fmla="*/ 3633034 w 4041704"/>
              <a:gd name="connsiteY484" fmla="*/ 1910323 h 3686004"/>
              <a:gd name="connsiteX485" fmla="*/ 3623144 w 4041704"/>
              <a:gd name="connsiteY485" fmla="*/ 1928646 h 3686004"/>
              <a:gd name="connsiteX486" fmla="*/ 3613368 w 4041704"/>
              <a:gd name="connsiteY486" fmla="*/ 1939462 h 3686004"/>
              <a:gd name="connsiteX487" fmla="*/ 3569227 w 4041704"/>
              <a:gd name="connsiteY487" fmla="*/ 1953435 h 3686004"/>
              <a:gd name="connsiteX488" fmla="*/ 3560447 w 4041704"/>
              <a:gd name="connsiteY488" fmla="*/ 1957957 h 3686004"/>
              <a:gd name="connsiteX489" fmla="*/ 3546964 w 4041704"/>
              <a:gd name="connsiteY489" fmla="*/ 1985387 h 3686004"/>
              <a:gd name="connsiteX490" fmla="*/ 3540059 w 4041704"/>
              <a:gd name="connsiteY490" fmla="*/ 1995045 h 3686004"/>
              <a:gd name="connsiteX491" fmla="*/ 3521556 w 4041704"/>
              <a:gd name="connsiteY491" fmla="*/ 2016841 h 3686004"/>
              <a:gd name="connsiteX492" fmla="*/ 3525497 w 4041704"/>
              <a:gd name="connsiteY492" fmla="*/ 2029292 h 3686004"/>
              <a:gd name="connsiteX493" fmla="*/ 3539601 w 4041704"/>
              <a:gd name="connsiteY493" fmla="*/ 2030598 h 3686004"/>
              <a:gd name="connsiteX494" fmla="*/ 3522138 w 4041704"/>
              <a:gd name="connsiteY494" fmla="*/ 2053422 h 3686004"/>
              <a:gd name="connsiteX495" fmla="*/ 3498434 w 4041704"/>
              <a:gd name="connsiteY495" fmla="*/ 2099040 h 3686004"/>
              <a:gd name="connsiteX496" fmla="*/ 3498803 w 4041704"/>
              <a:gd name="connsiteY496" fmla="*/ 2096020 h 3686004"/>
              <a:gd name="connsiteX497" fmla="*/ 3507452 w 4041704"/>
              <a:gd name="connsiteY497" fmla="*/ 2075350 h 3686004"/>
              <a:gd name="connsiteX498" fmla="*/ 3505010 w 4041704"/>
              <a:gd name="connsiteY498" fmla="*/ 2043248 h 3686004"/>
              <a:gd name="connsiteX499" fmla="*/ 3482570 w 4041704"/>
              <a:gd name="connsiteY499" fmla="*/ 2042383 h 3686004"/>
              <a:gd name="connsiteX500" fmla="*/ 3478178 w 4041704"/>
              <a:gd name="connsiteY500" fmla="*/ 2049750 h 3686004"/>
              <a:gd name="connsiteX501" fmla="*/ 3467318 w 4041704"/>
              <a:gd name="connsiteY501" fmla="*/ 2077595 h 3686004"/>
              <a:gd name="connsiteX502" fmla="*/ 3448518 w 4041704"/>
              <a:gd name="connsiteY502" fmla="*/ 2084293 h 3686004"/>
              <a:gd name="connsiteX503" fmla="*/ 3416302 w 4041704"/>
              <a:gd name="connsiteY503" fmla="*/ 2094243 h 3686004"/>
              <a:gd name="connsiteX504" fmla="*/ 3400649 w 4041704"/>
              <a:gd name="connsiteY504" fmla="*/ 2101439 h 3686004"/>
              <a:gd name="connsiteX505" fmla="*/ 3392861 w 4041704"/>
              <a:gd name="connsiteY505" fmla="*/ 2109883 h 3686004"/>
              <a:gd name="connsiteX506" fmla="*/ 3402050 w 4041704"/>
              <a:gd name="connsiteY506" fmla="*/ 2112950 h 3686004"/>
              <a:gd name="connsiteX507" fmla="*/ 3434326 w 4041704"/>
              <a:gd name="connsiteY507" fmla="*/ 2153540 h 3686004"/>
              <a:gd name="connsiteX508" fmla="*/ 3411986 w 4041704"/>
              <a:gd name="connsiteY508" fmla="*/ 2175804 h 3686004"/>
              <a:gd name="connsiteX509" fmla="*/ 3401240 w 4041704"/>
              <a:gd name="connsiteY509" fmla="*/ 2196142 h 3686004"/>
              <a:gd name="connsiteX510" fmla="*/ 3412689 w 4041704"/>
              <a:gd name="connsiteY510" fmla="*/ 2208706 h 3686004"/>
              <a:gd name="connsiteX511" fmla="*/ 3442159 w 4041704"/>
              <a:gd name="connsiteY511" fmla="*/ 2226274 h 3686004"/>
              <a:gd name="connsiteX512" fmla="*/ 3446101 w 4041704"/>
              <a:gd name="connsiteY512" fmla="*/ 2238724 h 3686004"/>
              <a:gd name="connsiteX513" fmla="*/ 3427747 w 4041704"/>
              <a:gd name="connsiteY513" fmla="*/ 2354615 h 3686004"/>
              <a:gd name="connsiteX514" fmla="*/ 3418205 w 4041704"/>
              <a:gd name="connsiteY514" fmla="*/ 2394495 h 3686004"/>
              <a:gd name="connsiteX515" fmla="*/ 3426176 w 4041704"/>
              <a:gd name="connsiteY515" fmla="*/ 2408659 h 3686004"/>
              <a:gd name="connsiteX516" fmla="*/ 3439494 w 4041704"/>
              <a:gd name="connsiteY516" fmla="*/ 2436571 h 3686004"/>
              <a:gd name="connsiteX517" fmla="*/ 3469785 w 4041704"/>
              <a:gd name="connsiteY517" fmla="*/ 2469320 h 3686004"/>
              <a:gd name="connsiteX518" fmla="*/ 3500336 w 4041704"/>
              <a:gd name="connsiteY518" fmla="*/ 2480071 h 3686004"/>
              <a:gd name="connsiteX519" fmla="*/ 3502210 w 4041704"/>
              <a:gd name="connsiteY519" fmla="*/ 2485206 h 3686004"/>
              <a:gd name="connsiteX520" fmla="*/ 3500872 w 4041704"/>
              <a:gd name="connsiteY520" fmla="*/ 2514022 h 3686004"/>
              <a:gd name="connsiteX521" fmla="*/ 3493729 w 4041704"/>
              <a:gd name="connsiteY521" fmla="*/ 2559120 h 3686004"/>
              <a:gd name="connsiteX522" fmla="*/ 3483071 w 4041704"/>
              <a:gd name="connsiteY522" fmla="*/ 2568720 h 3686004"/>
              <a:gd name="connsiteX523" fmla="*/ 3482158 w 4041704"/>
              <a:gd name="connsiteY523" fmla="*/ 2574489 h 3686004"/>
              <a:gd name="connsiteX524" fmla="*/ 3459948 w 4041704"/>
              <a:gd name="connsiteY524" fmla="*/ 2612900 h 3686004"/>
              <a:gd name="connsiteX525" fmla="*/ 3443380 w 4041704"/>
              <a:gd name="connsiteY525" fmla="*/ 2625865 h 3686004"/>
              <a:gd name="connsiteX526" fmla="*/ 3420587 w 4041704"/>
              <a:gd name="connsiteY526" fmla="*/ 2613654 h 3686004"/>
              <a:gd name="connsiteX527" fmla="*/ 3417441 w 4041704"/>
              <a:gd name="connsiteY527" fmla="*/ 2613156 h 3686004"/>
              <a:gd name="connsiteX528" fmla="*/ 3333756 w 4041704"/>
              <a:gd name="connsiteY528" fmla="*/ 2605278 h 3686004"/>
              <a:gd name="connsiteX529" fmla="*/ 3325100 w 4041704"/>
              <a:gd name="connsiteY529" fmla="*/ 2581868 h 3686004"/>
              <a:gd name="connsiteX530" fmla="*/ 3318589 w 4041704"/>
              <a:gd name="connsiteY530" fmla="*/ 2575462 h 3686004"/>
              <a:gd name="connsiteX531" fmla="*/ 3305204 w 4041704"/>
              <a:gd name="connsiteY531" fmla="*/ 2571729 h 3686004"/>
              <a:gd name="connsiteX532" fmla="*/ 3316361 w 4041704"/>
              <a:gd name="connsiteY532" fmla="*/ 2558982 h 3686004"/>
              <a:gd name="connsiteX533" fmla="*/ 3307290 w 4041704"/>
              <a:gd name="connsiteY533" fmla="*/ 2538194 h 3686004"/>
              <a:gd name="connsiteX534" fmla="*/ 3305747 w 4041704"/>
              <a:gd name="connsiteY534" fmla="*/ 2530962 h 3686004"/>
              <a:gd name="connsiteX535" fmla="*/ 3298183 w 4041704"/>
              <a:gd name="connsiteY535" fmla="*/ 2534601 h 3686004"/>
              <a:gd name="connsiteX536" fmla="*/ 3289953 w 4041704"/>
              <a:gd name="connsiteY536" fmla="*/ 2542436 h 3686004"/>
              <a:gd name="connsiteX537" fmla="*/ 3279280 w 4041704"/>
              <a:gd name="connsiteY537" fmla="*/ 2542477 h 3686004"/>
              <a:gd name="connsiteX538" fmla="*/ 3278980 w 4041704"/>
              <a:gd name="connsiteY538" fmla="*/ 2542776 h 3686004"/>
              <a:gd name="connsiteX539" fmla="*/ 3288743 w 4041704"/>
              <a:gd name="connsiteY539" fmla="*/ 2549150 h 3686004"/>
              <a:gd name="connsiteX540" fmla="*/ 3282013 w 4041704"/>
              <a:gd name="connsiteY540" fmla="*/ 2554876 h 3686004"/>
              <a:gd name="connsiteX541" fmla="*/ 3273364 w 4041704"/>
              <a:gd name="connsiteY541" fmla="*/ 2553216 h 3686004"/>
              <a:gd name="connsiteX542" fmla="*/ 3271617 w 4041704"/>
              <a:gd name="connsiteY542" fmla="*/ 2563184 h 3686004"/>
              <a:gd name="connsiteX543" fmla="*/ 3259817 w 4041704"/>
              <a:gd name="connsiteY543" fmla="*/ 2593568 h 3686004"/>
              <a:gd name="connsiteX544" fmla="*/ 3259480 w 4041704"/>
              <a:gd name="connsiteY544" fmla="*/ 2605879 h 3686004"/>
              <a:gd name="connsiteX545" fmla="*/ 3270159 w 4041704"/>
              <a:gd name="connsiteY545" fmla="*/ 2609720 h 3686004"/>
              <a:gd name="connsiteX546" fmla="*/ 3284287 w 4041704"/>
              <a:gd name="connsiteY546" fmla="*/ 2618945 h 3686004"/>
              <a:gd name="connsiteX547" fmla="*/ 3286808 w 4041704"/>
              <a:gd name="connsiteY547" fmla="*/ 2660735 h 3686004"/>
              <a:gd name="connsiteX548" fmla="*/ 3285386 w 4041704"/>
              <a:gd name="connsiteY548" fmla="*/ 2667163 h 3686004"/>
              <a:gd name="connsiteX549" fmla="*/ 3283128 w 4041704"/>
              <a:gd name="connsiteY549" fmla="*/ 2670599 h 3686004"/>
              <a:gd name="connsiteX550" fmla="*/ 3292503 w 4041704"/>
              <a:gd name="connsiteY550" fmla="*/ 2683060 h 3686004"/>
              <a:gd name="connsiteX551" fmla="*/ 3298349 w 4041704"/>
              <a:gd name="connsiteY551" fmla="*/ 2682050 h 3686004"/>
              <a:gd name="connsiteX552" fmla="*/ 3307862 w 4041704"/>
              <a:gd name="connsiteY552" fmla="*/ 2673746 h 3686004"/>
              <a:gd name="connsiteX553" fmla="*/ 3336874 w 4041704"/>
              <a:gd name="connsiteY553" fmla="*/ 2667053 h 3686004"/>
              <a:gd name="connsiteX554" fmla="*/ 3361333 w 4041704"/>
              <a:gd name="connsiteY554" fmla="*/ 2658563 h 3686004"/>
              <a:gd name="connsiteX555" fmla="*/ 3378700 w 4041704"/>
              <a:gd name="connsiteY555" fmla="*/ 2647336 h 3686004"/>
              <a:gd name="connsiteX556" fmla="*/ 3389842 w 4041704"/>
              <a:gd name="connsiteY556" fmla="*/ 2665227 h 3686004"/>
              <a:gd name="connsiteX557" fmla="*/ 3397694 w 4041704"/>
              <a:gd name="connsiteY557" fmla="*/ 2697111 h 3686004"/>
              <a:gd name="connsiteX558" fmla="*/ 3400149 w 4041704"/>
              <a:gd name="connsiteY558" fmla="*/ 2698576 h 3686004"/>
              <a:gd name="connsiteX559" fmla="*/ 3417201 w 4041704"/>
              <a:gd name="connsiteY559" fmla="*/ 2713102 h 3686004"/>
              <a:gd name="connsiteX560" fmla="*/ 3410947 w 4041704"/>
              <a:gd name="connsiteY560" fmla="*/ 2749202 h 3686004"/>
              <a:gd name="connsiteX561" fmla="*/ 3404597 w 4041704"/>
              <a:gd name="connsiteY561" fmla="*/ 2751959 h 3686004"/>
              <a:gd name="connsiteX562" fmla="*/ 3393284 w 4041704"/>
              <a:gd name="connsiteY562" fmla="*/ 2745329 h 3686004"/>
              <a:gd name="connsiteX563" fmla="*/ 3389862 w 4041704"/>
              <a:gd name="connsiteY563" fmla="*/ 2743175 h 3686004"/>
              <a:gd name="connsiteX564" fmla="*/ 3369393 w 4041704"/>
              <a:gd name="connsiteY564" fmla="*/ 2716281 h 3686004"/>
              <a:gd name="connsiteX565" fmla="*/ 3358136 w 4041704"/>
              <a:gd name="connsiteY565" fmla="*/ 2705898 h 3686004"/>
              <a:gd name="connsiteX566" fmla="*/ 3326206 w 4041704"/>
              <a:gd name="connsiteY566" fmla="*/ 2697078 h 3686004"/>
              <a:gd name="connsiteX567" fmla="*/ 3295330 w 4041704"/>
              <a:gd name="connsiteY567" fmla="*/ 2711615 h 3686004"/>
              <a:gd name="connsiteX568" fmla="*/ 3292130 w 4041704"/>
              <a:gd name="connsiteY568" fmla="*/ 2718355 h 3686004"/>
              <a:gd name="connsiteX569" fmla="*/ 3297187 w 4041704"/>
              <a:gd name="connsiteY569" fmla="*/ 2727762 h 3686004"/>
              <a:gd name="connsiteX570" fmla="*/ 3289779 w 4041704"/>
              <a:gd name="connsiteY570" fmla="*/ 2725356 h 3686004"/>
              <a:gd name="connsiteX571" fmla="*/ 3287722 w 4041704"/>
              <a:gd name="connsiteY571" fmla="*/ 2734726 h 3686004"/>
              <a:gd name="connsiteX572" fmla="*/ 3289609 w 4041704"/>
              <a:gd name="connsiteY572" fmla="*/ 2748262 h 3686004"/>
              <a:gd name="connsiteX573" fmla="*/ 3285161 w 4041704"/>
              <a:gd name="connsiteY573" fmla="*/ 2759383 h 3686004"/>
              <a:gd name="connsiteX574" fmla="*/ 3274895 w 4041704"/>
              <a:gd name="connsiteY574" fmla="*/ 2752920 h 3686004"/>
              <a:gd name="connsiteX575" fmla="*/ 3271161 w 4041704"/>
              <a:gd name="connsiteY575" fmla="*/ 2736485 h 3686004"/>
              <a:gd name="connsiteX576" fmla="*/ 3266142 w 4041704"/>
              <a:gd name="connsiteY576" fmla="*/ 2736601 h 3686004"/>
              <a:gd name="connsiteX577" fmla="*/ 3258831 w 4041704"/>
              <a:gd name="connsiteY577" fmla="*/ 2739855 h 3686004"/>
              <a:gd name="connsiteX578" fmla="*/ 3262278 w 4041704"/>
              <a:gd name="connsiteY578" fmla="*/ 2745613 h 3686004"/>
              <a:gd name="connsiteX579" fmla="*/ 3255571 w 4041704"/>
              <a:gd name="connsiteY579" fmla="*/ 2759535 h 3686004"/>
              <a:gd name="connsiteX580" fmla="*/ 3238454 w 4041704"/>
              <a:gd name="connsiteY580" fmla="*/ 2769189 h 3686004"/>
              <a:gd name="connsiteX581" fmla="*/ 3240926 w 4041704"/>
              <a:gd name="connsiteY581" fmla="*/ 2794307 h 3686004"/>
              <a:gd name="connsiteX582" fmla="*/ 3248725 w 4041704"/>
              <a:gd name="connsiteY582" fmla="*/ 2819731 h 3686004"/>
              <a:gd name="connsiteX583" fmla="*/ 3228986 w 4041704"/>
              <a:gd name="connsiteY583" fmla="*/ 2828968 h 3686004"/>
              <a:gd name="connsiteX584" fmla="*/ 3218493 w 4041704"/>
              <a:gd name="connsiteY584" fmla="*/ 2837521 h 3686004"/>
              <a:gd name="connsiteX585" fmla="*/ 3226246 w 4041704"/>
              <a:gd name="connsiteY585" fmla="*/ 2846274 h 3686004"/>
              <a:gd name="connsiteX586" fmla="*/ 3228785 w 4041704"/>
              <a:gd name="connsiteY586" fmla="*/ 2847214 h 3686004"/>
              <a:gd name="connsiteX587" fmla="*/ 3244569 w 4041704"/>
              <a:gd name="connsiteY587" fmla="*/ 2856164 h 3686004"/>
              <a:gd name="connsiteX588" fmla="*/ 3231069 w 4041704"/>
              <a:gd name="connsiteY588" fmla="*/ 2859939 h 3686004"/>
              <a:gd name="connsiteX589" fmla="*/ 3216055 w 4041704"/>
              <a:gd name="connsiteY589" fmla="*/ 2859712 h 3686004"/>
              <a:gd name="connsiteX590" fmla="*/ 3202712 w 4041704"/>
              <a:gd name="connsiteY590" fmla="*/ 2882863 h 3686004"/>
              <a:gd name="connsiteX591" fmla="*/ 3211539 w 4041704"/>
              <a:gd name="connsiteY591" fmla="*/ 2895012 h 3686004"/>
              <a:gd name="connsiteX592" fmla="*/ 3198034 w 4041704"/>
              <a:gd name="connsiteY592" fmla="*/ 2908999 h 3686004"/>
              <a:gd name="connsiteX593" fmla="*/ 3181779 w 4041704"/>
              <a:gd name="connsiteY593" fmla="*/ 2906425 h 3686004"/>
              <a:gd name="connsiteX594" fmla="*/ 3165269 w 4041704"/>
              <a:gd name="connsiteY594" fmla="*/ 2915636 h 3686004"/>
              <a:gd name="connsiteX595" fmla="*/ 3141111 w 4041704"/>
              <a:gd name="connsiteY595" fmla="*/ 2929013 h 3686004"/>
              <a:gd name="connsiteX596" fmla="*/ 3111788 w 4041704"/>
              <a:gd name="connsiteY596" fmla="*/ 2951246 h 3686004"/>
              <a:gd name="connsiteX597" fmla="*/ 3103501 w 4041704"/>
              <a:gd name="connsiteY597" fmla="*/ 2962833 h 3686004"/>
              <a:gd name="connsiteX598" fmla="*/ 3098730 w 4041704"/>
              <a:gd name="connsiteY598" fmla="*/ 2955628 h 3686004"/>
              <a:gd name="connsiteX599" fmla="*/ 3085672 w 4041704"/>
              <a:gd name="connsiteY599" fmla="*/ 2960010 h 3686004"/>
              <a:gd name="connsiteX600" fmla="*/ 3081075 w 4041704"/>
              <a:gd name="connsiteY600" fmla="*/ 2967665 h 3686004"/>
              <a:gd name="connsiteX601" fmla="*/ 3086646 w 4041704"/>
              <a:gd name="connsiteY601" fmla="*/ 2973865 h 3686004"/>
              <a:gd name="connsiteX602" fmla="*/ 3072757 w 4041704"/>
              <a:gd name="connsiteY602" fmla="*/ 2975754 h 3686004"/>
              <a:gd name="connsiteX603" fmla="*/ 3067356 w 4041704"/>
              <a:gd name="connsiteY603" fmla="*/ 2974923 h 3686004"/>
              <a:gd name="connsiteX604" fmla="*/ 3062755 w 4041704"/>
              <a:gd name="connsiteY604" fmla="*/ 2975733 h 3686004"/>
              <a:gd name="connsiteX605" fmla="*/ 3044703 w 4041704"/>
              <a:gd name="connsiteY605" fmla="*/ 2977712 h 3686004"/>
              <a:gd name="connsiteX606" fmla="*/ 3040222 w 4041704"/>
              <a:gd name="connsiteY606" fmla="*/ 2977051 h 3686004"/>
              <a:gd name="connsiteX607" fmla="*/ 3038819 w 4041704"/>
              <a:gd name="connsiteY607" fmla="*/ 2983436 h 3686004"/>
              <a:gd name="connsiteX608" fmla="*/ 3041525 w 4041704"/>
              <a:gd name="connsiteY608" fmla="*/ 2994574 h 3686004"/>
              <a:gd name="connsiteX609" fmla="*/ 3048604 w 4041704"/>
              <a:gd name="connsiteY609" fmla="*/ 3007817 h 3686004"/>
              <a:gd name="connsiteX610" fmla="*/ 3033310 w 4041704"/>
              <a:gd name="connsiteY610" fmla="*/ 3019823 h 3686004"/>
              <a:gd name="connsiteX611" fmla="*/ 3017560 w 4041704"/>
              <a:gd name="connsiteY611" fmla="*/ 3015045 h 3686004"/>
              <a:gd name="connsiteX612" fmla="*/ 3007298 w 4041704"/>
              <a:gd name="connsiteY612" fmla="*/ 3013664 h 3686004"/>
              <a:gd name="connsiteX613" fmla="*/ 3000754 w 4041704"/>
              <a:gd name="connsiteY613" fmla="*/ 3020997 h 3686004"/>
              <a:gd name="connsiteX614" fmla="*/ 3001671 w 4041704"/>
              <a:gd name="connsiteY614" fmla="*/ 3021465 h 3686004"/>
              <a:gd name="connsiteX615" fmla="*/ 2995069 w 4041704"/>
              <a:gd name="connsiteY615" fmla="*/ 3033588 h 3686004"/>
              <a:gd name="connsiteX616" fmla="*/ 2954465 w 4041704"/>
              <a:gd name="connsiteY616" fmla="*/ 3108485 h 3686004"/>
              <a:gd name="connsiteX617" fmla="*/ 2960471 w 4041704"/>
              <a:gd name="connsiteY617" fmla="*/ 3122730 h 3686004"/>
              <a:gd name="connsiteX618" fmla="*/ 2970885 w 4041704"/>
              <a:gd name="connsiteY618" fmla="*/ 3141609 h 3686004"/>
              <a:gd name="connsiteX619" fmla="*/ 2950245 w 4041704"/>
              <a:gd name="connsiteY619" fmla="*/ 3143900 h 3686004"/>
              <a:gd name="connsiteX620" fmla="*/ 2937957 w 4041704"/>
              <a:gd name="connsiteY620" fmla="*/ 3170134 h 3686004"/>
              <a:gd name="connsiteX621" fmla="*/ 2945149 w 4041704"/>
              <a:gd name="connsiteY621" fmla="*/ 3194327 h 3686004"/>
              <a:gd name="connsiteX622" fmla="*/ 2943374 w 4041704"/>
              <a:gd name="connsiteY622" fmla="*/ 3245492 h 3686004"/>
              <a:gd name="connsiteX623" fmla="*/ 2924099 w 4041704"/>
              <a:gd name="connsiteY623" fmla="*/ 3263038 h 3686004"/>
              <a:gd name="connsiteX624" fmla="*/ 2910544 w 4041704"/>
              <a:gd name="connsiteY624" fmla="*/ 3280070 h 3686004"/>
              <a:gd name="connsiteX625" fmla="*/ 2895111 w 4041704"/>
              <a:gd name="connsiteY625" fmla="*/ 3276129 h 3686004"/>
              <a:gd name="connsiteX626" fmla="*/ 2863294 w 4041704"/>
              <a:gd name="connsiteY626" fmla="*/ 3252663 h 3686004"/>
              <a:gd name="connsiteX627" fmla="*/ 2834578 w 4041704"/>
              <a:gd name="connsiteY627" fmla="*/ 3242372 h 3686004"/>
              <a:gd name="connsiteX628" fmla="*/ 2785273 w 4041704"/>
              <a:gd name="connsiteY628" fmla="*/ 3254770 h 3686004"/>
              <a:gd name="connsiteX629" fmla="*/ 2775514 w 4041704"/>
              <a:gd name="connsiteY629" fmla="*/ 3264662 h 3686004"/>
              <a:gd name="connsiteX630" fmla="*/ 2760612 w 4041704"/>
              <a:gd name="connsiteY630" fmla="*/ 3273241 h 3686004"/>
              <a:gd name="connsiteX631" fmla="*/ 2756924 w 4041704"/>
              <a:gd name="connsiteY631" fmla="*/ 3258492 h 3686004"/>
              <a:gd name="connsiteX632" fmla="*/ 2754004 w 4041704"/>
              <a:gd name="connsiteY632" fmla="*/ 3250621 h 3686004"/>
              <a:gd name="connsiteX633" fmla="*/ 2747464 w 4041704"/>
              <a:gd name="connsiteY633" fmla="*/ 3255198 h 3686004"/>
              <a:gd name="connsiteX634" fmla="*/ 2697171 w 4041704"/>
              <a:gd name="connsiteY634" fmla="*/ 3269754 h 3686004"/>
              <a:gd name="connsiteX635" fmla="*/ 2675868 w 4041704"/>
              <a:gd name="connsiteY635" fmla="*/ 3265425 h 3686004"/>
              <a:gd name="connsiteX636" fmla="*/ 2673392 w 4041704"/>
              <a:gd name="connsiteY636" fmla="*/ 3261362 h 3686004"/>
              <a:gd name="connsiteX637" fmla="*/ 2671104 w 4041704"/>
              <a:gd name="connsiteY637" fmla="*/ 3263092 h 3686004"/>
              <a:gd name="connsiteX638" fmla="*/ 2662639 w 4041704"/>
              <a:gd name="connsiteY638" fmla="*/ 3257802 h 3686004"/>
              <a:gd name="connsiteX639" fmla="*/ 2660869 w 4041704"/>
              <a:gd name="connsiteY639" fmla="*/ 3253543 h 3686004"/>
              <a:gd name="connsiteX640" fmla="*/ 2650158 w 4041704"/>
              <a:gd name="connsiteY640" fmla="*/ 3249077 h 3686004"/>
              <a:gd name="connsiteX641" fmla="*/ 2645756 w 4041704"/>
              <a:gd name="connsiteY641" fmla="*/ 3244534 h 3686004"/>
              <a:gd name="connsiteX642" fmla="*/ 2645179 w 4041704"/>
              <a:gd name="connsiteY642" fmla="*/ 3248918 h 3686004"/>
              <a:gd name="connsiteX643" fmla="*/ 2593191 w 4041704"/>
              <a:gd name="connsiteY643" fmla="*/ 3294739 h 3686004"/>
              <a:gd name="connsiteX644" fmla="*/ 2555482 w 4041704"/>
              <a:gd name="connsiteY644" fmla="*/ 3295150 h 3686004"/>
              <a:gd name="connsiteX645" fmla="*/ 2497398 w 4041704"/>
              <a:gd name="connsiteY645" fmla="*/ 3286039 h 3686004"/>
              <a:gd name="connsiteX646" fmla="*/ 2490388 w 4041704"/>
              <a:gd name="connsiteY646" fmla="*/ 3282957 h 3686004"/>
              <a:gd name="connsiteX647" fmla="*/ 2483284 w 4041704"/>
              <a:gd name="connsiteY647" fmla="*/ 3290519 h 3686004"/>
              <a:gd name="connsiteX648" fmla="*/ 2482076 w 4041704"/>
              <a:gd name="connsiteY648" fmla="*/ 3297985 h 3686004"/>
              <a:gd name="connsiteX649" fmla="*/ 2485672 w 4041704"/>
              <a:gd name="connsiteY649" fmla="*/ 3308429 h 3686004"/>
              <a:gd name="connsiteX650" fmla="*/ 2482573 w 4041704"/>
              <a:gd name="connsiteY650" fmla="*/ 3314037 h 3686004"/>
              <a:gd name="connsiteX651" fmla="*/ 2480335 w 4041704"/>
              <a:gd name="connsiteY651" fmla="*/ 3314275 h 3686004"/>
              <a:gd name="connsiteX652" fmla="*/ 2480624 w 4041704"/>
              <a:gd name="connsiteY652" fmla="*/ 3329114 h 3686004"/>
              <a:gd name="connsiteX653" fmla="*/ 2470723 w 4041704"/>
              <a:gd name="connsiteY653" fmla="*/ 3346053 h 3686004"/>
              <a:gd name="connsiteX654" fmla="*/ 2439847 w 4041704"/>
              <a:gd name="connsiteY654" fmla="*/ 3342529 h 3686004"/>
              <a:gd name="connsiteX655" fmla="*/ 2420715 w 4041704"/>
              <a:gd name="connsiteY655" fmla="*/ 3345080 h 3686004"/>
              <a:gd name="connsiteX656" fmla="*/ 2423593 w 4041704"/>
              <a:gd name="connsiteY656" fmla="*/ 3361502 h 3686004"/>
              <a:gd name="connsiteX657" fmla="*/ 2425975 w 4041704"/>
              <a:gd name="connsiteY657" fmla="*/ 3364541 h 3686004"/>
              <a:gd name="connsiteX658" fmla="*/ 2438462 w 4041704"/>
              <a:gd name="connsiteY658" fmla="*/ 3387201 h 3686004"/>
              <a:gd name="connsiteX659" fmla="*/ 2419245 w 4041704"/>
              <a:gd name="connsiteY659" fmla="*/ 3381705 h 3686004"/>
              <a:gd name="connsiteX660" fmla="*/ 2401177 w 4041704"/>
              <a:gd name="connsiteY660" fmla="*/ 3370212 h 3686004"/>
              <a:gd name="connsiteX661" fmla="*/ 2367679 w 4041704"/>
              <a:gd name="connsiteY661" fmla="*/ 3388368 h 3686004"/>
              <a:gd name="connsiteX662" fmla="*/ 2369327 w 4041704"/>
              <a:gd name="connsiteY662" fmla="*/ 3409717 h 3686004"/>
              <a:gd name="connsiteX663" fmla="*/ 2342476 w 4041704"/>
              <a:gd name="connsiteY663" fmla="*/ 3416622 h 3686004"/>
              <a:gd name="connsiteX664" fmla="*/ 2324654 w 4041704"/>
              <a:gd name="connsiteY664" fmla="*/ 3401353 h 3686004"/>
              <a:gd name="connsiteX665" fmla="*/ 2312047 w 4041704"/>
              <a:gd name="connsiteY665" fmla="*/ 3393667 h 3686004"/>
              <a:gd name="connsiteX666" fmla="*/ 2299300 w 4041704"/>
              <a:gd name="connsiteY666" fmla="*/ 3399488 h 3686004"/>
              <a:gd name="connsiteX667" fmla="*/ 2300228 w 4041704"/>
              <a:gd name="connsiteY667" fmla="*/ 3400626 h 3686004"/>
              <a:gd name="connsiteX668" fmla="*/ 2284657 w 4041704"/>
              <a:gd name="connsiteY668" fmla="*/ 3412668 h 3686004"/>
              <a:gd name="connsiteX669" fmla="*/ 2188704 w 4041704"/>
              <a:gd name="connsiteY669" fmla="*/ 3487168 h 3686004"/>
              <a:gd name="connsiteX670" fmla="*/ 2188378 w 4041704"/>
              <a:gd name="connsiteY670" fmla="*/ 3509212 h 3686004"/>
              <a:gd name="connsiteX671" fmla="*/ 2191148 w 4041704"/>
              <a:gd name="connsiteY671" fmla="*/ 3539830 h 3686004"/>
              <a:gd name="connsiteX672" fmla="*/ 2162887 w 4041704"/>
              <a:gd name="connsiteY672" fmla="*/ 3530987 h 3686004"/>
              <a:gd name="connsiteX673" fmla="*/ 2131803 w 4041704"/>
              <a:gd name="connsiteY673" fmla="*/ 3558191 h 3686004"/>
              <a:gd name="connsiteX674" fmla="*/ 2127323 w 4041704"/>
              <a:gd name="connsiteY674" fmla="*/ 3593902 h 3686004"/>
              <a:gd name="connsiteX675" fmla="*/ 2095670 w 4041704"/>
              <a:gd name="connsiteY675" fmla="*/ 3659684 h 3686004"/>
              <a:gd name="connsiteX676" fmla="*/ 2060444 w 4041704"/>
              <a:gd name="connsiteY676" fmla="*/ 3671539 h 3686004"/>
              <a:gd name="connsiteX677" fmla="*/ 2032982 w 4041704"/>
              <a:gd name="connsiteY677" fmla="*/ 3686004 h 3686004"/>
              <a:gd name="connsiteX678" fmla="*/ 2015093 w 4041704"/>
              <a:gd name="connsiteY678" fmla="*/ 3672010 h 3686004"/>
              <a:gd name="connsiteX679" fmla="*/ 1987008 w 4041704"/>
              <a:gd name="connsiteY679" fmla="*/ 3623131 h 3686004"/>
              <a:gd name="connsiteX680" fmla="*/ 1955418 w 4041704"/>
              <a:gd name="connsiteY680" fmla="*/ 3593230 h 3686004"/>
              <a:gd name="connsiteX681" fmla="*/ 1883937 w 4041704"/>
              <a:gd name="connsiteY681" fmla="*/ 3581147 h 3686004"/>
              <a:gd name="connsiteX682" fmla="*/ 1865526 w 4041704"/>
              <a:gd name="connsiteY682" fmla="*/ 3588467 h 3686004"/>
              <a:gd name="connsiteX683" fmla="*/ 1841150 w 4041704"/>
              <a:gd name="connsiteY683" fmla="*/ 3591124 h 3686004"/>
              <a:gd name="connsiteX684" fmla="*/ 1844793 w 4041704"/>
              <a:gd name="connsiteY684" fmla="*/ 3569752 h 3686004"/>
              <a:gd name="connsiteX685" fmla="*/ 1845492 w 4041704"/>
              <a:gd name="connsiteY685" fmla="*/ 3557803 h 3686004"/>
              <a:gd name="connsiteX686" fmla="*/ 1834329 w 4041704"/>
              <a:gd name="connsiteY686" fmla="*/ 3560030 h 3686004"/>
              <a:gd name="connsiteX687" fmla="*/ 1760322 w 4041704"/>
              <a:gd name="connsiteY687" fmla="*/ 3550197 h 3686004"/>
              <a:gd name="connsiteX688" fmla="*/ 1733314 w 4041704"/>
              <a:gd name="connsiteY688" fmla="*/ 3519845 h 3686004"/>
              <a:gd name="connsiteX689" fmla="*/ 1671934 w 4041704"/>
              <a:gd name="connsiteY689" fmla="*/ 3408590 h 3686004"/>
              <a:gd name="connsiteX690" fmla="*/ 1655345 w 4041704"/>
              <a:gd name="connsiteY690" fmla="*/ 3405224 h 3686004"/>
              <a:gd name="connsiteX691" fmla="*/ 1640552 w 4041704"/>
              <a:gd name="connsiteY691" fmla="*/ 3399806 h 3686004"/>
              <a:gd name="connsiteX692" fmla="*/ 1637976 w 4041704"/>
              <a:gd name="connsiteY692" fmla="*/ 3390256 h 3686004"/>
              <a:gd name="connsiteX693" fmla="*/ 1618072 w 4041704"/>
              <a:gd name="connsiteY693" fmla="*/ 3387135 h 3686004"/>
              <a:gd name="connsiteX694" fmla="*/ 1615043 w 4041704"/>
              <a:gd name="connsiteY694" fmla="*/ 3382230 h 3686004"/>
              <a:gd name="connsiteX695" fmla="*/ 1596941 w 4041704"/>
              <a:gd name="connsiteY695" fmla="*/ 3395104 h 3686004"/>
              <a:gd name="connsiteX696" fmla="*/ 1596004 w 4041704"/>
              <a:gd name="connsiteY696" fmla="*/ 3374186 h 3686004"/>
              <a:gd name="connsiteX697" fmla="*/ 1578147 w 4041704"/>
              <a:gd name="connsiteY697" fmla="*/ 3371945 h 3686004"/>
              <a:gd name="connsiteX698" fmla="*/ 1578554 w 4041704"/>
              <a:gd name="connsiteY698" fmla="*/ 3370072 h 3686004"/>
              <a:gd name="connsiteX699" fmla="*/ 1564569 w 4041704"/>
              <a:gd name="connsiteY699" fmla="*/ 3381484 h 3686004"/>
              <a:gd name="connsiteX700" fmla="*/ 1533082 w 4041704"/>
              <a:gd name="connsiteY700" fmla="*/ 3402615 h 3686004"/>
              <a:gd name="connsiteX701" fmla="*/ 1512331 w 4041704"/>
              <a:gd name="connsiteY701" fmla="*/ 3379479 h 3686004"/>
              <a:gd name="connsiteX702" fmla="*/ 1496332 w 4041704"/>
              <a:gd name="connsiteY702" fmla="*/ 3368684 h 3686004"/>
              <a:gd name="connsiteX703" fmla="*/ 1487582 w 4041704"/>
              <a:gd name="connsiteY703" fmla="*/ 3382875 h 3686004"/>
              <a:gd name="connsiteX704" fmla="*/ 1487345 w 4041704"/>
              <a:gd name="connsiteY704" fmla="*/ 3386728 h 3686004"/>
              <a:gd name="connsiteX705" fmla="*/ 1481637 w 4041704"/>
              <a:gd name="connsiteY705" fmla="*/ 3411963 h 3686004"/>
              <a:gd name="connsiteX706" fmla="*/ 1470917 w 4041704"/>
              <a:gd name="connsiteY706" fmla="*/ 3395095 h 3686004"/>
              <a:gd name="connsiteX707" fmla="*/ 1465036 w 4041704"/>
              <a:gd name="connsiteY707" fmla="*/ 3374505 h 3686004"/>
              <a:gd name="connsiteX708" fmla="*/ 1427933 w 4041704"/>
              <a:gd name="connsiteY708" fmla="*/ 3365840 h 3686004"/>
              <a:gd name="connsiteX709" fmla="*/ 1414989 w 4041704"/>
              <a:gd name="connsiteY709" fmla="*/ 3382899 h 3686004"/>
              <a:gd name="connsiteX710" fmla="*/ 1390328 w 4041704"/>
              <a:gd name="connsiteY710" fmla="*/ 3370234 h 3686004"/>
              <a:gd name="connsiteX711" fmla="*/ 1387138 w 4041704"/>
              <a:gd name="connsiteY711" fmla="*/ 3346982 h 3686004"/>
              <a:gd name="connsiteX712" fmla="*/ 1367757 w 4041704"/>
              <a:gd name="connsiteY712" fmla="*/ 3328245 h 3686004"/>
              <a:gd name="connsiteX713" fmla="*/ 1339537 w 4041704"/>
              <a:gd name="connsiteY713" fmla="*/ 3300787 h 3686004"/>
              <a:gd name="connsiteX714" fmla="*/ 1297095 w 4041704"/>
              <a:gd name="connsiteY714" fmla="*/ 3269929 h 3686004"/>
              <a:gd name="connsiteX715" fmla="*/ 1277860 w 4041704"/>
              <a:gd name="connsiteY715" fmla="*/ 3263398 h 3686004"/>
              <a:gd name="connsiteX716" fmla="*/ 1285729 w 4041704"/>
              <a:gd name="connsiteY716" fmla="*/ 3253912 h 3686004"/>
              <a:gd name="connsiteX717" fmla="*/ 1274362 w 4041704"/>
              <a:gd name="connsiteY717" fmla="*/ 3237896 h 3686004"/>
              <a:gd name="connsiteX718" fmla="*/ 1243451 w 4041704"/>
              <a:gd name="connsiteY718" fmla="*/ 3213097 h 3686004"/>
              <a:gd name="connsiteX719" fmla="*/ 1233305 w 4041704"/>
              <a:gd name="connsiteY719" fmla="*/ 3189274 h 3686004"/>
              <a:gd name="connsiteX720" fmla="*/ 1231404 w 4041704"/>
              <a:gd name="connsiteY720" fmla="*/ 3176435 h 3686004"/>
              <a:gd name="connsiteX721" fmla="*/ 1223095 w 4041704"/>
              <a:gd name="connsiteY721" fmla="*/ 3189026 h 3686004"/>
              <a:gd name="connsiteX722" fmla="*/ 1202226 w 4041704"/>
              <a:gd name="connsiteY722" fmla="*/ 3214473 h 3686004"/>
              <a:gd name="connsiteX723" fmla="*/ 1160715 w 4041704"/>
              <a:gd name="connsiteY723" fmla="*/ 3248436 h 3686004"/>
              <a:gd name="connsiteX724" fmla="*/ 1140446 w 4041704"/>
              <a:gd name="connsiteY724" fmla="*/ 3266397 h 3686004"/>
              <a:gd name="connsiteX725" fmla="*/ 1126105 w 4041704"/>
              <a:gd name="connsiteY725" fmla="*/ 3266756 h 3686004"/>
              <a:gd name="connsiteX726" fmla="*/ 1123155 w 4041704"/>
              <a:gd name="connsiteY726" fmla="*/ 3289494 h 3686004"/>
              <a:gd name="connsiteX727" fmla="*/ 1074384 w 4041704"/>
              <a:gd name="connsiteY727" fmla="*/ 3324758 h 3686004"/>
              <a:gd name="connsiteX728" fmla="*/ 1061166 w 4041704"/>
              <a:gd name="connsiteY728" fmla="*/ 3334623 h 3686004"/>
              <a:gd name="connsiteX729" fmla="*/ 1018008 w 4041704"/>
              <a:gd name="connsiteY729" fmla="*/ 3360921 h 3686004"/>
              <a:gd name="connsiteX730" fmla="*/ 969896 w 4041704"/>
              <a:gd name="connsiteY730" fmla="*/ 3387953 h 3686004"/>
              <a:gd name="connsiteX731" fmla="*/ 943250 w 4041704"/>
              <a:gd name="connsiteY731" fmla="*/ 3400885 h 3686004"/>
              <a:gd name="connsiteX732" fmla="*/ 942382 w 4041704"/>
              <a:gd name="connsiteY732" fmla="*/ 3402321 h 3686004"/>
              <a:gd name="connsiteX733" fmla="*/ 942381 w 4041704"/>
              <a:gd name="connsiteY733" fmla="*/ 3402321 h 3686004"/>
              <a:gd name="connsiteX734" fmla="*/ 942165 w 4041704"/>
              <a:gd name="connsiteY734" fmla="*/ 3402681 h 3686004"/>
              <a:gd name="connsiteX735" fmla="*/ 942382 w 4041704"/>
              <a:gd name="connsiteY735" fmla="*/ 3402321 h 3686004"/>
              <a:gd name="connsiteX736" fmla="*/ 943534 w 4041704"/>
              <a:gd name="connsiteY736" fmla="*/ 3402037 h 3686004"/>
              <a:gd name="connsiteX737" fmla="*/ 950824 w 4041704"/>
              <a:gd name="connsiteY737" fmla="*/ 3409777 h 3686004"/>
              <a:gd name="connsiteX738" fmla="*/ 946198 w 4041704"/>
              <a:gd name="connsiteY738" fmla="*/ 3415809 h 3686004"/>
              <a:gd name="connsiteX739" fmla="*/ 885435 w 4041704"/>
              <a:gd name="connsiteY739" fmla="*/ 3473841 h 3686004"/>
              <a:gd name="connsiteX740" fmla="*/ 874462 w 4041704"/>
              <a:gd name="connsiteY740" fmla="*/ 3483885 h 3686004"/>
              <a:gd name="connsiteX741" fmla="*/ 870944 w 4041704"/>
              <a:gd name="connsiteY741" fmla="*/ 3485487 h 3686004"/>
              <a:gd name="connsiteX742" fmla="*/ 860406 w 4041704"/>
              <a:gd name="connsiteY742" fmla="*/ 3485396 h 3686004"/>
              <a:gd name="connsiteX743" fmla="*/ 856724 w 4041704"/>
              <a:gd name="connsiteY743" fmla="*/ 3484348 h 3686004"/>
              <a:gd name="connsiteX744" fmla="*/ 849315 w 4041704"/>
              <a:gd name="connsiteY744" fmla="*/ 3478105 h 3686004"/>
              <a:gd name="connsiteX745" fmla="*/ 844719 w 4041704"/>
              <a:gd name="connsiteY745" fmla="*/ 3474347 h 3686004"/>
              <a:gd name="connsiteX746" fmla="*/ 828312 w 4041704"/>
              <a:gd name="connsiteY746" fmla="*/ 3491112 h 3686004"/>
              <a:gd name="connsiteX747" fmla="*/ 811816 w 4041704"/>
              <a:gd name="connsiteY747" fmla="*/ 3499584 h 3686004"/>
              <a:gd name="connsiteX748" fmla="*/ 806443 w 4041704"/>
              <a:gd name="connsiteY748" fmla="*/ 3486725 h 3686004"/>
              <a:gd name="connsiteX749" fmla="*/ 865663 w 4041704"/>
              <a:gd name="connsiteY749" fmla="*/ 3443258 h 3686004"/>
              <a:gd name="connsiteX750" fmla="*/ 891545 w 4041704"/>
              <a:gd name="connsiteY750" fmla="*/ 3416330 h 3686004"/>
              <a:gd name="connsiteX751" fmla="*/ 896111 w 4041704"/>
              <a:gd name="connsiteY751" fmla="*/ 3411046 h 3686004"/>
              <a:gd name="connsiteX752" fmla="*/ 936260 w 4041704"/>
              <a:gd name="connsiteY752" fmla="*/ 3389402 h 3686004"/>
              <a:gd name="connsiteX753" fmla="*/ 950766 w 4041704"/>
              <a:gd name="connsiteY753" fmla="*/ 3372862 h 3686004"/>
              <a:gd name="connsiteX754" fmla="*/ 958401 w 4041704"/>
              <a:gd name="connsiteY754" fmla="*/ 3362175 h 3686004"/>
              <a:gd name="connsiteX755" fmla="*/ 1002097 w 4041704"/>
              <a:gd name="connsiteY755" fmla="*/ 3329141 h 3686004"/>
              <a:gd name="connsiteX756" fmla="*/ 1027292 w 4041704"/>
              <a:gd name="connsiteY756" fmla="*/ 3301404 h 3686004"/>
              <a:gd name="connsiteX757" fmla="*/ 1054298 w 4041704"/>
              <a:gd name="connsiteY757" fmla="*/ 3283982 h 3686004"/>
              <a:gd name="connsiteX758" fmla="*/ 1066200 w 4041704"/>
              <a:gd name="connsiteY758" fmla="*/ 3252921 h 3686004"/>
              <a:gd name="connsiteX759" fmla="*/ 1061380 w 4041704"/>
              <a:gd name="connsiteY759" fmla="*/ 3247263 h 3686004"/>
              <a:gd name="connsiteX760" fmla="*/ 1070214 w 4041704"/>
              <a:gd name="connsiteY760" fmla="*/ 3202775 h 3686004"/>
              <a:gd name="connsiteX761" fmla="*/ 1077715 w 4041704"/>
              <a:gd name="connsiteY761" fmla="*/ 3179648 h 3686004"/>
              <a:gd name="connsiteX762" fmla="*/ 1077647 w 4041704"/>
              <a:gd name="connsiteY762" fmla="*/ 3179528 h 3686004"/>
              <a:gd name="connsiteX763" fmla="*/ 1068969 w 4041704"/>
              <a:gd name="connsiteY763" fmla="*/ 3165555 h 3686004"/>
              <a:gd name="connsiteX764" fmla="*/ 1069713 w 4041704"/>
              <a:gd name="connsiteY764" fmla="*/ 3165435 h 3686004"/>
              <a:gd name="connsiteX765" fmla="*/ 1068029 w 4041704"/>
              <a:gd name="connsiteY765" fmla="*/ 3162443 h 3686004"/>
              <a:gd name="connsiteX766" fmla="*/ 1064529 w 4041704"/>
              <a:gd name="connsiteY766" fmla="*/ 3142060 h 3686004"/>
              <a:gd name="connsiteX767" fmla="*/ 1063050 w 4041704"/>
              <a:gd name="connsiteY767" fmla="*/ 3137376 h 3686004"/>
              <a:gd name="connsiteX768" fmla="*/ 1062498 w 4041704"/>
              <a:gd name="connsiteY768" fmla="*/ 3137761 h 3686004"/>
              <a:gd name="connsiteX769" fmla="*/ 1034473 w 4041704"/>
              <a:gd name="connsiteY769" fmla="*/ 3173009 h 3686004"/>
              <a:gd name="connsiteX770" fmla="*/ 1013870 w 4041704"/>
              <a:gd name="connsiteY770" fmla="*/ 3181846 h 3686004"/>
              <a:gd name="connsiteX771" fmla="*/ 1003316 w 4041704"/>
              <a:gd name="connsiteY771" fmla="*/ 3189210 h 3686004"/>
              <a:gd name="connsiteX772" fmla="*/ 970293 w 4041704"/>
              <a:gd name="connsiteY772" fmla="*/ 3206712 h 3686004"/>
              <a:gd name="connsiteX773" fmla="*/ 947984 w 4041704"/>
              <a:gd name="connsiteY773" fmla="*/ 3194585 h 3686004"/>
              <a:gd name="connsiteX774" fmla="*/ 1001074 w 4041704"/>
              <a:gd name="connsiteY774" fmla="*/ 3113231 h 3686004"/>
              <a:gd name="connsiteX775" fmla="*/ 996669 w 4041704"/>
              <a:gd name="connsiteY775" fmla="*/ 3113534 h 3686004"/>
              <a:gd name="connsiteX776" fmla="*/ 1020438 w 4041704"/>
              <a:gd name="connsiteY776" fmla="*/ 3088642 h 3686004"/>
              <a:gd name="connsiteX777" fmla="*/ 1038396 w 4041704"/>
              <a:gd name="connsiteY777" fmla="*/ 3064220 h 3686004"/>
              <a:gd name="connsiteX778" fmla="*/ 1027366 w 4041704"/>
              <a:gd name="connsiteY778" fmla="*/ 3055851 h 3686004"/>
              <a:gd name="connsiteX779" fmla="*/ 1011529 w 4041704"/>
              <a:gd name="connsiteY779" fmla="*/ 3037259 h 3686004"/>
              <a:gd name="connsiteX780" fmla="*/ 989315 w 4041704"/>
              <a:gd name="connsiteY780" fmla="*/ 3032467 h 3686004"/>
              <a:gd name="connsiteX781" fmla="*/ 967639 w 4041704"/>
              <a:gd name="connsiteY781" fmla="*/ 3039771 h 3686004"/>
              <a:gd name="connsiteX782" fmla="*/ 956876 w 4041704"/>
              <a:gd name="connsiteY782" fmla="*/ 3056610 h 3686004"/>
              <a:gd name="connsiteX783" fmla="*/ 941712 w 4041704"/>
              <a:gd name="connsiteY783" fmla="*/ 3062552 h 3686004"/>
              <a:gd name="connsiteX784" fmla="*/ 926580 w 4041704"/>
              <a:gd name="connsiteY784" fmla="*/ 3039873 h 3686004"/>
              <a:gd name="connsiteX785" fmla="*/ 921415 w 4041704"/>
              <a:gd name="connsiteY785" fmla="*/ 3033810 h 3686004"/>
              <a:gd name="connsiteX786" fmla="*/ 914050 w 4041704"/>
              <a:gd name="connsiteY786" fmla="*/ 3031714 h 3686004"/>
              <a:gd name="connsiteX787" fmla="*/ 899127 w 4041704"/>
              <a:gd name="connsiteY787" fmla="*/ 3015831 h 3686004"/>
              <a:gd name="connsiteX788" fmla="*/ 883887 w 4041704"/>
              <a:gd name="connsiteY788" fmla="*/ 3027417 h 3686004"/>
              <a:gd name="connsiteX789" fmla="*/ 877840 w 4041704"/>
              <a:gd name="connsiteY789" fmla="*/ 3027685 h 3686004"/>
              <a:gd name="connsiteX790" fmla="*/ 833143 w 4041704"/>
              <a:gd name="connsiteY790" fmla="*/ 3012056 h 3686004"/>
              <a:gd name="connsiteX791" fmla="*/ 827051 w 4041704"/>
              <a:gd name="connsiteY791" fmla="*/ 3008178 h 3686004"/>
              <a:gd name="connsiteX792" fmla="*/ 805303 w 4041704"/>
              <a:gd name="connsiteY792" fmla="*/ 2983463 h 3686004"/>
              <a:gd name="connsiteX793" fmla="*/ 785396 w 4041704"/>
              <a:gd name="connsiteY793" fmla="*/ 2940440 h 3686004"/>
              <a:gd name="connsiteX794" fmla="*/ 777912 w 4041704"/>
              <a:gd name="connsiteY794" fmla="*/ 2921010 h 3686004"/>
              <a:gd name="connsiteX795" fmla="*/ 776057 w 4041704"/>
              <a:gd name="connsiteY795" fmla="*/ 2906550 h 3686004"/>
              <a:gd name="connsiteX796" fmla="*/ 794156 w 4041704"/>
              <a:gd name="connsiteY796" fmla="*/ 2863934 h 3686004"/>
              <a:gd name="connsiteX797" fmla="*/ 796433 w 4041704"/>
              <a:gd name="connsiteY797" fmla="*/ 2854323 h 3686004"/>
              <a:gd name="connsiteX798" fmla="*/ 784369 w 4041704"/>
              <a:gd name="connsiteY798" fmla="*/ 2826241 h 3686004"/>
              <a:gd name="connsiteX799" fmla="*/ 781525 w 4041704"/>
              <a:gd name="connsiteY799" fmla="*/ 2814714 h 3686004"/>
              <a:gd name="connsiteX800" fmla="*/ 777006 w 4041704"/>
              <a:gd name="connsiteY800" fmla="*/ 2786482 h 3686004"/>
              <a:gd name="connsiteX801" fmla="*/ 764987 w 4041704"/>
              <a:gd name="connsiteY801" fmla="*/ 2781377 h 3686004"/>
              <a:gd name="connsiteX802" fmla="*/ 754819 w 4041704"/>
              <a:gd name="connsiteY802" fmla="*/ 2791238 h 3686004"/>
              <a:gd name="connsiteX803" fmla="*/ 748844 w 4041704"/>
              <a:gd name="connsiteY803" fmla="*/ 2763129 h 3686004"/>
              <a:gd name="connsiteX804" fmla="*/ 730809 w 4041704"/>
              <a:gd name="connsiteY804" fmla="*/ 2718412 h 3686004"/>
              <a:gd name="connsiteX805" fmla="*/ 725651 w 4041704"/>
              <a:gd name="connsiteY805" fmla="*/ 2720140 h 3686004"/>
              <a:gd name="connsiteX806" fmla="*/ 727215 w 4041704"/>
              <a:gd name="connsiteY806" fmla="*/ 2721285 h 3686004"/>
              <a:gd name="connsiteX807" fmla="*/ 719629 w 4041704"/>
              <a:gd name="connsiteY807" fmla="*/ 2729726 h 3686004"/>
              <a:gd name="connsiteX808" fmla="*/ 704062 w 4041704"/>
              <a:gd name="connsiteY808" fmla="*/ 2753308 h 3686004"/>
              <a:gd name="connsiteX809" fmla="*/ 700079 w 4041704"/>
              <a:gd name="connsiteY809" fmla="*/ 2765644 h 3686004"/>
              <a:gd name="connsiteX810" fmla="*/ 663000 w 4041704"/>
              <a:gd name="connsiteY810" fmla="*/ 2821583 h 3686004"/>
              <a:gd name="connsiteX811" fmla="*/ 668823 w 4041704"/>
              <a:gd name="connsiteY811" fmla="*/ 2841084 h 3686004"/>
              <a:gd name="connsiteX812" fmla="*/ 685585 w 4041704"/>
              <a:gd name="connsiteY812" fmla="*/ 2878480 h 3686004"/>
              <a:gd name="connsiteX813" fmla="*/ 680405 w 4041704"/>
              <a:gd name="connsiteY813" fmla="*/ 2888905 h 3686004"/>
              <a:gd name="connsiteX814" fmla="*/ 659234 w 4041704"/>
              <a:gd name="connsiteY814" fmla="*/ 2898435 h 3686004"/>
              <a:gd name="connsiteX815" fmla="*/ 583400 w 4041704"/>
              <a:gd name="connsiteY815" fmla="*/ 2850398 h 3686004"/>
              <a:gd name="connsiteX816" fmla="*/ 565656 w 4041704"/>
              <a:gd name="connsiteY816" fmla="*/ 2840755 h 3686004"/>
              <a:gd name="connsiteX817" fmla="*/ 557530 w 4041704"/>
              <a:gd name="connsiteY817" fmla="*/ 2840523 h 3686004"/>
              <a:gd name="connsiteX818" fmla="*/ 559953 w 4041704"/>
              <a:gd name="connsiteY818" fmla="*/ 2852042 h 3686004"/>
              <a:gd name="connsiteX819" fmla="*/ 565475 w 4041704"/>
              <a:gd name="connsiteY819" fmla="*/ 2853639 h 3686004"/>
              <a:gd name="connsiteX820" fmla="*/ 577550 w 4041704"/>
              <a:gd name="connsiteY820" fmla="*/ 2858053 h 3686004"/>
              <a:gd name="connsiteX821" fmla="*/ 567497 w 4041704"/>
              <a:gd name="connsiteY821" fmla="*/ 2872594 h 3686004"/>
              <a:gd name="connsiteX822" fmla="*/ 592456 w 4041704"/>
              <a:gd name="connsiteY822" fmla="*/ 2877187 h 3686004"/>
              <a:gd name="connsiteX823" fmla="*/ 592034 w 4041704"/>
              <a:gd name="connsiteY823" fmla="*/ 2887562 h 3686004"/>
              <a:gd name="connsiteX824" fmla="*/ 558685 w 4041704"/>
              <a:gd name="connsiteY824" fmla="*/ 2883167 h 3686004"/>
              <a:gd name="connsiteX825" fmla="*/ 536016 w 4041704"/>
              <a:gd name="connsiteY825" fmla="*/ 2872881 h 3686004"/>
              <a:gd name="connsiteX826" fmla="*/ 534593 w 4041704"/>
              <a:gd name="connsiteY826" fmla="*/ 2854883 h 3686004"/>
              <a:gd name="connsiteX827" fmla="*/ 524713 w 4041704"/>
              <a:gd name="connsiteY827" fmla="*/ 2845902 h 3686004"/>
              <a:gd name="connsiteX828" fmla="*/ 507469 w 4041704"/>
              <a:gd name="connsiteY828" fmla="*/ 2862552 h 3686004"/>
              <a:gd name="connsiteX829" fmla="*/ 500538 w 4041704"/>
              <a:gd name="connsiteY829" fmla="*/ 2864230 h 3686004"/>
              <a:gd name="connsiteX830" fmla="*/ 517410 w 4041704"/>
              <a:gd name="connsiteY830" fmla="*/ 2827861 h 3686004"/>
              <a:gd name="connsiteX831" fmla="*/ 505852 w 4041704"/>
              <a:gd name="connsiteY831" fmla="*/ 2811950 h 3686004"/>
              <a:gd name="connsiteX832" fmla="*/ 485775 w 4041704"/>
              <a:gd name="connsiteY832" fmla="*/ 2813877 h 3686004"/>
              <a:gd name="connsiteX833" fmla="*/ 475676 w 4041704"/>
              <a:gd name="connsiteY833" fmla="*/ 2799448 h 3686004"/>
              <a:gd name="connsiteX834" fmla="*/ 482504 w 4041704"/>
              <a:gd name="connsiteY834" fmla="*/ 2788255 h 3686004"/>
              <a:gd name="connsiteX835" fmla="*/ 480453 w 4041704"/>
              <a:gd name="connsiteY835" fmla="*/ 2761605 h 3686004"/>
              <a:gd name="connsiteX836" fmla="*/ 482055 w 4041704"/>
              <a:gd name="connsiteY836" fmla="*/ 2731868 h 3686004"/>
              <a:gd name="connsiteX837" fmla="*/ 474837 w 4041704"/>
              <a:gd name="connsiteY837" fmla="*/ 2702067 h 3686004"/>
              <a:gd name="connsiteX838" fmla="*/ 461682 w 4041704"/>
              <a:gd name="connsiteY838" fmla="*/ 2691678 h 3686004"/>
              <a:gd name="connsiteX839" fmla="*/ 472720 w 4041704"/>
              <a:gd name="connsiteY839" fmla="*/ 2684237 h 3686004"/>
              <a:gd name="connsiteX840" fmla="*/ 476156 w 4041704"/>
              <a:gd name="connsiteY840" fmla="*/ 2675700 h 3686004"/>
              <a:gd name="connsiteX841" fmla="*/ 465852 w 4041704"/>
              <a:gd name="connsiteY841" fmla="*/ 2642243 h 3686004"/>
              <a:gd name="connsiteX842" fmla="*/ 466201 w 4041704"/>
              <a:gd name="connsiteY842" fmla="*/ 2630051 h 3686004"/>
              <a:gd name="connsiteX843" fmla="*/ 450174 w 4041704"/>
              <a:gd name="connsiteY843" fmla="*/ 2645673 h 3686004"/>
              <a:gd name="connsiteX844" fmla="*/ 438844 w 4041704"/>
              <a:gd name="connsiteY844" fmla="*/ 2645849 h 3686004"/>
              <a:gd name="connsiteX845" fmla="*/ 407612 w 4041704"/>
              <a:gd name="connsiteY845" fmla="*/ 2659282 h 3686004"/>
              <a:gd name="connsiteX846" fmla="*/ 388301 w 4041704"/>
              <a:gd name="connsiteY846" fmla="*/ 2662859 h 3686004"/>
              <a:gd name="connsiteX847" fmla="*/ 372054 w 4041704"/>
              <a:gd name="connsiteY847" fmla="*/ 2673030 h 3686004"/>
              <a:gd name="connsiteX848" fmla="*/ 366153 w 4041704"/>
              <a:gd name="connsiteY848" fmla="*/ 2675927 h 3686004"/>
              <a:gd name="connsiteX849" fmla="*/ 337020 w 4041704"/>
              <a:gd name="connsiteY849" fmla="*/ 2651066 h 3686004"/>
              <a:gd name="connsiteX850" fmla="*/ 309559 w 4041704"/>
              <a:gd name="connsiteY850" fmla="*/ 2657350 h 3686004"/>
              <a:gd name="connsiteX851" fmla="*/ 286125 w 4041704"/>
              <a:gd name="connsiteY851" fmla="*/ 2645417 h 3686004"/>
              <a:gd name="connsiteX852" fmla="*/ 268162 w 4041704"/>
              <a:gd name="connsiteY852" fmla="*/ 2630323 h 3686004"/>
              <a:gd name="connsiteX853" fmla="*/ 242903 w 4041704"/>
              <a:gd name="connsiteY853" fmla="*/ 2607826 h 3686004"/>
              <a:gd name="connsiteX854" fmla="*/ 232834 w 4041704"/>
              <a:gd name="connsiteY854" fmla="*/ 2601092 h 3686004"/>
              <a:gd name="connsiteX855" fmla="*/ 223794 w 4041704"/>
              <a:gd name="connsiteY855" fmla="*/ 2595578 h 3686004"/>
              <a:gd name="connsiteX856" fmla="*/ 229257 w 4041704"/>
              <a:gd name="connsiteY856" fmla="*/ 2581782 h 3686004"/>
              <a:gd name="connsiteX857" fmla="*/ 239172 w 4041704"/>
              <a:gd name="connsiteY857" fmla="*/ 2574244 h 3686004"/>
              <a:gd name="connsiteX858" fmla="*/ 246021 w 4041704"/>
              <a:gd name="connsiteY858" fmla="*/ 2560112 h 3686004"/>
              <a:gd name="connsiteX859" fmla="*/ 236215 w 4041704"/>
              <a:gd name="connsiteY859" fmla="*/ 2552948 h 3686004"/>
              <a:gd name="connsiteX860" fmla="*/ 222405 w 4041704"/>
              <a:gd name="connsiteY860" fmla="*/ 2561062 h 3686004"/>
              <a:gd name="connsiteX861" fmla="*/ 216081 w 4041704"/>
              <a:gd name="connsiteY861" fmla="*/ 2574334 h 3686004"/>
              <a:gd name="connsiteX862" fmla="*/ 191941 w 4041704"/>
              <a:gd name="connsiteY862" fmla="*/ 2576145 h 3686004"/>
              <a:gd name="connsiteX863" fmla="*/ 194915 w 4041704"/>
              <a:gd name="connsiteY863" fmla="*/ 2559649 h 3686004"/>
              <a:gd name="connsiteX864" fmla="*/ 194993 w 4041704"/>
              <a:gd name="connsiteY864" fmla="*/ 2537251 h 3686004"/>
              <a:gd name="connsiteX865" fmla="*/ 192141 w 4041704"/>
              <a:gd name="connsiteY865" fmla="*/ 2525470 h 3686004"/>
              <a:gd name="connsiteX866" fmla="*/ 197888 w 4041704"/>
              <a:gd name="connsiteY866" fmla="*/ 2508302 h 3686004"/>
              <a:gd name="connsiteX867" fmla="*/ 200221 w 4041704"/>
              <a:gd name="connsiteY867" fmla="*/ 2496731 h 3686004"/>
              <a:gd name="connsiteX868" fmla="*/ 191458 w 4041704"/>
              <a:gd name="connsiteY868" fmla="*/ 2477209 h 3686004"/>
              <a:gd name="connsiteX869" fmla="*/ 183220 w 4041704"/>
              <a:gd name="connsiteY869" fmla="*/ 2456827 h 3686004"/>
              <a:gd name="connsiteX870" fmla="*/ 210079 w 4041704"/>
              <a:gd name="connsiteY870" fmla="*/ 2414736 h 3686004"/>
              <a:gd name="connsiteX871" fmla="*/ 221583 w 4041704"/>
              <a:gd name="connsiteY871" fmla="*/ 2391038 h 3686004"/>
              <a:gd name="connsiteX872" fmla="*/ 240133 w 4041704"/>
              <a:gd name="connsiteY872" fmla="*/ 2361599 h 3686004"/>
              <a:gd name="connsiteX873" fmla="*/ 247894 w 4041704"/>
              <a:gd name="connsiteY873" fmla="*/ 2352749 h 3686004"/>
              <a:gd name="connsiteX874" fmla="*/ 240633 w 4041704"/>
              <a:gd name="connsiteY874" fmla="*/ 2328828 h 3686004"/>
              <a:gd name="connsiteX875" fmla="*/ 229872 w 4041704"/>
              <a:gd name="connsiteY875" fmla="*/ 2322262 h 3686004"/>
              <a:gd name="connsiteX876" fmla="*/ 267736 w 4041704"/>
              <a:gd name="connsiteY876" fmla="*/ 2324097 h 3686004"/>
              <a:gd name="connsiteX877" fmla="*/ 284895 w 4041704"/>
              <a:gd name="connsiteY877" fmla="*/ 2319208 h 3686004"/>
              <a:gd name="connsiteX878" fmla="*/ 294969 w 4041704"/>
              <a:gd name="connsiteY878" fmla="*/ 2301727 h 3686004"/>
              <a:gd name="connsiteX879" fmla="*/ 319825 w 4041704"/>
              <a:gd name="connsiteY879" fmla="*/ 2296809 h 3686004"/>
              <a:gd name="connsiteX880" fmla="*/ 338486 w 4041704"/>
              <a:gd name="connsiteY880" fmla="*/ 2287520 h 3686004"/>
              <a:gd name="connsiteX881" fmla="*/ 344964 w 4041704"/>
              <a:gd name="connsiteY881" fmla="*/ 2288518 h 3686004"/>
              <a:gd name="connsiteX882" fmla="*/ 345963 w 4041704"/>
              <a:gd name="connsiteY882" fmla="*/ 2282040 h 3686004"/>
              <a:gd name="connsiteX883" fmla="*/ 334886 w 4041704"/>
              <a:gd name="connsiteY883" fmla="*/ 2257174 h 3686004"/>
              <a:gd name="connsiteX884" fmla="*/ 328066 w 4041704"/>
              <a:gd name="connsiteY884" fmla="*/ 2256305 h 3686004"/>
              <a:gd name="connsiteX885" fmla="*/ 326915 w 4041704"/>
              <a:gd name="connsiteY885" fmla="*/ 2256930 h 3686004"/>
              <a:gd name="connsiteX886" fmla="*/ 316061 w 4041704"/>
              <a:gd name="connsiteY886" fmla="*/ 2254318 h 3686004"/>
              <a:gd name="connsiteX887" fmla="*/ 292711 w 4041704"/>
              <a:gd name="connsiteY887" fmla="*/ 2226086 h 3686004"/>
              <a:gd name="connsiteX888" fmla="*/ 293665 w 4041704"/>
              <a:gd name="connsiteY888" fmla="*/ 2222983 h 3686004"/>
              <a:gd name="connsiteX889" fmla="*/ 287973 w 4041704"/>
              <a:gd name="connsiteY889" fmla="*/ 2218310 h 3686004"/>
              <a:gd name="connsiteX890" fmla="*/ 268137 w 4041704"/>
              <a:gd name="connsiteY890" fmla="*/ 2222747 h 3686004"/>
              <a:gd name="connsiteX891" fmla="*/ 255699 w 4041704"/>
              <a:gd name="connsiteY891" fmla="*/ 2244103 h 3686004"/>
              <a:gd name="connsiteX892" fmla="*/ 246742 w 4041704"/>
              <a:gd name="connsiteY892" fmla="*/ 2251040 h 3686004"/>
              <a:gd name="connsiteX893" fmla="*/ 242837 w 4041704"/>
              <a:gd name="connsiteY893" fmla="*/ 2240980 h 3686004"/>
              <a:gd name="connsiteX894" fmla="*/ 244074 w 4041704"/>
              <a:gd name="connsiteY894" fmla="*/ 2202161 h 3686004"/>
              <a:gd name="connsiteX895" fmla="*/ 254872 w 4041704"/>
              <a:gd name="connsiteY895" fmla="*/ 2192209 h 3686004"/>
              <a:gd name="connsiteX896" fmla="*/ 272556 w 4041704"/>
              <a:gd name="connsiteY896" fmla="*/ 2180404 h 3686004"/>
              <a:gd name="connsiteX897" fmla="*/ 280288 w 4041704"/>
              <a:gd name="connsiteY897" fmla="*/ 2173876 h 3686004"/>
              <a:gd name="connsiteX898" fmla="*/ 280101 w 4041704"/>
              <a:gd name="connsiteY898" fmla="*/ 2172712 h 3686004"/>
              <a:gd name="connsiteX899" fmla="*/ 282418 w 4041704"/>
              <a:gd name="connsiteY899" fmla="*/ 2167586 h 3686004"/>
              <a:gd name="connsiteX900" fmla="*/ 284250 w 4041704"/>
              <a:gd name="connsiteY900" fmla="*/ 2163518 h 3686004"/>
              <a:gd name="connsiteX901" fmla="*/ 282733 w 4041704"/>
              <a:gd name="connsiteY901" fmla="*/ 2158286 h 3686004"/>
              <a:gd name="connsiteX902" fmla="*/ 277970 w 4041704"/>
              <a:gd name="connsiteY902" fmla="*/ 2159412 h 3686004"/>
              <a:gd name="connsiteX903" fmla="*/ 270762 w 4041704"/>
              <a:gd name="connsiteY903" fmla="*/ 2160837 h 3686004"/>
              <a:gd name="connsiteX904" fmla="*/ 269741 w 4041704"/>
              <a:gd name="connsiteY904" fmla="*/ 2152970 h 3686004"/>
              <a:gd name="connsiteX905" fmla="*/ 270486 w 4041704"/>
              <a:gd name="connsiteY905" fmla="*/ 2151396 h 3686004"/>
              <a:gd name="connsiteX906" fmla="*/ 264354 w 4041704"/>
              <a:gd name="connsiteY906" fmla="*/ 2140825 h 3686004"/>
              <a:gd name="connsiteX907" fmla="*/ 256578 w 4041704"/>
              <a:gd name="connsiteY907" fmla="*/ 2135115 h 3686004"/>
              <a:gd name="connsiteX908" fmla="*/ 256216 w 4041704"/>
              <a:gd name="connsiteY908" fmla="*/ 2132405 h 3686004"/>
              <a:gd name="connsiteX909" fmla="*/ 249309 w 4041704"/>
              <a:gd name="connsiteY909" fmla="*/ 2125651 h 3686004"/>
              <a:gd name="connsiteX910" fmla="*/ 241768 w 4041704"/>
              <a:gd name="connsiteY910" fmla="*/ 2122122 h 3686004"/>
              <a:gd name="connsiteX911" fmla="*/ 222886 w 4041704"/>
              <a:gd name="connsiteY911" fmla="*/ 2113166 h 3686004"/>
              <a:gd name="connsiteX912" fmla="*/ 202956 w 4041704"/>
              <a:gd name="connsiteY912" fmla="*/ 2113965 h 3686004"/>
              <a:gd name="connsiteX913" fmla="*/ 196020 w 4041704"/>
              <a:gd name="connsiteY913" fmla="*/ 2109455 h 3686004"/>
              <a:gd name="connsiteX914" fmla="*/ 189879 w 4041704"/>
              <a:gd name="connsiteY914" fmla="*/ 2093818 h 3686004"/>
              <a:gd name="connsiteX915" fmla="*/ 190909 w 4041704"/>
              <a:gd name="connsiteY915" fmla="*/ 2082560 h 3686004"/>
              <a:gd name="connsiteX916" fmla="*/ 176927 w 4041704"/>
              <a:gd name="connsiteY916" fmla="*/ 2076952 h 3686004"/>
              <a:gd name="connsiteX917" fmla="*/ 161150 w 4041704"/>
              <a:gd name="connsiteY917" fmla="*/ 2071832 h 3686004"/>
              <a:gd name="connsiteX918" fmla="*/ 156976 w 4041704"/>
              <a:gd name="connsiteY918" fmla="*/ 2051565 h 3686004"/>
              <a:gd name="connsiteX919" fmla="*/ 164190 w 4041704"/>
              <a:gd name="connsiteY919" fmla="*/ 2046515 h 3686004"/>
              <a:gd name="connsiteX920" fmla="*/ 176598 w 4041704"/>
              <a:gd name="connsiteY920" fmla="*/ 2017463 h 3686004"/>
              <a:gd name="connsiteX921" fmla="*/ 172362 w 4041704"/>
              <a:gd name="connsiteY921" fmla="*/ 1981804 h 3686004"/>
              <a:gd name="connsiteX922" fmla="*/ 157391 w 4041704"/>
              <a:gd name="connsiteY922" fmla="*/ 1971489 h 3686004"/>
              <a:gd name="connsiteX923" fmla="*/ 140371 w 4041704"/>
              <a:gd name="connsiteY923" fmla="*/ 1969374 h 3686004"/>
              <a:gd name="connsiteX924" fmla="*/ 147853 w 4041704"/>
              <a:gd name="connsiteY924" fmla="*/ 1939681 h 3686004"/>
              <a:gd name="connsiteX925" fmla="*/ 158285 w 4041704"/>
              <a:gd name="connsiteY925" fmla="*/ 1920645 h 3686004"/>
              <a:gd name="connsiteX926" fmla="*/ 160830 w 4041704"/>
              <a:gd name="connsiteY926" fmla="*/ 1915989 h 3686004"/>
              <a:gd name="connsiteX927" fmla="*/ 159493 w 4041704"/>
              <a:gd name="connsiteY927" fmla="*/ 1915963 h 3686004"/>
              <a:gd name="connsiteX928" fmla="*/ 153790 w 4041704"/>
              <a:gd name="connsiteY928" fmla="*/ 1913117 h 3686004"/>
              <a:gd name="connsiteX929" fmla="*/ 137462 w 4041704"/>
              <a:gd name="connsiteY929" fmla="*/ 1905516 h 3686004"/>
              <a:gd name="connsiteX930" fmla="*/ 133579 w 4041704"/>
              <a:gd name="connsiteY930" fmla="*/ 1899724 h 3686004"/>
              <a:gd name="connsiteX931" fmla="*/ 133105 w 4041704"/>
              <a:gd name="connsiteY931" fmla="*/ 1895728 h 3686004"/>
              <a:gd name="connsiteX932" fmla="*/ 129392 w 4041704"/>
              <a:gd name="connsiteY932" fmla="*/ 1898293 h 3686004"/>
              <a:gd name="connsiteX933" fmla="*/ 116047 w 4041704"/>
              <a:gd name="connsiteY933" fmla="*/ 1904919 h 3686004"/>
              <a:gd name="connsiteX934" fmla="*/ 112975 w 4041704"/>
              <a:gd name="connsiteY934" fmla="*/ 1904648 h 3686004"/>
              <a:gd name="connsiteX935" fmla="*/ 113239 w 4041704"/>
              <a:gd name="connsiteY935" fmla="*/ 1905442 h 3686004"/>
              <a:gd name="connsiteX936" fmla="*/ 109733 w 4041704"/>
              <a:gd name="connsiteY936" fmla="*/ 1907599 h 3686004"/>
              <a:gd name="connsiteX937" fmla="*/ 93271 w 4041704"/>
              <a:gd name="connsiteY937" fmla="*/ 1905341 h 3686004"/>
              <a:gd name="connsiteX938" fmla="*/ 78716 w 4041704"/>
              <a:gd name="connsiteY938" fmla="*/ 1908782 h 3686004"/>
              <a:gd name="connsiteX939" fmla="*/ 74146 w 4041704"/>
              <a:gd name="connsiteY939" fmla="*/ 1915454 h 3686004"/>
              <a:gd name="connsiteX940" fmla="*/ 71611 w 4041704"/>
              <a:gd name="connsiteY940" fmla="*/ 1917731 h 3686004"/>
              <a:gd name="connsiteX941" fmla="*/ 69334 w 4041704"/>
              <a:gd name="connsiteY941" fmla="*/ 1915194 h 3686004"/>
              <a:gd name="connsiteX942" fmla="*/ 62727 w 4041704"/>
              <a:gd name="connsiteY942" fmla="*/ 1910885 h 3686004"/>
              <a:gd name="connsiteX943" fmla="*/ 49191 w 4041704"/>
              <a:gd name="connsiteY943" fmla="*/ 1906817 h 3686004"/>
              <a:gd name="connsiteX944" fmla="*/ 42777 w 4041704"/>
              <a:gd name="connsiteY944" fmla="*/ 1908054 h 3686004"/>
              <a:gd name="connsiteX945" fmla="*/ 39043 w 4041704"/>
              <a:gd name="connsiteY945" fmla="*/ 1911174 h 3686004"/>
              <a:gd name="connsiteX946" fmla="*/ 35068 w 4041704"/>
              <a:gd name="connsiteY946" fmla="*/ 1907360 h 3686004"/>
              <a:gd name="connsiteX947" fmla="*/ 33663 w 4041704"/>
              <a:gd name="connsiteY947" fmla="*/ 1903778 h 3686004"/>
              <a:gd name="connsiteX948" fmla="*/ 21749 w 4041704"/>
              <a:gd name="connsiteY948" fmla="*/ 1901843 h 3686004"/>
              <a:gd name="connsiteX949" fmla="*/ 19945 w 4041704"/>
              <a:gd name="connsiteY949" fmla="*/ 1903668 h 3686004"/>
              <a:gd name="connsiteX950" fmla="*/ 15118 w 4041704"/>
              <a:gd name="connsiteY950" fmla="*/ 1904528 h 3686004"/>
              <a:gd name="connsiteX951" fmla="*/ 15175 w 4041704"/>
              <a:gd name="connsiteY951" fmla="*/ 1900043 h 3686004"/>
              <a:gd name="connsiteX952" fmla="*/ 17990 w 4041704"/>
              <a:gd name="connsiteY952" fmla="*/ 1896581 h 3686004"/>
              <a:gd name="connsiteX953" fmla="*/ 17531 w 4041704"/>
              <a:gd name="connsiteY953" fmla="*/ 1891099 h 3686004"/>
              <a:gd name="connsiteX954" fmla="*/ 9478 w 4041704"/>
              <a:gd name="connsiteY954" fmla="*/ 1875949 h 3686004"/>
              <a:gd name="connsiteX955" fmla="*/ 3397 w 4041704"/>
              <a:gd name="connsiteY955" fmla="*/ 1856139 h 3686004"/>
              <a:gd name="connsiteX956" fmla="*/ 4652 w 4041704"/>
              <a:gd name="connsiteY956" fmla="*/ 1850811 h 3686004"/>
              <a:gd name="connsiteX957" fmla="*/ 7981 w 4041704"/>
              <a:gd name="connsiteY957" fmla="*/ 1845163 h 3686004"/>
              <a:gd name="connsiteX958" fmla="*/ 7180 w 4041704"/>
              <a:gd name="connsiteY958" fmla="*/ 1842047 h 3686004"/>
              <a:gd name="connsiteX959" fmla="*/ 0 w 4041704"/>
              <a:gd name="connsiteY959" fmla="*/ 1830579 h 3686004"/>
              <a:gd name="connsiteX960" fmla="*/ 1735 w 4041704"/>
              <a:gd name="connsiteY960" fmla="*/ 1818053 h 3686004"/>
              <a:gd name="connsiteX961" fmla="*/ 16041 w 4041704"/>
              <a:gd name="connsiteY961" fmla="*/ 1801382 h 3686004"/>
              <a:gd name="connsiteX962" fmla="*/ 19907 w 4041704"/>
              <a:gd name="connsiteY962" fmla="*/ 1793107 h 3686004"/>
              <a:gd name="connsiteX963" fmla="*/ 27281 w 4041704"/>
              <a:gd name="connsiteY963" fmla="*/ 1778114 h 3686004"/>
              <a:gd name="connsiteX964" fmla="*/ 27243 w 4041704"/>
              <a:gd name="connsiteY964" fmla="*/ 1759781 h 3686004"/>
              <a:gd name="connsiteX965" fmla="*/ 55513 w 4041704"/>
              <a:gd name="connsiteY965" fmla="*/ 1749265 h 3686004"/>
              <a:gd name="connsiteX966" fmla="*/ 70592 w 4041704"/>
              <a:gd name="connsiteY966" fmla="*/ 1744880 h 3686004"/>
              <a:gd name="connsiteX967" fmla="*/ 96805 w 4041704"/>
              <a:gd name="connsiteY967" fmla="*/ 1731928 h 3686004"/>
              <a:gd name="connsiteX968" fmla="*/ 110075 w 4041704"/>
              <a:gd name="connsiteY968" fmla="*/ 1738252 h 3686004"/>
              <a:gd name="connsiteX969" fmla="*/ 121332 w 4041704"/>
              <a:gd name="connsiteY969" fmla="*/ 1736259 h 3686004"/>
              <a:gd name="connsiteX970" fmla="*/ 127329 w 4041704"/>
              <a:gd name="connsiteY970" fmla="*/ 1732239 h 3686004"/>
              <a:gd name="connsiteX971" fmla="*/ 133588 w 4041704"/>
              <a:gd name="connsiteY971" fmla="*/ 1727788 h 3686004"/>
              <a:gd name="connsiteX972" fmla="*/ 134144 w 4041704"/>
              <a:gd name="connsiteY972" fmla="*/ 1734624 h 3686004"/>
              <a:gd name="connsiteX973" fmla="*/ 133196 w 4041704"/>
              <a:gd name="connsiteY973" fmla="*/ 1745861 h 3686004"/>
              <a:gd name="connsiteX974" fmla="*/ 143265 w 4041704"/>
              <a:gd name="connsiteY974" fmla="*/ 1752593 h 3686004"/>
              <a:gd name="connsiteX975" fmla="*/ 152296 w 4041704"/>
              <a:gd name="connsiteY975" fmla="*/ 1747470 h 3686004"/>
              <a:gd name="connsiteX976" fmla="*/ 155718 w 4041704"/>
              <a:gd name="connsiteY976" fmla="*/ 1752512 h 3686004"/>
              <a:gd name="connsiteX977" fmla="*/ 161592 w 4041704"/>
              <a:gd name="connsiteY977" fmla="*/ 1776769 h 3686004"/>
              <a:gd name="connsiteX978" fmla="*/ 166956 w 4041704"/>
              <a:gd name="connsiteY978" fmla="*/ 1788310 h 3686004"/>
              <a:gd name="connsiteX979" fmla="*/ 166316 w 4041704"/>
              <a:gd name="connsiteY979" fmla="*/ 1794564 h 3686004"/>
              <a:gd name="connsiteX980" fmla="*/ 168319 w 4041704"/>
              <a:gd name="connsiteY980" fmla="*/ 1794045 h 3686004"/>
              <a:gd name="connsiteX981" fmla="*/ 174958 w 4041704"/>
              <a:gd name="connsiteY981" fmla="*/ 1788737 h 3686004"/>
              <a:gd name="connsiteX982" fmla="*/ 181371 w 4041704"/>
              <a:gd name="connsiteY982" fmla="*/ 1787500 h 3686004"/>
              <a:gd name="connsiteX983" fmla="*/ 198329 w 4041704"/>
              <a:gd name="connsiteY983" fmla="*/ 1792737 h 3686004"/>
              <a:gd name="connsiteX984" fmla="*/ 201544 w 4041704"/>
              <a:gd name="connsiteY984" fmla="*/ 1788737 h 3686004"/>
              <a:gd name="connsiteX985" fmla="*/ 221079 w 4041704"/>
              <a:gd name="connsiteY985" fmla="*/ 1766397 h 3686004"/>
              <a:gd name="connsiteX986" fmla="*/ 225545 w 4041704"/>
              <a:gd name="connsiteY986" fmla="*/ 1759079 h 3686004"/>
              <a:gd name="connsiteX987" fmla="*/ 226230 w 4041704"/>
              <a:gd name="connsiteY987" fmla="*/ 1748274 h 3686004"/>
              <a:gd name="connsiteX988" fmla="*/ 211965 w 4041704"/>
              <a:gd name="connsiteY988" fmla="*/ 1724214 h 3686004"/>
              <a:gd name="connsiteX989" fmla="*/ 210257 w 4041704"/>
              <a:gd name="connsiteY989" fmla="*/ 1709587 h 3686004"/>
              <a:gd name="connsiteX990" fmla="*/ 224023 w 4041704"/>
              <a:gd name="connsiteY990" fmla="*/ 1707353 h 3686004"/>
              <a:gd name="connsiteX991" fmla="*/ 242241 w 4041704"/>
              <a:gd name="connsiteY991" fmla="*/ 1711379 h 3686004"/>
              <a:gd name="connsiteX992" fmla="*/ 255293 w 4041704"/>
              <a:gd name="connsiteY992" fmla="*/ 1712253 h 3686004"/>
              <a:gd name="connsiteX993" fmla="*/ 264324 w 4041704"/>
              <a:gd name="connsiteY993" fmla="*/ 1707132 h 3686004"/>
              <a:gd name="connsiteX994" fmla="*/ 281407 w 4041704"/>
              <a:gd name="connsiteY994" fmla="*/ 1665575 h 3686004"/>
              <a:gd name="connsiteX995" fmla="*/ 295355 w 4041704"/>
              <a:gd name="connsiteY995" fmla="*/ 1650457 h 3686004"/>
              <a:gd name="connsiteX996" fmla="*/ 318183 w 4041704"/>
              <a:gd name="connsiteY996" fmla="*/ 1650798 h 3686004"/>
              <a:gd name="connsiteX997" fmla="*/ 336105 w 4041704"/>
              <a:gd name="connsiteY997" fmla="*/ 1612706 h 3686004"/>
              <a:gd name="connsiteX998" fmla="*/ 332244 w 4041704"/>
              <a:gd name="connsiteY998" fmla="*/ 1596765 h 3686004"/>
              <a:gd name="connsiteX999" fmla="*/ 345508 w 4041704"/>
              <a:gd name="connsiteY999" fmla="*/ 1592453 h 3686004"/>
              <a:gd name="connsiteX1000" fmla="*/ 372459 w 4041704"/>
              <a:gd name="connsiteY1000" fmla="*/ 1608304 h 3686004"/>
              <a:gd name="connsiteX1001" fmla="*/ 366520 w 4041704"/>
              <a:gd name="connsiteY1001" fmla="*/ 1592867 h 3686004"/>
              <a:gd name="connsiteX1002" fmla="*/ 362257 w 4041704"/>
              <a:gd name="connsiteY1002" fmla="*/ 1584360 h 3686004"/>
              <a:gd name="connsiteX1003" fmla="*/ 341471 w 4041704"/>
              <a:gd name="connsiteY1003" fmla="*/ 1565181 h 3686004"/>
              <a:gd name="connsiteX1004" fmla="*/ 324093 w 4041704"/>
              <a:gd name="connsiteY1004" fmla="*/ 1564622 h 3686004"/>
              <a:gd name="connsiteX1005" fmla="*/ 335369 w 4041704"/>
              <a:gd name="connsiteY1005" fmla="*/ 1524838 h 3686004"/>
              <a:gd name="connsiteX1006" fmla="*/ 346666 w 4041704"/>
              <a:gd name="connsiteY1006" fmla="*/ 1482115 h 3686004"/>
              <a:gd name="connsiteX1007" fmla="*/ 338449 w 4041704"/>
              <a:gd name="connsiteY1007" fmla="*/ 1458790 h 3686004"/>
              <a:gd name="connsiteX1008" fmla="*/ 315695 w 4041704"/>
              <a:gd name="connsiteY1008" fmla="*/ 1460266 h 3686004"/>
              <a:gd name="connsiteX1009" fmla="*/ 297610 w 4041704"/>
              <a:gd name="connsiteY1009" fmla="*/ 1473451 h 3686004"/>
              <a:gd name="connsiteX1010" fmla="*/ 259036 w 4041704"/>
              <a:gd name="connsiteY1010" fmla="*/ 1450509 h 3686004"/>
              <a:gd name="connsiteX1011" fmla="*/ 253178 w 4041704"/>
              <a:gd name="connsiteY1011" fmla="*/ 1447526 h 3686004"/>
              <a:gd name="connsiteX1012" fmla="*/ 255985 w 4041704"/>
              <a:gd name="connsiteY1012" fmla="*/ 1430337 h 3686004"/>
              <a:gd name="connsiteX1013" fmla="*/ 268401 w 4041704"/>
              <a:gd name="connsiteY1013" fmla="*/ 1411922 h 3686004"/>
              <a:gd name="connsiteX1014" fmla="*/ 304630 w 4041704"/>
              <a:gd name="connsiteY1014" fmla="*/ 1400946 h 3686004"/>
              <a:gd name="connsiteX1015" fmla="*/ 320032 w 4041704"/>
              <a:gd name="connsiteY1015" fmla="*/ 1411524 h 3686004"/>
              <a:gd name="connsiteX1016" fmla="*/ 331486 w 4041704"/>
              <a:gd name="connsiteY1016" fmla="*/ 1417921 h 3686004"/>
              <a:gd name="connsiteX1017" fmla="*/ 388646 w 4041704"/>
              <a:gd name="connsiteY1017" fmla="*/ 1394907 h 3686004"/>
              <a:gd name="connsiteX1018" fmla="*/ 399615 w 4041704"/>
              <a:gd name="connsiteY1018" fmla="*/ 1361433 h 3686004"/>
              <a:gd name="connsiteX1019" fmla="*/ 394231 w 4041704"/>
              <a:gd name="connsiteY1019" fmla="*/ 1352832 h 3686004"/>
              <a:gd name="connsiteX1020" fmla="*/ 408825 w 4041704"/>
              <a:gd name="connsiteY1020" fmla="*/ 1308576 h 3686004"/>
              <a:gd name="connsiteX1021" fmla="*/ 433980 w 4041704"/>
              <a:gd name="connsiteY1021" fmla="*/ 1286710 h 3686004"/>
              <a:gd name="connsiteX1022" fmla="*/ 475774 w 4041704"/>
              <a:gd name="connsiteY1022" fmla="*/ 1271450 h 3686004"/>
              <a:gd name="connsiteX1023" fmla="*/ 492912 w 4041704"/>
              <a:gd name="connsiteY1023" fmla="*/ 1269501 h 3686004"/>
              <a:gd name="connsiteX1024" fmla="*/ 466485 w 4041704"/>
              <a:gd name="connsiteY1024" fmla="*/ 1252791 h 3686004"/>
              <a:gd name="connsiteX1025" fmla="*/ 464596 w 4041704"/>
              <a:gd name="connsiteY1025" fmla="*/ 1251046 h 3686004"/>
              <a:gd name="connsiteX1026" fmla="*/ 464260 w 4041704"/>
              <a:gd name="connsiteY1026" fmla="*/ 1249660 h 3686004"/>
              <a:gd name="connsiteX1027" fmla="*/ 426403 w 4041704"/>
              <a:gd name="connsiteY1027" fmla="*/ 1164545 h 3686004"/>
              <a:gd name="connsiteX1028" fmla="*/ 424723 w 4041704"/>
              <a:gd name="connsiteY1028" fmla="*/ 1122763 h 3686004"/>
              <a:gd name="connsiteX1029" fmla="*/ 431810 w 4041704"/>
              <a:gd name="connsiteY1029" fmla="*/ 1076290 h 3686004"/>
              <a:gd name="connsiteX1030" fmla="*/ 432233 w 4041704"/>
              <a:gd name="connsiteY1030" fmla="*/ 1065915 h 3686004"/>
              <a:gd name="connsiteX1031" fmla="*/ 433350 w 4041704"/>
              <a:gd name="connsiteY1031" fmla="*/ 996308 h 3686004"/>
              <a:gd name="connsiteX1032" fmla="*/ 429489 w 4041704"/>
              <a:gd name="connsiteY1032" fmla="*/ 980368 h 3686004"/>
              <a:gd name="connsiteX1033" fmla="*/ 426913 w 4041704"/>
              <a:gd name="connsiteY1033" fmla="*/ 954578 h 3686004"/>
              <a:gd name="connsiteX1034" fmla="*/ 412104 w 4041704"/>
              <a:gd name="connsiteY1034" fmla="*/ 969171 h 3686004"/>
              <a:gd name="connsiteX1035" fmla="*/ 396826 w 4041704"/>
              <a:gd name="connsiteY1035" fmla="*/ 965166 h 3686004"/>
              <a:gd name="connsiteX1036" fmla="*/ 368670 w 4041704"/>
              <a:gd name="connsiteY1036" fmla="*/ 936766 h 3686004"/>
              <a:gd name="connsiteX1037" fmla="*/ 354173 w 4041704"/>
              <a:gd name="connsiteY1037" fmla="*/ 920835 h 3686004"/>
              <a:gd name="connsiteX1038" fmla="*/ 350867 w 4041704"/>
              <a:gd name="connsiteY1038" fmla="*/ 911730 h 3686004"/>
              <a:gd name="connsiteX1039" fmla="*/ 344649 w 4041704"/>
              <a:gd name="connsiteY1039" fmla="*/ 875449 h 3686004"/>
              <a:gd name="connsiteX1040" fmla="*/ 346207 w 4041704"/>
              <a:gd name="connsiteY1040" fmla="*/ 851592 h 3686004"/>
              <a:gd name="connsiteX1041" fmla="*/ 345076 w 4041704"/>
              <a:gd name="connsiteY1041" fmla="*/ 840860 h 3686004"/>
              <a:gd name="connsiteX1042" fmla="*/ 343163 w 4041704"/>
              <a:gd name="connsiteY1042" fmla="*/ 828988 h 368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041704" h="3686004">
                <a:moveTo>
                  <a:pt x="3386347" y="2411413"/>
                </a:moveTo>
                <a:lnTo>
                  <a:pt x="3386340" y="2411535"/>
                </a:lnTo>
                <a:lnTo>
                  <a:pt x="3386483" y="2411511"/>
                </a:lnTo>
                <a:close/>
                <a:moveTo>
                  <a:pt x="3362819" y="2194357"/>
                </a:moveTo>
                <a:cubicBezTo>
                  <a:pt x="3360830" y="2196729"/>
                  <a:pt x="3360305" y="2199199"/>
                  <a:pt x="3361204" y="2201156"/>
                </a:cubicBezTo>
                <a:lnTo>
                  <a:pt x="3365647" y="2203538"/>
                </a:lnTo>
                <a:lnTo>
                  <a:pt x="3367414" y="2187828"/>
                </a:lnTo>
                <a:lnTo>
                  <a:pt x="3369533" y="2184367"/>
                </a:lnTo>
                <a:close/>
                <a:moveTo>
                  <a:pt x="3369683" y="2161469"/>
                </a:moveTo>
                <a:lnTo>
                  <a:pt x="3378698" y="2161125"/>
                </a:lnTo>
                <a:cubicBezTo>
                  <a:pt x="3380316" y="2161515"/>
                  <a:pt x="3381480" y="2162439"/>
                  <a:pt x="3381834" y="2164342"/>
                </a:cubicBezTo>
                <a:lnTo>
                  <a:pt x="3381252" y="2167406"/>
                </a:lnTo>
                <a:lnTo>
                  <a:pt x="3393725" y="2151948"/>
                </a:lnTo>
                <a:cubicBezTo>
                  <a:pt x="3395106" y="2150016"/>
                  <a:pt x="3397011" y="2148168"/>
                  <a:pt x="3398392" y="2146236"/>
                </a:cubicBezTo>
                <a:cubicBezTo>
                  <a:pt x="3395687" y="2146345"/>
                  <a:pt x="3394306" y="2148277"/>
                  <a:pt x="3392043" y="2148993"/>
                </a:cubicBezTo>
                <a:close/>
                <a:moveTo>
                  <a:pt x="3355458" y="2155683"/>
                </a:moveTo>
                <a:lnTo>
                  <a:pt x="3355439" y="2156097"/>
                </a:lnTo>
                <a:cubicBezTo>
                  <a:pt x="3356073" y="2158885"/>
                  <a:pt x="3356602" y="2162329"/>
                  <a:pt x="3358079" y="2164040"/>
                </a:cubicBezTo>
                <a:lnTo>
                  <a:pt x="3362945" y="2162609"/>
                </a:lnTo>
                <a:lnTo>
                  <a:pt x="3362474" y="2162586"/>
                </a:lnTo>
                <a:close/>
                <a:moveTo>
                  <a:pt x="3340275" y="2163884"/>
                </a:moveTo>
                <a:lnTo>
                  <a:pt x="3339342" y="2166886"/>
                </a:lnTo>
                <a:lnTo>
                  <a:pt x="3339875" y="2166130"/>
                </a:lnTo>
                <a:close/>
                <a:moveTo>
                  <a:pt x="3552686" y="1785302"/>
                </a:moveTo>
                <a:lnTo>
                  <a:pt x="3552595" y="1785639"/>
                </a:lnTo>
                <a:lnTo>
                  <a:pt x="3553346" y="1786264"/>
                </a:lnTo>
                <a:close/>
                <a:moveTo>
                  <a:pt x="3376296" y="1583151"/>
                </a:moveTo>
                <a:lnTo>
                  <a:pt x="3375997" y="1583729"/>
                </a:lnTo>
                <a:lnTo>
                  <a:pt x="3377264" y="1583840"/>
                </a:lnTo>
                <a:lnTo>
                  <a:pt x="3381205" y="1582227"/>
                </a:lnTo>
                <a:close/>
                <a:moveTo>
                  <a:pt x="3320681" y="1573903"/>
                </a:moveTo>
                <a:lnTo>
                  <a:pt x="3321545" y="1574218"/>
                </a:lnTo>
                <a:lnTo>
                  <a:pt x="3321319" y="1573906"/>
                </a:lnTo>
                <a:close/>
                <a:moveTo>
                  <a:pt x="3273764" y="1356808"/>
                </a:moveTo>
                <a:lnTo>
                  <a:pt x="3271648" y="1370709"/>
                </a:lnTo>
                <a:cubicBezTo>
                  <a:pt x="3271978" y="1375263"/>
                  <a:pt x="3273039" y="1379642"/>
                  <a:pt x="3273370" y="1384198"/>
                </a:cubicBezTo>
                <a:cubicBezTo>
                  <a:pt x="3273877" y="1389483"/>
                  <a:pt x="3272980" y="1393756"/>
                  <a:pt x="3270646" y="1397074"/>
                </a:cubicBezTo>
                <a:lnTo>
                  <a:pt x="3268575" y="1398376"/>
                </a:lnTo>
                <a:lnTo>
                  <a:pt x="3299781" y="1403318"/>
                </a:lnTo>
                <a:lnTo>
                  <a:pt x="3292105" y="1393842"/>
                </a:lnTo>
                <a:cubicBezTo>
                  <a:pt x="3289620" y="1385174"/>
                  <a:pt x="3285580" y="1377268"/>
                  <a:pt x="3281163" y="1369598"/>
                </a:cubicBezTo>
                <a:close/>
                <a:moveTo>
                  <a:pt x="2942540" y="460381"/>
                </a:moveTo>
                <a:lnTo>
                  <a:pt x="2943393" y="463167"/>
                </a:lnTo>
                <a:cubicBezTo>
                  <a:pt x="2943843" y="467018"/>
                  <a:pt x="2943651" y="471410"/>
                  <a:pt x="2946045" y="474113"/>
                </a:cubicBezTo>
                <a:cubicBezTo>
                  <a:pt x="2957054" y="487671"/>
                  <a:pt x="2962515" y="487893"/>
                  <a:pt x="2974889" y="476785"/>
                </a:cubicBezTo>
                <a:lnTo>
                  <a:pt x="2975278" y="476498"/>
                </a:lnTo>
                <a:lnTo>
                  <a:pt x="2980094" y="461238"/>
                </a:lnTo>
                <a:cubicBezTo>
                  <a:pt x="2980716" y="455632"/>
                  <a:pt x="2980246" y="449903"/>
                  <a:pt x="2978625" y="444405"/>
                </a:cubicBezTo>
                <a:lnTo>
                  <a:pt x="2976516" y="441086"/>
                </a:lnTo>
                <a:lnTo>
                  <a:pt x="2971944" y="444037"/>
                </a:lnTo>
                <a:cubicBezTo>
                  <a:pt x="2964043" y="447549"/>
                  <a:pt x="2955780" y="450208"/>
                  <a:pt x="2947692" y="453174"/>
                </a:cubicBezTo>
                <a:close/>
                <a:moveTo>
                  <a:pt x="931457" y="2960614"/>
                </a:moveTo>
                <a:lnTo>
                  <a:pt x="932617" y="2960737"/>
                </a:lnTo>
                <a:lnTo>
                  <a:pt x="932419" y="2960450"/>
                </a:lnTo>
                <a:close/>
                <a:moveTo>
                  <a:pt x="731853" y="2718061"/>
                </a:moveTo>
                <a:lnTo>
                  <a:pt x="741742" y="2737711"/>
                </a:lnTo>
                <a:cubicBezTo>
                  <a:pt x="744870" y="2750390"/>
                  <a:pt x="761291" y="2747562"/>
                  <a:pt x="767713" y="2756738"/>
                </a:cubicBezTo>
                <a:lnTo>
                  <a:pt x="778286" y="2745315"/>
                </a:lnTo>
                <a:lnTo>
                  <a:pt x="777750" y="2745207"/>
                </a:lnTo>
                <a:cubicBezTo>
                  <a:pt x="774197" y="2743512"/>
                  <a:pt x="771129" y="2740930"/>
                  <a:pt x="768222" y="2737381"/>
                </a:cubicBezTo>
                <a:cubicBezTo>
                  <a:pt x="762410" y="2730924"/>
                  <a:pt x="757243" y="2723824"/>
                  <a:pt x="748847" y="2719950"/>
                </a:cubicBezTo>
                <a:cubicBezTo>
                  <a:pt x="744326" y="2718014"/>
                  <a:pt x="740128" y="2716723"/>
                  <a:pt x="735849" y="2716722"/>
                </a:cubicBezTo>
                <a:close/>
                <a:moveTo>
                  <a:pt x="1246175" y="310765"/>
                </a:moveTo>
                <a:lnTo>
                  <a:pt x="1255291" y="304099"/>
                </a:lnTo>
                <a:lnTo>
                  <a:pt x="1253742" y="306184"/>
                </a:lnTo>
                <a:cubicBezTo>
                  <a:pt x="1251717" y="308669"/>
                  <a:pt x="1249600" y="310251"/>
                  <a:pt x="1247181" y="310884"/>
                </a:cubicBezTo>
                <a:close/>
                <a:moveTo>
                  <a:pt x="783421" y="946304"/>
                </a:moveTo>
                <a:cubicBezTo>
                  <a:pt x="782304" y="948533"/>
                  <a:pt x="782114" y="950920"/>
                  <a:pt x="784179" y="953359"/>
                </a:cubicBezTo>
                <a:lnTo>
                  <a:pt x="784245" y="953368"/>
                </a:lnTo>
                <a:lnTo>
                  <a:pt x="784830" y="944504"/>
                </a:lnTo>
                <a:close/>
                <a:moveTo>
                  <a:pt x="658370" y="913024"/>
                </a:moveTo>
                <a:lnTo>
                  <a:pt x="652593" y="931066"/>
                </a:lnTo>
                <a:lnTo>
                  <a:pt x="659391" y="930691"/>
                </a:lnTo>
                <a:cubicBezTo>
                  <a:pt x="663107" y="930780"/>
                  <a:pt x="666835" y="930339"/>
                  <a:pt x="668518" y="926662"/>
                </a:cubicBezTo>
                <a:cubicBezTo>
                  <a:pt x="670200" y="922985"/>
                  <a:pt x="666523" y="921303"/>
                  <a:pt x="664451" y="919128"/>
                </a:cubicBezTo>
                <a:close/>
                <a:moveTo>
                  <a:pt x="343163" y="828988"/>
                </a:moveTo>
                <a:cubicBezTo>
                  <a:pt x="344299" y="825916"/>
                  <a:pt x="347538" y="823755"/>
                  <a:pt x="353858" y="822591"/>
                </a:cubicBezTo>
                <a:cubicBezTo>
                  <a:pt x="363992" y="820505"/>
                  <a:pt x="366231" y="810057"/>
                  <a:pt x="368544" y="801426"/>
                </a:cubicBezTo>
                <a:cubicBezTo>
                  <a:pt x="373619" y="781486"/>
                  <a:pt x="373619" y="781486"/>
                  <a:pt x="393106" y="789240"/>
                </a:cubicBezTo>
                <a:cubicBezTo>
                  <a:pt x="395259" y="790553"/>
                  <a:pt x="397243" y="791173"/>
                  <a:pt x="399658" y="792057"/>
                </a:cubicBezTo>
                <a:cubicBezTo>
                  <a:pt x="410011" y="795418"/>
                  <a:pt x="418233" y="794528"/>
                  <a:pt x="419801" y="781308"/>
                </a:cubicBezTo>
                <a:cubicBezTo>
                  <a:pt x="419318" y="776289"/>
                  <a:pt x="422353" y="775186"/>
                  <a:pt x="425891" y="776165"/>
                </a:cubicBezTo>
                <a:cubicBezTo>
                  <a:pt x="430553" y="777237"/>
                  <a:pt x="435646" y="778570"/>
                  <a:pt x="439258" y="781365"/>
                </a:cubicBezTo>
                <a:cubicBezTo>
                  <a:pt x="446911" y="787216"/>
                  <a:pt x="454418" y="789433"/>
                  <a:pt x="463187" y="784741"/>
                </a:cubicBezTo>
                <a:cubicBezTo>
                  <a:pt x="468133" y="782442"/>
                  <a:pt x="472701" y="784638"/>
                  <a:pt x="477100" y="786141"/>
                </a:cubicBezTo>
                <a:cubicBezTo>
                  <a:pt x="485718" y="802029"/>
                  <a:pt x="479401" y="825938"/>
                  <a:pt x="501304" y="834574"/>
                </a:cubicBezTo>
                <a:cubicBezTo>
                  <a:pt x="506564" y="836602"/>
                  <a:pt x="506142" y="846977"/>
                  <a:pt x="514648" y="842715"/>
                </a:cubicBezTo>
                <a:cubicBezTo>
                  <a:pt x="532470" y="829961"/>
                  <a:pt x="532207" y="830391"/>
                  <a:pt x="552271" y="842041"/>
                </a:cubicBezTo>
                <a:cubicBezTo>
                  <a:pt x="557867" y="845455"/>
                  <a:pt x="562318" y="851714"/>
                  <a:pt x="570635" y="849700"/>
                </a:cubicBezTo>
                <a:cubicBezTo>
                  <a:pt x="576851" y="851128"/>
                  <a:pt x="582089" y="856097"/>
                  <a:pt x="588778" y="851910"/>
                </a:cubicBezTo>
                <a:cubicBezTo>
                  <a:pt x="599342" y="850085"/>
                  <a:pt x="608141" y="853089"/>
                  <a:pt x="615963" y="859632"/>
                </a:cubicBezTo>
                <a:cubicBezTo>
                  <a:pt x="616132" y="860326"/>
                  <a:pt x="616132" y="860326"/>
                  <a:pt x="616299" y="861019"/>
                </a:cubicBezTo>
                <a:cubicBezTo>
                  <a:pt x="625013" y="863678"/>
                  <a:pt x="630713" y="861838"/>
                  <a:pt x="634797" y="857685"/>
                </a:cubicBezTo>
                <a:lnTo>
                  <a:pt x="637257" y="852876"/>
                </a:lnTo>
                <a:lnTo>
                  <a:pt x="644105" y="816137"/>
                </a:lnTo>
                <a:cubicBezTo>
                  <a:pt x="645642" y="796524"/>
                  <a:pt x="650484" y="793986"/>
                  <a:pt x="669424" y="801349"/>
                </a:cubicBezTo>
                <a:cubicBezTo>
                  <a:pt x="671489" y="803788"/>
                  <a:pt x="671824" y="806452"/>
                  <a:pt x="671560" y="809100"/>
                </a:cubicBezTo>
                <a:lnTo>
                  <a:pt x="670812" y="813063"/>
                </a:lnTo>
                <a:lnTo>
                  <a:pt x="675492" y="817242"/>
                </a:lnTo>
                <a:cubicBezTo>
                  <a:pt x="676510" y="819931"/>
                  <a:pt x="677284" y="823504"/>
                  <a:pt x="679761" y="827674"/>
                </a:cubicBezTo>
                <a:cubicBezTo>
                  <a:pt x="679644" y="831737"/>
                  <a:pt x="677806" y="834751"/>
                  <a:pt x="674844" y="837668"/>
                </a:cubicBezTo>
                <a:lnTo>
                  <a:pt x="667970" y="841657"/>
                </a:lnTo>
                <a:lnTo>
                  <a:pt x="668977" y="847276"/>
                </a:lnTo>
                <a:cubicBezTo>
                  <a:pt x="672471" y="856522"/>
                  <a:pt x="679049" y="864515"/>
                  <a:pt x="686345" y="870267"/>
                </a:cubicBezTo>
                <a:cubicBezTo>
                  <a:pt x="689983" y="873542"/>
                  <a:pt x="695784" y="875276"/>
                  <a:pt x="696716" y="880609"/>
                </a:cubicBezTo>
                <a:cubicBezTo>
                  <a:pt x="697688" y="884350"/>
                  <a:pt x="697701" y="883819"/>
                  <a:pt x="699358" y="881204"/>
                </a:cubicBezTo>
                <a:cubicBezTo>
                  <a:pt x="700470" y="879107"/>
                  <a:pt x="702632" y="877566"/>
                  <a:pt x="704199" y="878665"/>
                </a:cubicBezTo>
                <a:cubicBezTo>
                  <a:pt x="719968" y="885420"/>
                  <a:pt x="727694" y="873392"/>
                  <a:pt x="736405" y="864574"/>
                </a:cubicBezTo>
                <a:cubicBezTo>
                  <a:pt x="739123" y="861985"/>
                  <a:pt x="742384" y="858877"/>
                  <a:pt x="746126" y="857906"/>
                </a:cubicBezTo>
                <a:cubicBezTo>
                  <a:pt x="751990" y="856985"/>
                  <a:pt x="757791" y="858718"/>
                  <a:pt x="759772" y="864608"/>
                </a:cubicBezTo>
                <a:cubicBezTo>
                  <a:pt x="767194" y="887094"/>
                  <a:pt x="788866" y="891336"/>
                  <a:pt x="806189" y="899721"/>
                </a:cubicBezTo>
                <a:cubicBezTo>
                  <a:pt x="807257" y="899482"/>
                  <a:pt x="808988" y="899258"/>
                  <a:pt x="810502" y="899825"/>
                </a:cubicBezTo>
                <a:lnTo>
                  <a:pt x="812660" y="903314"/>
                </a:lnTo>
                <a:lnTo>
                  <a:pt x="817662" y="897914"/>
                </a:lnTo>
                <a:lnTo>
                  <a:pt x="813177" y="889446"/>
                </a:lnTo>
                <a:cubicBezTo>
                  <a:pt x="809797" y="878880"/>
                  <a:pt x="804682" y="876043"/>
                  <a:pt x="794007" y="878389"/>
                </a:cubicBezTo>
                <a:cubicBezTo>
                  <a:pt x="792575" y="878743"/>
                  <a:pt x="791391" y="879494"/>
                  <a:pt x="789170" y="880349"/>
                </a:cubicBezTo>
                <a:cubicBezTo>
                  <a:pt x="788722" y="871793"/>
                  <a:pt x="793888" y="866862"/>
                  <a:pt x="797766" y="861641"/>
                </a:cubicBezTo>
                <a:cubicBezTo>
                  <a:pt x="802577" y="855277"/>
                  <a:pt x="805062" y="848730"/>
                  <a:pt x="802787" y="840778"/>
                </a:cubicBezTo>
                <a:cubicBezTo>
                  <a:pt x="801761" y="834799"/>
                  <a:pt x="798723" y="831751"/>
                  <a:pt x="792348" y="833029"/>
                </a:cubicBezTo>
                <a:cubicBezTo>
                  <a:pt x="785577" y="834558"/>
                  <a:pt x="780279" y="834048"/>
                  <a:pt x="776427" y="827097"/>
                </a:cubicBezTo>
                <a:cubicBezTo>
                  <a:pt x="772429" y="820789"/>
                  <a:pt x="776662" y="817002"/>
                  <a:pt x="780645" y="812820"/>
                </a:cubicBezTo>
                <a:cubicBezTo>
                  <a:pt x="781973" y="811426"/>
                  <a:pt x="784734" y="809677"/>
                  <a:pt x="782590" y="807168"/>
                </a:cubicBezTo>
                <a:cubicBezTo>
                  <a:pt x="780592" y="804014"/>
                  <a:pt x="776767" y="801466"/>
                  <a:pt x="773112" y="802676"/>
                </a:cubicBezTo>
                <a:cubicBezTo>
                  <a:pt x="762935" y="805811"/>
                  <a:pt x="760228" y="799792"/>
                  <a:pt x="757703" y="791447"/>
                </a:cubicBezTo>
                <a:cubicBezTo>
                  <a:pt x="753325" y="779304"/>
                  <a:pt x="746185" y="768911"/>
                  <a:pt x="736284" y="760268"/>
                </a:cubicBezTo>
                <a:cubicBezTo>
                  <a:pt x="733498" y="757614"/>
                  <a:pt x="731354" y="755104"/>
                  <a:pt x="731578" y="751096"/>
                </a:cubicBezTo>
                <a:cubicBezTo>
                  <a:pt x="731708" y="739963"/>
                  <a:pt x="729722" y="730724"/>
                  <a:pt x="718061" y="725407"/>
                </a:cubicBezTo>
                <a:cubicBezTo>
                  <a:pt x="713840" y="723109"/>
                  <a:pt x="716535" y="718638"/>
                  <a:pt x="719151" y="717533"/>
                </a:cubicBezTo>
                <a:cubicBezTo>
                  <a:pt x="733915" y="712044"/>
                  <a:pt x="734006" y="702593"/>
                  <a:pt x="727549" y="690662"/>
                </a:cubicBezTo>
                <a:cubicBezTo>
                  <a:pt x="726695" y="688442"/>
                  <a:pt x="727273" y="685864"/>
                  <a:pt x="727207" y="683143"/>
                </a:cubicBezTo>
                <a:cubicBezTo>
                  <a:pt x="726773" y="668502"/>
                  <a:pt x="727062" y="667214"/>
                  <a:pt x="741036" y="662224"/>
                </a:cubicBezTo>
                <a:cubicBezTo>
                  <a:pt x="748740" y="659553"/>
                  <a:pt x="752579" y="656015"/>
                  <a:pt x="751237" y="646919"/>
                </a:cubicBezTo>
                <a:cubicBezTo>
                  <a:pt x="750356" y="640296"/>
                  <a:pt x="751697" y="632816"/>
                  <a:pt x="757507" y="628028"/>
                </a:cubicBezTo>
                <a:cubicBezTo>
                  <a:pt x="762923" y="623491"/>
                  <a:pt x="760819" y="619299"/>
                  <a:pt x="758071" y="614963"/>
                </a:cubicBezTo>
                <a:cubicBezTo>
                  <a:pt x="755323" y="610627"/>
                  <a:pt x="752430" y="606935"/>
                  <a:pt x="752943" y="601638"/>
                </a:cubicBezTo>
                <a:cubicBezTo>
                  <a:pt x="753166" y="597628"/>
                  <a:pt x="749945" y="596908"/>
                  <a:pt x="747224" y="596975"/>
                </a:cubicBezTo>
                <a:cubicBezTo>
                  <a:pt x="743319" y="597791"/>
                  <a:pt x="740059" y="598753"/>
                  <a:pt x="736654" y="600358"/>
                </a:cubicBezTo>
                <a:cubicBezTo>
                  <a:pt x="724651" y="604097"/>
                  <a:pt x="723757" y="603559"/>
                  <a:pt x="722350" y="591743"/>
                </a:cubicBezTo>
                <a:cubicBezTo>
                  <a:pt x="721325" y="585763"/>
                  <a:pt x="721981" y="579822"/>
                  <a:pt x="721599" y="573987"/>
                </a:cubicBezTo>
                <a:cubicBezTo>
                  <a:pt x="721506" y="566862"/>
                  <a:pt x="721414" y="559738"/>
                  <a:pt x="732116" y="561796"/>
                </a:cubicBezTo>
                <a:cubicBezTo>
                  <a:pt x="735732" y="562268"/>
                  <a:pt x="738136" y="559086"/>
                  <a:pt x="736677" y="555038"/>
                </a:cubicBezTo>
                <a:cubicBezTo>
                  <a:pt x="735112" y="549952"/>
                  <a:pt x="733691" y="544222"/>
                  <a:pt x="725922" y="544173"/>
                </a:cubicBezTo>
                <a:cubicBezTo>
                  <a:pt x="725528" y="544423"/>
                  <a:pt x="725134" y="544673"/>
                  <a:pt x="724095" y="544779"/>
                </a:cubicBezTo>
                <a:cubicBezTo>
                  <a:pt x="720190" y="545596"/>
                  <a:pt x="716418" y="551855"/>
                  <a:pt x="711882" y="546442"/>
                </a:cubicBezTo>
                <a:cubicBezTo>
                  <a:pt x="707596" y="541422"/>
                  <a:pt x="705925" y="535298"/>
                  <a:pt x="706478" y="528319"/>
                </a:cubicBezTo>
                <a:cubicBezTo>
                  <a:pt x="707383" y="522772"/>
                  <a:pt x="710223" y="517658"/>
                  <a:pt x="713562" y="513331"/>
                </a:cubicBezTo>
                <a:cubicBezTo>
                  <a:pt x="716362" y="509899"/>
                  <a:pt x="719123" y="508150"/>
                  <a:pt x="722515" y="512630"/>
                </a:cubicBezTo>
                <a:cubicBezTo>
                  <a:pt x="723908" y="513956"/>
                  <a:pt x="725697" y="515034"/>
                  <a:pt x="727274" y="514033"/>
                </a:cubicBezTo>
                <a:cubicBezTo>
                  <a:pt x="730035" y="512284"/>
                  <a:pt x="729180" y="510063"/>
                  <a:pt x="728181" y="508486"/>
                </a:cubicBezTo>
                <a:cubicBezTo>
                  <a:pt x="726577" y="505083"/>
                  <a:pt x="724827" y="502324"/>
                  <a:pt x="723473" y="499314"/>
                </a:cubicBezTo>
                <a:cubicBezTo>
                  <a:pt x="718661" y="489104"/>
                  <a:pt x="722724" y="481557"/>
                  <a:pt x="733648" y="479606"/>
                </a:cubicBezTo>
                <a:cubicBezTo>
                  <a:pt x="735081" y="479251"/>
                  <a:pt x="736119" y="479145"/>
                  <a:pt x="737158" y="479038"/>
                </a:cubicBezTo>
                <a:cubicBezTo>
                  <a:pt x="754024" y="477743"/>
                  <a:pt x="755747" y="476098"/>
                  <a:pt x="753169" y="458948"/>
                </a:cubicBezTo>
                <a:cubicBezTo>
                  <a:pt x="752288" y="452323"/>
                  <a:pt x="753300" y="447814"/>
                  <a:pt x="759715" y="444853"/>
                </a:cubicBezTo>
                <a:cubicBezTo>
                  <a:pt x="762331" y="443748"/>
                  <a:pt x="764053" y="442104"/>
                  <a:pt x="765776" y="440460"/>
                </a:cubicBezTo>
                <a:cubicBezTo>
                  <a:pt x="777357" y="432567"/>
                  <a:pt x="783680" y="422483"/>
                  <a:pt x="778198" y="407724"/>
                </a:cubicBezTo>
                <a:cubicBezTo>
                  <a:pt x="776382" y="402244"/>
                  <a:pt x="775357" y="396265"/>
                  <a:pt x="776014" y="390323"/>
                </a:cubicBezTo>
                <a:cubicBezTo>
                  <a:pt x="776237" y="386314"/>
                  <a:pt x="778392" y="382738"/>
                  <a:pt x="782297" y="381921"/>
                </a:cubicBezTo>
                <a:cubicBezTo>
                  <a:pt x="786990" y="380605"/>
                  <a:pt x="787661" y="385151"/>
                  <a:pt x="789015" y="388160"/>
                </a:cubicBezTo>
                <a:cubicBezTo>
                  <a:pt x="798429" y="406505"/>
                  <a:pt x="798429" y="406505"/>
                  <a:pt x="812745" y="392459"/>
                </a:cubicBezTo>
                <a:cubicBezTo>
                  <a:pt x="817912" y="387528"/>
                  <a:pt x="823183" y="383635"/>
                  <a:pt x="829848" y="381068"/>
                </a:cubicBezTo>
                <a:cubicBezTo>
                  <a:pt x="836764" y="378895"/>
                  <a:pt x="842246" y="377078"/>
                  <a:pt x="849359" y="383069"/>
                </a:cubicBezTo>
                <a:cubicBezTo>
                  <a:pt x="860047" y="391212"/>
                  <a:pt x="877033" y="384868"/>
                  <a:pt x="885906" y="370957"/>
                </a:cubicBezTo>
                <a:cubicBezTo>
                  <a:pt x="887379" y="368919"/>
                  <a:pt x="888207" y="366736"/>
                  <a:pt x="889824" y="364054"/>
                </a:cubicBezTo>
                <a:cubicBezTo>
                  <a:pt x="897146" y="372121"/>
                  <a:pt x="904759" y="378899"/>
                  <a:pt x="916328" y="377092"/>
                </a:cubicBezTo>
                <a:cubicBezTo>
                  <a:pt x="926858" y="375392"/>
                  <a:pt x="933497" y="368421"/>
                  <a:pt x="940780" y="361596"/>
                </a:cubicBezTo>
                <a:cubicBezTo>
                  <a:pt x="943067" y="363461"/>
                  <a:pt x="941989" y="365249"/>
                  <a:pt x="941950" y="366932"/>
                </a:cubicBezTo>
                <a:cubicBezTo>
                  <a:pt x="939559" y="380603"/>
                  <a:pt x="948959" y="388458"/>
                  <a:pt x="962645" y="384757"/>
                </a:cubicBezTo>
                <a:cubicBezTo>
                  <a:pt x="976724" y="380807"/>
                  <a:pt x="976724" y="380807"/>
                  <a:pt x="980276" y="395131"/>
                </a:cubicBezTo>
                <a:cubicBezTo>
                  <a:pt x="982760" y="405159"/>
                  <a:pt x="992989" y="410831"/>
                  <a:pt x="1002415" y="406516"/>
                </a:cubicBezTo>
                <a:cubicBezTo>
                  <a:pt x="1007253" y="404555"/>
                  <a:pt x="1005150" y="400363"/>
                  <a:pt x="1004189" y="397105"/>
                </a:cubicBezTo>
                <a:cubicBezTo>
                  <a:pt x="1002374" y="391624"/>
                  <a:pt x="999666" y="385605"/>
                  <a:pt x="1004583" y="380280"/>
                </a:cubicBezTo>
                <a:cubicBezTo>
                  <a:pt x="1008026" y="376992"/>
                  <a:pt x="1010538" y="374847"/>
                  <a:pt x="1012707" y="381760"/>
                </a:cubicBezTo>
                <a:cubicBezTo>
                  <a:pt x="1018651" y="398989"/>
                  <a:pt x="1025842" y="401614"/>
                  <a:pt x="1041579" y="393299"/>
                </a:cubicBezTo>
                <a:cubicBezTo>
                  <a:pt x="1061509" y="382878"/>
                  <a:pt x="1081925" y="379332"/>
                  <a:pt x="1103867" y="382553"/>
                </a:cubicBezTo>
                <a:cubicBezTo>
                  <a:pt x="1114963" y="384362"/>
                  <a:pt x="1125704" y="384737"/>
                  <a:pt x="1136774" y="382141"/>
                </a:cubicBezTo>
                <a:cubicBezTo>
                  <a:pt x="1142505" y="380720"/>
                  <a:pt x="1146844" y="377970"/>
                  <a:pt x="1148539" y="371922"/>
                </a:cubicBezTo>
                <a:cubicBezTo>
                  <a:pt x="1150090" y="366520"/>
                  <a:pt x="1153179" y="361799"/>
                  <a:pt x="1159621" y="363242"/>
                </a:cubicBezTo>
                <a:cubicBezTo>
                  <a:pt x="1166313" y="365079"/>
                  <a:pt x="1163973" y="370982"/>
                  <a:pt x="1163106" y="374845"/>
                </a:cubicBezTo>
                <a:cubicBezTo>
                  <a:pt x="1160937" y="384508"/>
                  <a:pt x="1164040" y="390277"/>
                  <a:pt x="1171548" y="396017"/>
                </a:cubicBezTo>
                <a:lnTo>
                  <a:pt x="1205445" y="430538"/>
                </a:lnTo>
                <a:lnTo>
                  <a:pt x="1209429" y="430483"/>
                </a:lnTo>
                <a:cubicBezTo>
                  <a:pt x="1220377" y="428161"/>
                  <a:pt x="1229919" y="421631"/>
                  <a:pt x="1231275" y="411649"/>
                </a:cubicBezTo>
                <a:cubicBezTo>
                  <a:pt x="1234740" y="388327"/>
                  <a:pt x="1248678" y="383810"/>
                  <a:pt x="1268141" y="383471"/>
                </a:cubicBezTo>
                <a:cubicBezTo>
                  <a:pt x="1271189" y="382978"/>
                  <a:pt x="1274112" y="383046"/>
                  <a:pt x="1277159" y="382553"/>
                </a:cubicBezTo>
                <a:cubicBezTo>
                  <a:pt x="1290217" y="381954"/>
                  <a:pt x="1291029" y="380960"/>
                  <a:pt x="1287384" y="368388"/>
                </a:cubicBezTo>
                <a:cubicBezTo>
                  <a:pt x="1283923" y="357620"/>
                  <a:pt x="1277724" y="348589"/>
                  <a:pt x="1270278" y="339867"/>
                </a:cubicBezTo>
                <a:cubicBezTo>
                  <a:pt x="1265564" y="334695"/>
                  <a:pt x="1264078" y="330837"/>
                  <a:pt x="1268506" y="324188"/>
                </a:cubicBezTo>
                <a:cubicBezTo>
                  <a:pt x="1272124" y="318534"/>
                  <a:pt x="1274189" y="311943"/>
                  <a:pt x="1276253" y="305352"/>
                </a:cubicBezTo>
                <a:cubicBezTo>
                  <a:pt x="1277817" y="301001"/>
                  <a:pt x="1276458" y="296581"/>
                  <a:pt x="1272233" y="294460"/>
                </a:cubicBezTo>
                <a:lnTo>
                  <a:pt x="1269133" y="293976"/>
                </a:lnTo>
                <a:lnTo>
                  <a:pt x="1313940" y="261207"/>
                </a:lnTo>
                <a:lnTo>
                  <a:pt x="1314400" y="261959"/>
                </a:lnTo>
                <a:cubicBezTo>
                  <a:pt x="1315758" y="262779"/>
                  <a:pt x="1317500" y="262875"/>
                  <a:pt x="1319862" y="262817"/>
                </a:cubicBezTo>
                <a:cubicBezTo>
                  <a:pt x="1346288" y="262864"/>
                  <a:pt x="1366723" y="273910"/>
                  <a:pt x="1384033" y="293659"/>
                </a:cubicBezTo>
                <a:cubicBezTo>
                  <a:pt x="1394331" y="305373"/>
                  <a:pt x="1399528" y="318881"/>
                  <a:pt x="1398378" y="334493"/>
                </a:cubicBezTo>
                <a:cubicBezTo>
                  <a:pt x="1397991" y="341460"/>
                  <a:pt x="1399978" y="343080"/>
                  <a:pt x="1406634" y="342221"/>
                </a:cubicBezTo>
                <a:cubicBezTo>
                  <a:pt x="1414533" y="341053"/>
                  <a:pt x="1423424" y="340696"/>
                  <a:pt x="1430707" y="337038"/>
                </a:cubicBezTo>
                <a:cubicBezTo>
                  <a:pt x="1436060" y="334124"/>
                  <a:pt x="1438047" y="335744"/>
                  <a:pt x="1439714" y="341409"/>
                </a:cubicBezTo>
                <a:cubicBezTo>
                  <a:pt x="1442365" y="353170"/>
                  <a:pt x="1463360" y="364342"/>
                  <a:pt x="1474809" y="360443"/>
                </a:cubicBezTo>
                <a:cubicBezTo>
                  <a:pt x="1478665" y="358958"/>
                  <a:pt x="1479419" y="355599"/>
                  <a:pt x="1480606" y="352926"/>
                </a:cubicBezTo>
                <a:cubicBezTo>
                  <a:pt x="1484851" y="344473"/>
                  <a:pt x="1489529" y="336706"/>
                  <a:pt x="1497747" y="331495"/>
                </a:cubicBezTo>
                <a:cubicBezTo>
                  <a:pt x="1511877" y="323496"/>
                  <a:pt x="1521752" y="329236"/>
                  <a:pt x="1521596" y="345658"/>
                </a:cubicBezTo>
                <a:cubicBezTo>
                  <a:pt x="1521710" y="350386"/>
                  <a:pt x="1520582" y="355422"/>
                  <a:pt x="1520697" y="360150"/>
                </a:cubicBezTo>
                <a:cubicBezTo>
                  <a:pt x="1521293" y="373215"/>
                  <a:pt x="1526134" y="377827"/>
                  <a:pt x="1539318" y="376668"/>
                </a:cubicBezTo>
                <a:cubicBezTo>
                  <a:pt x="1545847" y="376369"/>
                  <a:pt x="1551076" y="374014"/>
                  <a:pt x="1556863" y="371785"/>
                </a:cubicBezTo>
                <a:cubicBezTo>
                  <a:pt x="1562775" y="368996"/>
                  <a:pt x="1568003" y="366641"/>
                  <a:pt x="1574223" y="365097"/>
                </a:cubicBezTo>
                <a:cubicBezTo>
                  <a:pt x="1578641" y="363736"/>
                  <a:pt x="1584052" y="363184"/>
                  <a:pt x="1588835" y="365434"/>
                </a:cubicBezTo>
                <a:cubicBezTo>
                  <a:pt x="1595046" y="369177"/>
                  <a:pt x="1589191" y="374330"/>
                  <a:pt x="1588872" y="378372"/>
                </a:cubicBezTo>
                <a:cubicBezTo>
                  <a:pt x="1588977" y="388388"/>
                  <a:pt x="1587278" y="398587"/>
                  <a:pt x="1591674" y="407802"/>
                </a:cubicBezTo>
                <a:cubicBezTo>
                  <a:pt x="1595020" y="413841"/>
                  <a:pt x="1598684" y="415839"/>
                  <a:pt x="1605716" y="413300"/>
                </a:cubicBezTo>
                <a:cubicBezTo>
                  <a:pt x="1615360" y="409585"/>
                  <a:pt x="1624949" y="403506"/>
                  <a:pt x="1633726" y="398419"/>
                </a:cubicBezTo>
                <a:cubicBezTo>
                  <a:pt x="1648541" y="389986"/>
                  <a:pt x="1662855" y="383790"/>
                  <a:pt x="1678313" y="396072"/>
                </a:cubicBezTo>
                <a:cubicBezTo>
                  <a:pt x="1682413" y="398754"/>
                  <a:pt x="1685836" y="396583"/>
                  <a:pt x="1689134" y="394971"/>
                </a:cubicBezTo>
                <a:cubicBezTo>
                  <a:pt x="1695607" y="392307"/>
                  <a:pt x="1700343" y="386904"/>
                  <a:pt x="1704395" y="381934"/>
                </a:cubicBezTo>
                <a:cubicBezTo>
                  <a:pt x="1710877" y="373983"/>
                  <a:pt x="1716240" y="365782"/>
                  <a:pt x="1727313" y="363561"/>
                </a:cubicBezTo>
                <a:cubicBezTo>
                  <a:pt x="1725085" y="357772"/>
                  <a:pt x="1719616" y="355959"/>
                  <a:pt x="1716203" y="352842"/>
                </a:cubicBezTo>
                <a:cubicBezTo>
                  <a:pt x="1712789" y="349725"/>
                  <a:pt x="1707572" y="346792"/>
                  <a:pt x="1709511" y="340762"/>
                </a:cubicBezTo>
                <a:cubicBezTo>
                  <a:pt x="1711702" y="333612"/>
                  <a:pt x="1715011" y="326713"/>
                  <a:pt x="1723035" y="324984"/>
                </a:cubicBezTo>
                <a:cubicBezTo>
                  <a:pt x="1729942" y="323007"/>
                  <a:pt x="1734724" y="325254"/>
                  <a:pt x="1732158" y="334083"/>
                </a:cubicBezTo>
                <a:cubicBezTo>
                  <a:pt x="1730219" y="340114"/>
                  <a:pt x="1733883" y="342111"/>
                  <a:pt x="1738918" y="343239"/>
                </a:cubicBezTo>
                <a:cubicBezTo>
                  <a:pt x="1752651" y="347493"/>
                  <a:pt x="1764486" y="336628"/>
                  <a:pt x="1761219" y="322377"/>
                </a:cubicBezTo>
                <a:cubicBezTo>
                  <a:pt x="1760545" y="317524"/>
                  <a:pt x="1759185" y="313104"/>
                  <a:pt x="1758636" y="307691"/>
                </a:cubicBezTo>
                <a:cubicBezTo>
                  <a:pt x="1758771" y="301844"/>
                  <a:pt x="1761453" y="297743"/>
                  <a:pt x="1767241" y="295514"/>
                </a:cubicBezTo>
                <a:cubicBezTo>
                  <a:pt x="1773154" y="292725"/>
                  <a:pt x="1776442" y="296402"/>
                  <a:pt x="1780289" y="300202"/>
                </a:cubicBezTo>
                <a:cubicBezTo>
                  <a:pt x="1786991" y="306995"/>
                  <a:pt x="1786787" y="315765"/>
                  <a:pt x="1787702" y="324787"/>
                </a:cubicBezTo>
                <a:cubicBezTo>
                  <a:pt x="1789349" y="341026"/>
                  <a:pt x="1789761" y="345086"/>
                  <a:pt x="1798995" y="345173"/>
                </a:cubicBezTo>
                <a:lnTo>
                  <a:pt x="1800029" y="345095"/>
                </a:lnTo>
                <a:lnTo>
                  <a:pt x="1798659" y="337106"/>
                </a:lnTo>
                <a:cubicBezTo>
                  <a:pt x="1797075" y="333602"/>
                  <a:pt x="1794394" y="330138"/>
                  <a:pt x="1790248" y="326711"/>
                </a:cubicBezTo>
                <a:cubicBezTo>
                  <a:pt x="1786951" y="324348"/>
                  <a:pt x="1789878" y="319753"/>
                  <a:pt x="1794305" y="319518"/>
                </a:cubicBezTo>
                <a:cubicBezTo>
                  <a:pt x="1799366" y="319250"/>
                  <a:pt x="1803793" y="319015"/>
                  <a:pt x="1808853" y="318746"/>
                </a:cubicBezTo>
                <a:cubicBezTo>
                  <a:pt x="1831724" y="319434"/>
                  <a:pt x="1842739" y="311872"/>
                  <a:pt x="1850485" y="290530"/>
                </a:cubicBezTo>
                <a:cubicBezTo>
                  <a:pt x="1854342" y="279542"/>
                  <a:pt x="1845353" y="277483"/>
                  <a:pt x="1838826" y="274023"/>
                </a:cubicBezTo>
                <a:cubicBezTo>
                  <a:pt x="1833599" y="271129"/>
                  <a:pt x="1825908" y="269635"/>
                  <a:pt x="1826804" y="262610"/>
                </a:cubicBezTo>
                <a:cubicBezTo>
                  <a:pt x="1828332" y="255552"/>
                  <a:pt x="1835922" y="255149"/>
                  <a:pt x="1841648" y="255479"/>
                </a:cubicBezTo>
                <a:cubicBezTo>
                  <a:pt x="1881131" y="258457"/>
                  <a:pt x="1905053" y="231182"/>
                  <a:pt x="1933175" y="211295"/>
                </a:cubicBezTo>
                <a:cubicBezTo>
                  <a:pt x="1939897" y="206498"/>
                  <a:pt x="1937630" y="199642"/>
                  <a:pt x="1937293" y="193317"/>
                </a:cubicBezTo>
                <a:cubicBezTo>
                  <a:pt x="1937456" y="184428"/>
                  <a:pt x="1931758" y="172680"/>
                  <a:pt x="1940378" y="167782"/>
                </a:cubicBezTo>
                <a:cubicBezTo>
                  <a:pt x="1950862" y="162151"/>
                  <a:pt x="1953599" y="177862"/>
                  <a:pt x="1961956" y="179955"/>
                </a:cubicBezTo>
                <a:cubicBezTo>
                  <a:pt x="1981933" y="185872"/>
                  <a:pt x="1987457" y="182408"/>
                  <a:pt x="1992141" y="163131"/>
                </a:cubicBezTo>
                <a:lnTo>
                  <a:pt x="1992331" y="162587"/>
                </a:lnTo>
                <a:lnTo>
                  <a:pt x="1986778" y="144322"/>
                </a:lnTo>
                <a:cubicBezTo>
                  <a:pt x="1983609" y="138386"/>
                  <a:pt x="1979283" y="133065"/>
                  <a:pt x="1973980" y="128749"/>
                </a:cubicBezTo>
                <a:cubicBezTo>
                  <a:pt x="1957429" y="115673"/>
                  <a:pt x="1933691" y="110591"/>
                  <a:pt x="1912158" y="123151"/>
                </a:cubicBezTo>
                <a:cubicBezTo>
                  <a:pt x="1906000" y="126650"/>
                  <a:pt x="1894382" y="122826"/>
                  <a:pt x="1892523" y="135610"/>
                </a:cubicBezTo>
                <a:cubicBezTo>
                  <a:pt x="1892092" y="139439"/>
                  <a:pt x="1883438" y="143704"/>
                  <a:pt x="1878608" y="136350"/>
                </a:cubicBezTo>
                <a:cubicBezTo>
                  <a:pt x="1877655" y="127361"/>
                  <a:pt x="1877058" y="118355"/>
                  <a:pt x="1882843" y="111953"/>
                </a:cubicBezTo>
                <a:cubicBezTo>
                  <a:pt x="1884771" y="109819"/>
                  <a:pt x="1887408" y="107974"/>
                  <a:pt x="1890978" y="106516"/>
                </a:cubicBezTo>
                <a:cubicBezTo>
                  <a:pt x="1903393" y="101417"/>
                  <a:pt x="1917610" y="106371"/>
                  <a:pt x="1929358" y="100672"/>
                </a:cubicBezTo>
                <a:cubicBezTo>
                  <a:pt x="1935549" y="97807"/>
                  <a:pt x="1944903" y="94773"/>
                  <a:pt x="1933047" y="86523"/>
                </a:cubicBezTo>
                <a:cubicBezTo>
                  <a:pt x="1931278" y="77103"/>
                  <a:pt x="1921718" y="64291"/>
                  <a:pt x="1943458" y="67577"/>
                </a:cubicBezTo>
                <a:cubicBezTo>
                  <a:pt x="1944722" y="67509"/>
                  <a:pt x="1945356" y="67475"/>
                  <a:pt x="1946687" y="68673"/>
                </a:cubicBezTo>
                <a:cubicBezTo>
                  <a:pt x="1952851" y="77226"/>
                  <a:pt x="1963670" y="77919"/>
                  <a:pt x="1972161" y="82543"/>
                </a:cubicBezTo>
                <a:cubicBezTo>
                  <a:pt x="1978687" y="86003"/>
                  <a:pt x="1984212" y="82538"/>
                  <a:pt x="1983109" y="73717"/>
                </a:cubicBezTo>
                <a:cubicBezTo>
                  <a:pt x="1983708" y="73050"/>
                  <a:pt x="1984939" y="72351"/>
                  <a:pt x="1986238" y="72916"/>
                </a:cubicBezTo>
                <a:cubicBezTo>
                  <a:pt x="1991729" y="68819"/>
                  <a:pt x="2000086" y="70912"/>
                  <a:pt x="2004144" y="63720"/>
                </a:cubicBezTo>
                <a:cubicBezTo>
                  <a:pt x="2016257" y="52929"/>
                  <a:pt x="2027104" y="42204"/>
                  <a:pt x="2033222" y="26022"/>
                </a:cubicBezTo>
                <a:cubicBezTo>
                  <a:pt x="2044462" y="-1214"/>
                  <a:pt x="2059607" y="-2653"/>
                  <a:pt x="2078526" y="19176"/>
                </a:cubicBezTo>
                <a:cubicBezTo>
                  <a:pt x="2098810" y="42837"/>
                  <a:pt x="2105802" y="43100"/>
                  <a:pt x="2128694" y="20319"/>
                </a:cubicBezTo>
                <a:cubicBezTo>
                  <a:pt x="2129293" y="19653"/>
                  <a:pt x="2129293" y="19653"/>
                  <a:pt x="2129892" y="18987"/>
                </a:cubicBezTo>
                <a:cubicBezTo>
                  <a:pt x="2155915" y="-4595"/>
                  <a:pt x="2158976" y="-6660"/>
                  <a:pt x="2179596" y="23325"/>
                </a:cubicBezTo>
                <a:cubicBezTo>
                  <a:pt x="2185093" y="31279"/>
                  <a:pt x="2187097" y="45126"/>
                  <a:pt x="2197183" y="43956"/>
                </a:cubicBezTo>
                <a:cubicBezTo>
                  <a:pt x="2209799" y="42652"/>
                  <a:pt x="2208361" y="27505"/>
                  <a:pt x="2211619" y="17184"/>
                </a:cubicBezTo>
                <a:cubicBezTo>
                  <a:pt x="2213248" y="12024"/>
                  <a:pt x="2214244" y="6896"/>
                  <a:pt x="2215240" y="1769"/>
                </a:cubicBezTo>
                <a:cubicBezTo>
                  <a:pt x="2221363" y="-2361"/>
                  <a:pt x="2224095" y="1300"/>
                  <a:pt x="2224397" y="6991"/>
                </a:cubicBezTo>
                <a:cubicBezTo>
                  <a:pt x="2225265" y="11385"/>
                  <a:pt x="2224201" y="15249"/>
                  <a:pt x="2226301" y="18942"/>
                </a:cubicBezTo>
                <a:cubicBezTo>
                  <a:pt x="2228035" y="27730"/>
                  <a:pt x="2229770" y="36517"/>
                  <a:pt x="2232138" y="45271"/>
                </a:cubicBezTo>
                <a:cubicBezTo>
                  <a:pt x="2237540" y="63379"/>
                  <a:pt x="2244665" y="66172"/>
                  <a:pt x="2260606" y="55811"/>
                </a:cubicBezTo>
                <a:cubicBezTo>
                  <a:pt x="2267961" y="50981"/>
                  <a:pt x="2273917" y="43688"/>
                  <a:pt x="2281238" y="38224"/>
                </a:cubicBezTo>
                <a:cubicBezTo>
                  <a:pt x="2286096" y="34161"/>
                  <a:pt x="2291486" y="28166"/>
                  <a:pt x="2298611" y="30959"/>
                </a:cubicBezTo>
                <a:cubicBezTo>
                  <a:pt x="2306403" y="34351"/>
                  <a:pt x="2306806" y="41941"/>
                  <a:pt x="2307841" y="49497"/>
                </a:cubicBezTo>
                <a:cubicBezTo>
                  <a:pt x="2308978" y="58952"/>
                  <a:pt x="2308849" y="68472"/>
                  <a:pt x="2309386" y="78592"/>
                </a:cubicBezTo>
                <a:cubicBezTo>
                  <a:pt x="2309957" y="89344"/>
                  <a:pt x="2314054" y="94835"/>
                  <a:pt x="2325539" y="96128"/>
                </a:cubicBezTo>
                <a:cubicBezTo>
                  <a:pt x="2345947" y="98216"/>
                  <a:pt x="2354075" y="107934"/>
                  <a:pt x="2355715" y="126875"/>
                </a:cubicBezTo>
                <a:cubicBezTo>
                  <a:pt x="2359829" y="168518"/>
                  <a:pt x="2362459" y="170281"/>
                  <a:pt x="2403767" y="159843"/>
                </a:cubicBezTo>
                <a:lnTo>
                  <a:pt x="2411135" y="158481"/>
                </a:lnTo>
                <a:lnTo>
                  <a:pt x="2421802" y="148799"/>
                </a:lnTo>
                <a:cubicBezTo>
                  <a:pt x="2431621" y="142570"/>
                  <a:pt x="2444304" y="142532"/>
                  <a:pt x="2452695" y="145256"/>
                </a:cubicBezTo>
                <a:cubicBezTo>
                  <a:pt x="2462383" y="148547"/>
                  <a:pt x="2468043" y="147613"/>
                  <a:pt x="2477692" y="138221"/>
                </a:cubicBezTo>
                <a:cubicBezTo>
                  <a:pt x="2470578" y="159528"/>
                  <a:pt x="2478168" y="159126"/>
                  <a:pt x="2489883" y="152796"/>
                </a:cubicBezTo>
                <a:cubicBezTo>
                  <a:pt x="2490652" y="161317"/>
                  <a:pt x="2490922" y="169391"/>
                  <a:pt x="2492669" y="176909"/>
                </a:cubicBezTo>
                <a:lnTo>
                  <a:pt x="2499486" y="189073"/>
                </a:lnTo>
                <a:lnTo>
                  <a:pt x="2502551" y="186628"/>
                </a:lnTo>
                <a:cubicBezTo>
                  <a:pt x="2504737" y="183025"/>
                  <a:pt x="2505610" y="178538"/>
                  <a:pt x="2505307" y="172845"/>
                </a:cubicBezTo>
                <a:cubicBezTo>
                  <a:pt x="2503729" y="143118"/>
                  <a:pt x="2505492" y="140488"/>
                  <a:pt x="2536983" y="136278"/>
                </a:cubicBezTo>
                <a:cubicBezTo>
                  <a:pt x="2550231" y="134940"/>
                  <a:pt x="2549928" y="129248"/>
                  <a:pt x="2544398" y="120661"/>
                </a:cubicBezTo>
                <a:cubicBezTo>
                  <a:pt x="2542328" y="105549"/>
                  <a:pt x="2552817" y="111970"/>
                  <a:pt x="2559808" y="112233"/>
                </a:cubicBezTo>
                <a:cubicBezTo>
                  <a:pt x="2589406" y="120175"/>
                  <a:pt x="2608611" y="111544"/>
                  <a:pt x="2624244" y="83440"/>
                </a:cubicBezTo>
                <a:cubicBezTo>
                  <a:pt x="2637582" y="59899"/>
                  <a:pt x="2642508" y="57099"/>
                  <a:pt x="2658258" y="67046"/>
                </a:cubicBezTo>
                <a:cubicBezTo>
                  <a:pt x="2662423" y="73801"/>
                  <a:pt x="2663559" y="83256"/>
                  <a:pt x="2673780" y="84616"/>
                </a:cubicBezTo>
                <a:cubicBezTo>
                  <a:pt x="2685399" y="88439"/>
                  <a:pt x="2694019" y="83541"/>
                  <a:pt x="2702471" y="75481"/>
                </a:cubicBezTo>
                <a:cubicBezTo>
                  <a:pt x="2710324" y="68087"/>
                  <a:pt x="2716710" y="56965"/>
                  <a:pt x="2730195" y="60055"/>
                </a:cubicBezTo>
                <a:cubicBezTo>
                  <a:pt x="2735025" y="67410"/>
                  <a:pt x="2739223" y="74798"/>
                  <a:pt x="2745884" y="80788"/>
                </a:cubicBezTo>
                <a:cubicBezTo>
                  <a:pt x="2749880" y="84380"/>
                  <a:pt x="2748520" y="94601"/>
                  <a:pt x="2758472" y="90901"/>
                </a:cubicBezTo>
                <a:cubicBezTo>
                  <a:pt x="2762765" y="88136"/>
                  <a:pt x="2763761" y="83010"/>
                  <a:pt x="2766756" y="79679"/>
                </a:cubicBezTo>
                <a:cubicBezTo>
                  <a:pt x="2767355" y="79013"/>
                  <a:pt x="2767288" y="77749"/>
                  <a:pt x="2767220" y="76483"/>
                </a:cubicBezTo>
                <a:cubicBezTo>
                  <a:pt x="2770680" y="69956"/>
                  <a:pt x="2765116" y="60737"/>
                  <a:pt x="2773735" y="55840"/>
                </a:cubicBezTo>
                <a:cubicBezTo>
                  <a:pt x="2781460" y="57967"/>
                  <a:pt x="2780564" y="64992"/>
                  <a:pt x="2781499" y="70651"/>
                </a:cubicBezTo>
                <a:cubicBezTo>
                  <a:pt x="2782434" y="76309"/>
                  <a:pt x="2783402" y="82600"/>
                  <a:pt x="2784970" y="88225"/>
                </a:cubicBezTo>
                <a:cubicBezTo>
                  <a:pt x="2790572" y="110129"/>
                  <a:pt x="2797664" y="112290"/>
                  <a:pt x="2815301" y="98032"/>
                </a:cubicBezTo>
                <a:cubicBezTo>
                  <a:pt x="2819527" y="94002"/>
                  <a:pt x="2823720" y="89340"/>
                  <a:pt x="2827279" y="84711"/>
                </a:cubicBezTo>
                <a:cubicBezTo>
                  <a:pt x="2839660" y="78979"/>
                  <a:pt x="2845688" y="85002"/>
                  <a:pt x="2846959" y="96987"/>
                </a:cubicBezTo>
                <a:cubicBezTo>
                  <a:pt x="2847927" y="103278"/>
                  <a:pt x="2848297" y="110234"/>
                  <a:pt x="2848000" y="116593"/>
                </a:cubicBezTo>
                <a:cubicBezTo>
                  <a:pt x="2847904" y="126748"/>
                  <a:pt x="2850138" y="132971"/>
                  <a:pt x="2862855" y="133564"/>
                </a:cubicBezTo>
                <a:cubicBezTo>
                  <a:pt x="2876837" y="134091"/>
                  <a:pt x="2883134" y="145174"/>
                  <a:pt x="2884472" y="158421"/>
                </a:cubicBezTo>
                <a:cubicBezTo>
                  <a:pt x="2888015" y="189314"/>
                  <a:pt x="2888015" y="189314"/>
                  <a:pt x="2917709" y="187102"/>
                </a:cubicBezTo>
                <a:cubicBezTo>
                  <a:pt x="2924034" y="186766"/>
                  <a:pt x="2933750" y="178638"/>
                  <a:pt x="2933291" y="193886"/>
                </a:cubicBezTo>
                <a:cubicBezTo>
                  <a:pt x="2930896" y="196550"/>
                  <a:pt x="2928500" y="199215"/>
                  <a:pt x="2926071" y="201247"/>
                </a:cubicBezTo>
                <a:cubicBezTo>
                  <a:pt x="2919018" y="211769"/>
                  <a:pt x="2926709" y="213263"/>
                  <a:pt x="2934433" y="215391"/>
                </a:cubicBezTo>
                <a:cubicBezTo>
                  <a:pt x="2948481" y="217182"/>
                  <a:pt x="2958238" y="221738"/>
                  <a:pt x="2958478" y="238217"/>
                </a:cubicBezTo>
                <a:cubicBezTo>
                  <a:pt x="2958216" y="245207"/>
                  <a:pt x="2963013" y="251930"/>
                  <a:pt x="2965280" y="258786"/>
                </a:cubicBezTo>
                <a:cubicBezTo>
                  <a:pt x="2968380" y="269405"/>
                  <a:pt x="2966953" y="278360"/>
                  <a:pt x="2958500" y="286420"/>
                </a:cubicBezTo>
                <a:cubicBezTo>
                  <a:pt x="2942862" y="302473"/>
                  <a:pt x="2942868" y="314524"/>
                  <a:pt x="2957723" y="331496"/>
                </a:cubicBezTo>
                <a:cubicBezTo>
                  <a:pt x="2961120" y="335755"/>
                  <a:pt x="2965117" y="339348"/>
                  <a:pt x="2968514" y="343608"/>
                </a:cubicBezTo>
                <a:cubicBezTo>
                  <a:pt x="2976642" y="353325"/>
                  <a:pt x="2976513" y="362846"/>
                  <a:pt x="2968162" y="372803"/>
                </a:cubicBezTo>
                <a:cubicBezTo>
                  <a:pt x="2962322" y="379297"/>
                  <a:pt x="2954685" y="385530"/>
                  <a:pt x="2955827" y="394151"/>
                </a:cubicBezTo>
                <a:lnTo>
                  <a:pt x="2960174" y="403426"/>
                </a:lnTo>
                <a:lnTo>
                  <a:pt x="2961076" y="403846"/>
                </a:lnTo>
                <a:cubicBezTo>
                  <a:pt x="2966715" y="404799"/>
                  <a:pt x="2974620" y="407133"/>
                  <a:pt x="2970332" y="395811"/>
                </a:cubicBezTo>
                <a:cubicBezTo>
                  <a:pt x="2973573" y="388459"/>
                  <a:pt x="2973034" y="375070"/>
                  <a:pt x="2986510" y="387644"/>
                </a:cubicBezTo>
                <a:cubicBezTo>
                  <a:pt x="2987416" y="388197"/>
                  <a:pt x="2987869" y="388474"/>
                  <a:pt x="2988222" y="389933"/>
                </a:cubicBezTo>
                <a:cubicBezTo>
                  <a:pt x="2988431" y="398767"/>
                  <a:pt x="2995584" y="404374"/>
                  <a:pt x="2999263" y="411595"/>
                </a:cubicBezTo>
                <a:cubicBezTo>
                  <a:pt x="3002136" y="417078"/>
                  <a:pt x="3007598" y="417301"/>
                  <a:pt x="3011016" y="410679"/>
                </a:cubicBezTo>
                <a:cubicBezTo>
                  <a:pt x="3011746" y="410503"/>
                  <a:pt x="3012929" y="410603"/>
                  <a:pt x="3013559" y="411609"/>
                </a:cubicBezTo>
                <a:cubicBezTo>
                  <a:pt x="3019297" y="411378"/>
                  <a:pt x="3024083" y="416786"/>
                  <a:pt x="3030298" y="413735"/>
                </a:cubicBezTo>
                <a:cubicBezTo>
                  <a:pt x="3043787" y="412014"/>
                  <a:pt x="3056369" y="409739"/>
                  <a:pt x="3068268" y="401449"/>
                </a:cubicBezTo>
                <a:cubicBezTo>
                  <a:pt x="3088946" y="387943"/>
                  <a:pt x="3100100" y="394126"/>
                  <a:pt x="3102837" y="418184"/>
                </a:cubicBezTo>
                <a:cubicBezTo>
                  <a:pt x="3105650" y="444157"/>
                  <a:pt x="3110360" y="447651"/>
                  <a:pt x="3136983" y="442748"/>
                </a:cubicBezTo>
                <a:cubicBezTo>
                  <a:pt x="3137714" y="442572"/>
                  <a:pt x="3137714" y="442572"/>
                  <a:pt x="3138443" y="442395"/>
                </a:cubicBezTo>
                <a:cubicBezTo>
                  <a:pt x="3167611" y="438421"/>
                  <a:pt x="3170707" y="438444"/>
                  <a:pt x="3170756" y="468949"/>
                </a:cubicBezTo>
                <a:cubicBezTo>
                  <a:pt x="3170786" y="477052"/>
                  <a:pt x="3165610" y="487577"/>
                  <a:pt x="3173139" y="491549"/>
                </a:cubicBezTo>
                <a:cubicBezTo>
                  <a:pt x="3182480" y="496625"/>
                  <a:pt x="3188663" y="485470"/>
                  <a:pt x="3195806" y="479877"/>
                </a:cubicBezTo>
                <a:cubicBezTo>
                  <a:pt x="3199379" y="477081"/>
                  <a:pt x="3202497" y="474008"/>
                  <a:pt x="3205615" y="470935"/>
                </a:cubicBezTo>
                <a:cubicBezTo>
                  <a:pt x="3211807" y="470981"/>
                  <a:pt x="3211961" y="474806"/>
                  <a:pt x="3209472" y="478885"/>
                </a:cubicBezTo>
                <a:cubicBezTo>
                  <a:pt x="3207990" y="482335"/>
                  <a:pt x="3205424" y="484502"/>
                  <a:pt x="3205125" y="488051"/>
                </a:cubicBezTo>
                <a:cubicBezTo>
                  <a:pt x="3202160" y="494949"/>
                  <a:pt x="3199196" y="501847"/>
                  <a:pt x="3196684" y="509022"/>
                </a:cubicBezTo>
                <a:cubicBezTo>
                  <a:pt x="3191838" y="524102"/>
                  <a:pt x="3195442" y="529410"/>
                  <a:pt x="3211374" y="529800"/>
                </a:cubicBezTo>
                <a:cubicBezTo>
                  <a:pt x="3218748" y="529946"/>
                  <a:pt x="3226322" y="527725"/>
                  <a:pt x="3233973" y="527417"/>
                </a:cubicBezTo>
                <a:cubicBezTo>
                  <a:pt x="3239259" y="526910"/>
                  <a:pt x="3245826" y="525318"/>
                  <a:pt x="3249429" y="530626"/>
                </a:cubicBezTo>
                <a:cubicBezTo>
                  <a:pt x="3253209" y="536664"/>
                  <a:pt x="3249891" y="542103"/>
                  <a:pt x="3247026" y="547818"/>
                </a:cubicBezTo>
                <a:cubicBezTo>
                  <a:pt x="3243332" y="554894"/>
                  <a:pt x="3238731" y="561416"/>
                  <a:pt x="3234306" y="568668"/>
                </a:cubicBezTo>
                <a:cubicBezTo>
                  <a:pt x="3229606" y="576373"/>
                  <a:pt x="3229837" y="582111"/>
                  <a:pt x="3237166" y="588447"/>
                </a:cubicBezTo>
                <a:cubicBezTo>
                  <a:pt x="3250287" y="599562"/>
                  <a:pt x="3251302" y="610133"/>
                  <a:pt x="3243460" y="624006"/>
                </a:cubicBezTo>
                <a:cubicBezTo>
                  <a:pt x="3226570" y="654750"/>
                  <a:pt x="3227553" y="657215"/>
                  <a:pt x="3261062" y="669573"/>
                </a:cubicBezTo>
                <a:lnTo>
                  <a:pt x="3266803" y="672122"/>
                </a:lnTo>
                <a:lnTo>
                  <a:pt x="3278766" y="670484"/>
                </a:lnTo>
                <a:cubicBezTo>
                  <a:pt x="3288507" y="670829"/>
                  <a:pt x="3297296" y="676813"/>
                  <a:pt x="3301805" y="682673"/>
                </a:cubicBezTo>
                <a:cubicBezTo>
                  <a:pt x="3306944" y="689540"/>
                  <a:pt x="3311300" y="691576"/>
                  <a:pt x="3322422" y="689654"/>
                </a:cubicBezTo>
                <a:cubicBezTo>
                  <a:pt x="3307407" y="701017"/>
                  <a:pt x="3312846" y="704334"/>
                  <a:pt x="3323945" y="705510"/>
                </a:cubicBezTo>
                <a:cubicBezTo>
                  <a:pt x="3320439" y="711766"/>
                  <a:pt x="3316800" y="717475"/>
                  <a:pt x="3314446" y="723502"/>
                </a:cubicBezTo>
                <a:lnTo>
                  <a:pt x="3313394" y="735144"/>
                </a:lnTo>
                <a:lnTo>
                  <a:pt x="3316672" y="734906"/>
                </a:lnTo>
                <a:cubicBezTo>
                  <a:pt x="3319892" y="733450"/>
                  <a:pt x="3322621" y="730761"/>
                  <a:pt x="3325110" y="726681"/>
                </a:cubicBezTo>
                <a:cubicBezTo>
                  <a:pt x="3338105" y="705379"/>
                  <a:pt x="3340571" y="704396"/>
                  <a:pt x="3364340" y="716408"/>
                </a:cubicBezTo>
                <a:cubicBezTo>
                  <a:pt x="3374134" y="721761"/>
                  <a:pt x="3376623" y="717682"/>
                  <a:pt x="3376868" y="709124"/>
                </a:cubicBezTo>
                <a:cubicBezTo>
                  <a:pt x="3382598" y="697694"/>
                  <a:pt x="3386808" y="707104"/>
                  <a:pt x="3391517" y="710599"/>
                </a:cubicBezTo>
                <a:cubicBezTo>
                  <a:pt x="3408219" y="730117"/>
                  <a:pt x="3425587" y="733249"/>
                  <a:pt x="3449715" y="721225"/>
                </a:cubicBezTo>
                <a:cubicBezTo>
                  <a:pt x="3470094" y="711268"/>
                  <a:pt x="3474825" y="711667"/>
                  <a:pt x="3481003" y="726008"/>
                </a:cubicBezTo>
                <a:cubicBezTo>
                  <a:pt x="3480681" y="732653"/>
                  <a:pt x="3476986" y="739728"/>
                  <a:pt x="3483409" y="745513"/>
                </a:cubicBezTo>
                <a:cubicBezTo>
                  <a:pt x="3489632" y="753662"/>
                  <a:pt x="3497913" y="754361"/>
                  <a:pt x="3507576" y="752793"/>
                </a:cubicBezTo>
                <a:cubicBezTo>
                  <a:pt x="3516510" y="751402"/>
                  <a:pt x="3526197" y="746738"/>
                  <a:pt x="3534055" y="755263"/>
                </a:cubicBezTo>
                <a:cubicBezTo>
                  <a:pt x="3533910" y="762639"/>
                  <a:pt x="3533312" y="769737"/>
                  <a:pt x="3535079" y="777034"/>
                </a:cubicBezTo>
                <a:cubicBezTo>
                  <a:pt x="3536139" y="781412"/>
                  <a:pt x="3530355" y="787835"/>
                  <a:pt x="3538990" y="789993"/>
                </a:cubicBezTo>
                <a:cubicBezTo>
                  <a:pt x="3543269" y="790115"/>
                  <a:pt x="3546387" y="787042"/>
                  <a:pt x="3550035" y="786158"/>
                </a:cubicBezTo>
                <a:cubicBezTo>
                  <a:pt x="3550766" y="785982"/>
                  <a:pt x="3551318" y="785076"/>
                  <a:pt x="3551872" y="784169"/>
                </a:cubicBezTo>
                <a:cubicBezTo>
                  <a:pt x="3557356" y="781296"/>
                  <a:pt x="3557878" y="772285"/>
                  <a:pt x="3566159" y="772983"/>
                </a:cubicBezTo>
                <a:cubicBezTo>
                  <a:pt x="3570491" y="778114"/>
                  <a:pt x="3566544" y="782548"/>
                  <a:pt x="3564509" y="786903"/>
                </a:cubicBezTo>
                <a:cubicBezTo>
                  <a:pt x="3562473" y="791258"/>
                  <a:pt x="3560161" y="796068"/>
                  <a:pt x="3558579" y="800700"/>
                </a:cubicBezTo>
                <a:cubicBezTo>
                  <a:pt x="3552074" y="818499"/>
                  <a:pt x="3555953" y="823354"/>
                  <a:pt x="3574904" y="821854"/>
                </a:cubicBezTo>
                <a:cubicBezTo>
                  <a:pt x="3579736" y="821070"/>
                  <a:pt x="3584844" y="819833"/>
                  <a:pt x="3589499" y="818319"/>
                </a:cubicBezTo>
                <a:cubicBezTo>
                  <a:pt x="3600777" y="820223"/>
                  <a:pt x="3602091" y="827244"/>
                  <a:pt x="3597290" y="836133"/>
                </a:cubicBezTo>
                <a:cubicBezTo>
                  <a:pt x="3594978" y="840942"/>
                  <a:pt x="3591937" y="845927"/>
                  <a:pt x="3588718" y="850183"/>
                </a:cubicBezTo>
                <a:cubicBezTo>
                  <a:pt x="3583841" y="857159"/>
                  <a:pt x="3582435" y="862521"/>
                  <a:pt x="3590947" y="868957"/>
                </a:cubicBezTo>
                <a:cubicBezTo>
                  <a:pt x="3600366" y="875947"/>
                  <a:pt x="3599468" y="886593"/>
                  <a:pt x="3594115" y="896388"/>
                </a:cubicBezTo>
                <a:cubicBezTo>
                  <a:pt x="3581925" y="919427"/>
                  <a:pt x="3581925" y="919427"/>
                  <a:pt x="3603504" y="931969"/>
                </a:cubicBezTo>
                <a:cubicBezTo>
                  <a:pt x="3608037" y="934735"/>
                  <a:pt x="3618608" y="933719"/>
                  <a:pt x="3611064" y="944044"/>
                </a:cubicBezTo>
                <a:cubicBezTo>
                  <a:pt x="3608145" y="944751"/>
                  <a:pt x="3605226" y="945458"/>
                  <a:pt x="3602584" y="945712"/>
                </a:cubicBezTo>
                <a:cubicBezTo>
                  <a:pt x="3592721" y="949646"/>
                  <a:pt x="3597331" y="954324"/>
                  <a:pt x="3601663" y="959454"/>
                </a:cubicBezTo>
                <a:cubicBezTo>
                  <a:pt x="3610528" y="967351"/>
                  <a:pt x="3615115" y="975124"/>
                  <a:pt x="3607473" y="986633"/>
                </a:cubicBezTo>
                <a:cubicBezTo>
                  <a:pt x="3603978" y="991342"/>
                  <a:pt x="3604108" y="998262"/>
                  <a:pt x="3602427" y="1004078"/>
                </a:cubicBezTo>
                <a:cubicBezTo>
                  <a:pt x="3599539" y="1012889"/>
                  <a:pt x="3594309" y="1018405"/>
                  <a:pt x="3584645" y="1019972"/>
                </a:cubicBezTo>
                <a:cubicBezTo>
                  <a:pt x="3566224" y="1023661"/>
                  <a:pt x="3560518" y="1031997"/>
                  <a:pt x="3562747" y="1050771"/>
                </a:cubicBezTo>
                <a:cubicBezTo>
                  <a:pt x="3563077" y="1055326"/>
                  <a:pt x="3564138" y="1059705"/>
                  <a:pt x="3564469" y="1064260"/>
                </a:cubicBezTo>
                <a:cubicBezTo>
                  <a:pt x="3565484" y="1074830"/>
                  <a:pt x="3560883" y="1081352"/>
                  <a:pt x="3550390" y="1084279"/>
                </a:cubicBezTo>
                <a:cubicBezTo>
                  <a:pt x="3540903" y="1086577"/>
                  <a:pt x="3529426" y="1087039"/>
                  <a:pt x="3530319" y="1101888"/>
                </a:cubicBezTo>
                <a:cubicBezTo>
                  <a:pt x="3531134" y="1114823"/>
                  <a:pt x="3531949" y="1127760"/>
                  <a:pt x="3548134" y="1130793"/>
                </a:cubicBezTo>
                <a:cubicBezTo>
                  <a:pt x="3549771" y="1131169"/>
                  <a:pt x="3552314" y="1132098"/>
                  <a:pt x="3551837" y="1134918"/>
                </a:cubicBezTo>
                <a:cubicBezTo>
                  <a:pt x="3548896" y="1138720"/>
                  <a:pt x="3544817" y="1136232"/>
                  <a:pt x="3541268" y="1135933"/>
                </a:cubicBezTo>
                <a:cubicBezTo>
                  <a:pt x="3526043" y="1138460"/>
                  <a:pt x="3512146" y="1133715"/>
                  <a:pt x="3498150" y="1130151"/>
                </a:cubicBezTo>
                <a:cubicBezTo>
                  <a:pt x="3490322" y="1129730"/>
                  <a:pt x="3486727" y="1135622"/>
                  <a:pt x="3483133" y="1141514"/>
                </a:cubicBezTo>
                <a:cubicBezTo>
                  <a:pt x="3479815" y="1146952"/>
                  <a:pt x="3476674" y="1153121"/>
                  <a:pt x="3473356" y="1158560"/>
                </a:cubicBezTo>
                <a:cubicBezTo>
                  <a:pt x="3461642" y="1178780"/>
                  <a:pt x="3460914" y="1178957"/>
                  <a:pt x="3440770" y="1169156"/>
                </a:cubicBezTo>
                <a:cubicBezTo>
                  <a:pt x="3436354" y="1187608"/>
                  <a:pt x="3436354" y="1187608"/>
                  <a:pt x="3419032" y="1178283"/>
                </a:cubicBezTo>
                <a:cubicBezTo>
                  <a:pt x="3415859" y="1176348"/>
                  <a:pt x="3412409" y="1174866"/>
                  <a:pt x="3409114" y="1177209"/>
                </a:cubicBezTo>
                <a:cubicBezTo>
                  <a:pt x="3405819" y="1179553"/>
                  <a:pt x="3408162" y="1182848"/>
                  <a:pt x="3408869" y="1185767"/>
                </a:cubicBezTo>
                <a:cubicBezTo>
                  <a:pt x="3410560" y="1191152"/>
                  <a:pt x="3412250" y="1196536"/>
                  <a:pt x="3413211" y="1202098"/>
                </a:cubicBezTo>
                <a:cubicBezTo>
                  <a:pt x="3415409" y="1212768"/>
                  <a:pt x="3420925" y="1217998"/>
                  <a:pt x="3432225" y="1216807"/>
                </a:cubicBezTo>
                <a:cubicBezTo>
                  <a:pt x="3440152" y="1216045"/>
                  <a:pt x="3446143" y="1218458"/>
                  <a:pt x="3448817" y="1226307"/>
                </a:cubicBezTo>
                <a:cubicBezTo>
                  <a:pt x="3448949" y="1233228"/>
                  <a:pt x="3443564" y="1234919"/>
                  <a:pt x="3438732" y="1235703"/>
                </a:cubicBezTo>
                <a:cubicBezTo>
                  <a:pt x="3408736" y="1241036"/>
                  <a:pt x="3391461" y="1262216"/>
                  <a:pt x="3374993" y="1285133"/>
                </a:cubicBezTo>
                <a:cubicBezTo>
                  <a:pt x="3366640" y="1297295"/>
                  <a:pt x="3361480" y="1300211"/>
                  <a:pt x="3354054" y="1294223"/>
                </a:cubicBezTo>
                <a:lnTo>
                  <a:pt x="3347879" y="1287635"/>
                </a:lnTo>
                <a:lnTo>
                  <a:pt x="3338368" y="1296544"/>
                </a:lnTo>
                <a:lnTo>
                  <a:pt x="3337209" y="1300189"/>
                </a:lnTo>
                <a:lnTo>
                  <a:pt x="3345693" y="1300905"/>
                </a:lnTo>
                <a:cubicBezTo>
                  <a:pt x="3367617" y="1303707"/>
                  <a:pt x="3374447" y="1315958"/>
                  <a:pt x="3364647" y="1336101"/>
                </a:cubicBezTo>
                <a:cubicBezTo>
                  <a:pt x="3360576" y="1344812"/>
                  <a:pt x="3354239" y="1352141"/>
                  <a:pt x="3351981" y="1361958"/>
                </a:cubicBezTo>
                <a:cubicBezTo>
                  <a:pt x="3347943" y="1378774"/>
                  <a:pt x="3351546" y="1384082"/>
                  <a:pt x="3368583" y="1382660"/>
                </a:cubicBezTo>
                <a:cubicBezTo>
                  <a:pt x="3373592" y="1382605"/>
                  <a:pt x="3378700" y="1381368"/>
                  <a:pt x="3383532" y="1380584"/>
                </a:cubicBezTo>
                <a:cubicBezTo>
                  <a:pt x="3387910" y="1379524"/>
                  <a:pt x="3392289" y="1378464"/>
                  <a:pt x="3397575" y="1377956"/>
                </a:cubicBezTo>
                <a:cubicBezTo>
                  <a:pt x="3377911" y="1402032"/>
                  <a:pt x="3361956" y="1404737"/>
                  <a:pt x="3338034" y="1388899"/>
                </a:cubicBezTo>
                <a:cubicBezTo>
                  <a:pt x="3326526" y="1381257"/>
                  <a:pt x="3321142" y="1382947"/>
                  <a:pt x="3319514" y="1393771"/>
                </a:cubicBezTo>
                <a:cubicBezTo>
                  <a:pt x="3319264" y="1396729"/>
                  <a:pt x="3320211" y="1401038"/>
                  <a:pt x="3320276" y="1404499"/>
                </a:cubicBezTo>
                <a:lnTo>
                  <a:pt x="3319892" y="1406503"/>
                </a:lnTo>
                <a:lnTo>
                  <a:pt x="3351343" y="1411484"/>
                </a:lnTo>
                <a:cubicBezTo>
                  <a:pt x="3358159" y="1412563"/>
                  <a:pt x="3365666" y="1412677"/>
                  <a:pt x="3370604" y="1418834"/>
                </a:cubicBezTo>
                <a:cubicBezTo>
                  <a:pt x="3371212" y="1418394"/>
                  <a:pt x="3371820" y="1417953"/>
                  <a:pt x="3372427" y="1417510"/>
                </a:cubicBezTo>
                <a:cubicBezTo>
                  <a:pt x="3391694" y="1414650"/>
                  <a:pt x="3410074" y="1420785"/>
                  <a:pt x="3429285" y="1421677"/>
                </a:cubicBezTo>
                <a:cubicBezTo>
                  <a:pt x="3465084" y="1423046"/>
                  <a:pt x="3501241" y="1425548"/>
                  <a:pt x="3537127" y="1416180"/>
                </a:cubicBezTo>
                <a:cubicBezTo>
                  <a:pt x="3547755" y="1413562"/>
                  <a:pt x="3559182" y="1412685"/>
                  <a:pt x="3570029" y="1415478"/>
                </a:cubicBezTo>
                <a:cubicBezTo>
                  <a:pt x="3587609" y="1419874"/>
                  <a:pt x="3603144" y="1430397"/>
                  <a:pt x="3622826" y="1424914"/>
                </a:cubicBezTo>
                <a:cubicBezTo>
                  <a:pt x="3631274" y="1422488"/>
                  <a:pt x="3640905" y="1426164"/>
                  <a:pt x="3649654" y="1428626"/>
                </a:cubicBezTo>
                <a:cubicBezTo>
                  <a:pt x="3654815" y="1429980"/>
                  <a:pt x="3659285" y="1432301"/>
                  <a:pt x="3659254" y="1439284"/>
                </a:cubicBezTo>
                <a:cubicBezTo>
                  <a:pt x="3662047" y="1428438"/>
                  <a:pt x="3669088" y="1424715"/>
                  <a:pt x="3678443" y="1426734"/>
                </a:cubicBezTo>
                <a:cubicBezTo>
                  <a:pt x="3698204" y="1430939"/>
                  <a:pt x="3718962" y="1428851"/>
                  <a:pt x="3736952" y="1440838"/>
                </a:cubicBezTo>
                <a:cubicBezTo>
                  <a:pt x="3741339" y="1443683"/>
                  <a:pt x="3747882" y="1443106"/>
                  <a:pt x="3753042" y="1444462"/>
                </a:cubicBezTo>
                <a:cubicBezTo>
                  <a:pt x="3768966" y="1449134"/>
                  <a:pt x="3785057" y="1452757"/>
                  <a:pt x="3801091" y="1460134"/>
                </a:cubicBezTo>
                <a:cubicBezTo>
                  <a:pt x="3816515" y="1467952"/>
                  <a:pt x="3832850" y="1480215"/>
                  <a:pt x="3852917" y="1479093"/>
                </a:cubicBezTo>
                <a:cubicBezTo>
                  <a:pt x="3862605" y="1479015"/>
                  <a:pt x="3873617" y="1480759"/>
                  <a:pt x="3880072" y="1490918"/>
                </a:cubicBezTo>
                <a:lnTo>
                  <a:pt x="3881728" y="1490643"/>
                </a:lnTo>
                <a:lnTo>
                  <a:pt x="3881727" y="1490645"/>
                </a:lnTo>
                <a:cubicBezTo>
                  <a:pt x="3882639" y="1489982"/>
                  <a:pt x="3882597" y="1490244"/>
                  <a:pt x="3882142" y="1490575"/>
                </a:cubicBezTo>
                <a:lnTo>
                  <a:pt x="3881728" y="1490643"/>
                </a:lnTo>
                <a:lnTo>
                  <a:pt x="3880762" y="1489954"/>
                </a:lnTo>
                <a:cubicBezTo>
                  <a:pt x="3874443" y="1485728"/>
                  <a:pt x="3875024" y="1482057"/>
                  <a:pt x="3881898" y="1479383"/>
                </a:cubicBezTo>
                <a:cubicBezTo>
                  <a:pt x="3884245" y="1478142"/>
                  <a:pt x="3886867" y="1478557"/>
                  <a:pt x="3889489" y="1478972"/>
                </a:cubicBezTo>
                <a:cubicBezTo>
                  <a:pt x="3916868" y="1485996"/>
                  <a:pt x="3945771" y="1476597"/>
                  <a:pt x="3973092" y="1487374"/>
                </a:cubicBezTo>
                <a:cubicBezTo>
                  <a:pt x="3977120" y="1489087"/>
                  <a:pt x="3982696" y="1487820"/>
                  <a:pt x="3987858" y="1489176"/>
                </a:cubicBezTo>
                <a:cubicBezTo>
                  <a:pt x="3988907" y="1489342"/>
                  <a:pt x="3990396" y="1490115"/>
                  <a:pt x="3991362" y="1490805"/>
                </a:cubicBezTo>
                <a:cubicBezTo>
                  <a:pt x="3994176" y="1493402"/>
                  <a:pt x="3994036" y="1497680"/>
                  <a:pt x="3998148" y="1498868"/>
                </a:cubicBezTo>
                <a:cubicBezTo>
                  <a:pt x="3999031" y="1500083"/>
                  <a:pt x="3999389" y="1501215"/>
                  <a:pt x="3999748" y="1502347"/>
                </a:cubicBezTo>
                <a:cubicBezTo>
                  <a:pt x="4000298" y="1505659"/>
                  <a:pt x="4000324" y="1508889"/>
                  <a:pt x="3999825" y="1512035"/>
                </a:cubicBezTo>
                <a:cubicBezTo>
                  <a:pt x="4000018" y="1514215"/>
                  <a:pt x="3999686" y="1516314"/>
                  <a:pt x="3999960" y="1517970"/>
                </a:cubicBezTo>
                <a:cubicBezTo>
                  <a:pt x="4007438" y="1525066"/>
                  <a:pt x="4015111" y="1524131"/>
                  <a:pt x="4023367" y="1519526"/>
                </a:cubicBezTo>
                <a:cubicBezTo>
                  <a:pt x="4031372" y="1516494"/>
                  <a:pt x="4036891" y="1518980"/>
                  <a:pt x="4040531" y="1526545"/>
                </a:cubicBezTo>
                <a:cubicBezTo>
                  <a:pt x="4043371" y="1532370"/>
                  <a:pt x="4040968" y="1537365"/>
                  <a:pt x="4034260" y="1538991"/>
                </a:cubicBezTo>
                <a:cubicBezTo>
                  <a:pt x="4011825" y="1527911"/>
                  <a:pt x="3986514" y="1528204"/>
                  <a:pt x="3962725" y="1522285"/>
                </a:cubicBezTo>
                <a:cubicBezTo>
                  <a:pt x="3952926" y="1519659"/>
                  <a:pt x="3938166" y="1507645"/>
                  <a:pt x="3925435" y="1520144"/>
                </a:cubicBezTo>
                <a:cubicBezTo>
                  <a:pt x="3924137" y="1521550"/>
                  <a:pt x="3919859" y="1521410"/>
                  <a:pt x="3918451" y="1520112"/>
                </a:cubicBezTo>
                <a:cubicBezTo>
                  <a:pt x="3906146" y="1509563"/>
                  <a:pt x="3889143" y="1511708"/>
                  <a:pt x="3875897" y="1503697"/>
                </a:cubicBezTo>
                <a:cubicBezTo>
                  <a:pt x="3868530" y="1499304"/>
                  <a:pt x="3861521" y="1496045"/>
                  <a:pt x="3853899" y="1503438"/>
                </a:cubicBezTo>
                <a:cubicBezTo>
                  <a:pt x="3850088" y="1507135"/>
                  <a:pt x="3844844" y="1506304"/>
                  <a:pt x="3840815" y="1504592"/>
                </a:cubicBezTo>
                <a:cubicBezTo>
                  <a:pt x="3823651" y="1497572"/>
                  <a:pt x="3805298" y="1494666"/>
                  <a:pt x="3787302" y="1492891"/>
                </a:cubicBezTo>
                <a:cubicBezTo>
                  <a:pt x="3774633" y="1491421"/>
                  <a:pt x="3762655" y="1488988"/>
                  <a:pt x="3749846" y="1491797"/>
                </a:cubicBezTo>
                <a:cubicBezTo>
                  <a:pt x="3739302" y="1493890"/>
                  <a:pt x="3728538" y="1490572"/>
                  <a:pt x="3719047" y="1482618"/>
                </a:cubicBezTo>
                <a:cubicBezTo>
                  <a:pt x="3705858" y="1470855"/>
                  <a:pt x="3690979" y="1476561"/>
                  <a:pt x="3687714" y="1493783"/>
                </a:cubicBezTo>
                <a:cubicBezTo>
                  <a:pt x="3687382" y="1495881"/>
                  <a:pt x="3686967" y="1498503"/>
                  <a:pt x="3686552" y="1501125"/>
                </a:cubicBezTo>
                <a:cubicBezTo>
                  <a:pt x="3682233" y="1528393"/>
                  <a:pt x="3673453" y="1532915"/>
                  <a:pt x="3647015" y="1523353"/>
                </a:cubicBezTo>
                <a:cubicBezTo>
                  <a:pt x="3636859" y="1519595"/>
                  <a:pt x="3629684" y="1517383"/>
                  <a:pt x="3624570" y="1532700"/>
                </a:cubicBezTo>
                <a:cubicBezTo>
                  <a:pt x="3620563" y="1544428"/>
                  <a:pt x="3617189" y="1558945"/>
                  <a:pt x="3604598" y="1567165"/>
                </a:cubicBezTo>
                <a:cubicBezTo>
                  <a:pt x="3600430" y="1569730"/>
                  <a:pt x="3601172" y="1575224"/>
                  <a:pt x="3599983" y="1579335"/>
                </a:cubicBezTo>
                <a:cubicBezTo>
                  <a:pt x="3596775" y="1592802"/>
                  <a:pt x="3588245" y="1595753"/>
                  <a:pt x="3576656" y="1587467"/>
                </a:cubicBezTo>
                <a:cubicBezTo>
                  <a:pt x="3573317" y="1584788"/>
                  <a:pt x="3571360" y="1580177"/>
                  <a:pt x="3566998" y="1580562"/>
                </a:cubicBezTo>
                <a:cubicBezTo>
                  <a:pt x="3563161" y="1581030"/>
                  <a:pt x="3554771" y="1579701"/>
                  <a:pt x="3560343" y="1588646"/>
                </a:cubicBezTo>
                <a:cubicBezTo>
                  <a:pt x="3567072" y="1600462"/>
                  <a:pt x="3560390" y="1605317"/>
                  <a:pt x="3549845" y="1607411"/>
                </a:cubicBezTo>
                <a:cubicBezTo>
                  <a:pt x="3544352" y="1608154"/>
                  <a:pt x="3540516" y="1608621"/>
                  <a:pt x="3540926" y="1616211"/>
                </a:cubicBezTo>
                <a:cubicBezTo>
                  <a:pt x="3540978" y="1622671"/>
                  <a:pt x="3541638" y="1628687"/>
                  <a:pt x="3549587" y="1629410"/>
                </a:cubicBezTo>
                <a:cubicBezTo>
                  <a:pt x="3563829" y="1631127"/>
                  <a:pt x="3565038" y="1640456"/>
                  <a:pt x="3563295" y="1651469"/>
                </a:cubicBezTo>
                <a:cubicBezTo>
                  <a:pt x="3562049" y="1659335"/>
                  <a:pt x="3561244" y="1667808"/>
                  <a:pt x="3559475" y="1675591"/>
                </a:cubicBezTo>
                <a:cubicBezTo>
                  <a:pt x="3557372" y="1685472"/>
                  <a:pt x="3553780" y="1694578"/>
                  <a:pt x="3570285" y="1695579"/>
                </a:cubicBezTo>
                <a:cubicBezTo>
                  <a:pt x="3577185" y="1696135"/>
                  <a:pt x="3580160" y="1707894"/>
                  <a:pt x="3589932" y="1707291"/>
                </a:cubicBezTo>
                <a:cubicBezTo>
                  <a:pt x="3596390" y="1707239"/>
                  <a:pt x="3602958" y="1709893"/>
                  <a:pt x="3609724" y="1704514"/>
                </a:cubicBezTo>
                <a:cubicBezTo>
                  <a:pt x="3616489" y="1699135"/>
                  <a:pt x="3624105" y="1701954"/>
                  <a:pt x="3624100" y="1712166"/>
                </a:cubicBezTo>
                <a:cubicBezTo>
                  <a:pt x="3624262" y="1721330"/>
                  <a:pt x="3626880" y="1731958"/>
                  <a:pt x="3616719" y="1738412"/>
                </a:cubicBezTo>
                <a:cubicBezTo>
                  <a:pt x="3613765" y="1740094"/>
                  <a:pt x="3613791" y="1743323"/>
                  <a:pt x="3615472" y="1746279"/>
                </a:cubicBezTo>
                <a:cubicBezTo>
                  <a:pt x="3616714" y="1748624"/>
                  <a:pt x="3617955" y="1750971"/>
                  <a:pt x="3618671" y="1753235"/>
                </a:cubicBezTo>
                <a:cubicBezTo>
                  <a:pt x="3621787" y="1760716"/>
                  <a:pt x="3612151" y="1767253"/>
                  <a:pt x="3616316" y="1774901"/>
                </a:cubicBezTo>
                <a:cubicBezTo>
                  <a:pt x="3620397" y="1783073"/>
                  <a:pt x="3629815" y="1771126"/>
                  <a:pt x="3635028" y="1778940"/>
                </a:cubicBezTo>
                <a:cubicBezTo>
                  <a:pt x="3636351" y="1780762"/>
                  <a:pt x="3639331" y="1782309"/>
                  <a:pt x="3639165" y="1783358"/>
                </a:cubicBezTo>
                <a:cubicBezTo>
                  <a:pt x="3637474" y="1800829"/>
                  <a:pt x="3652400" y="1811794"/>
                  <a:pt x="3656369" y="1827474"/>
                </a:cubicBezTo>
                <a:cubicBezTo>
                  <a:pt x="3657085" y="1829737"/>
                  <a:pt x="3658685" y="1833215"/>
                  <a:pt x="3657386" y="1834623"/>
                </a:cubicBezTo>
                <a:cubicBezTo>
                  <a:pt x="3648825" y="1844555"/>
                  <a:pt x="3652850" y="1856481"/>
                  <a:pt x="3652762" y="1867218"/>
                </a:cubicBezTo>
                <a:cubicBezTo>
                  <a:pt x="3652727" y="1884414"/>
                  <a:pt x="3639638" y="1895780"/>
                  <a:pt x="3633034" y="1910323"/>
                </a:cubicBezTo>
                <a:cubicBezTo>
                  <a:pt x="3629940" y="1916284"/>
                  <a:pt x="3625356" y="1921470"/>
                  <a:pt x="3623144" y="1928646"/>
                </a:cubicBezTo>
                <a:cubicBezTo>
                  <a:pt x="3621872" y="1933283"/>
                  <a:pt x="3618170" y="1939684"/>
                  <a:pt x="3613368" y="1939462"/>
                </a:cubicBezTo>
                <a:cubicBezTo>
                  <a:pt x="3596779" y="1938984"/>
                  <a:pt x="3585374" y="1953304"/>
                  <a:pt x="3569227" y="1953435"/>
                </a:cubicBezTo>
                <a:cubicBezTo>
                  <a:pt x="3565473" y="1953378"/>
                  <a:pt x="3560254" y="1955777"/>
                  <a:pt x="3560447" y="1957957"/>
                </a:cubicBezTo>
                <a:cubicBezTo>
                  <a:pt x="3562732" y="1970683"/>
                  <a:pt x="3550115" y="1975673"/>
                  <a:pt x="3546964" y="1985387"/>
                </a:cubicBezTo>
                <a:cubicBezTo>
                  <a:pt x="3545858" y="1988975"/>
                  <a:pt x="3542764" y="1994935"/>
                  <a:pt x="3540059" y="1995045"/>
                </a:cubicBezTo>
                <a:cubicBezTo>
                  <a:pt x="3525927" y="1996032"/>
                  <a:pt x="3528487" y="2010413"/>
                  <a:pt x="3521556" y="2016841"/>
                </a:cubicBezTo>
                <a:cubicBezTo>
                  <a:pt x="3517745" y="2020538"/>
                  <a:pt x="3519537" y="2026197"/>
                  <a:pt x="3525497" y="2029292"/>
                </a:cubicBezTo>
                <a:lnTo>
                  <a:pt x="3539601" y="2030598"/>
                </a:lnTo>
                <a:lnTo>
                  <a:pt x="3522138" y="2053422"/>
                </a:lnTo>
                <a:lnTo>
                  <a:pt x="3498434" y="2099040"/>
                </a:lnTo>
                <a:lnTo>
                  <a:pt x="3498803" y="2096020"/>
                </a:lnTo>
                <a:cubicBezTo>
                  <a:pt x="3500048" y="2088155"/>
                  <a:pt x="3502701" y="2081586"/>
                  <a:pt x="3507452" y="2075350"/>
                </a:cubicBezTo>
                <a:cubicBezTo>
                  <a:pt x="3515047" y="2064727"/>
                  <a:pt x="3502217" y="2054094"/>
                  <a:pt x="3505010" y="2043248"/>
                </a:cubicBezTo>
                <a:cubicBezTo>
                  <a:pt x="3497503" y="2043135"/>
                  <a:pt x="3490161" y="2041972"/>
                  <a:pt x="3482570" y="2042383"/>
                </a:cubicBezTo>
                <a:cubicBezTo>
                  <a:pt x="3479259" y="2042933"/>
                  <a:pt x="3479119" y="2047211"/>
                  <a:pt x="3478178" y="2049750"/>
                </a:cubicBezTo>
                <a:cubicBezTo>
                  <a:pt x="3474586" y="2058857"/>
                  <a:pt x="3471434" y="2068571"/>
                  <a:pt x="3467318" y="2077595"/>
                </a:cubicBezTo>
                <a:cubicBezTo>
                  <a:pt x="3463808" y="2086178"/>
                  <a:pt x="3455444" y="2088078"/>
                  <a:pt x="3448518" y="2084293"/>
                </a:cubicBezTo>
                <a:cubicBezTo>
                  <a:pt x="3433699" y="2076035"/>
                  <a:pt x="3423045" y="2075421"/>
                  <a:pt x="3416302" y="2094243"/>
                </a:cubicBezTo>
                <a:cubicBezTo>
                  <a:pt x="3413733" y="2100286"/>
                  <a:pt x="3406583" y="2101305"/>
                  <a:pt x="3400649" y="2101439"/>
                </a:cubicBezTo>
                <a:cubicBezTo>
                  <a:pt x="3394715" y="2101575"/>
                  <a:pt x="3392118" y="2104389"/>
                  <a:pt x="3392861" y="2109883"/>
                </a:cubicBezTo>
                <a:cubicBezTo>
                  <a:pt x="3394045" y="2115983"/>
                  <a:pt x="3397690" y="2113335"/>
                  <a:pt x="3402050" y="2112950"/>
                </a:cubicBezTo>
                <a:cubicBezTo>
                  <a:pt x="3427943" y="2108987"/>
                  <a:pt x="3443639" y="2128675"/>
                  <a:pt x="3434326" y="2153540"/>
                </a:cubicBezTo>
                <a:cubicBezTo>
                  <a:pt x="3430402" y="2164744"/>
                  <a:pt x="3427608" y="2175591"/>
                  <a:pt x="3411986" y="2175804"/>
                </a:cubicBezTo>
                <a:cubicBezTo>
                  <a:pt x="3399593" y="2175991"/>
                  <a:pt x="3401961" y="2188192"/>
                  <a:pt x="3401240" y="2196142"/>
                </a:cubicBezTo>
                <a:cubicBezTo>
                  <a:pt x="3399994" y="2204007"/>
                  <a:pt x="3404656" y="2208509"/>
                  <a:pt x="3412689" y="2208706"/>
                </a:cubicBezTo>
                <a:cubicBezTo>
                  <a:pt x="3426131" y="2208684"/>
                  <a:pt x="3433026" y="2219453"/>
                  <a:pt x="3442159" y="2226274"/>
                </a:cubicBezTo>
                <a:cubicBezTo>
                  <a:pt x="3446022" y="2229036"/>
                  <a:pt x="3446849" y="2234005"/>
                  <a:pt x="3446101" y="2238724"/>
                </a:cubicBezTo>
                <a:cubicBezTo>
                  <a:pt x="3439955" y="2277530"/>
                  <a:pt x="3433892" y="2315810"/>
                  <a:pt x="3427747" y="2354615"/>
                </a:cubicBezTo>
                <a:cubicBezTo>
                  <a:pt x="3425587" y="2368250"/>
                  <a:pt x="3419315" y="2380695"/>
                  <a:pt x="3418205" y="2394495"/>
                </a:cubicBezTo>
                <a:cubicBezTo>
                  <a:pt x="3417650" y="2401395"/>
                  <a:pt x="3418476" y="2406364"/>
                  <a:pt x="3426176" y="2408659"/>
                </a:cubicBezTo>
                <a:cubicBezTo>
                  <a:pt x="3440003" y="2412998"/>
                  <a:pt x="3441570" y="2423461"/>
                  <a:pt x="3439494" y="2436571"/>
                </a:cubicBezTo>
                <a:cubicBezTo>
                  <a:pt x="3435508" y="2461742"/>
                  <a:pt x="3444059" y="2472234"/>
                  <a:pt x="3469785" y="2469320"/>
                </a:cubicBezTo>
                <a:cubicBezTo>
                  <a:pt x="3482869" y="2468167"/>
                  <a:pt x="3489075" y="2479901"/>
                  <a:pt x="3500336" y="2480071"/>
                </a:cubicBezTo>
                <a:cubicBezTo>
                  <a:pt x="3500860" y="2480154"/>
                  <a:pt x="3502459" y="2483633"/>
                  <a:pt x="3502210" y="2485206"/>
                </a:cubicBezTo>
                <a:cubicBezTo>
                  <a:pt x="3502289" y="2494894"/>
                  <a:pt x="3502367" y="2504582"/>
                  <a:pt x="3500872" y="2514022"/>
                </a:cubicBezTo>
                <a:cubicBezTo>
                  <a:pt x="3497939" y="2529146"/>
                  <a:pt x="3489846" y="2542916"/>
                  <a:pt x="3493729" y="2559120"/>
                </a:cubicBezTo>
                <a:cubicBezTo>
                  <a:pt x="3494997" y="2564697"/>
                  <a:pt x="3490495" y="2569358"/>
                  <a:pt x="3483071" y="2568720"/>
                </a:cubicBezTo>
                <a:cubicBezTo>
                  <a:pt x="3479150" y="2569711"/>
                  <a:pt x="3480917" y="2572142"/>
                  <a:pt x="3482158" y="2574489"/>
                </a:cubicBezTo>
                <a:cubicBezTo>
                  <a:pt x="3463440" y="2580662"/>
                  <a:pt x="3462964" y="2597251"/>
                  <a:pt x="3459948" y="2612900"/>
                </a:cubicBezTo>
                <a:cubicBezTo>
                  <a:pt x="3458177" y="2620683"/>
                  <a:pt x="3451495" y="2625538"/>
                  <a:pt x="3443380" y="2625865"/>
                </a:cubicBezTo>
                <a:cubicBezTo>
                  <a:pt x="3434216" y="2626027"/>
                  <a:pt x="3424087" y="2625497"/>
                  <a:pt x="3420587" y="2613654"/>
                </a:cubicBezTo>
                <a:cubicBezTo>
                  <a:pt x="3420120" y="2609818"/>
                  <a:pt x="3418822" y="2611224"/>
                  <a:pt x="3417441" y="2613156"/>
                </a:cubicBezTo>
                <a:cubicBezTo>
                  <a:pt x="3388787" y="2620983"/>
                  <a:pt x="3359722" y="2621217"/>
                  <a:pt x="3333756" y="2605278"/>
                </a:cubicBezTo>
                <a:cubicBezTo>
                  <a:pt x="3326912" y="2600969"/>
                  <a:pt x="3328132" y="2589874"/>
                  <a:pt x="3325100" y="2581868"/>
                </a:cubicBezTo>
                <a:cubicBezTo>
                  <a:pt x="3324025" y="2578473"/>
                  <a:pt x="3325547" y="2572262"/>
                  <a:pt x="3318589" y="2575462"/>
                </a:cubicBezTo>
                <a:cubicBezTo>
                  <a:pt x="3312764" y="2578302"/>
                  <a:pt x="3307270" y="2579044"/>
                  <a:pt x="3305204" y="2571729"/>
                </a:cubicBezTo>
                <a:cubicBezTo>
                  <a:pt x="3303303" y="2563365"/>
                  <a:pt x="3308687" y="2559917"/>
                  <a:pt x="3316361" y="2558982"/>
                </a:cubicBezTo>
                <a:cubicBezTo>
                  <a:pt x="3310982" y="2552217"/>
                  <a:pt x="3305437" y="2546501"/>
                  <a:pt x="3307290" y="2538194"/>
                </a:cubicBezTo>
                <a:cubicBezTo>
                  <a:pt x="3308313" y="2535131"/>
                  <a:pt x="3310384" y="2532233"/>
                  <a:pt x="3305747" y="2530962"/>
                </a:cubicBezTo>
                <a:cubicBezTo>
                  <a:pt x="3302160" y="2529856"/>
                  <a:pt x="3299731" y="2531621"/>
                  <a:pt x="3298183" y="2534601"/>
                </a:cubicBezTo>
                <a:cubicBezTo>
                  <a:pt x="3296028" y="2538022"/>
                  <a:pt x="3294066" y="2543625"/>
                  <a:pt x="3289953" y="2542436"/>
                </a:cubicBezTo>
                <a:cubicBezTo>
                  <a:pt x="3285144" y="2541406"/>
                  <a:pt x="3281730" y="2541537"/>
                  <a:pt x="3279280" y="2542477"/>
                </a:cubicBezTo>
                <a:lnTo>
                  <a:pt x="3278980" y="2542776"/>
                </a:lnTo>
                <a:lnTo>
                  <a:pt x="3288743" y="2549150"/>
                </a:lnTo>
                <a:cubicBezTo>
                  <a:pt x="3290250" y="2555156"/>
                  <a:pt x="3286584" y="2556263"/>
                  <a:pt x="3282013" y="2554876"/>
                </a:cubicBezTo>
                <a:lnTo>
                  <a:pt x="3273364" y="2553216"/>
                </a:lnTo>
                <a:lnTo>
                  <a:pt x="3271617" y="2563184"/>
                </a:lnTo>
                <a:cubicBezTo>
                  <a:pt x="3269348" y="2574114"/>
                  <a:pt x="3269702" y="2585458"/>
                  <a:pt x="3259817" y="2593568"/>
                </a:cubicBezTo>
                <a:cubicBezTo>
                  <a:pt x="3255481" y="2597182"/>
                  <a:pt x="3257522" y="2601269"/>
                  <a:pt x="3259480" y="2605879"/>
                </a:cubicBezTo>
                <a:cubicBezTo>
                  <a:pt x="3261796" y="2611621"/>
                  <a:pt x="3265107" y="2611071"/>
                  <a:pt x="3270159" y="2609720"/>
                </a:cubicBezTo>
                <a:cubicBezTo>
                  <a:pt x="3277999" y="2607736"/>
                  <a:pt x="3282911" y="2610664"/>
                  <a:pt x="3284287" y="2618945"/>
                </a:cubicBezTo>
                <a:cubicBezTo>
                  <a:pt x="3286931" y="2632802"/>
                  <a:pt x="3290706" y="2646302"/>
                  <a:pt x="3286808" y="2660735"/>
                </a:cubicBezTo>
                <a:cubicBezTo>
                  <a:pt x="3286213" y="2662792"/>
                  <a:pt x="3285991" y="2665041"/>
                  <a:pt x="3285386" y="2667163"/>
                </a:cubicBezTo>
                <a:lnTo>
                  <a:pt x="3283128" y="2670599"/>
                </a:lnTo>
                <a:lnTo>
                  <a:pt x="3292503" y="2683060"/>
                </a:lnTo>
                <a:lnTo>
                  <a:pt x="3298349" y="2682050"/>
                </a:lnTo>
                <a:cubicBezTo>
                  <a:pt x="3301910" y="2679926"/>
                  <a:pt x="3304962" y="2676781"/>
                  <a:pt x="3307862" y="2673746"/>
                </a:cubicBezTo>
                <a:cubicBezTo>
                  <a:pt x="3316339" y="2664337"/>
                  <a:pt x="3324429" y="2660781"/>
                  <a:pt x="3336874" y="2667053"/>
                </a:cubicBezTo>
                <a:cubicBezTo>
                  <a:pt x="3346339" y="2671777"/>
                  <a:pt x="3356551" y="2671781"/>
                  <a:pt x="3361333" y="2658563"/>
                </a:cubicBezTo>
                <a:cubicBezTo>
                  <a:pt x="3364152" y="2650945"/>
                  <a:pt x="3370475" y="2644959"/>
                  <a:pt x="3378700" y="2647336"/>
                </a:cubicBezTo>
                <a:cubicBezTo>
                  <a:pt x="3386924" y="2649714"/>
                  <a:pt x="3391613" y="2657445"/>
                  <a:pt x="3389842" y="2665227"/>
                </a:cubicBezTo>
                <a:cubicBezTo>
                  <a:pt x="3387932" y="2677289"/>
                  <a:pt x="3403441" y="2684583"/>
                  <a:pt x="3397694" y="2697111"/>
                </a:cubicBezTo>
                <a:cubicBezTo>
                  <a:pt x="3397694" y="2697111"/>
                  <a:pt x="3399101" y="2698409"/>
                  <a:pt x="3400149" y="2698576"/>
                </a:cubicBezTo>
                <a:cubicBezTo>
                  <a:pt x="3408457" y="2700428"/>
                  <a:pt x="3418089" y="2704104"/>
                  <a:pt x="3417201" y="2713102"/>
                </a:cubicBezTo>
                <a:cubicBezTo>
                  <a:pt x="3415815" y="2725246"/>
                  <a:pt x="3419149" y="2738138"/>
                  <a:pt x="3410947" y="2749202"/>
                </a:cubicBezTo>
                <a:cubicBezTo>
                  <a:pt x="3409040" y="2751051"/>
                  <a:pt x="3407301" y="2751850"/>
                  <a:pt x="3404597" y="2751959"/>
                </a:cubicBezTo>
                <a:cubicBezTo>
                  <a:pt x="3400650" y="2749721"/>
                  <a:pt x="3397394" y="2746518"/>
                  <a:pt x="3393284" y="2745329"/>
                </a:cubicBezTo>
                <a:cubicBezTo>
                  <a:pt x="3391710" y="2745080"/>
                  <a:pt x="3390827" y="2743865"/>
                  <a:pt x="3389862" y="2743175"/>
                </a:cubicBezTo>
                <a:cubicBezTo>
                  <a:pt x="3379597" y="2736711"/>
                  <a:pt x="3371762" y="2728483"/>
                  <a:pt x="3369393" y="2716281"/>
                </a:cubicBezTo>
                <a:cubicBezTo>
                  <a:pt x="3368210" y="2710181"/>
                  <a:pt x="3363739" y="2707860"/>
                  <a:pt x="3358136" y="2705898"/>
                </a:cubicBezTo>
                <a:cubicBezTo>
                  <a:pt x="3347981" y="2702139"/>
                  <a:pt x="3336969" y="2700395"/>
                  <a:pt x="3326206" y="2697078"/>
                </a:cubicBezTo>
                <a:cubicBezTo>
                  <a:pt x="3317015" y="2694010"/>
                  <a:pt x="3302759" y="2701932"/>
                  <a:pt x="3295330" y="2711615"/>
                </a:cubicBezTo>
                <a:lnTo>
                  <a:pt x="3292130" y="2718355"/>
                </a:lnTo>
                <a:lnTo>
                  <a:pt x="3297187" y="2727762"/>
                </a:lnTo>
                <a:lnTo>
                  <a:pt x="3289779" y="2725356"/>
                </a:lnTo>
                <a:lnTo>
                  <a:pt x="3287722" y="2734726"/>
                </a:lnTo>
                <a:cubicBezTo>
                  <a:pt x="3287026" y="2739119"/>
                  <a:pt x="3287128" y="2743569"/>
                  <a:pt x="3289609" y="2748262"/>
                </a:cubicBezTo>
                <a:cubicBezTo>
                  <a:pt x="3292175" y="2752432"/>
                  <a:pt x="3290295" y="2757509"/>
                  <a:pt x="3285161" y="2759383"/>
                </a:cubicBezTo>
                <a:cubicBezTo>
                  <a:pt x="3280026" y="2761258"/>
                  <a:pt x="3276329" y="2757447"/>
                  <a:pt x="3274895" y="2752920"/>
                </a:cubicBezTo>
                <a:lnTo>
                  <a:pt x="3271161" y="2736485"/>
                </a:lnTo>
                <a:lnTo>
                  <a:pt x="3266142" y="2736601"/>
                </a:lnTo>
                <a:lnTo>
                  <a:pt x="3258831" y="2739855"/>
                </a:lnTo>
                <a:lnTo>
                  <a:pt x="3262278" y="2745613"/>
                </a:lnTo>
                <a:cubicBezTo>
                  <a:pt x="3263394" y="2750023"/>
                  <a:pt x="3261025" y="2753948"/>
                  <a:pt x="3255571" y="2759535"/>
                </a:cubicBezTo>
                <a:cubicBezTo>
                  <a:pt x="3249305" y="2761769"/>
                  <a:pt x="3241355" y="2761047"/>
                  <a:pt x="3238454" y="2769189"/>
                </a:cubicBezTo>
                <a:cubicBezTo>
                  <a:pt x="3233288" y="2778045"/>
                  <a:pt x="3235796" y="2785969"/>
                  <a:pt x="3240926" y="2794307"/>
                </a:cubicBezTo>
                <a:cubicBezTo>
                  <a:pt x="3245615" y="2802038"/>
                  <a:pt x="3253615" y="2809218"/>
                  <a:pt x="3248725" y="2819731"/>
                </a:cubicBezTo>
                <a:cubicBezTo>
                  <a:pt x="3241851" y="2822406"/>
                  <a:pt x="3235060" y="2824555"/>
                  <a:pt x="3228986" y="2828968"/>
                </a:cubicBezTo>
                <a:cubicBezTo>
                  <a:pt x="3225341" y="2831618"/>
                  <a:pt x="3217200" y="2828715"/>
                  <a:pt x="3218493" y="2837521"/>
                </a:cubicBezTo>
                <a:cubicBezTo>
                  <a:pt x="3220010" y="2841524"/>
                  <a:pt x="3224039" y="2843237"/>
                  <a:pt x="3226246" y="2846274"/>
                </a:cubicBezTo>
                <a:cubicBezTo>
                  <a:pt x="3226687" y="2846882"/>
                  <a:pt x="3227735" y="2847048"/>
                  <a:pt x="3228785" y="2847214"/>
                </a:cubicBezTo>
                <a:cubicBezTo>
                  <a:pt x="3233529" y="2851191"/>
                  <a:pt x="3242060" y="2848241"/>
                  <a:pt x="3244569" y="2856164"/>
                </a:cubicBezTo>
                <a:cubicBezTo>
                  <a:pt x="3241474" y="2862124"/>
                  <a:pt x="3235872" y="2860162"/>
                  <a:pt x="3231069" y="2859939"/>
                </a:cubicBezTo>
                <a:cubicBezTo>
                  <a:pt x="3226267" y="2859716"/>
                  <a:pt x="3220940" y="2859411"/>
                  <a:pt x="3216055" y="2859712"/>
                </a:cubicBezTo>
                <a:cubicBezTo>
                  <a:pt x="3197119" y="2860475"/>
                  <a:pt x="3194108" y="2865911"/>
                  <a:pt x="3202712" y="2882863"/>
                </a:cubicBezTo>
                <a:cubicBezTo>
                  <a:pt x="3205277" y="2887032"/>
                  <a:pt x="3208366" y="2891284"/>
                  <a:pt x="3211539" y="2895012"/>
                </a:cubicBezTo>
                <a:cubicBezTo>
                  <a:pt x="3214073" y="2906164"/>
                  <a:pt x="3208082" y="2910053"/>
                  <a:pt x="3198034" y="2908999"/>
                </a:cubicBezTo>
                <a:cubicBezTo>
                  <a:pt x="3192708" y="2908693"/>
                  <a:pt x="3186940" y="2907781"/>
                  <a:pt x="3181779" y="2906425"/>
                </a:cubicBezTo>
                <a:cubicBezTo>
                  <a:pt x="3173471" y="2904572"/>
                  <a:pt x="3167978" y="2905314"/>
                  <a:pt x="3165269" y="2915636"/>
                </a:cubicBezTo>
                <a:cubicBezTo>
                  <a:pt x="3162392" y="2927007"/>
                  <a:pt x="3152205" y="2930232"/>
                  <a:pt x="3141111" y="2929013"/>
                </a:cubicBezTo>
                <a:cubicBezTo>
                  <a:pt x="3115166" y="2926516"/>
                  <a:pt x="3115166" y="2926516"/>
                  <a:pt x="3111788" y="2951246"/>
                </a:cubicBezTo>
                <a:cubicBezTo>
                  <a:pt x="3110957" y="2956489"/>
                  <a:pt x="3115921" y="2965877"/>
                  <a:pt x="3103501" y="2962833"/>
                </a:cubicBezTo>
                <a:cubicBezTo>
                  <a:pt x="3101736" y="2960405"/>
                  <a:pt x="3099970" y="2957975"/>
                  <a:pt x="3098730" y="2955628"/>
                </a:cubicBezTo>
                <a:cubicBezTo>
                  <a:pt x="3091336" y="2948006"/>
                  <a:pt x="3088766" y="2954051"/>
                  <a:pt x="3085672" y="2960010"/>
                </a:cubicBezTo>
                <a:lnTo>
                  <a:pt x="3081075" y="2967665"/>
                </a:lnTo>
                <a:lnTo>
                  <a:pt x="3086646" y="2973865"/>
                </a:lnTo>
                <a:cubicBezTo>
                  <a:pt x="3082765" y="2979344"/>
                  <a:pt x="3077484" y="2976633"/>
                  <a:pt x="3072757" y="2975754"/>
                </a:cubicBezTo>
                <a:lnTo>
                  <a:pt x="3067356" y="2974923"/>
                </a:lnTo>
                <a:lnTo>
                  <a:pt x="3062755" y="2975733"/>
                </a:lnTo>
                <a:cubicBezTo>
                  <a:pt x="3057070" y="2974295"/>
                  <a:pt x="3050720" y="2977052"/>
                  <a:pt x="3044703" y="2977712"/>
                </a:cubicBezTo>
                <a:lnTo>
                  <a:pt x="3040222" y="2977051"/>
                </a:lnTo>
                <a:lnTo>
                  <a:pt x="3038819" y="2983436"/>
                </a:lnTo>
                <a:cubicBezTo>
                  <a:pt x="3039046" y="2986401"/>
                  <a:pt x="3039976" y="2990082"/>
                  <a:pt x="3041525" y="2994574"/>
                </a:cubicBezTo>
                <a:cubicBezTo>
                  <a:pt x="3043494" y="2999055"/>
                  <a:pt x="3045971" y="3003690"/>
                  <a:pt x="3048604" y="3007817"/>
                </a:cubicBezTo>
                <a:cubicBezTo>
                  <a:pt x="3049585" y="3019212"/>
                  <a:pt x="3043117" y="3022243"/>
                  <a:pt x="3033310" y="3019823"/>
                </a:cubicBezTo>
                <a:cubicBezTo>
                  <a:pt x="3028074" y="3018789"/>
                  <a:pt x="3022487" y="3017094"/>
                  <a:pt x="3017560" y="3015045"/>
                </a:cubicBezTo>
                <a:cubicBezTo>
                  <a:pt x="3013572" y="3013557"/>
                  <a:pt x="3010193" y="3012808"/>
                  <a:pt x="3007298" y="3013664"/>
                </a:cubicBezTo>
                <a:lnTo>
                  <a:pt x="3000754" y="3020997"/>
                </a:lnTo>
                <a:lnTo>
                  <a:pt x="3001671" y="3021465"/>
                </a:lnTo>
                <a:cubicBezTo>
                  <a:pt x="3004090" y="3027015"/>
                  <a:pt x="2999125" y="3031007"/>
                  <a:pt x="2995069" y="3033588"/>
                </a:cubicBezTo>
                <a:cubicBezTo>
                  <a:pt x="2966756" y="3050907"/>
                  <a:pt x="2963849" y="3081180"/>
                  <a:pt x="2954465" y="3108485"/>
                </a:cubicBezTo>
                <a:cubicBezTo>
                  <a:pt x="2952244" y="3115040"/>
                  <a:pt x="2957144" y="3118592"/>
                  <a:pt x="2960471" y="3122730"/>
                </a:cubicBezTo>
                <a:cubicBezTo>
                  <a:pt x="2964716" y="3128855"/>
                  <a:pt x="2974348" y="3134054"/>
                  <a:pt x="2970885" y="3141609"/>
                </a:cubicBezTo>
                <a:cubicBezTo>
                  <a:pt x="2966513" y="3150575"/>
                  <a:pt x="2956954" y="3141230"/>
                  <a:pt x="2950245" y="3143900"/>
                </a:cubicBezTo>
                <a:cubicBezTo>
                  <a:pt x="2933758" y="3149664"/>
                  <a:pt x="2931698" y="3154727"/>
                  <a:pt x="2937957" y="3170134"/>
                </a:cubicBezTo>
                <a:cubicBezTo>
                  <a:pt x="2941292" y="3177671"/>
                  <a:pt x="2941813" y="3186791"/>
                  <a:pt x="2945149" y="3194327"/>
                </a:cubicBezTo>
                <a:cubicBezTo>
                  <a:pt x="2949672" y="3211811"/>
                  <a:pt x="2950876" y="3228558"/>
                  <a:pt x="2943374" y="3245492"/>
                </a:cubicBezTo>
                <a:cubicBezTo>
                  <a:pt x="2939748" y="3254539"/>
                  <a:pt x="2931141" y="3260780"/>
                  <a:pt x="2924099" y="3263038"/>
                </a:cubicBezTo>
                <a:cubicBezTo>
                  <a:pt x="2915896" y="3265546"/>
                  <a:pt x="2912505" y="3268954"/>
                  <a:pt x="2910544" y="3280070"/>
                </a:cubicBezTo>
                <a:cubicBezTo>
                  <a:pt x="2904942" y="3262092"/>
                  <a:pt x="2899979" y="3266085"/>
                  <a:pt x="2895111" y="3276129"/>
                </a:cubicBezTo>
                <a:cubicBezTo>
                  <a:pt x="2885713" y="3265292"/>
                  <a:pt x="2878556" y="3254697"/>
                  <a:pt x="2863294" y="3252663"/>
                </a:cubicBezTo>
                <a:cubicBezTo>
                  <a:pt x="2853589" y="3251609"/>
                  <a:pt x="2844372" y="3246078"/>
                  <a:pt x="2834578" y="3242372"/>
                </a:cubicBezTo>
                <a:cubicBezTo>
                  <a:pt x="2815404" y="3234626"/>
                  <a:pt x="2799080" y="3238897"/>
                  <a:pt x="2785273" y="3254770"/>
                </a:cubicBezTo>
                <a:cubicBezTo>
                  <a:pt x="2782296" y="3257845"/>
                  <a:pt x="2778905" y="3261253"/>
                  <a:pt x="2775514" y="3264662"/>
                </a:cubicBezTo>
                <a:cubicBezTo>
                  <a:pt x="2771296" y="3268736"/>
                  <a:pt x="2767500" y="3275876"/>
                  <a:pt x="2760612" y="3273241"/>
                </a:cubicBezTo>
                <a:cubicBezTo>
                  <a:pt x="2754055" y="3271019"/>
                  <a:pt x="2757519" y="3263464"/>
                  <a:pt x="2756924" y="3258492"/>
                </a:cubicBezTo>
                <a:cubicBezTo>
                  <a:pt x="2756502" y="3255424"/>
                  <a:pt x="2756908" y="3251691"/>
                  <a:pt x="2754004" y="3250621"/>
                </a:cubicBezTo>
                <a:cubicBezTo>
                  <a:pt x="2750019" y="3249056"/>
                  <a:pt x="2748786" y="3253454"/>
                  <a:pt x="2747464" y="3255198"/>
                </a:cubicBezTo>
                <a:cubicBezTo>
                  <a:pt x="2734745" y="3274966"/>
                  <a:pt x="2715086" y="3271699"/>
                  <a:pt x="2697171" y="3269754"/>
                </a:cubicBezTo>
                <a:cubicBezTo>
                  <a:pt x="2690702" y="3269336"/>
                  <a:pt x="2681718" y="3270557"/>
                  <a:pt x="2675868" y="3265425"/>
                </a:cubicBezTo>
                <a:lnTo>
                  <a:pt x="2673392" y="3261362"/>
                </a:lnTo>
                <a:lnTo>
                  <a:pt x="2671104" y="3263092"/>
                </a:lnTo>
                <a:cubicBezTo>
                  <a:pt x="2666552" y="3263613"/>
                  <a:pt x="2664247" y="3261124"/>
                  <a:pt x="2662639" y="3257802"/>
                </a:cubicBezTo>
                <a:lnTo>
                  <a:pt x="2660869" y="3253543"/>
                </a:lnTo>
                <a:lnTo>
                  <a:pt x="2650158" y="3249077"/>
                </a:lnTo>
                <a:lnTo>
                  <a:pt x="2645756" y="3244534"/>
                </a:lnTo>
                <a:lnTo>
                  <a:pt x="2645179" y="3248918"/>
                </a:lnTo>
                <a:cubicBezTo>
                  <a:pt x="2641114" y="3279761"/>
                  <a:pt x="2615735" y="3286951"/>
                  <a:pt x="2593191" y="3294739"/>
                </a:cubicBezTo>
                <a:cubicBezTo>
                  <a:pt x="2582551" y="3298941"/>
                  <a:pt x="2568205" y="3309155"/>
                  <a:pt x="2555482" y="3295150"/>
                </a:cubicBezTo>
                <a:cubicBezTo>
                  <a:pt x="2534031" y="3302297"/>
                  <a:pt x="2515642" y="3294718"/>
                  <a:pt x="2497398" y="3286039"/>
                </a:cubicBezTo>
                <a:lnTo>
                  <a:pt x="2490388" y="3282957"/>
                </a:lnTo>
                <a:lnTo>
                  <a:pt x="2483284" y="3290519"/>
                </a:lnTo>
                <a:lnTo>
                  <a:pt x="2482076" y="3297985"/>
                </a:lnTo>
                <a:lnTo>
                  <a:pt x="2485672" y="3308429"/>
                </a:lnTo>
                <a:cubicBezTo>
                  <a:pt x="2485806" y="3310799"/>
                  <a:pt x="2485025" y="3312769"/>
                  <a:pt x="2482573" y="3314037"/>
                </a:cubicBezTo>
                <a:lnTo>
                  <a:pt x="2480335" y="3314275"/>
                </a:lnTo>
                <a:lnTo>
                  <a:pt x="2480624" y="3329114"/>
                </a:lnTo>
                <a:cubicBezTo>
                  <a:pt x="2479979" y="3335540"/>
                  <a:pt x="2477620" y="3341494"/>
                  <a:pt x="2470723" y="3346053"/>
                </a:cubicBezTo>
                <a:cubicBezTo>
                  <a:pt x="2460376" y="3344167"/>
                  <a:pt x="2450521" y="3341704"/>
                  <a:pt x="2439847" y="3342529"/>
                </a:cubicBezTo>
                <a:cubicBezTo>
                  <a:pt x="2433442" y="3343024"/>
                  <a:pt x="2425721" y="3333418"/>
                  <a:pt x="2420715" y="3345080"/>
                </a:cubicBezTo>
                <a:cubicBezTo>
                  <a:pt x="2419567" y="3351075"/>
                  <a:pt x="2423182" y="3356165"/>
                  <a:pt x="2423593" y="3361502"/>
                </a:cubicBezTo>
                <a:cubicBezTo>
                  <a:pt x="2423675" y="3362570"/>
                  <a:pt x="2424824" y="3363555"/>
                  <a:pt x="2425975" y="3364541"/>
                </a:cubicBezTo>
                <a:cubicBezTo>
                  <a:pt x="2428769" y="3372915"/>
                  <a:pt x="2441333" y="3375703"/>
                  <a:pt x="2438462" y="3387201"/>
                </a:cubicBezTo>
                <a:cubicBezTo>
                  <a:pt x="2430252" y="3392130"/>
                  <a:pt x="2424912" y="3385562"/>
                  <a:pt x="2419245" y="3381705"/>
                </a:cubicBezTo>
                <a:cubicBezTo>
                  <a:pt x="2413579" y="3377846"/>
                  <a:pt x="2407338" y="3373495"/>
                  <a:pt x="2401177" y="3370212"/>
                </a:cubicBezTo>
                <a:cubicBezTo>
                  <a:pt x="2377607" y="3356996"/>
                  <a:pt x="2369889" y="3361351"/>
                  <a:pt x="2367679" y="3388368"/>
                </a:cubicBezTo>
                <a:cubicBezTo>
                  <a:pt x="2367681" y="3395347"/>
                  <a:pt x="2368257" y="3402819"/>
                  <a:pt x="2369327" y="3409717"/>
                </a:cubicBezTo>
                <a:cubicBezTo>
                  <a:pt x="2364076" y="3425156"/>
                  <a:pt x="2353893" y="3425405"/>
                  <a:pt x="2342476" y="3416622"/>
                </a:cubicBezTo>
                <a:cubicBezTo>
                  <a:pt x="2336234" y="3412270"/>
                  <a:pt x="2329910" y="3406853"/>
                  <a:pt x="2324654" y="3401353"/>
                </a:cubicBezTo>
                <a:cubicBezTo>
                  <a:pt x="2320301" y="3397124"/>
                  <a:pt x="2316317" y="3394210"/>
                  <a:pt x="2312047" y="3393667"/>
                </a:cubicBezTo>
                <a:lnTo>
                  <a:pt x="2299300" y="3399488"/>
                </a:lnTo>
                <a:lnTo>
                  <a:pt x="2300228" y="3400626"/>
                </a:lnTo>
                <a:cubicBezTo>
                  <a:pt x="2300204" y="3409258"/>
                  <a:pt x="2291433" y="3411624"/>
                  <a:pt x="2284657" y="3412668"/>
                </a:cubicBezTo>
                <a:cubicBezTo>
                  <a:pt x="2237761" y="3419045"/>
                  <a:pt x="2216610" y="3456901"/>
                  <a:pt x="2188704" y="3487168"/>
                </a:cubicBezTo>
                <a:cubicBezTo>
                  <a:pt x="2182045" y="3494454"/>
                  <a:pt x="2186406" y="3501902"/>
                  <a:pt x="2188378" y="3509212"/>
                </a:cubicBezTo>
                <a:cubicBezTo>
                  <a:pt x="2190408" y="3519642"/>
                  <a:pt x="2200003" y="3531952"/>
                  <a:pt x="2191148" y="3539830"/>
                </a:cubicBezTo>
                <a:cubicBezTo>
                  <a:pt x="2180300" y="3549029"/>
                  <a:pt x="2173177" y="3531348"/>
                  <a:pt x="2162887" y="3530987"/>
                </a:cubicBezTo>
                <a:cubicBezTo>
                  <a:pt x="2138058" y="3529060"/>
                  <a:pt x="2132466" y="3534489"/>
                  <a:pt x="2131803" y="3558191"/>
                </a:cubicBezTo>
                <a:cubicBezTo>
                  <a:pt x="2131837" y="3569945"/>
                  <a:pt x="2127289" y="3582150"/>
                  <a:pt x="2127323" y="3593902"/>
                </a:cubicBezTo>
                <a:cubicBezTo>
                  <a:pt x="2123203" y="3619322"/>
                  <a:pt x="2115173" y="3641877"/>
                  <a:pt x="2095670" y="3659684"/>
                </a:cubicBezTo>
                <a:cubicBezTo>
                  <a:pt x="2085748" y="3669416"/>
                  <a:pt x="2070932" y="3672630"/>
                  <a:pt x="2060444" y="3671539"/>
                </a:cubicBezTo>
                <a:cubicBezTo>
                  <a:pt x="2048297" y="3670111"/>
                  <a:pt x="2041916" y="3672616"/>
                  <a:pt x="2032982" y="3686004"/>
                </a:cubicBezTo>
                <a:cubicBezTo>
                  <a:pt x="2035977" y="3659320"/>
                  <a:pt x="2027206" y="3661688"/>
                  <a:pt x="2015093" y="3672010"/>
                </a:cubicBezTo>
                <a:cubicBezTo>
                  <a:pt x="2009037" y="3652473"/>
                  <a:pt x="2005767" y="3634536"/>
                  <a:pt x="1987008" y="3623131"/>
                </a:cubicBezTo>
                <a:cubicBezTo>
                  <a:pt x="1974942" y="3616191"/>
                  <a:pt x="1966079" y="3603684"/>
                  <a:pt x="1955418" y="3593230"/>
                </a:cubicBezTo>
                <a:cubicBezTo>
                  <a:pt x="1934826" y="3572124"/>
                  <a:pt x="1911064" y="3568340"/>
                  <a:pt x="1883937" y="3581147"/>
                </a:cubicBezTo>
                <a:cubicBezTo>
                  <a:pt x="1878288" y="3583457"/>
                  <a:pt x="1871906" y="3585962"/>
                  <a:pt x="1865526" y="3588467"/>
                </a:cubicBezTo>
                <a:cubicBezTo>
                  <a:pt x="1857682" y="3591367"/>
                  <a:pt x="1848632" y="3598513"/>
                  <a:pt x="1841150" y="3591124"/>
                </a:cubicBezTo>
                <a:cubicBezTo>
                  <a:pt x="1833863" y="3584462"/>
                  <a:pt x="1842717" y="3576586"/>
                  <a:pt x="1844793" y="3569752"/>
                </a:cubicBezTo>
                <a:cubicBezTo>
                  <a:pt x="1846001" y="3565506"/>
                  <a:pt x="1848670" y="3560865"/>
                  <a:pt x="1845492" y="3557803"/>
                </a:cubicBezTo>
                <a:cubicBezTo>
                  <a:pt x="1841187" y="3553474"/>
                  <a:pt x="1837057" y="3558510"/>
                  <a:pt x="1834329" y="3560030"/>
                </a:cubicBezTo>
                <a:cubicBezTo>
                  <a:pt x="1806391" y="3578544"/>
                  <a:pt x="1782596" y="3563008"/>
                  <a:pt x="1760322" y="3550197"/>
                </a:cubicBezTo>
                <a:cubicBezTo>
                  <a:pt x="1749380" y="3544524"/>
                  <a:pt x="1730935" y="3540090"/>
                  <a:pt x="1733314" y="3519845"/>
                </a:cubicBezTo>
                <a:cubicBezTo>
                  <a:pt x="1691352" y="3495095"/>
                  <a:pt x="1705916" y="3438629"/>
                  <a:pt x="1671934" y="3408590"/>
                </a:cubicBezTo>
                <a:cubicBezTo>
                  <a:pt x="1665972" y="3403926"/>
                  <a:pt x="1663072" y="3396083"/>
                  <a:pt x="1655345" y="3405224"/>
                </a:cubicBezTo>
                <a:cubicBezTo>
                  <a:pt x="1645285" y="3417348"/>
                  <a:pt x="1642722" y="3407845"/>
                  <a:pt x="1640552" y="3399806"/>
                </a:cubicBezTo>
                <a:lnTo>
                  <a:pt x="1637976" y="3390256"/>
                </a:lnTo>
                <a:lnTo>
                  <a:pt x="1618072" y="3387135"/>
                </a:lnTo>
                <a:lnTo>
                  <a:pt x="1615043" y="3382230"/>
                </a:lnTo>
                <a:lnTo>
                  <a:pt x="1596941" y="3395104"/>
                </a:lnTo>
                <a:cubicBezTo>
                  <a:pt x="1583413" y="3388558"/>
                  <a:pt x="1595388" y="3380625"/>
                  <a:pt x="1596004" y="3374186"/>
                </a:cubicBezTo>
                <a:cubicBezTo>
                  <a:pt x="1589899" y="3371911"/>
                  <a:pt x="1581976" y="3380323"/>
                  <a:pt x="1578147" y="3371945"/>
                </a:cubicBezTo>
                <a:lnTo>
                  <a:pt x="1578554" y="3370072"/>
                </a:lnTo>
                <a:lnTo>
                  <a:pt x="1564569" y="3381484"/>
                </a:lnTo>
                <a:cubicBezTo>
                  <a:pt x="1555951" y="3391072"/>
                  <a:pt x="1549450" y="3404954"/>
                  <a:pt x="1533082" y="3402615"/>
                </a:cubicBezTo>
                <a:cubicBezTo>
                  <a:pt x="1526596" y="3394333"/>
                  <a:pt x="1520861" y="3385951"/>
                  <a:pt x="1512331" y="3379479"/>
                </a:cubicBezTo>
                <a:cubicBezTo>
                  <a:pt x="1507215" y="3375597"/>
                  <a:pt x="1507818" y="3363287"/>
                  <a:pt x="1496332" y="3368684"/>
                </a:cubicBezTo>
                <a:cubicBezTo>
                  <a:pt x="1491493" y="3372404"/>
                  <a:pt x="1490817" y="3378610"/>
                  <a:pt x="1487582" y="3382875"/>
                </a:cubicBezTo>
                <a:cubicBezTo>
                  <a:pt x="1486932" y="3383729"/>
                  <a:pt x="1487139" y="3385227"/>
                  <a:pt x="1487345" y="3386728"/>
                </a:cubicBezTo>
                <a:cubicBezTo>
                  <a:pt x="1483873" y="3394847"/>
                  <a:pt x="1491418" y="3405273"/>
                  <a:pt x="1481637" y="3411963"/>
                </a:cubicBezTo>
                <a:cubicBezTo>
                  <a:pt x="1472225" y="3410198"/>
                  <a:pt x="1472594" y="3401742"/>
                  <a:pt x="1470917" y="3395095"/>
                </a:cubicBezTo>
                <a:cubicBezTo>
                  <a:pt x="1469241" y="3388447"/>
                  <a:pt x="1467462" y="3381050"/>
                  <a:pt x="1465036" y="3374505"/>
                </a:cubicBezTo>
                <a:cubicBezTo>
                  <a:pt x="1456185" y="3348974"/>
                  <a:pt x="1447523" y="3347105"/>
                  <a:pt x="1427933" y="3365840"/>
                </a:cubicBezTo>
                <a:cubicBezTo>
                  <a:pt x="1423299" y="3371059"/>
                  <a:pt x="1418769" y="3377031"/>
                  <a:pt x="1414989" y="3382899"/>
                </a:cubicBezTo>
                <a:cubicBezTo>
                  <a:pt x="1400812" y="3390958"/>
                  <a:pt x="1393032" y="3384383"/>
                  <a:pt x="1390328" y="3370234"/>
                </a:cubicBezTo>
                <a:cubicBezTo>
                  <a:pt x="1388548" y="3362836"/>
                  <a:pt x="1387417" y="3354586"/>
                  <a:pt x="1387138" y="3346982"/>
                </a:cubicBezTo>
                <a:cubicBezTo>
                  <a:pt x="1386242" y="3334879"/>
                  <a:pt x="1382963" y="3327687"/>
                  <a:pt x="1367757" y="3328245"/>
                </a:cubicBezTo>
                <a:cubicBezTo>
                  <a:pt x="1351050" y="3329009"/>
                  <a:pt x="1342448" y="3316434"/>
                  <a:pt x="1339537" y="3300787"/>
                </a:cubicBezTo>
                <a:cubicBezTo>
                  <a:pt x="1332245" y="3264343"/>
                  <a:pt x="1332245" y="3264343"/>
                  <a:pt x="1297095" y="3269929"/>
                </a:cubicBezTo>
                <a:cubicBezTo>
                  <a:pt x="1289595" y="3270957"/>
                  <a:pt x="1278829" y="3281605"/>
                  <a:pt x="1277860" y="3263398"/>
                </a:cubicBezTo>
                <a:cubicBezTo>
                  <a:pt x="1280448" y="3259987"/>
                  <a:pt x="1283036" y="3256573"/>
                  <a:pt x="1285729" y="3253912"/>
                </a:cubicBezTo>
                <a:cubicBezTo>
                  <a:pt x="1293083" y="3240677"/>
                  <a:pt x="1283773" y="3239661"/>
                  <a:pt x="1274362" y="3237896"/>
                </a:cubicBezTo>
                <a:cubicBezTo>
                  <a:pt x="1257450" y="3237158"/>
                  <a:pt x="1245376" y="3232702"/>
                  <a:pt x="1243451" y="3213097"/>
                </a:cubicBezTo>
                <a:cubicBezTo>
                  <a:pt x="1243069" y="3204745"/>
                  <a:pt x="1236687" y="3197214"/>
                  <a:pt x="1233305" y="3189274"/>
                </a:cubicBezTo>
                <a:lnTo>
                  <a:pt x="1231404" y="3176435"/>
                </a:lnTo>
                <a:lnTo>
                  <a:pt x="1223095" y="3189026"/>
                </a:lnTo>
                <a:cubicBezTo>
                  <a:pt x="1218169" y="3198801"/>
                  <a:pt x="1211403" y="3208052"/>
                  <a:pt x="1202226" y="3214473"/>
                </a:cubicBezTo>
                <a:cubicBezTo>
                  <a:pt x="1187451" y="3224966"/>
                  <a:pt x="1169354" y="3229919"/>
                  <a:pt x="1160715" y="3248436"/>
                </a:cubicBezTo>
                <a:cubicBezTo>
                  <a:pt x="1157062" y="3256430"/>
                  <a:pt x="1148006" y="3261353"/>
                  <a:pt x="1140446" y="3266397"/>
                </a:cubicBezTo>
                <a:cubicBezTo>
                  <a:pt x="1136060" y="3269437"/>
                  <a:pt x="1131389" y="3271323"/>
                  <a:pt x="1126105" y="3266756"/>
                </a:cubicBezTo>
                <a:cubicBezTo>
                  <a:pt x="1132527" y="3275932"/>
                  <a:pt x="1130774" y="3283701"/>
                  <a:pt x="1123155" y="3289494"/>
                </a:cubicBezTo>
                <a:cubicBezTo>
                  <a:pt x="1107107" y="3301768"/>
                  <a:pt x="1095191" y="3318892"/>
                  <a:pt x="1074384" y="3324758"/>
                </a:cubicBezTo>
                <a:cubicBezTo>
                  <a:pt x="1069369" y="3326241"/>
                  <a:pt x="1065553" y="3331585"/>
                  <a:pt x="1061166" y="3334623"/>
                </a:cubicBezTo>
                <a:cubicBezTo>
                  <a:pt x="1047258" y="3343678"/>
                  <a:pt x="1034041" y="3353543"/>
                  <a:pt x="1018008" y="3360921"/>
                </a:cubicBezTo>
                <a:cubicBezTo>
                  <a:pt x="1002036" y="3367552"/>
                  <a:pt x="982097" y="3371981"/>
                  <a:pt x="969896" y="3387953"/>
                </a:cubicBezTo>
                <a:cubicBezTo>
                  <a:pt x="963654" y="3395362"/>
                  <a:pt x="955166" y="3402592"/>
                  <a:pt x="943250" y="3400885"/>
                </a:cubicBezTo>
                <a:lnTo>
                  <a:pt x="942382" y="3402321"/>
                </a:lnTo>
                <a:lnTo>
                  <a:pt x="942381" y="3402321"/>
                </a:lnTo>
                <a:cubicBezTo>
                  <a:pt x="942292" y="3403444"/>
                  <a:pt x="942120" y="3403242"/>
                  <a:pt x="942165" y="3402681"/>
                </a:cubicBezTo>
                <a:lnTo>
                  <a:pt x="942382" y="3402321"/>
                </a:lnTo>
                <a:lnTo>
                  <a:pt x="943534" y="3402037"/>
                </a:lnTo>
                <a:cubicBezTo>
                  <a:pt x="950854" y="3399987"/>
                  <a:pt x="953264" y="3402816"/>
                  <a:pt x="950824" y="3409777"/>
                </a:cubicBezTo>
                <a:cubicBezTo>
                  <a:pt x="950240" y="3412366"/>
                  <a:pt x="948219" y="3414088"/>
                  <a:pt x="946198" y="3415809"/>
                </a:cubicBezTo>
                <a:cubicBezTo>
                  <a:pt x="923055" y="3432035"/>
                  <a:pt x="911392" y="3460101"/>
                  <a:pt x="885435" y="3473841"/>
                </a:cubicBezTo>
                <a:cubicBezTo>
                  <a:pt x="881513" y="3475787"/>
                  <a:pt x="878849" y="3480846"/>
                  <a:pt x="874462" y="3483885"/>
                </a:cubicBezTo>
                <a:cubicBezTo>
                  <a:pt x="873653" y="3484573"/>
                  <a:pt x="872097" y="3485202"/>
                  <a:pt x="870944" y="3485487"/>
                </a:cubicBezTo>
                <a:cubicBezTo>
                  <a:pt x="867142" y="3485935"/>
                  <a:pt x="863984" y="3483046"/>
                  <a:pt x="860406" y="3485396"/>
                </a:cubicBezTo>
                <a:cubicBezTo>
                  <a:pt x="858909" y="3485276"/>
                  <a:pt x="857817" y="3484812"/>
                  <a:pt x="856724" y="3484348"/>
                </a:cubicBezTo>
                <a:cubicBezTo>
                  <a:pt x="853849" y="3482611"/>
                  <a:pt x="851380" y="3480530"/>
                  <a:pt x="849315" y="3478105"/>
                </a:cubicBezTo>
                <a:cubicBezTo>
                  <a:pt x="847533" y="3476833"/>
                  <a:pt x="846155" y="3475216"/>
                  <a:pt x="844719" y="3474347"/>
                </a:cubicBezTo>
                <a:cubicBezTo>
                  <a:pt x="834465" y="3475410"/>
                  <a:pt x="830184" y="3481847"/>
                  <a:pt x="828312" y="3491112"/>
                </a:cubicBezTo>
                <a:cubicBezTo>
                  <a:pt x="825408" y="3499166"/>
                  <a:pt x="819929" y="3501740"/>
                  <a:pt x="811816" y="3499584"/>
                </a:cubicBezTo>
                <a:cubicBezTo>
                  <a:pt x="805544" y="3497952"/>
                  <a:pt x="803313" y="3492878"/>
                  <a:pt x="806443" y="3486725"/>
                </a:cubicBezTo>
                <a:cubicBezTo>
                  <a:pt x="829451" y="3476892"/>
                  <a:pt x="845693" y="3457477"/>
                  <a:pt x="865663" y="3443258"/>
                </a:cubicBezTo>
                <a:cubicBezTo>
                  <a:pt x="874030" y="3437526"/>
                  <a:pt x="892757" y="3434129"/>
                  <a:pt x="891545" y="3416330"/>
                </a:cubicBezTo>
                <a:cubicBezTo>
                  <a:pt x="891322" y="3414428"/>
                  <a:pt x="894210" y="3411271"/>
                  <a:pt x="896111" y="3411046"/>
                </a:cubicBezTo>
                <a:cubicBezTo>
                  <a:pt x="912129" y="3408562"/>
                  <a:pt x="921560" y="3394252"/>
                  <a:pt x="936260" y="3389402"/>
                </a:cubicBezTo>
                <a:cubicBezTo>
                  <a:pt x="944389" y="3386664"/>
                  <a:pt x="951424" y="3383461"/>
                  <a:pt x="950766" y="3372862"/>
                </a:cubicBezTo>
                <a:cubicBezTo>
                  <a:pt x="950437" y="3367564"/>
                  <a:pt x="954479" y="3364121"/>
                  <a:pt x="958401" y="3362175"/>
                </a:cubicBezTo>
                <a:cubicBezTo>
                  <a:pt x="974897" y="3353704"/>
                  <a:pt x="989043" y="3341655"/>
                  <a:pt x="1002097" y="3329141"/>
                </a:cubicBezTo>
                <a:cubicBezTo>
                  <a:pt x="1011454" y="3320474"/>
                  <a:pt x="1021094" y="3312960"/>
                  <a:pt x="1027292" y="3301404"/>
                </a:cubicBezTo>
                <a:cubicBezTo>
                  <a:pt x="1032562" y="3292035"/>
                  <a:pt x="1042083" y="3286017"/>
                  <a:pt x="1054298" y="3283982"/>
                </a:cubicBezTo>
                <a:cubicBezTo>
                  <a:pt x="1071812" y="3281618"/>
                  <a:pt x="1077157" y="3266603"/>
                  <a:pt x="1066200" y="3252921"/>
                </a:cubicBezTo>
                <a:cubicBezTo>
                  <a:pt x="1064823" y="3251305"/>
                  <a:pt x="1063101" y="3249284"/>
                  <a:pt x="1061380" y="3247263"/>
                </a:cubicBezTo>
                <a:cubicBezTo>
                  <a:pt x="1043478" y="3226245"/>
                  <a:pt x="1045754" y="3216635"/>
                  <a:pt x="1070214" y="3202775"/>
                </a:cubicBezTo>
                <a:cubicBezTo>
                  <a:pt x="1079675" y="3197507"/>
                  <a:pt x="1086022" y="3193495"/>
                  <a:pt x="1077715" y="3179648"/>
                </a:cubicBezTo>
                <a:lnTo>
                  <a:pt x="1077647" y="3179528"/>
                </a:lnTo>
                <a:lnTo>
                  <a:pt x="1068969" y="3165555"/>
                </a:lnTo>
                <a:lnTo>
                  <a:pt x="1069713" y="3165435"/>
                </a:lnTo>
                <a:lnTo>
                  <a:pt x="1068029" y="3162443"/>
                </a:lnTo>
                <a:cubicBezTo>
                  <a:pt x="1065277" y="3156243"/>
                  <a:pt x="1063556" y="3149514"/>
                  <a:pt x="1064529" y="3142060"/>
                </a:cubicBezTo>
                <a:lnTo>
                  <a:pt x="1063050" y="3137376"/>
                </a:lnTo>
                <a:lnTo>
                  <a:pt x="1062498" y="3137761"/>
                </a:lnTo>
                <a:cubicBezTo>
                  <a:pt x="1052435" y="3148475"/>
                  <a:pt x="1037477" y="3156143"/>
                  <a:pt x="1034473" y="3173009"/>
                </a:cubicBezTo>
                <a:cubicBezTo>
                  <a:pt x="1027398" y="3176098"/>
                  <a:pt x="1020944" y="3178756"/>
                  <a:pt x="1013870" y="3181846"/>
                </a:cubicBezTo>
                <a:cubicBezTo>
                  <a:pt x="1010144" y="3184446"/>
                  <a:pt x="1007040" y="3186611"/>
                  <a:pt x="1003316" y="3189210"/>
                </a:cubicBezTo>
                <a:cubicBezTo>
                  <a:pt x="995792" y="3200920"/>
                  <a:pt x="982826" y="3203507"/>
                  <a:pt x="970293" y="3206712"/>
                </a:cubicBezTo>
                <a:cubicBezTo>
                  <a:pt x="961052" y="3206699"/>
                  <a:pt x="951190" y="3207117"/>
                  <a:pt x="947984" y="3194585"/>
                </a:cubicBezTo>
                <a:cubicBezTo>
                  <a:pt x="960126" y="3163033"/>
                  <a:pt x="976297" y="3133287"/>
                  <a:pt x="1001074" y="3113231"/>
                </a:cubicBezTo>
                <a:cubicBezTo>
                  <a:pt x="999831" y="3114098"/>
                  <a:pt x="998777" y="3113909"/>
                  <a:pt x="996669" y="3113534"/>
                </a:cubicBezTo>
                <a:cubicBezTo>
                  <a:pt x="1005163" y="3105531"/>
                  <a:pt x="1013126" y="3097263"/>
                  <a:pt x="1020438" y="3088642"/>
                </a:cubicBezTo>
                <a:lnTo>
                  <a:pt x="1038396" y="3064220"/>
                </a:lnTo>
                <a:lnTo>
                  <a:pt x="1027366" y="3055851"/>
                </a:lnTo>
                <a:cubicBezTo>
                  <a:pt x="1022201" y="3049788"/>
                  <a:pt x="1016290" y="3043665"/>
                  <a:pt x="1011529" y="3037259"/>
                </a:cubicBezTo>
                <a:cubicBezTo>
                  <a:pt x="1005392" y="3029234"/>
                  <a:pt x="1000812" y="3020582"/>
                  <a:pt x="989315" y="3032467"/>
                </a:cubicBezTo>
                <a:cubicBezTo>
                  <a:pt x="984405" y="3037347"/>
                  <a:pt x="973538" y="3031957"/>
                  <a:pt x="967639" y="3039771"/>
                </a:cubicBezTo>
                <a:cubicBezTo>
                  <a:pt x="963478" y="3044710"/>
                  <a:pt x="957190" y="3047973"/>
                  <a:pt x="956876" y="3056610"/>
                </a:cubicBezTo>
                <a:cubicBezTo>
                  <a:pt x="956561" y="3065247"/>
                  <a:pt x="949465" y="3069199"/>
                  <a:pt x="941712" y="3062552"/>
                </a:cubicBezTo>
                <a:cubicBezTo>
                  <a:pt x="934647" y="3056714"/>
                  <a:pt x="924872" y="3051788"/>
                  <a:pt x="926580" y="3039873"/>
                </a:cubicBezTo>
                <a:cubicBezTo>
                  <a:pt x="927222" y="3036535"/>
                  <a:pt x="924754" y="3034454"/>
                  <a:pt x="921415" y="3033810"/>
                </a:cubicBezTo>
                <a:cubicBezTo>
                  <a:pt x="918825" y="3033227"/>
                  <a:pt x="916236" y="3032642"/>
                  <a:pt x="914050" y="3031714"/>
                </a:cubicBezTo>
                <a:cubicBezTo>
                  <a:pt x="906342" y="3029214"/>
                  <a:pt x="907644" y="3017642"/>
                  <a:pt x="899127" y="3015831"/>
                </a:cubicBezTo>
                <a:cubicBezTo>
                  <a:pt x="890265" y="3013615"/>
                  <a:pt x="893214" y="3028539"/>
                  <a:pt x="883887" y="3027417"/>
                </a:cubicBezTo>
                <a:cubicBezTo>
                  <a:pt x="881642" y="3027237"/>
                  <a:pt x="878530" y="3028494"/>
                  <a:pt x="877840" y="3027685"/>
                </a:cubicBezTo>
                <a:cubicBezTo>
                  <a:pt x="865672" y="3015035"/>
                  <a:pt x="847633" y="3019241"/>
                  <a:pt x="833143" y="3012056"/>
                </a:cubicBezTo>
                <a:cubicBezTo>
                  <a:pt x="830958" y="3011127"/>
                  <a:pt x="827276" y="3010080"/>
                  <a:pt x="827051" y="3008178"/>
                </a:cubicBezTo>
                <a:cubicBezTo>
                  <a:pt x="825076" y="2995215"/>
                  <a:pt x="813400" y="2990513"/>
                  <a:pt x="805303" y="2983463"/>
                </a:cubicBezTo>
                <a:cubicBezTo>
                  <a:pt x="792265" y="2972251"/>
                  <a:pt x="792146" y="2954915"/>
                  <a:pt x="785396" y="2940440"/>
                </a:cubicBezTo>
                <a:cubicBezTo>
                  <a:pt x="782882" y="2934213"/>
                  <a:pt x="781923" y="2927357"/>
                  <a:pt x="777912" y="2921010"/>
                </a:cubicBezTo>
                <a:cubicBezTo>
                  <a:pt x="775218" y="2917027"/>
                  <a:pt x="772764" y="2910052"/>
                  <a:pt x="776057" y="2906550"/>
                </a:cubicBezTo>
                <a:cubicBezTo>
                  <a:pt x="787210" y="2894261"/>
                  <a:pt x="783753" y="2876283"/>
                  <a:pt x="794156" y="2863934"/>
                </a:cubicBezTo>
                <a:cubicBezTo>
                  <a:pt x="796642" y="2861120"/>
                  <a:pt x="798214" y="2855595"/>
                  <a:pt x="796433" y="2854323"/>
                </a:cubicBezTo>
                <a:cubicBezTo>
                  <a:pt x="785281" y="2847781"/>
                  <a:pt x="789697" y="2834952"/>
                  <a:pt x="784369" y="2826241"/>
                </a:cubicBezTo>
                <a:cubicBezTo>
                  <a:pt x="782364" y="2823067"/>
                  <a:pt x="779849" y="2816840"/>
                  <a:pt x="781525" y="2814714"/>
                </a:cubicBezTo>
                <a:cubicBezTo>
                  <a:pt x="789969" y="2803338"/>
                  <a:pt x="777380" y="2795928"/>
                  <a:pt x="777006" y="2786482"/>
                </a:cubicBezTo>
                <a:cubicBezTo>
                  <a:pt x="776678" y="2781183"/>
                  <a:pt x="771214" y="2778863"/>
                  <a:pt x="764987" y="2781377"/>
                </a:cubicBezTo>
                <a:lnTo>
                  <a:pt x="754819" y="2791238"/>
                </a:lnTo>
                <a:lnTo>
                  <a:pt x="748844" y="2763129"/>
                </a:lnTo>
                <a:lnTo>
                  <a:pt x="730809" y="2718412"/>
                </a:lnTo>
                <a:lnTo>
                  <a:pt x="725651" y="2720140"/>
                </a:lnTo>
                <a:lnTo>
                  <a:pt x="727215" y="2721285"/>
                </a:lnTo>
                <a:cubicBezTo>
                  <a:pt x="727327" y="2723643"/>
                  <a:pt x="724670" y="2726304"/>
                  <a:pt x="719629" y="2729726"/>
                </a:cubicBezTo>
                <a:cubicBezTo>
                  <a:pt x="711195" y="2735805"/>
                  <a:pt x="706468" y="2743552"/>
                  <a:pt x="704062" y="2753308"/>
                </a:cubicBezTo>
                <a:cubicBezTo>
                  <a:pt x="703253" y="2757538"/>
                  <a:pt x="703040" y="2762726"/>
                  <a:pt x="700079" y="2765644"/>
                </a:cubicBezTo>
                <a:cubicBezTo>
                  <a:pt x="684219" y="2781958"/>
                  <a:pt x="678430" y="2805005"/>
                  <a:pt x="663000" y="2821583"/>
                </a:cubicBezTo>
                <a:cubicBezTo>
                  <a:pt x="652802" y="2832489"/>
                  <a:pt x="654837" y="2837867"/>
                  <a:pt x="668823" y="2841084"/>
                </a:cubicBezTo>
                <a:cubicBezTo>
                  <a:pt x="689025" y="2845729"/>
                  <a:pt x="695491" y="2860305"/>
                  <a:pt x="685585" y="2878480"/>
                </a:cubicBezTo>
                <a:cubicBezTo>
                  <a:pt x="683484" y="2881923"/>
                  <a:pt x="681646" y="2884936"/>
                  <a:pt x="680405" y="2888905"/>
                </a:cubicBezTo>
                <a:cubicBezTo>
                  <a:pt x="674490" y="2905378"/>
                  <a:pt x="674584" y="2904256"/>
                  <a:pt x="659234" y="2898435"/>
                </a:cubicBezTo>
                <a:cubicBezTo>
                  <a:pt x="630256" y="2887843"/>
                  <a:pt x="608271" y="2866754"/>
                  <a:pt x="583400" y="2850398"/>
                </a:cubicBezTo>
                <a:cubicBezTo>
                  <a:pt x="577374" y="2846722"/>
                  <a:pt x="572040" y="2842878"/>
                  <a:pt x="565656" y="2840755"/>
                </a:cubicBezTo>
                <a:cubicBezTo>
                  <a:pt x="562811" y="2839609"/>
                  <a:pt x="559820" y="2834832"/>
                  <a:pt x="557530" y="2840523"/>
                </a:cubicBezTo>
                <a:cubicBezTo>
                  <a:pt x="555597" y="2844659"/>
                  <a:pt x="555218" y="2849154"/>
                  <a:pt x="559953" y="2852042"/>
                </a:cubicBezTo>
                <a:cubicBezTo>
                  <a:pt x="561675" y="2853093"/>
                  <a:pt x="563490" y="2853019"/>
                  <a:pt x="565475" y="2853639"/>
                </a:cubicBezTo>
                <a:cubicBezTo>
                  <a:pt x="569444" y="2854879"/>
                  <a:pt x="575609" y="2851552"/>
                  <a:pt x="577550" y="2858053"/>
                </a:cubicBezTo>
                <a:cubicBezTo>
                  <a:pt x="579491" y="2864554"/>
                  <a:pt x="572035" y="2867092"/>
                  <a:pt x="567497" y="2872594"/>
                </a:cubicBezTo>
                <a:cubicBezTo>
                  <a:pt x="577799" y="2871199"/>
                  <a:pt x="585663" y="2871862"/>
                  <a:pt x="592456" y="2877187"/>
                </a:cubicBezTo>
                <a:cubicBezTo>
                  <a:pt x="596236" y="2880675"/>
                  <a:pt x="599322" y="2884329"/>
                  <a:pt x="592034" y="2887562"/>
                </a:cubicBezTo>
                <a:cubicBezTo>
                  <a:pt x="582513" y="2877028"/>
                  <a:pt x="570373" y="2881436"/>
                  <a:pt x="558685" y="2883167"/>
                </a:cubicBezTo>
                <a:cubicBezTo>
                  <a:pt x="548814" y="2884822"/>
                  <a:pt x="539732" y="2885188"/>
                  <a:pt x="536016" y="2872881"/>
                </a:cubicBezTo>
                <a:cubicBezTo>
                  <a:pt x="531996" y="2866884"/>
                  <a:pt x="534550" y="2860763"/>
                  <a:pt x="534593" y="2854883"/>
                </a:cubicBezTo>
                <a:cubicBezTo>
                  <a:pt x="534468" y="2848310"/>
                  <a:pt x="532863" y="2843194"/>
                  <a:pt x="524713" y="2845902"/>
                </a:cubicBezTo>
                <a:cubicBezTo>
                  <a:pt x="519054" y="2851309"/>
                  <a:pt x="513392" y="2856715"/>
                  <a:pt x="507469" y="2862552"/>
                </a:cubicBezTo>
                <a:cubicBezTo>
                  <a:pt x="505200" y="2865303"/>
                  <a:pt x="503719" y="2866762"/>
                  <a:pt x="500538" y="2864230"/>
                </a:cubicBezTo>
                <a:cubicBezTo>
                  <a:pt x="507365" y="2853039"/>
                  <a:pt x="512735" y="2840365"/>
                  <a:pt x="517410" y="2827861"/>
                </a:cubicBezTo>
                <a:cubicBezTo>
                  <a:pt x="521990" y="2816479"/>
                  <a:pt x="517182" y="2811774"/>
                  <a:pt x="505852" y="2811950"/>
                </a:cubicBezTo>
                <a:cubicBezTo>
                  <a:pt x="499279" y="2812074"/>
                  <a:pt x="492611" y="2813322"/>
                  <a:pt x="485775" y="2813877"/>
                </a:cubicBezTo>
                <a:cubicBezTo>
                  <a:pt x="473919" y="2814915"/>
                  <a:pt x="470665" y="2810566"/>
                  <a:pt x="475676" y="2799448"/>
                </a:cubicBezTo>
                <a:cubicBezTo>
                  <a:pt x="477610" y="2795311"/>
                  <a:pt x="479974" y="2791437"/>
                  <a:pt x="482504" y="2788255"/>
                </a:cubicBezTo>
                <a:cubicBezTo>
                  <a:pt x="489406" y="2778880"/>
                  <a:pt x="491623" y="2771373"/>
                  <a:pt x="480453" y="2761605"/>
                </a:cubicBezTo>
                <a:cubicBezTo>
                  <a:pt x="470311" y="2753056"/>
                  <a:pt x="476015" y="2741769"/>
                  <a:pt x="482055" y="2731868"/>
                </a:cubicBezTo>
                <a:cubicBezTo>
                  <a:pt x="492034" y="2715511"/>
                  <a:pt x="490932" y="2712476"/>
                  <a:pt x="474837" y="2702067"/>
                </a:cubicBezTo>
                <a:cubicBezTo>
                  <a:pt x="469839" y="2699608"/>
                  <a:pt x="462835" y="2699470"/>
                  <a:pt x="461682" y="2691678"/>
                </a:cubicBezTo>
                <a:cubicBezTo>
                  <a:pt x="463710" y="2686418"/>
                  <a:pt x="467700" y="2684718"/>
                  <a:pt x="472720" y="2684237"/>
                </a:cubicBezTo>
                <a:cubicBezTo>
                  <a:pt x="478863" y="2683848"/>
                  <a:pt x="478716" y="2680216"/>
                  <a:pt x="476156" y="2675700"/>
                </a:cubicBezTo>
                <a:cubicBezTo>
                  <a:pt x="464890" y="2667056"/>
                  <a:pt x="455968" y="2657477"/>
                  <a:pt x="465852" y="2642243"/>
                </a:cubicBezTo>
                <a:cubicBezTo>
                  <a:pt x="464582" y="2638514"/>
                  <a:pt x="466252" y="2634808"/>
                  <a:pt x="466201" y="2630051"/>
                </a:cubicBezTo>
                <a:cubicBezTo>
                  <a:pt x="458650" y="2633715"/>
                  <a:pt x="457629" y="2643133"/>
                  <a:pt x="450174" y="2645673"/>
                </a:cubicBezTo>
                <a:cubicBezTo>
                  <a:pt x="446111" y="2645556"/>
                  <a:pt x="442382" y="2646826"/>
                  <a:pt x="438844" y="2645849"/>
                </a:cubicBezTo>
                <a:cubicBezTo>
                  <a:pt x="424690" y="2641940"/>
                  <a:pt x="413863" y="2644196"/>
                  <a:pt x="407612" y="2659282"/>
                </a:cubicBezTo>
                <a:cubicBezTo>
                  <a:pt x="403652" y="2668680"/>
                  <a:pt x="396144" y="2666462"/>
                  <a:pt x="388301" y="2662859"/>
                </a:cubicBezTo>
                <a:cubicBezTo>
                  <a:pt x="371323" y="2654864"/>
                  <a:pt x="371323" y="2654864"/>
                  <a:pt x="372054" y="2673030"/>
                </a:cubicBezTo>
                <a:cubicBezTo>
                  <a:pt x="371938" y="2677094"/>
                  <a:pt x="370195" y="2678982"/>
                  <a:pt x="366153" y="2675927"/>
                </a:cubicBezTo>
                <a:cubicBezTo>
                  <a:pt x="358184" y="2665750"/>
                  <a:pt x="353442" y="2652225"/>
                  <a:pt x="337020" y="2651066"/>
                </a:cubicBezTo>
                <a:cubicBezTo>
                  <a:pt x="326908" y="2650213"/>
                  <a:pt x="318497" y="2653351"/>
                  <a:pt x="309559" y="2657350"/>
                </a:cubicBezTo>
                <a:cubicBezTo>
                  <a:pt x="292546" y="2665872"/>
                  <a:pt x="287549" y="2663415"/>
                  <a:pt x="286125" y="2645417"/>
                </a:cubicBezTo>
                <a:cubicBezTo>
                  <a:pt x="285087" y="2633560"/>
                  <a:pt x="279325" y="2629453"/>
                  <a:pt x="268162" y="2630323"/>
                </a:cubicBezTo>
                <a:cubicBezTo>
                  <a:pt x="242635" y="2632470"/>
                  <a:pt x="242203" y="2632206"/>
                  <a:pt x="242903" y="2607826"/>
                </a:cubicBezTo>
                <a:cubicBezTo>
                  <a:pt x="243398" y="2599267"/>
                  <a:pt x="240122" y="2597859"/>
                  <a:pt x="232834" y="2601092"/>
                </a:cubicBezTo>
                <a:cubicBezTo>
                  <a:pt x="226669" y="2604420"/>
                  <a:pt x="224707" y="2600860"/>
                  <a:pt x="223794" y="2595578"/>
                </a:cubicBezTo>
                <a:cubicBezTo>
                  <a:pt x="225991" y="2591010"/>
                  <a:pt x="227492" y="2586611"/>
                  <a:pt x="229257" y="2581782"/>
                </a:cubicBezTo>
                <a:cubicBezTo>
                  <a:pt x="230761" y="2577383"/>
                  <a:pt x="235612" y="2576207"/>
                  <a:pt x="239172" y="2574244"/>
                </a:cubicBezTo>
                <a:cubicBezTo>
                  <a:pt x="244643" y="2571085"/>
                  <a:pt x="247532" y="2566350"/>
                  <a:pt x="246021" y="2560112"/>
                </a:cubicBezTo>
                <a:cubicBezTo>
                  <a:pt x="244846" y="2555259"/>
                  <a:pt x="240709" y="2553327"/>
                  <a:pt x="236215" y="2552948"/>
                </a:cubicBezTo>
                <a:cubicBezTo>
                  <a:pt x="229475" y="2552379"/>
                  <a:pt x="225389" y="2555203"/>
                  <a:pt x="222405" y="2561062"/>
                </a:cubicBezTo>
                <a:cubicBezTo>
                  <a:pt x="220472" y="2565200"/>
                  <a:pt x="222414" y="2571700"/>
                  <a:pt x="216081" y="2574334"/>
                </a:cubicBezTo>
                <a:cubicBezTo>
                  <a:pt x="208028" y="2575917"/>
                  <a:pt x="200309" y="2578887"/>
                  <a:pt x="191941" y="2576145"/>
                </a:cubicBezTo>
                <a:cubicBezTo>
                  <a:pt x="187059" y="2569623"/>
                  <a:pt x="191333" y="2564552"/>
                  <a:pt x="194915" y="2559649"/>
                </a:cubicBezTo>
                <a:cubicBezTo>
                  <a:pt x="200073" y="2552163"/>
                  <a:pt x="203414" y="2544751"/>
                  <a:pt x="194993" y="2537251"/>
                </a:cubicBezTo>
                <a:cubicBezTo>
                  <a:pt x="192076" y="2534290"/>
                  <a:pt x="191761" y="2529963"/>
                  <a:pt x="192141" y="2525470"/>
                </a:cubicBezTo>
                <a:cubicBezTo>
                  <a:pt x="191586" y="2518633"/>
                  <a:pt x="194306" y="2513205"/>
                  <a:pt x="197888" y="2508302"/>
                </a:cubicBezTo>
                <a:cubicBezTo>
                  <a:pt x="200682" y="2504692"/>
                  <a:pt x="202090" y="2501415"/>
                  <a:pt x="200221" y="2496731"/>
                </a:cubicBezTo>
                <a:cubicBezTo>
                  <a:pt x="201148" y="2488435"/>
                  <a:pt x="188191" y="2486439"/>
                  <a:pt x="191458" y="2477209"/>
                </a:cubicBezTo>
                <a:cubicBezTo>
                  <a:pt x="199410" y="2466112"/>
                  <a:pt x="184373" y="2464618"/>
                  <a:pt x="183220" y="2456827"/>
                </a:cubicBezTo>
                <a:cubicBezTo>
                  <a:pt x="183036" y="2434860"/>
                  <a:pt x="191344" y="2422207"/>
                  <a:pt x="210079" y="2414736"/>
                </a:cubicBezTo>
                <a:cubicBezTo>
                  <a:pt x="220832" y="2410663"/>
                  <a:pt x="223240" y="2400908"/>
                  <a:pt x="221583" y="2391038"/>
                </a:cubicBezTo>
                <a:cubicBezTo>
                  <a:pt x="218845" y="2375192"/>
                  <a:pt x="220749" y="2363360"/>
                  <a:pt x="240133" y="2361599"/>
                </a:cubicBezTo>
                <a:cubicBezTo>
                  <a:pt x="245152" y="2361117"/>
                  <a:pt x="248377" y="2357768"/>
                  <a:pt x="247894" y="2352749"/>
                </a:cubicBezTo>
                <a:cubicBezTo>
                  <a:pt x="247266" y="2344097"/>
                  <a:pt x="248717" y="2334941"/>
                  <a:pt x="240633" y="2328828"/>
                </a:cubicBezTo>
                <a:cubicBezTo>
                  <a:pt x="237620" y="2326989"/>
                  <a:pt x="234177" y="2324888"/>
                  <a:pt x="229872" y="2322262"/>
                </a:cubicBezTo>
                <a:cubicBezTo>
                  <a:pt x="243638" y="2320029"/>
                  <a:pt x="255347" y="2315359"/>
                  <a:pt x="267736" y="2324097"/>
                </a:cubicBezTo>
                <a:cubicBezTo>
                  <a:pt x="274361" y="2328730"/>
                  <a:pt x="280694" y="2326095"/>
                  <a:pt x="284895" y="2319208"/>
                </a:cubicBezTo>
                <a:cubicBezTo>
                  <a:pt x="288309" y="2313612"/>
                  <a:pt x="291986" y="2307586"/>
                  <a:pt x="294969" y="2301727"/>
                </a:cubicBezTo>
                <a:cubicBezTo>
                  <a:pt x="300579" y="2291564"/>
                  <a:pt x="307290" y="2284435"/>
                  <a:pt x="319825" y="2296809"/>
                </a:cubicBezTo>
                <a:cubicBezTo>
                  <a:pt x="321414" y="2280649"/>
                  <a:pt x="327746" y="2278015"/>
                  <a:pt x="338486" y="2287520"/>
                </a:cubicBezTo>
                <a:cubicBezTo>
                  <a:pt x="340208" y="2288570"/>
                  <a:pt x="342360" y="2289882"/>
                  <a:pt x="344964" y="2288518"/>
                </a:cubicBezTo>
                <a:cubicBezTo>
                  <a:pt x="347832" y="2286723"/>
                  <a:pt x="346467" y="2284119"/>
                  <a:pt x="345963" y="2282040"/>
                </a:cubicBezTo>
                <a:cubicBezTo>
                  <a:pt x="343178" y="2272809"/>
                  <a:pt x="343376" y="2261411"/>
                  <a:pt x="334886" y="2257174"/>
                </a:cubicBezTo>
                <a:lnTo>
                  <a:pt x="328066" y="2256305"/>
                </a:lnTo>
                <a:lnTo>
                  <a:pt x="326915" y="2256930"/>
                </a:lnTo>
                <a:cubicBezTo>
                  <a:pt x="323018" y="2257983"/>
                  <a:pt x="319190" y="2257583"/>
                  <a:pt x="316061" y="2254318"/>
                </a:cubicBezTo>
                <a:cubicBezTo>
                  <a:pt x="307739" y="2245367"/>
                  <a:pt x="295779" y="2239513"/>
                  <a:pt x="292711" y="2226086"/>
                </a:cubicBezTo>
                <a:lnTo>
                  <a:pt x="293665" y="2222983"/>
                </a:lnTo>
                <a:lnTo>
                  <a:pt x="287973" y="2218310"/>
                </a:lnTo>
                <a:cubicBezTo>
                  <a:pt x="279889" y="2212198"/>
                  <a:pt x="272959" y="2213875"/>
                  <a:pt x="268137" y="2222747"/>
                </a:cubicBezTo>
                <a:cubicBezTo>
                  <a:pt x="263672" y="2230065"/>
                  <a:pt x="259901" y="2237215"/>
                  <a:pt x="255699" y="2244103"/>
                </a:cubicBezTo>
                <a:cubicBezTo>
                  <a:pt x="253862" y="2247115"/>
                  <a:pt x="252694" y="2252901"/>
                  <a:pt x="246742" y="2251040"/>
                </a:cubicBezTo>
                <a:cubicBezTo>
                  <a:pt x="242342" y="2249538"/>
                  <a:pt x="242983" y="2244614"/>
                  <a:pt x="242837" y="2240980"/>
                </a:cubicBezTo>
                <a:cubicBezTo>
                  <a:pt x="243019" y="2228097"/>
                  <a:pt x="243893" y="2215045"/>
                  <a:pt x="244074" y="2202161"/>
                </a:cubicBezTo>
                <a:cubicBezTo>
                  <a:pt x="245241" y="2196375"/>
                  <a:pt x="250186" y="2194077"/>
                  <a:pt x="254872" y="2192209"/>
                </a:cubicBezTo>
                <a:cubicBezTo>
                  <a:pt x="261467" y="2189144"/>
                  <a:pt x="267140" y="2184927"/>
                  <a:pt x="272556" y="2180404"/>
                </a:cubicBezTo>
                <a:lnTo>
                  <a:pt x="280288" y="2173876"/>
                </a:lnTo>
                <a:lnTo>
                  <a:pt x="280101" y="2172712"/>
                </a:lnTo>
                <a:cubicBezTo>
                  <a:pt x="280627" y="2170945"/>
                  <a:pt x="281671" y="2169160"/>
                  <a:pt x="282418" y="2167586"/>
                </a:cubicBezTo>
                <a:cubicBezTo>
                  <a:pt x="283225" y="2166276"/>
                  <a:pt x="283768" y="2165030"/>
                  <a:pt x="284250" y="2163518"/>
                </a:cubicBezTo>
                <a:cubicBezTo>
                  <a:pt x="284933" y="2161679"/>
                  <a:pt x="284697" y="2159499"/>
                  <a:pt x="282733" y="2158286"/>
                </a:cubicBezTo>
                <a:cubicBezTo>
                  <a:pt x="281034" y="2157010"/>
                  <a:pt x="279307" y="2157977"/>
                  <a:pt x="277970" y="2159412"/>
                </a:cubicBezTo>
                <a:cubicBezTo>
                  <a:pt x="275901" y="2161299"/>
                  <a:pt x="273770" y="2162920"/>
                  <a:pt x="270762" y="2160837"/>
                </a:cubicBezTo>
                <a:cubicBezTo>
                  <a:pt x="268019" y="2158689"/>
                  <a:pt x="268716" y="2155728"/>
                  <a:pt x="269741" y="2152970"/>
                </a:cubicBezTo>
                <a:cubicBezTo>
                  <a:pt x="269942" y="2152643"/>
                  <a:pt x="270346" y="2151989"/>
                  <a:pt x="270486" y="2151396"/>
                </a:cubicBezTo>
                <a:cubicBezTo>
                  <a:pt x="273684" y="2143652"/>
                  <a:pt x="272780" y="2142187"/>
                  <a:pt x="264354" y="2140825"/>
                </a:cubicBezTo>
                <a:cubicBezTo>
                  <a:pt x="260337" y="2140376"/>
                  <a:pt x="257112" y="2139742"/>
                  <a:pt x="256578" y="2135115"/>
                </a:cubicBezTo>
                <a:cubicBezTo>
                  <a:pt x="256326" y="2134056"/>
                  <a:pt x="256139" y="2133262"/>
                  <a:pt x="256216" y="2132405"/>
                </a:cubicBezTo>
                <a:cubicBezTo>
                  <a:pt x="256739" y="2127529"/>
                  <a:pt x="253683" y="2124057"/>
                  <a:pt x="249309" y="2125651"/>
                </a:cubicBezTo>
                <a:cubicBezTo>
                  <a:pt x="244936" y="2127244"/>
                  <a:pt x="242784" y="2125236"/>
                  <a:pt x="241768" y="2122122"/>
                </a:cubicBezTo>
                <a:cubicBezTo>
                  <a:pt x="238798" y="2111921"/>
                  <a:pt x="231946" y="2111306"/>
                  <a:pt x="222886" y="2113166"/>
                </a:cubicBezTo>
                <a:cubicBezTo>
                  <a:pt x="216472" y="2114404"/>
                  <a:pt x="209745" y="2114317"/>
                  <a:pt x="202956" y="2113965"/>
                </a:cubicBezTo>
                <a:cubicBezTo>
                  <a:pt x="199794" y="2113595"/>
                  <a:pt x="197566" y="2112444"/>
                  <a:pt x="196020" y="2109455"/>
                </a:cubicBezTo>
                <a:cubicBezTo>
                  <a:pt x="193150" y="2104402"/>
                  <a:pt x="190873" y="2099210"/>
                  <a:pt x="189879" y="2093818"/>
                </a:cubicBezTo>
                <a:lnTo>
                  <a:pt x="190909" y="2082560"/>
                </a:lnTo>
                <a:lnTo>
                  <a:pt x="176927" y="2076952"/>
                </a:lnTo>
                <a:cubicBezTo>
                  <a:pt x="171587" y="2075541"/>
                  <a:pt x="166146" y="2074290"/>
                  <a:pt x="161150" y="2071832"/>
                </a:cubicBezTo>
                <a:cubicBezTo>
                  <a:pt x="149169" y="2066295"/>
                  <a:pt x="147827" y="2060750"/>
                  <a:pt x="156976" y="2051565"/>
                </a:cubicBezTo>
                <a:cubicBezTo>
                  <a:pt x="159412" y="2049507"/>
                  <a:pt x="162015" y="2048143"/>
                  <a:pt x="164190" y="2046515"/>
                </a:cubicBezTo>
                <a:cubicBezTo>
                  <a:pt x="174965" y="2039504"/>
                  <a:pt x="180216" y="2030894"/>
                  <a:pt x="176598" y="2017463"/>
                </a:cubicBezTo>
                <a:cubicBezTo>
                  <a:pt x="173744" y="2005682"/>
                  <a:pt x="173400" y="1993659"/>
                  <a:pt x="172362" y="1981804"/>
                </a:cubicBezTo>
                <a:cubicBezTo>
                  <a:pt x="171137" y="1972194"/>
                  <a:pt x="167715" y="1967155"/>
                  <a:pt x="157391" y="1971489"/>
                </a:cubicBezTo>
                <a:cubicBezTo>
                  <a:pt x="151490" y="1974385"/>
                  <a:pt x="145515" y="1975465"/>
                  <a:pt x="140371" y="1969374"/>
                </a:cubicBezTo>
                <a:cubicBezTo>
                  <a:pt x="138378" y="1958117"/>
                  <a:pt x="144754" y="1949602"/>
                  <a:pt x="147853" y="1939681"/>
                </a:cubicBezTo>
                <a:cubicBezTo>
                  <a:pt x="150238" y="1932866"/>
                  <a:pt x="154177" y="1926409"/>
                  <a:pt x="158285" y="1920645"/>
                </a:cubicBezTo>
                <a:lnTo>
                  <a:pt x="160830" y="1915989"/>
                </a:lnTo>
                <a:lnTo>
                  <a:pt x="159493" y="1915963"/>
                </a:lnTo>
                <a:cubicBezTo>
                  <a:pt x="156770" y="1917445"/>
                  <a:pt x="154758" y="1914846"/>
                  <a:pt x="153790" y="1913117"/>
                </a:cubicBezTo>
                <a:cubicBezTo>
                  <a:pt x="149781" y="1906797"/>
                  <a:pt x="144530" y="1904683"/>
                  <a:pt x="137462" y="1905516"/>
                </a:cubicBezTo>
                <a:cubicBezTo>
                  <a:pt x="133103" y="1905988"/>
                  <a:pt x="131933" y="1904586"/>
                  <a:pt x="133579" y="1899724"/>
                </a:cubicBezTo>
                <a:lnTo>
                  <a:pt x="133105" y="1895728"/>
                </a:lnTo>
                <a:lnTo>
                  <a:pt x="129392" y="1898293"/>
                </a:lnTo>
                <a:cubicBezTo>
                  <a:pt x="125128" y="1901895"/>
                  <a:pt x="120702" y="1904068"/>
                  <a:pt x="116047" y="1904919"/>
                </a:cubicBezTo>
                <a:lnTo>
                  <a:pt x="112975" y="1904648"/>
                </a:lnTo>
                <a:lnTo>
                  <a:pt x="113239" y="1905442"/>
                </a:lnTo>
                <a:cubicBezTo>
                  <a:pt x="112962" y="1906485"/>
                  <a:pt x="111881" y="1907231"/>
                  <a:pt x="109733" y="1907599"/>
                </a:cubicBezTo>
                <a:cubicBezTo>
                  <a:pt x="103848" y="1908711"/>
                  <a:pt x="98521" y="1907454"/>
                  <a:pt x="93271" y="1905341"/>
                </a:cubicBezTo>
                <a:cubicBezTo>
                  <a:pt x="86510" y="1902745"/>
                  <a:pt x="83272" y="1903231"/>
                  <a:pt x="78716" y="1908782"/>
                </a:cubicBezTo>
                <a:cubicBezTo>
                  <a:pt x="76912" y="1910606"/>
                  <a:pt x="75560" y="1913163"/>
                  <a:pt x="74146" y="1915454"/>
                </a:cubicBezTo>
                <a:cubicBezTo>
                  <a:pt x="73540" y="1916436"/>
                  <a:pt x="73060" y="1917947"/>
                  <a:pt x="71611" y="1917731"/>
                </a:cubicBezTo>
                <a:cubicBezTo>
                  <a:pt x="69898" y="1917576"/>
                  <a:pt x="69320" y="1916316"/>
                  <a:pt x="69334" y="1915194"/>
                </a:cubicBezTo>
                <a:cubicBezTo>
                  <a:pt x="69267" y="1910178"/>
                  <a:pt x="66898" y="1909619"/>
                  <a:pt x="62727" y="1910885"/>
                </a:cubicBezTo>
                <a:cubicBezTo>
                  <a:pt x="57497" y="1912401"/>
                  <a:pt x="52978" y="1909836"/>
                  <a:pt x="49191" y="1906817"/>
                </a:cubicBezTo>
                <a:cubicBezTo>
                  <a:pt x="46121" y="1904467"/>
                  <a:pt x="44205" y="1904641"/>
                  <a:pt x="42777" y="1908054"/>
                </a:cubicBezTo>
                <a:cubicBezTo>
                  <a:pt x="42094" y="1909893"/>
                  <a:pt x="41286" y="1911202"/>
                  <a:pt x="39043" y="1911174"/>
                </a:cubicBezTo>
                <a:cubicBezTo>
                  <a:pt x="36008" y="1911332"/>
                  <a:pt x="36036" y="1909089"/>
                  <a:pt x="35068" y="1907360"/>
                </a:cubicBezTo>
                <a:cubicBezTo>
                  <a:pt x="34553" y="1906364"/>
                  <a:pt x="34240" y="1905040"/>
                  <a:pt x="33663" y="1903778"/>
                </a:cubicBezTo>
                <a:cubicBezTo>
                  <a:pt x="31179" y="1896818"/>
                  <a:pt x="26833" y="1896168"/>
                  <a:pt x="21749" y="1901843"/>
                </a:cubicBezTo>
                <a:cubicBezTo>
                  <a:pt x="21079" y="1902560"/>
                  <a:pt x="20676" y="1903216"/>
                  <a:pt x="19945" y="1903668"/>
                </a:cubicBezTo>
                <a:cubicBezTo>
                  <a:pt x="18544" y="1904837"/>
                  <a:pt x="16552" y="1905867"/>
                  <a:pt x="15118" y="1904528"/>
                </a:cubicBezTo>
                <a:cubicBezTo>
                  <a:pt x="13747" y="1903456"/>
                  <a:pt x="14367" y="1901352"/>
                  <a:pt x="15175" y="1900043"/>
                </a:cubicBezTo>
                <a:cubicBezTo>
                  <a:pt x="15983" y="1898733"/>
                  <a:pt x="16854" y="1897689"/>
                  <a:pt x="17990" y="1896581"/>
                </a:cubicBezTo>
                <a:cubicBezTo>
                  <a:pt x="19467" y="1894554"/>
                  <a:pt x="19621" y="1892840"/>
                  <a:pt x="17531" y="1891099"/>
                </a:cubicBezTo>
                <a:cubicBezTo>
                  <a:pt x="12901" y="1886881"/>
                  <a:pt x="11058" y="1881446"/>
                  <a:pt x="9478" y="1875949"/>
                </a:cubicBezTo>
                <a:cubicBezTo>
                  <a:pt x="7384" y="1869454"/>
                  <a:pt x="6551" y="1862383"/>
                  <a:pt x="3397" y="1856139"/>
                </a:cubicBezTo>
                <a:cubicBezTo>
                  <a:pt x="2305" y="1853881"/>
                  <a:pt x="3580" y="1852182"/>
                  <a:pt x="4652" y="1850811"/>
                </a:cubicBezTo>
                <a:lnTo>
                  <a:pt x="7981" y="1845163"/>
                </a:lnTo>
                <a:lnTo>
                  <a:pt x="7180" y="1842047"/>
                </a:lnTo>
                <a:cubicBezTo>
                  <a:pt x="5049" y="1837794"/>
                  <a:pt x="219" y="1836029"/>
                  <a:pt x="0" y="1830579"/>
                </a:cubicBezTo>
                <a:cubicBezTo>
                  <a:pt x="5734" y="1826989"/>
                  <a:pt x="926" y="1822283"/>
                  <a:pt x="1735" y="1818053"/>
                </a:cubicBezTo>
                <a:cubicBezTo>
                  <a:pt x="5675" y="1811595"/>
                  <a:pt x="6170" y="1803037"/>
                  <a:pt x="16041" y="1801382"/>
                </a:cubicBezTo>
                <a:cubicBezTo>
                  <a:pt x="19674" y="1801234"/>
                  <a:pt x="20484" y="1797003"/>
                  <a:pt x="19907" y="1793107"/>
                </a:cubicBezTo>
                <a:cubicBezTo>
                  <a:pt x="18659" y="1786439"/>
                  <a:pt x="20423" y="1781609"/>
                  <a:pt x="27281" y="1778114"/>
                </a:cubicBezTo>
                <a:cubicBezTo>
                  <a:pt x="35357" y="1773591"/>
                  <a:pt x="29520" y="1767666"/>
                  <a:pt x="27243" y="1759781"/>
                </a:cubicBezTo>
                <a:cubicBezTo>
                  <a:pt x="39843" y="1763333"/>
                  <a:pt x="49115" y="1760721"/>
                  <a:pt x="55513" y="1749265"/>
                </a:cubicBezTo>
                <a:cubicBezTo>
                  <a:pt x="56826" y="1747112"/>
                  <a:pt x="64544" y="1744143"/>
                  <a:pt x="70592" y="1744880"/>
                </a:cubicBezTo>
                <a:cubicBezTo>
                  <a:pt x="81996" y="1746519"/>
                  <a:pt x="88372" y="1738006"/>
                  <a:pt x="96805" y="1731928"/>
                </a:cubicBezTo>
                <a:cubicBezTo>
                  <a:pt x="96718" y="1743688"/>
                  <a:pt x="102335" y="1744163"/>
                  <a:pt x="110075" y="1738252"/>
                </a:cubicBezTo>
                <a:cubicBezTo>
                  <a:pt x="113972" y="1737675"/>
                  <a:pt x="117941" y="1738915"/>
                  <a:pt x="121332" y="1736259"/>
                </a:cubicBezTo>
                <a:cubicBezTo>
                  <a:pt x="123244" y="1735062"/>
                  <a:pt x="125418" y="1733436"/>
                  <a:pt x="127329" y="1732239"/>
                </a:cubicBezTo>
                <a:cubicBezTo>
                  <a:pt x="129503" y="1730611"/>
                  <a:pt x="132034" y="1727432"/>
                  <a:pt x="133588" y="1727788"/>
                </a:cubicBezTo>
                <a:cubicBezTo>
                  <a:pt x="137558" y="1729028"/>
                  <a:pt x="134333" y="1732377"/>
                  <a:pt x="134144" y="1734624"/>
                </a:cubicBezTo>
                <a:cubicBezTo>
                  <a:pt x="134027" y="1738688"/>
                  <a:pt x="133743" y="1742059"/>
                  <a:pt x="133196" y="1745861"/>
                </a:cubicBezTo>
                <a:cubicBezTo>
                  <a:pt x="134109" y="1751141"/>
                  <a:pt x="138507" y="1752644"/>
                  <a:pt x="143265" y="1752593"/>
                </a:cubicBezTo>
                <a:cubicBezTo>
                  <a:pt x="146132" y="1750798"/>
                  <a:pt x="149429" y="1749265"/>
                  <a:pt x="152296" y="1747470"/>
                </a:cubicBezTo>
                <a:cubicBezTo>
                  <a:pt x="155929" y="1747324"/>
                  <a:pt x="155215" y="1750431"/>
                  <a:pt x="155718" y="1752512"/>
                </a:cubicBezTo>
                <a:cubicBezTo>
                  <a:pt x="150371" y="1762244"/>
                  <a:pt x="150306" y="1771063"/>
                  <a:pt x="161592" y="1776769"/>
                </a:cubicBezTo>
                <a:cubicBezTo>
                  <a:pt x="166160" y="1778965"/>
                  <a:pt x="169940" y="1782451"/>
                  <a:pt x="166956" y="1788310"/>
                </a:cubicBezTo>
                <a:lnTo>
                  <a:pt x="166316" y="1794564"/>
                </a:lnTo>
                <a:lnTo>
                  <a:pt x="168319" y="1794045"/>
                </a:lnTo>
                <a:cubicBezTo>
                  <a:pt x="170704" y="1792608"/>
                  <a:pt x="172889" y="1790623"/>
                  <a:pt x="174958" y="1788737"/>
                </a:cubicBezTo>
                <a:cubicBezTo>
                  <a:pt x="177089" y="1787114"/>
                  <a:pt x="178552" y="1786209"/>
                  <a:pt x="181371" y="1787500"/>
                </a:cubicBezTo>
                <a:lnTo>
                  <a:pt x="198329" y="1792737"/>
                </a:lnTo>
                <a:lnTo>
                  <a:pt x="201544" y="1788737"/>
                </a:lnTo>
                <a:cubicBezTo>
                  <a:pt x="209117" y="1782135"/>
                  <a:pt x="212049" y="1771518"/>
                  <a:pt x="221079" y="1766397"/>
                </a:cubicBezTo>
                <a:cubicBezTo>
                  <a:pt x="222656" y="1763814"/>
                  <a:pt x="223969" y="1761662"/>
                  <a:pt x="225545" y="1759079"/>
                </a:cubicBezTo>
                <a:cubicBezTo>
                  <a:pt x="224274" y="1755351"/>
                  <a:pt x="226807" y="1752170"/>
                  <a:pt x="226230" y="1748274"/>
                </a:cubicBezTo>
                <a:cubicBezTo>
                  <a:pt x="225266" y="1738235"/>
                  <a:pt x="215533" y="1732889"/>
                  <a:pt x="211965" y="1724214"/>
                </a:cubicBezTo>
                <a:cubicBezTo>
                  <a:pt x="209666" y="1719269"/>
                  <a:pt x="206937" y="1714059"/>
                  <a:pt x="210257" y="1709587"/>
                </a:cubicBezTo>
                <a:cubicBezTo>
                  <a:pt x="213576" y="1705115"/>
                  <a:pt x="219361" y="1706282"/>
                  <a:pt x="224023" y="1707353"/>
                </a:cubicBezTo>
                <a:cubicBezTo>
                  <a:pt x="230239" y="1708782"/>
                  <a:pt x="235835" y="1712197"/>
                  <a:pt x="242241" y="1711379"/>
                </a:cubicBezTo>
                <a:cubicBezTo>
                  <a:pt x="246757" y="1708818"/>
                  <a:pt x="250966" y="1712568"/>
                  <a:pt x="255293" y="1712253"/>
                </a:cubicBezTo>
                <a:cubicBezTo>
                  <a:pt x="258160" y="1710459"/>
                  <a:pt x="260858" y="1707971"/>
                  <a:pt x="264324" y="1707132"/>
                </a:cubicBezTo>
                <a:cubicBezTo>
                  <a:pt x="276339" y="1696151"/>
                  <a:pt x="287494" y="1684644"/>
                  <a:pt x="281407" y="1665575"/>
                </a:cubicBezTo>
                <a:cubicBezTo>
                  <a:pt x="278364" y="1656039"/>
                  <a:pt x="285842" y="1650559"/>
                  <a:pt x="295355" y="1650457"/>
                </a:cubicBezTo>
                <a:cubicBezTo>
                  <a:pt x="303052" y="1650427"/>
                  <a:pt x="310654" y="1651521"/>
                  <a:pt x="318183" y="1650798"/>
                </a:cubicBezTo>
                <a:cubicBezTo>
                  <a:pt x="334890" y="1648585"/>
                  <a:pt x="347239" y="1638991"/>
                  <a:pt x="336105" y="1612706"/>
                </a:cubicBezTo>
                <a:cubicBezTo>
                  <a:pt x="337965" y="1606753"/>
                  <a:pt x="331771" y="1602383"/>
                  <a:pt x="332244" y="1596765"/>
                </a:cubicBezTo>
                <a:cubicBezTo>
                  <a:pt x="336227" y="1584428"/>
                  <a:pt x="336920" y="1584260"/>
                  <a:pt x="345508" y="1592453"/>
                </a:cubicBezTo>
                <a:cubicBezTo>
                  <a:pt x="353067" y="1599427"/>
                  <a:pt x="362894" y="1603650"/>
                  <a:pt x="372459" y="1608304"/>
                </a:cubicBezTo>
                <a:cubicBezTo>
                  <a:pt x="369037" y="1603263"/>
                  <a:pt x="371159" y="1596879"/>
                  <a:pt x="366520" y="1592867"/>
                </a:cubicBezTo>
                <a:cubicBezTo>
                  <a:pt x="363768" y="1590598"/>
                  <a:pt x="361974" y="1587731"/>
                  <a:pt x="362257" y="1584360"/>
                </a:cubicBezTo>
                <a:cubicBezTo>
                  <a:pt x="362796" y="1569922"/>
                  <a:pt x="353663" y="1565531"/>
                  <a:pt x="341471" y="1565181"/>
                </a:cubicBezTo>
                <a:cubicBezTo>
                  <a:pt x="335707" y="1561075"/>
                  <a:pt x="329214" y="1573653"/>
                  <a:pt x="324093" y="1564622"/>
                </a:cubicBezTo>
                <a:cubicBezTo>
                  <a:pt x="317985" y="1548492"/>
                  <a:pt x="331985" y="1538131"/>
                  <a:pt x="335369" y="1524838"/>
                </a:cubicBezTo>
                <a:cubicBezTo>
                  <a:pt x="339279" y="1510684"/>
                  <a:pt x="344741" y="1496888"/>
                  <a:pt x="346666" y="1482115"/>
                </a:cubicBezTo>
                <a:cubicBezTo>
                  <a:pt x="348117" y="1472959"/>
                  <a:pt x="345841" y="1465071"/>
                  <a:pt x="338449" y="1458790"/>
                </a:cubicBezTo>
                <a:cubicBezTo>
                  <a:pt x="329768" y="1451722"/>
                  <a:pt x="322428" y="1450197"/>
                  <a:pt x="315695" y="1460266"/>
                </a:cubicBezTo>
                <a:cubicBezTo>
                  <a:pt x="311063" y="1466891"/>
                  <a:pt x="303008" y="1468475"/>
                  <a:pt x="297610" y="1473451"/>
                </a:cubicBezTo>
                <a:cubicBezTo>
                  <a:pt x="279874" y="1474445"/>
                  <a:pt x="263547" y="1472163"/>
                  <a:pt x="259036" y="1450509"/>
                </a:cubicBezTo>
                <a:cubicBezTo>
                  <a:pt x="258291" y="1445920"/>
                  <a:pt x="254542" y="1450129"/>
                  <a:pt x="253178" y="1447526"/>
                </a:cubicBezTo>
                <a:cubicBezTo>
                  <a:pt x="251667" y="1441288"/>
                  <a:pt x="255511" y="1435955"/>
                  <a:pt x="255985" y="1430337"/>
                </a:cubicBezTo>
                <a:cubicBezTo>
                  <a:pt x="259063" y="1423355"/>
                  <a:pt x="266614" y="1419692"/>
                  <a:pt x="268401" y="1411922"/>
                </a:cubicBezTo>
                <a:cubicBezTo>
                  <a:pt x="279943" y="1406560"/>
                  <a:pt x="291482" y="1401195"/>
                  <a:pt x="304630" y="1400946"/>
                </a:cubicBezTo>
                <a:cubicBezTo>
                  <a:pt x="306877" y="1401137"/>
                  <a:pt x="319527" y="1409445"/>
                  <a:pt x="320032" y="1411524"/>
                </a:cubicBezTo>
                <a:cubicBezTo>
                  <a:pt x="321017" y="1418623"/>
                  <a:pt x="325416" y="1420125"/>
                  <a:pt x="331486" y="1417921"/>
                </a:cubicBezTo>
                <a:cubicBezTo>
                  <a:pt x="350483" y="1410019"/>
                  <a:pt x="370414" y="1404458"/>
                  <a:pt x="388646" y="1394907"/>
                </a:cubicBezTo>
                <a:cubicBezTo>
                  <a:pt x="403578" y="1386888"/>
                  <a:pt x="406773" y="1375842"/>
                  <a:pt x="399615" y="1361433"/>
                </a:cubicBezTo>
                <a:cubicBezTo>
                  <a:pt x="397820" y="1358567"/>
                  <a:pt x="396025" y="1355699"/>
                  <a:pt x="394231" y="1352832"/>
                </a:cubicBezTo>
                <a:cubicBezTo>
                  <a:pt x="381089" y="1328867"/>
                  <a:pt x="383664" y="1319806"/>
                  <a:pt x="408825" y="1308576"/>
                </a:cubicBezTo>
                <a:cubicBezTo>
                  <a:pt x="419842" y="1304074"/>
                  <a:pt x="428107" y="1297303"/>
                  <a:pt x="433980" y="1286710"/>
                </a:cubicBezTo>
                <a:cubicBezTo>
                  <a:pt x="443097" y="1269827"/>
                  <a:pt x="459782" y="1270555"/>
                  <a:pt x="475774" y="1271450"/>
                </a:cubicBezTo>
                <a:cubicBezTo>
                  <a:pt x="480721" y="1269153"/>
                  <a:pt x="486673" y="1271012"/>
                  <a:pt x="492912" y="1269501"/>
                </a:cubicBezTo>
                <a:cubicBezTo>
                  <a:pt x="482391" y="1265445"/>
                  <a:pt x="472469" y="1262347"/>
                  <a:pt x="466485" y="1252791"/>
                </a:cubicBezTo>
                <a:cubicBezTo>
                  <a:pt x="466317" y="1252096"/>
                  <a:pt x="465456" y="1251572"/>
                  <a:pt x="464596" y="1251046"/>
                </a:cubicBezTo>
                <a:cubicBezTo>
                  <a:pt x="464166" y="1250783"/>
                  <a:pt x="463997" y="1250091"/>
                  <a:pt x="464260" y="1249660"/>
                </a:cubicBezTo>
                <a:cubicBezTo>
                  <a:pt x="466074" y="1214735"/>
                  <a:pt x="452261" y="1187999"/>
                  <a:pt x="426403" y="1164545"/>
                </a:cubicBezTo>
                <a:cubicBezTo>
                  <a:pt x="410593" y="1150766"/>
                  <a:pt x="412139" y="1140485"/>
                  <a:pt x="424723" y="1122763"/>
                </a:cubicBezTo>
                <a:cubicBezTo>
                  <a:pt x="435204" y="1108485"/>
                  <a:pt x="431176" y="1091852"/>
                  <a:pt x="431810" y="1076290"/>
                </a:cubicBezTo>
                <a:cubicBezTo>
                  <a:pt x="430971" y="1072825"/>
                  <a:pt x="431256" y="1069454"/>
                  <a:pt x="432233" y="1065915"/>
                </a:cubicBezTo>
                <a:cubicBezTo>
                  <a:pt x="435777" y="1042679"/>
                  <a:pt x="438627" y="1019610"/>
                  <a:pt x="433350" y="996308"/>
                </a:cubicBezTo>
                <a:cubicBezTo>
                  <a:pt x="435904" y="990187"/>
                  <a:pt x="432911" y="985409"/>
                  <a:pt x="429489" y="980368"/>
                </a:cubicBezTo>
                <a:cubicBezTo>
                  <a:pt x="425659" y="972124"/>
                  <a:pt x="427541" y="963231"/>
                  <a:pt x="426913" y="954578"/>
                </a:cubicBezTo>
                <a:cubicBezTo>
                  <a:pt x="419457" y="957118"/>
                  <a:pt x="416809" y="964362"/>
                  <a:pt x="412104" y="969171"/>
                </a:cubicBezTo>
                <a:cubicBezTo>
                  <a:pt x="404174" y="977327"/>
                  <a:pt x="396835" y="975803"/>
                  <a:pt x="396826" y="965166"/>
                </a:cubicBezTo>
                <a:cubicBezTo>
                  <a:pt x="396190" y="945876"/>
                  <a:pt x="383779" y="940077"/>
                  <a:pt x="368670" y="936766"/>
                </a:cubicBezTo>
                <a:cubicBezTo>
                  <a:pt x="360039" y="934455"/>
                  <a:pt x="353488" y="931639"/>
                  <a:pt x="354173" y="920835"/>
                </a:cubicBezTo>
                <a:cubicBezTo>
                  <a:pt x="354457" y="917463"/>
                  <a:pt x="353188" y="913735"/>
                  <a:pt x="350867" y="911730"/>
                </a:cubicBezTo>
                <a:cubicBezTo>
                  <a:pt x="338143" y="901603"/>
                  <a:pt x="338061" y="889151"/>
                  <a:pt x="344649" y="875449"/>
                </a:cubicBezTo>
                <a:cubicBezTo>
                  <a:pt x="347128" y="867511"/>
                  <a:pt x="350039" y="859836"/>
                  <a:pt x="346207" y="851592"/>
                </a:cubicBezTo>
                <a:cubicBezTo>
                  <a:pt x="346063" y="847959"/>
                  <a:pt x="347732" y="844253"/>
                  <a:pt x="345076" y="840860"/>
                </a:cubicBezTo>
                <a:cubicBezTo>
                  <a:pt x="342992" y="836045"/>
                  <a:pt x="342027" y="832060"/>
                  <a:pt x="343163" y="82898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xmlns="" id="{7D792863-086B-47CC-A08E-76E4DB79A440}"/>
              </a:ext>
            </a:extLst>
          </p:cNvPr>
          <p:cNvSpPr/>
          <p:nvPr/>
        </p:nvSpPr>
        <p:spPr>
          <a:xfrm>
            <a:off x="843064" y="572701"/>
            <a:ext cx="1892960" cy="1847670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C0E5D4EE-9CCF-4987-937B-F9DFCBFBD041}"/>
              </a:ext>
            </a:extLst>
          </p:cNvPr>
          <p:cNvSpPr>
            <a:spLocks/>
          </p:cNvSpPr>
          <p:nvPr/>
        </p:nvSpPr>
        <p:spPr bwMode="auto">
          <a:xfrm rot="3516856">
            <a:off x="-51882" y="443875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xmlns="" id="{D4CCE9C9-365E-4726-8A36-A66D788D4B92}"/>
              </a:ext>
            </a:extLst>
          </p:cNvPr>
          <p:cNvSpPr/>
          <p:nvPr/>
        </p:nvSpPr>
        <p:spPr>
          <a:xfrm rot="3494497">
            <a:off x="2863371" y="933396"/>
            <a:ext cx="1398052" cy="2219996"/>
          </a:xfrm>
          <a:custGeom>
            <a:avLst/>
            <a:gdLst>
              <a:gd name="connsiteX0" fmla="*/ 808709 w 1552416"/>
              <a:gd name="connsiteY0" fmla="*/ 2007805 h 2465114"/>
              <a:gd name="connsiteX1" fmla="*/ 805222 w 1552416"/>
              <a:gd name="connsiteY1" fmla="*/ 2011321 h 2465114"/>
              <a:gd name="connsiteX2" fmla="*/ 806643 w 1552416"/>
              <a:gd name="connsiteY2" fmla="*/ 2012083 h 2465114"/>
              <a:gd name="connsiteX3" fmla="*/ 814629 w 1552416"/>
              <a:gd name="connsiteY3" fmla="*/ 2008716 h 2465114"/>
              <a:gd name="connsiteX4" fmla="*/ 832543 w 1552416"/>
              <a:gd name="connsiteY4" fmla="*/ 1983999 h 2465114"/>
              <a:gd name="connsiteX5" fmla="*/ 834160 w 1552416"/>
              <a:gd name="connsiteY5" fmla="*/ 1992745 h 2465114"/>
              <a:gd name="connsiteX6" fmla="*/ 845417 w 1552416"/>
              <a:gd name="connsiteY6" fmla="*/ 2001019 h 2465114"/>
              <a:gd name="connsiteX7" fmla="*/ 845990 w 1552416"/>
              <a:gd name="connsiteY7" fmla="*/ 2000929 h 2465114"/>
              <a:gd name="connsiteX8" fmla="*/ 843940 w 1552416"/>
              <a:gd name="connsiteY8" fmla="*/ 1990068 h 2465114"/>
              <a:gd name="connsiteX9" fmla="*/ 430301 w 1552416"/>
              <a:gd name="connsiteY9" fmla="*/ 1634800 h 2465114"/>
              <a:gd name="connsiteX10" fmla="*/ 422431 w 1552416"/>
              <a:gd name="connsiteY10" fmla="*/ 1642346 h 2465114"/>
              <a:gd name="connsiteX11" fmla="*/ 396909 w 1552416"/>
              <a:gd name="connsiteY11" fmla="*/ 1668690 h 2465114"/>
              <a:gd name="connsiteX12" fmla="*/ 414193 w 1552416"/>
              <a:gd name="connsiteY12" fmla="*/ 1660524 h 2465114"/>
              <a:gd name="connsiteX13" fmla="*/ 430549 w 1552416"/>
              <a:gd name="connsiteY13" fmla="*/ 1638491 h 2465114"/>
              <a:gd name="connsiteX14" fmla="*/ 1233126 w 1552416"/>
              <a:gd name="connsiteY14" fmla="*/ 195929 h 2465114"/>
              <a:gd name="connsiteX15" fmla="*/ 1246446 w 1552416"/>
              <a:gd name="connsiteY15" fmla="*/ 205446 h 2465114"/>
              <a:gd name="connsiteX16" fmla="*/ 1242873 w 1552416"/>
              <a:gd name="connsiteY16" fmla="*/ 204263 h 2465114"/>
              <a:gd name="connsiteX17" fmla="*/ 1233419 w 1552416"/>
              <a:gd name="connsiteY17" fmla="*/ 197368 h 2465114"/>
              <a:gd name="connsiteX18" fmla="*/ 665522 w 1552416"/>
              <a:gd name="connsiteY18" fmla="*/ 124 h 2465114"/>
              <a:gd name="connsiteX19" fmla="*/ 715851 w 1552416"/>
              <a:gd name="connsiteY19" fmla="*/ 11645 h 2465114"/>
              <a:gd name="connsiteX20" fmla="*/ 736496 w 1552416"/>
              <a:gd name="connsiteY20" fmla="*/ 43009 h 2465114"/>
              <a:gd name="connsiteX21" fmla="*/ 762645 w 1552416"/>
              <a:gd name="connsiteY21" fmla="*/ 104729 h 2465114"/>
              <a:gd name="connsiteX22" fmla="*/ 776619 w 1552416"/>
              <a:gd name="connsiteY22" fmla="*/ 110864 h 2465114"/>
              <a:gd name="connsiteX23" fmla="*/ 836522 w 1552416"/>
              <a:gd name="connsiteY23" fmla="*/ 108286 h 2465114"/>
              <a:gd name="connsiteX24" fmla="*/ 865962 w 1552416"/>
              <a:gd name="connsiteY24" fmla="*/ 118739 h 2465114"/>
              <a:gd name="connsiteX25" fmla="*/ 892991 w 1552416"/>
              <a:gd name="connsiteY25" fmla="*/ 138617 h 2465114"/>
              <a:gd name="connsiteX26" fmla="*/ 926753 w 1552416"/>
              <a:gd name="connsiteY26" fmla="*/ 133612 h 2465114"/>
              <a:gd name="connsiteX27" fmla="*/ 961903 w 1552416"/>
              <a:gd name="connsiteY27" fmla="*/ 142665 h 2465114"/>
              <a:gd name="connsiteX28" fmla="*/ 1014348 w 1552416"/>
              <a:gd name="connsiteY28" fmla="*/ 149175 h 2465114"/>
              <a:gd name="connsiteX29" fmla="*/ 1045925 w 1552416"/>
              <a:gd name="connsiteY29" fmla="*/ 105136 h 2465114"/>
              <a:gd name="connsiteX30" fmla="*/ 1070278 w 1552416"/>
              <a:gd name="connsiteY30" fmla="*/ 84058 h 2465114"/>
              <a:gd name="connsiteX31" fmla="*/ 1074508 w 1552416"/>
              <a:gd name="connsiteY31" fmla="*/ 82605 h 2465114"/>
              <a:gd name="connsiteX32" fmla="*/ 1079637 w 1552416"/>
              <a:gd name="connsiteY32" fmla="*/ 86269 h 2465114"/>
              <a:gd name="connsiteX33" fmla="*/ 1064472 w 1552416"/>
              <a:gd name="connsiteY33" fmla="*/ 118440 h 2465114"/>
              <a:gd name="connsiteX34" fmla="*/ 1046690 w 1552416"/>
              <a:gd name="connsiteY34" fmla="*/ 155166 h 2465114"/>
              <a:gd name="connsiteX35" fmla="*/ 1087478 w 1552416"/>
              <a:gd name="connsiteY35" fmla="*/ 221285 h 2465114"/>
              <a:gd name="connsiteX36" fmla="*/ 1143028 w 1552416"/>
              <a:gd name="connsiteY36" fmla="*/ 259222 h 2465114"/>
              <a:gd name="connsiteX37" fmla="*/ 1148390 w 1552416"/>
              <a:gd name="connsiteY37" fmla="*/ 271218 h 2465114"/>
              <a:gd name="connsiteX38" fmla="*/ 1172539 w 1552416"/>
              <a:gd name="connsiteY38" fmla="*/ 278854 h 2465114"/>
              <a:gd name="connsiteX39" fmla="*/ 1204023 w 1552416"/>
              <a:gd name="connsiteY39" fmla="*/ 242340 h 2465114"/>
              <a:gd name="connsiteX40" fmla="*/ 1224801 w 1552416"/>
              <a:gd name="connsiteY40" fmla="*/ 232771 h 2465114"/>
              <a:gd name="connsiteX41" fmla="*/ 1254252 w 1552416"/>
              <a:gd name="connsiteY41" fmla="*/ 234872 h 2465114"/>
              <a:gd name="connsiteX42" fmla="*/ 1267420 w 1552416"/>
              <a:gd name="connsiteY42" fmla="*/ 224385 h 2465114"/>
              <a:gd name="connsiteX43" fmla="*/ 1266675 w 1552416"/>
              <a:gd name="connsiteY43" fmla="*/ 219898 h 2465114"/>
              <a:gd name="connsiteX44" fmla="*/ 1332157 w 1552416"/>
              <a:gd name="connsiteY44" fmla="*/ 266681 h 2465114"/>
              <a:gd name="connsiteX45" fmla="*/ 1331329 w 1552416"/>
              <a:gd name="connsiteY45" fmla="*/ 267656 h 2465114"/>
              <a:gd name="connsiteX46" fmla="*/ 1332633 w 1552416"/>
              <a:gd name="connsiteY46" fmla="*/ 275564 h 2465114"/>
              <a:gd name="connsiteX47" fmla="*/ 1319351 w 1552416"/>
              <a:gd name="connsiteY47" fmla="*/ 377923 h 2465114"/>
              <a:gd name="connsiteX48" fmla="*/ 1269663 w 1552416"/>
              <a:gd name="connsiteY48" fmla="*/ 416236 h 2465114"/>
              <a:gd name="connsiteX49" fmla="*/ 1262777 w 1552416"/>
              <a:gd name="connsiteY49" fmla="*/ 431113 h 2465114"/>
              <a:gd name="connsiteX50" fmla="*/ 1280857 w 1552416"/>
              <a:gd name="connsiteY50" fmla="*/ 461895 h 2465114"/>
              <a:gd name="connsiteX51" fmla="*/ 1278937 w 1552416"/>
              <a:gd name="connsiteY51" fmla="*/ 476282 h 2465114"/>
              <a:gd name="connsiteX52" fmla="*/ 1268690 w 1552416"/>
              <a:gd name="connsiteY52" fmla="*/ 533246 h 2465114"/>
              <a:gd name="connsiteX53" fmla="*/ 1281673 w 1552416"/>
              <a:gd name="connsiteY53" fmla="*/ 537808 h 2465114"/>
              <a:gd name="connsiteX54" fmla="*/ 1318969 w 1552416"/>
              <a:gd name="connsiteY54" fmla="*/ 551661 h 2465114"/>
              <a:gd name="connsiteX55" fmla="*/ 1310315 w 1552416"/>
              <a:gd name="connsiteY55" fmla="*/ 590930 h 2465114"/>
              <a:gd name="connsiteX56" fmla="*/ 1289956 w 1552416"/>
              <a:gd name="connsiteY56" fmla="*/ 596282 h 2465114"/>
              <a:gd name="connsiteX57" fmla="*/ 1275685 w 1552416"/>
              <a:gd name="connsiteY57" fmla="*/ 629426 h 2465114"/>
              <a:gd name="connsiteX58" fmla="*/ 1290384 w 1552416"/>
              <a:gd name="connsiteY58" fmla="*/ 651356 h 2465114"/>
              <a:gd name="connsiteX59" fmla="*/ 1307484 w 1552416"/>
              <a:gd name="connsiteY59" fmla="*/ 672214 h 2465114"/>
              <a:gd name="connsiteX60" fmla="*/ 1313664 w 1552416"/>
              <a:gd name="connsiteY60" fmla="*/ 692481 h 2465114"/>
              <a:gd name="connsiteX61" fmla="*/ 1295869 w 1552416"/>
              <a:gd name="connsiteY61" fmla="*/ 698414 h 2465114"/>
              <a:gd name="connsiteX62" fmla="*/ 1256632 w 1552416"/>
              <a:gd name="connsiteY62" fmla="*/ 715653 h 2465114"/>
              <a:gd name="connsiteX63" fmla="*/ 1255446 w 1552416"/>
              <a:gd name="connsiteY63" fmla="*/ 737482 h 2465114"/>
              <a:gd name="connsiteX64" fmla="*/ 1288665 w 1552416"/>
              <a:gd name="connsiteY64" fmla="*/ 769274 h 2465114"/>
              <a:gd name="connsiteX65" fmla="*/ 1312169 w 1552416"/>
              <a:gd name="connsiteY65" fmla="*/ 829584 h 2465114"/>
              <a:gd name="connsiteX66" fmla="*/ 1318604 w 1552416"/>
              <a:gd name="connsiteY66" fmla="*/ 843980 h 2465114"/>
              <a:gd name="connsiteX67" fmla="*/ 1343489 w 1552416"/>
              <a:gd name="connsiteY67" fmla="*/ 859059 h 2465114"/>
              <a:gd name="connsiteX68" fmla="*/ 1379201 w 1552416"/>
              <a:gd name="connsiteY68" fmla="*/ 882254 h 2465114"/>
              <a:gd name="connsiteX69" fmla="*/ 1388905 w 1552416"/>
              <a:gd name="connsiteY69" fmla="*/ 862088 h 2465114"/>
              <a:gd name="connsiteX70" fmla="*/ 1402492 w 1552416"/>
              <a:gd name="connsiteY70" fmla="*/ 847384 h 2465114"/>
              <a:gd name="connsiteX71" fmla="*/ 1430359 w 1552416"/>
              <a:gd name="connsiteY71" fmla="*/ 858828 h 2465114"/>
              <a:gd name="connsiteX72" fmla="*/ 1421983 w 1552416"/>
              <a:gd name="connsiteY72" fmla="*/ 875522 h 2465114"/>
              <a:gd name="connsiteX73" fmla="*/ 1412451 w 1552416"/>
              <a:gd name="connsiteY73" fmla="*/ 888991 h 2465114"/>
              <a:gd name="connsiteX74" fmla="*/ 1451310 w 1552416"/>
              <a:gd name="connsiteY74" fmla="*/ 910204 h 2465114"/>
              <a:gd name="connsiteX75" fmla="*/ 1470351 w 1552416"/>
              <a:gd name="connsiteY75" fmla="*/ 899972 h 2465114"/>
              <a:gd name="connsiteX76" fmla="*/ 1491027 w 1552416"/>
              <a:gd name="connsiteY76" fmla="*/ 906281 h 2465114"/>
              <a:gd name="connsiteX77" fmla="*/ 1490505 w 1552416"/>
              <a:gd name="connsiteY77" fmla="*/ 926374 h 2465114"/>
              <a:gd name="connsiteX78" fmla="*/ 1460032 w 1552416"/>
              <a:gd name="connsiteY78" fmla="*/ 947757 h 2465114"/>
              <a:gd name="connsiteX79" fmla="*/ 1444096 w 1552416"/>
              <a:gd name="connsiteY79" fmla="*/ 989416 h 2465114"/>
              <a:gd name="connsiteX80" fmla="*/ 1470878 w 1552416"/>
              <a:gd name="connsiteY80" fmla="*/ 1074455 h 2465114"/>
              <a:gd name="connsiteX81" fmla="*/ 1484515 w 1552416"/>
              <a:gd name="connsiteY81" fmla="*/ 1085634 h 2465114"/>
              <a:gd name="connsiteX82" fmla="*/ 1552416 w 1552416"/>
              <a:gd name="connsiteY82" fmla="*/ 1104814 h 2465114"/>
              <a:gd name="connsiteX83" fmla="*/ 1499705 w 1552416"/>
              <a:gd name="connsiteY83" fmla="*/ 1112527 h 2465114"/>
              <a:gd name="connsiteX84" fmla="*/ 1446942 w 1552416"/>
              <a:gd name="connsiteY84" fmla="*/ 1162000 h 2465114"/>
              <a:gd name="connsiteX85" fmla="*/ 1466933 w 1552416"/>
              <a:gd name="connsiteY85" fmla="*/ 1186748 h 2465114"/>
              <a:gd name="connsiteX86" fmla="*/ 1486617 w 1552416"/>
              <a:gd name="connsiteY86" fmla="*/ 1191484 h 2465114"/>
              <a:gd name="connsiteX87" fmla="*/ 1461120 w 1552416"/>
              <a:gd name="connsiteY87" fmla="*/ 1204024 h 2465114"/>
              <a:gd name="connsiteX88" fmla="*/ 1449106 w 1552416"/>
              <a:gd name="connsiteY88" fmla="*/ 1217737 h 2465114"/>
              <a:gd name="connsiteX89" fmla="*/ 1473356 w 1552416"/>
              <a:gd name="connsiteY89" fmla="*/ 1277138 h 2465114"/>
              <a:gd name="connsiteX90" fmla="*/ 1497310 w 1552416"/>
              <a:gd name="connsiteY90" fmla="*/ 1308176 h 2465114"/>
              <a:gd name="connsiteX91" fmla="*/ 1510150 w 1552416"/>
              <a:gd name="connsiteY91" fmla="*/ 1362024 h 2465114"/>
              <a:gd name="connsiteX92" fmla="*/ 1531785 w 1552416"/>
              <a:gd name="connsiteY92" fmla="*/ 1394960 h 2465114"/>
              <a:gd name="connsiteX93" fmla="*/ 1541050 w 1552416"/>
              <a:gd name="connsiteY93" fmla="*/ 1395715 h 2465114"/>
              <a:gd name="connsiteX94" fmla="*/ 1512395 w 1552416"/>
              <a:gd name="connsiteY94" fmla="*/ 1418588 h 2465114"/>
              <a:gd name="connsiteX95" fmla="*/ 1487704 w 1552416"/>
              <a:gd name="connsiteY95" fmla="*/ 1447751 h 2465114"/>
              <a:gd name="connsiteX96" fmla="*/ 1498103 w 1552416"/>
              <a:gd name="connsiteY96" fmla="*/ 1468436 h 2465114"/>
              <a:gd name="connsiteX97" fmla="*/ 1518676 w 1552416"/>
              <a:gd name="connsiteY97" fmla="*/ 1490621 h 2465114"/>
              <a:gd name="connsiteX98" fmla="*/ 1500534 w 1552416"/>
              <a:gd name="connsiteY98" fmla="*/ 1509951 h 2465114"/>
              <a:gd name="connsiteX99" fmla="*/ 1492913 w 1552416"/>
              <a:gd name="connsiteY99" fmla="*/ 1517384 h 2465114"/>
              <a:gd name="connsiteX100" fmla="*/ 1504394 w 1552416"/>
              <a:gd name="connsiteY100" fmla="*/ 1532117 h 2465114"/>
              <a:gd name="connsiteX101" fmla="*/ 1519911 w 1552416"/>
              <a:gd name="connsiteY101" fmla="*/ 1562318 h 2465114"/>
              <a:gd name="connsiteX102" fmla="*/ 1529011 w 1552416"/>
              <a:gd name="connsiteY102" fmla="*/ 1629061 h 2465114"/>
              <a:gd name="connsiteX103" fmla="*/ 1529153 w 1552416"/>
              <a:gd name="connsiteY103" fmla="*/ 1647419 h 2465114"/>
              <a:gd name="connsiteX104" fmla="*/ 1530082 w 1552416"/>
              <a:gd name="connsiteY104" fmla="*/ 1699103 h 2465114"/>
              <a:gd name="connsiteX105" fmla="*/ 1522042 w 1552416"/>
              <a:gd name="connsiteY105" fmla="*/ 1710754 h 2465114"/>
              <a:gd name="connsiteX106" fmla="*/ 1487166 w 1552416"/>
              <a:gd name="connsiteY106" fmla="*/ 1746768 h 2465114"/>
              <a:gd name="connsiteX107" fmla="*/ 1481691 w 1552416"/>
              <a:gd name="connsiteY107" fmla="*/ 1759000 h 2465114"/>
              <a:gd name="connsiteX108" fmla="*/ 1442943 w 1552416"/>
              <a:gd name="connsiteY108" fmla="*/ 1781201 h 2465114"/>
              <a:gd name="connsiteX109" fmla="*/ 1414463 w 1552416"/>
              <a:gd name="connsiteY109" fmla="*/ 1797375 h 2465114"/>
              <a:gd name="connsiteX110" fmla="*/ 1389364 w 1552416"/>
              <a:gd name="connsiteY110" fmla="*/ 1822403 h 2465114"/>
              <a:gd name="connsiteX111" fmla="*/ 1378004 w 1552416"/>
              <a:gd name="connsiteY111" fmla="*/ 1842732 h 2465114"/>
              <a:gd name="connsiteX112" fmla="*/ 1375490 w 1552416"/>
              <a:gd name="connsiteY112" fmla="*/ 1868033 h 2465114"/>
              <a:gd name="connsiteX113" fmla="*/ 1380853 w 1552416"/>
              <a:gd name="connsiteY113" fmla="*/ 1880030 h 2465114"/>
              <a:gd name="connsiteX114" fmla="*/ 1400375 w 1552416"/>
              <a:gd name="connsiteY114" fmla="*/ 1883112 h 2465114"/>
              <a:gd name="connsiteX115" fmla="*/ 1416228 w 1552416"/>
              <a:gd name="connsiteY115" fmla="*/ 1908269 h 2465114"/>
              <a:gd name="connsiteX116" fmla="*/ 1403203 w 1552416"/>
              <a:gd name="connsiteY116" fmla="*/ 1937114 h 2465114"/>
              <a:gd name="connsiteX117" fmla="*/ 1376714 w 1552416"/>
              <a:gd name="connsiteY117" fmla="*/ 1948082 h 2465114"/>
              <a:gd name="connsiteX118" fmla="*/ 1364047 w 1552416"/>
              <a:gd name="connsiteY118" fmla="*/ 1955179 h 2465114"/>
              <a:gd name="connsiteX119" fmla="*/ 1372454 w 1552416"/>
              <a:gd name="connsiteY119" fmla="*/ 1981071 h 2465114"/>
              <a:gd name="connsiteX120" fmla="*/ 1375845 w 1552416"/>
              <a:gd name="connsiteY120" fmla="*/ 1981571 h 2465114"/>
              <a:gd name="connsiteX121" fmla="*/ 1396603 w 1552416"/>
              <a:gd name="connsiteY121" fmla="*/ 1988706 h 2465114"/>
              <a:gd name="connsiteX122" fmla="*/ 1390687 w 1552416"/>
              <a:gd name="connsiteY122" fmla="*/ 2021860 h 2465114"/>
              <a:gd name="connsiteX123" fmla="*/ 1367417 w 1552416"/>
              <a:gd name="connsiteY123" fmla="*/ 2040026 h 2465114"/>
              <a:gd name="connsiteX124" fmla="*/ 1352615 w 1552416"/>
              <a:gd name="connsiteY124" fmla="*/ 2033972 h 2465114"/>
              <a:gd name="connsiteX125" fmla="*/ 1346169 w 1552416"/>
              <a:gd name="connsiteY125" fmla="*/ 2027928 h 2465114"/>
              <a:gd name="connsiteX126" fmla="*/ 1340285 w 1552416"/>
              <a:gd name="connsiteY126" fmla="*/ 2036025 h 2465114"/>
              <a:gd name="connsiteX127" fmla="*/ 1340427 w 1552416"/>
              <a:gd name="connsiteY127" fmla="*/ 2054383 h 2465114"/>
              <a:gd name="connsiteX128" fmla="*/ 1308463 w 1552416"/>
              <a:gd name="connsiteY128" fmla="*/ 2077583 h 2465114"/>
              <a:gd name="connsiteX129" fmla="*/ 1302426 w 1552416"/>
              <a:gd name="connsiteY129" fmla="*/ 2075675 h 2465114"/>
              <a:gd name="connsiteX130" fmla="*/ 1260870 w 1552416"/>
              <a:gd name="connsiteY130" fmla="*/ 2094811 h 2465114"/>
              <a:gd name="connsiteX131" fmla="*/ 1239172 w 1552416"/>
              <a:gd name="connsiteY131" fmla="*/ 2111987 h 2465114"/>
              <a:gd name="connsiteX132" fmla="*/ 1226015 w 1552416"/>
              <a:gd name="connsiteY132" fmla="*/ 2114122 h 2465114"/>
              <a:gd name="connsiteX133" fmla="*/ 1180045 w 1552416"/>
              <a:gd name="connsiteY133" fmla="*/ 2156243 h 2465114"/>
              <a:gd name="connsiteX134" fmla="*/ 1169584 w 1552416"/>
              <a:gd name="connsiteY134" fmla="*/ 2185669 h 2465114"/>
              <a:gd name="connsiteX135" fmla="*/ 1152862 w 1552416"/>
              <a:gd name="connsiteY135" fmla="*/ 2194002 h 2465114"/>
              <a:gd name="connsiteX136" fmla="*/ 1147172 w 1552416"/>
              <a:gd name="connsiteY136" fmla="*/ 2178697 h 2465114"/>
              <a:gd name="connsiteX137" fmla="*/ 1112869 w 1552416"/>
              <a:gd name="connsiteY137" fmla="*/ 2152858 h 2465114"/>
              <a:gd name="connsiteX138" fmla="*/ 1076544 w 1552416"/>
              <a:gd name="connsiteY138" fmla="*/ 2157281 h 2465114"/>
              <a:gd name="connsiteX139" fmla="*/ 1047114 w 1552416"/>
              <a:gd name="connsiteY139" fmla="*/ 2138477 h 2465114"/>
              <a:gd name="connsiteX140" fmla="*/ 979285 w 1552416"/>
              <a:gd name="connsiteY140" fmla="*/ 2128475 h 2465114"/>
              <a:gd name="connsiteX141" fmla="*/ 967527 w 1552416"/>
              <a:gd name="connsiteY141" fmla="*/ 2136318 h 2465114"/>
              <a:gd name="connsiteX142" fmla="*/ 935810 w 1552416"/>
              <a:gd name="connsiteY142" fmla="*/ 2094356 h 2465114"/>
              <a:gd name="connsiteX143" fmla="*/ 909761 w 1552416"/>
              <a:gd name="connsiteY143" fmla="*/ 2092858 h 2465114"/>
              <a:gd name="connsiteX144" fmla="*/ 890923 w 1552416"/>
              <a:gd name="connsiteY144" fmla="*/ 2097756 h 2465114"/>
              <a:gd name="connsiteX145" fmla="*/ 889951 w 1552416"/>
              <a:gd name="connsiteY145" fmla="*/ 2099239 h 2465114"/>
              <a:gd name="connsiteX146" fmla="*/ 903914 w 1552416"/>
              <a:gd name="connsiteY146" fmla="*/ 2149570 h 2465114"/>
              <a:gd name="connsiteX147" fmla="*/ 913150 w 1552416"/>
              <a:gd name="connsiteY147" fmla="*/ 2162655 h 2465114"/>
              <a:gd name="connsiteX148" fmla="*/ 991659 w 1552416"/>
              <a:gd name="connsiteY148" fmla="*/ 2161116 h 2465114"/>
              <a:gd name="connsiteX149" fmla="*/ 1036302 w 1552416"/>
              <a:gd name="connsiteY149" fmla="*/ 2174970 h 2465114"/>
              <a:gd name="connsiteX150" fmla="*/ 1038611 w 1552416"/>
              <a:gd name="connsiteY150" fmla="*/ 2189594 h 2465114"/>
              <a:gd name="connsiteX151" fmla="*/ 1036302 w 1552416"/>
              <a:gd name="connsiteY151" fmla="*/ 2265794 h 2465114"/>
              <a:gd name="connsiteX152" fmla="*/ 1033992 w 1552416"/>
              <a:gd name="connsiteY152" fmla="*/ 2268873 h 2465114"/>
              <a:gd name="connsiteX153" fmla="*/ 995508 w 1552416"/>
              <a:gd name="connsiteY153" fmla="*/ 2241164 h 2465114"/>
              <a:gd name="connsiteX154" fmla="*/ 992429 w 1552416"/>
              <a:gd name="connsiteY154" fmla="*/ 2234237 h 2465114"/>
              <a:gd name="connsiteX155" fmla="*/ 967799 w 1552416"/>
              <a:gd name="connsiteY155" fmla="*/ 2214994 h 2465114"/>
              <a:gd name="connsiteX156" fmla="*/ 937011 w 1552416"/>
              <a:gd name="connsiteY156" fmla="*/ 2214994 h 2465114"/>
              <a:gd name="connsiteX157" fmla="*/ 916999 w 1552416"/>
              <a:gd name="connsiteY157" fmla="*/ 2219612 h 2465114"/>
              <a:gd name="connsiteX158" fmla="*/ 915459 w 1552416"/>
              <a:gd name="connsiteY158" fmla="*/ 2254249 h 2465114"/>
              <a:gd name="connsiteX159" fmla="*/ 910841 w 1552416"/>
              <a:gd name="connsiteY159" fmla="*/ 2287346 h 2465114"/>
              <a:gd name="connsiteX160" fmla="*/ 906992 w 1552416"/>
              <a:gd name="connsiteY160" fmla="*/ 2324291 h 2465114"/>
              <a:gd name="connsiteX161" fmla="*/ 919308 w 1552416"/>
              <a:gd name="connsiteY161" fmla="*/ 2397413 h 2465114"/>
              <a:gd name="connsiteX162" fmla="*/ 892368 w 1552416"/>
              <a:gd name="connsiteY162" fmla="*/ 2427430 h 2465114"/>
              <a:gd name="connsiteX163" fmla="*/ 883132 w 1552416"/>
              <a:gd name="connsiteY163" fmla="*/ 2442824 h 2465114"/>
              <a:gd name="connsiteX164" fmla="*/ 876974 w 1552416"/>
              <a:gd name="connsiteY164" fmla="*/ 2456679 h 2465114"/>
              <a:gd name="connsiteX165" fmla="*/ 769986 w 1552416"/>
              <a:gd name="connsiteY165" fmla="*/ 2448982 h 2465114"/>
              <a:gd name="connsiteX166" fmla="*/ 771526 w 1552416"/>
              <a:gd name="connsiteY166" fmla="*/ 2443594 h 2465114"/>
              <a:gd name="connsiteX167" fmla="*/ 833871 w 1552416"/>
              <a:gd name="connsiteY167" fmla="*/ 2430509 h 2465114"/>
              <a:gd name="connsiteX168" fmla="*/ 865429 w 1552416"/>
              <a:gd name="connsiteY168" fmla="*/ 2385867 h 2465114"/>
              <a:gd name="connsiteX169" fmla="*/ 863120 w 1552416"/>
              <a:gd name="connsiteY169" fmla="*/ 2359697 h 2465114"/>
              <a:gd name="connsiteX170" fmla="*/ 852344 w 1552416"/>
              <a:gd name="connsiteY170" fmla="*/ 2339685 h 2465114"/>
              <a:gd name="connsiteX171" fmla="*/ 820786 w 1552416"/>
              <a:gd name="connsiteY171" fmla="*/ 2288116 h 2465114"/>
              <a:gd name="connsiteX172" fmla="*/ 805393 w 1552416"/>
              <a:gd name="connsiteY172" fmla="*/ 2276570 h 2465114"/>
              <a:gd name="connsiteX173" fmla="*/ 771526 w 1552416"/>
              <a:gd name="connsiteY173" fmla="*/ 2268104 h 2465114"/>
              <a:gd name="connsiteX174" fmla="*/ 738429 w 1552416"/>
              <a:gd name="connsiteY174" fmla="*/ 2262716 h 2465114"/>
              <a:gd name="connsiteX175" fmla="*/ 734580 w 1552416"/>
              <a:gd name="connsiteY175" fmla="*/ 2249631 h 2465114"/>
              <a:gd name="connsiteX176" fmla="*/ 725344 w 1552416"/>
              <a:gd name="connsiteY176" fmla="*/ 2235006 h 2465114"/>
              <a:gd name="connsiteX177" fmla="*/ 712259 w 1552416"/>
              <a:gd name="connsiteY177" fmla="*/ 2224231 h 2465114"/>
              <a:gd name="connsiteX178" fmla="*/ 707641 w 1552416"/>
              <a:gd name="connsiteY178" fmla="*/ 2215764 h 2465114"/>
              <a:gd name="connsiteX179" fmla="*/ 672235 w 1552416"/>
              <a:gd name="connsiteY179" fmla="*/ 2189594 h 2465114"/>
              <a:gd name="connsiteX180" fmla="*/ 663768 w 1552416"/>
              <a:gd name="connsiteY180" fmla="*/ 2176509 h 2465114"/>
              <a:gd name="connsiteX181" fmla="*/ 646064 w 1552416"/>
              <a:gd name="connsiteY181" fmla="*/ 2181127 h 2465114"/>
              <a:gd name="connsiteX182" fmla="*/ 641446 w 1552416"/>
              <a:gd name="connsiteY182" fmla="*/ 2198831 h 2465114"/>
              <a:gd name="connsiteX183" fmla="*/ 628362 w 1552416"/>
              <a:gd name="connsiteY183" fmla="*/ 2211915 h 2465114"/>
              <a:gd name="connsiteX184" fmla="*/ 612967 w 1552416"/>
              <a:gd name="connsiteY184" fmla="*/ 2213455 h 2465114"/>
              <a:gd name="connsiteX185" fmla="*/ 603731 w 1552416"/>
              <a:gd name="connsiteY185" fmla="*/ 2212685 h 2465114"/>
              <a:gd name="connsiteX186" fmla="*/ 609119 w 1552416"/>
              <a:gd name="connsiteY186" fmla="*/ 2202679 h 2465114"/>
              <a:gd name="connsiteX187" fmla="*/ 624513 w 1552416"/>
              <a:gd name="connsiteY187" fmla="*/ 2185746 h 2465114"/>
              <a:gd name="connsiteX188" fmla="*/ 637598 w 1552416"/>
              <a:gd name="connsiteY188" fmla="*/ 2159576 h 2465114"/>
              <a:gd name="connsiteX189" fmla="*/ 629132 w 1552416"/>
              <a:gd name="connsiteY189" fmla="*/ 2146491 h 2465114"/>
              <a:gd name="connsiteX190" fmla="*/ 619894 w 1552416"/>
              <a:gd name="connsiteY190" fmla="*/ 2154188 h 2465114"/>
              <a:gd name="connsiteX191" fmla="*/ 592955 w 1552416"/>
              <a:gd name="connsiteY191" fmla="*/ 2190364 h 2465114"/>
              <a:gd name="connsiteX192" fmla="*/ 575252 w 1552416"/>
              <a:gd name="connsiteY192" fmla="*/ 2212685 h 2465114"/>
              <a:gd name="connsiteX193" fmla="*/ 566785 w 1552416"/>
              <a:gd name="connsiteY193" fmla="*/ 2212685 h 2465114"/>
              <a:gd name="connsiteX194" fmla="*/ 566785 w 1552416"/>
              <a:gd name="connsiteY194" fmla="*/ 2172661 h 2465114"/>
              <a:gd name="connsiteX195" fmla="*/ 565246 w 1552416"/>
              <a:gd name="connsiteY195" fmla="*/ 2172661 h 2465114"/>
              <a:gd name="connsiteX196" fmla="*/ 539076 w 1552416"/>
              <a:gd name="connsiteY196" fmla="*/ 2194982 h 2465114"/>
              <a:gd name="connsiteX197" fmla="*/ 530610 w 1552416"/>
              <a:gd name="connsiteY197" fmla="*/ 2181127 h 2465114"/>
              <a:gd name="connsiteX198" fmla="*/ 539846 w 1552416"/>
              <a:gd name="connsiteY198" fmla="*/ 2155728 h 2465114"/>
              <a:gd name="connsiteX199" fmla="*/ 561397 w 1552416"/>
              <a:gd name="connsiteY199" fmla="*/ 2092612 h 2465114"/>
              <a:gd name="connsiteX200" fmla="*/ 538307 w 1552416"/>
              <a:gd name="connsiteY200" fmla="*/ 2042582 h 2465114"/>
              <a:gd name="connsiteX201" fmla="*/ 513676 w 1552416"/>
              <a:gd name="connsiteY201" fmla="*/ 2024879 h 2465114"/>
              <a:gd name="connsiteX202" fmla="*/ 473652 w 1552416"/>
              <a:gd name="connsiteY202" fmla="*/ 2018722 h 2465114"/>
              <a:gd name="connsiteX203" fmla="*/ 429010 w 1552416"/>
              <a:gd name="connsiteY203" fmla="*/ 1987164 h 2465114"/>
              <a:gd name="connsiteX204" fmla="*/ 425931 w 1552416"/>
              <a:gd name="connsiteY204" fmla="*/ 1952528 h 2465114"/>
              <a:gd name="connsiteX205" fmla="*/ 408228 w 1552416"/>
              <a:gd name="connsiteY205" fmla="*/ 1925588 h 2465114"/>
              <a:gd name="connsiteX206" fmla="*/ 390525 w 1552416"/>
              <a:gd name="connsiteY206" fmla="*/ 1900958 h 2465114"/>
              <a:gd name="connsiteX207" fmla="*/ 350500 w 1552416"/>
              <a:gd name="connsiteY207" fmla="*/ 1894031 h 2465114"/>
              <a:gd name="connsiteX208" fmla="*/ 267373 w 1552416"/>
              <a:gd name="connsiteY208" fmla="*/ 1910964 h 2465114"/>
              <a:gd name="connsiteX209" fmla="*/ 225040 w 1552416"/>
              <a:gd name="connsiteY209" fmla="*/ 1875558 h 2465114"/>
              <a:gd name="connsiteX210" fmla="*/ 221961 w 1552416"/>
              <a:gd name="connsiteY210" fmla="*/ 1837843 h 2465114"/>
              <a:gd name="connsiteX211" fmla="*/ 227349 w 1552416"/>
              <a:gd name="connsiteY211" fmla="*/ 1787813 h 2465114"/>
              <a:gd name="connsiteX212" fmla="*/ 246591 w 1552416"/>
              <a:gd name="connsiteY212" fmla="*/ 1787043 h 2465114"/>
              <a:gd name="connsiteX213" fmla="*/ 228119 w 1552416"/>
              <a:gd name="connsiteY213" fmla="*/ 1765491 h 2465114"/>
              <a:gd name="connsiteX214" fmla="*/ 298931 w 1552416"/>
              <a:gd name="connsiteY214" fmla="*/ 1596928 h 2465114"/>
              <a:gd name="connsiteX215" fmla="*/ 346652 w 1552416"/>
              <a:gd name="connsiteY215" fmla="*/ 1656195 h 2465114"/>
              <a:gd name="connsiteX216" fmla="*/ 361501 w 1552416"/>
              <a:gd name="connsiteY216" fmla="*/ 1660735 h 2465114"/>
              <a:gd name="connsiteX217" fmla="*/ 365925 w 1552416"/>
              <a:gd name="connsiteY217" fmla="*/ 1649703 h 2465114"/>
              <a:gd name="connsiteX218" fmla="*/ 368015 w 1552416"/>
              <a:gd name="connsiteY218" fmla="*/ 1624340 h 2465114"/>
              <a:gd name="connsiteX219" fmla="*/ 380192 w 1552416"/>
              <a:gd name="connsiteY219" fmla="*/ 1612281 h 2465114"/>
              <a:gd name="connsiteX220" fmla="*/ 407089 w 1552416"/>
              <a:gd name="connsiteY220" fmla="*/ 1605448 h 2465114"/>
              <a:gd name="connsiteX221" fmla="*/ 415547 w 1552416"/>
              <a:gd name="connsiteY221" fmla="*/ 1589580 h 2465114"/>
              <a:gd name="connsiteX222" fmla="*/ 402237 w 1552416"/>
              <a:gd name="connsiteY222" fmla="*/ 1581709 h 2465114"/>
              <a:gd name="connsiteX223" fmla="*/ 298685 w 1552416"/>
              <a:gd name="connsiteY223" fmla="*/ 1556865 h 2465114"/>
              <a:gd name="connsiteX224" fmla="*/ 238732 w 1552416"/>
              <a:gd name="connsiteY224" fmla="*/ 1533560 h 2465114"/>
              <a:gd name="connsiteX225" fmla="*/ 194584 w 1552416"/>
              <a:gd name="connsiteY225" fmla="*/ 1441885 h 2465114"/>
              <a:gd name="connsiteX226" fmla="*/ 175636 w 1552416"/>
              <a:gd name="connsiteY226" fmla="*/ 1376949 h 2465114"/>
              <a:gd name="connsiteX227" fmla="*/ 201001 w 1552416"/>
              <a:gd name="connsiteY227" fmla="*/ 1337699 h 2465114"/>
              <a:gd name="connsiteX228" fmla="*/ 230576 w 1552416"/>
              <a:gd name="connsiteY228" fmla="*/ 1307219 h 2465114"/>
              <a:gd name="connsiteX229" fmla="*/ 254347 w 1552416"/>
              <a:gd name="connsiteY229" fmla="*/ 1285664 h 2465114"/>
              <a:gd name="connsiteX230" fmla="*/ 237605 w 1552416"/>
              <a:gd name="connsiteY230" fmla="*/ 1243058 h 2465114"/>
              <a:gd name="connsiteX231" fmla="*/ 201801 w 1552416"/>
              <a:gd name="connsiteY231" fmla="*/ 1227388 h 2465114"/>
              <a:gd name="connsiteX232" fmla="*/ 140112 w 1552416"/>
              <a:gd name="connsiteY232" fmla="*/ 1203419 h 2465114"/>
              <a:gd name="connsiteX233" fmla="*/ 122807 w 1552416"/>
              <a:gd name="connsiteY233" fmla="*/ 1214314 h 2465114"/>
              <a:gd name="connsiteX234" fmla="*/ 96113 w 1552416"/>
              <a:gd name="connsiteY234" fmla="*/ 1257036 h 2465114"/>
              <a:gd name="connsiteX235" fmla="*/ 38458 w 1552416"/>
              <a:gd name="connsiteY235" fmla="*/ 1248535 h 2465114"/>
              <a:gd name="connsiteX236" fmla="*/ 29153 w 1552416"/>
              <a:gd name="connsiteY236" fmla="*/ 1213546 h 2465114"/>
              <a:gd name="connsiteX237" fmla="*/ 12391 w 1552416"/>
              <a:gd name="connsiteY237" fmla="*/ 1187643 h 2465114"/>
              <a:gd name="connsiteX238" fmla="*/ 81 w 1552416"/>
              <a:gd name="connsiteY238" fmla="*/ 1172993 h 2465114"/>
              <a:gd name="connsiteX239" fmla="*/ 13658 w 1552416"/>
              <a:gd name="connsiteY239" fmla="*/ 1166641 h 2465114"/>
              <a:gd name="connsiteX240" fmla="*/ 142679 w 1552416"/>
              <a:gd name="connsiteY240" fmla="*/ 1176546 h 2465114"/>
              <a:gd name="connsiteX241" fmla="*/ 239171 w 1552416"/>
              <a:gd name="connsiteY241" fmla="*/ 1211513 h 2465114"/>
              <a:gd name="connsiteX242" fmla="*/ 235719 w 1552416"/>
              <a:gd name="connsiteY242" fmla="*/ 1208616 h 2465114"/>
              <a:gd name="connsiteX243" fmla="*/ 234276 w 1552416"/>
              <a:gd name="connsiteY243" fmla="*/ 1199764 h 2465114"/>
              <a:gd name="connsiteX244" fmla="*/ 250440 w 1552416"/>
              <a:gd name="connsiteY244" fmla="*/ 1196685 h 2465114"/>
              <a:gd name="connsiteX245" fmla="*/ 292773 w 1552416"/>
              <a:gd name="connsiteY245" fmla="*/ 1205152 h 2465114"/>
              <a:gd name="connsiteX246" fmla="*/ 293536 w 1552416"/>
              <a:gd name="connsiteY246" fmla="*/ 1205788 h 2465114"/>
              <a:gd name="connsiteX247" fmla="*/ 307663 w 1552416"/>
              <a:gd name="connsiteY247" fmla="*/ 1191042 h 2465114"/>
              <a:gd name="connsiteX248" fmla="*/ 350231 w 1552416"/>
              <a:gd name="connsiteY248" fmla="*/ 1156773 h 2465114"/>
              <a:gd name="connsiteX249" fmla="*/ 353724 w 1552416"/>
              <a:gd name="connsiteY249" fmla="*/ 1141396 h 2465114"/>
              <a:gd name="connsiteX250" fmla="*/ 328677 w 1552416"/>
              <a:gd name="connsiteY250" fmla="*/ 1124663 h 2465114"/>
              <a:gd name="connsiteX251" fmla="*/ 254423 w 1552416"/>
              <a:gd name="connsiteY251" fmla="*/ 1091914 h 2465114"/>
              <a:gd name="connsiteX252" fmla="*/ 198863 w 1552416"/>
              <a:gd name="connsiteY252" fmla="*/ 1062329 h 2465114"/>
              <a:gd name="connsiteX253" fmla="*/ 174939 w 1552416"/>
              <a:gd name="connsiteY253" fmla="*/ 1073879 h 2465114"/>
              <a:gd name="connsiteX254" fmla="*/ 161270 w 1552416"/>
              <a:gd name="connsiteY254" fmla="*/ 1087756 h 2465114"/>
              <a:gd name="connsiteX255" fmla="*/ 143506 w 1552416"/>
              <a:gd name="connsiteY255" fmla="*/ 1068633 h 2465114"/>
              <a:gd name="connsiteX256" fmla="*/ 151955 w 1552416"/>
              <a:gd name="connsiteY256" fmla="*/ 1061118 h 2465114"/>
              <a:gd name="connsiteX257" fmla="*/ 186309 w 1552416"/>
              <a:gd name="connsiteY257" fmla="*/ 1045197 h 2465114"/>
              <a:gd name="connsiteX258" fmla="*/ 199548 w 1552416"/>
              <a:gd name="connsiteY258" fmla="*/ 1043889 h 2465114"/>
              <a:gd name="connsiteX259" fmla="*/ 342999 w 1552416"/>
              <a:gd name="connsiteY259" fmla="*/ 1117403 h 2465114"/>
              <a:gd name="connsiteX260" fmla="*/ 385045 w 1552416"/>
              <a:gd name="connsiteY260" fmla="*/ 1103228 h 2465114"/>
              <a:gd name="connsiteX261" fmla="*/ 407816 w 1552416"/>
              <a:gd name="connsiteY261" fmla="*/ 1088452 h 2465114"/>
              <a:gd name="connsiteX262" fmla="*/ 425855 w 1552416"/>
              <a:gd name="connsiteY262" fmla="*/ 1084999 h 2465114"/>
              <a:gd name="connsiteX263" fmla="*/ 437962 w 1552416"/>
              <a:gd name="connsiteY263" fmla="*/ 1063761 h 2465114"/>
              <a:gd name="connsiteX264" fmla="*/ 425571 w 1552416"/>
              <a:gd name="connsiteY264" fmla="*/ 1048283 h 2465114"/>
              <a:gd name="connsiteX265" fmla="*/ 397121 w 1552416"/>
              <a:gd name="connsiteY265" fmla="*/ 1039402 h 2465114"/>
              <a:gd name="connsiteX266" fmla="*/ 368019 w 1552416"/>
              <a:gd name="connsiteY266" fmla="*/ 1023905 h 2465114"/>
              <a:gd name="connsiteX267" fmla="*/ 361094 w 1552416"/>
              <a:gd name="connsiteY267" fmla="*/ 1008297 h 2465114"/>
              <a:gd name="connsiteX268" fmla="*/ 355311 w 1552416"/>
              <a:gd name="connsiteY268" fmla="*/ 1004069 h 2465114"/>
              <a:gd name="connsiteX269" fmla="*/ 353579 w 1552416"/>
              <a:gd name="connsiteY269" fmla="*/ 981940 h 2465114"/>
              <a:gd name="connsiteX270" fmla="*/ 365125 w 1552416"/>
              <a:gd name="connsiteY270" fmla="*/ 954231 h 2465114"/>
              <a:gd name="connsiteX271" fmla="*/ 348192 w 1552416"/>
              <a:gd name="connsiteY271" fmla="*/ 915746 h 2465114"/>
              <a:gd name="connsiteX272" fmla="*/ 329719 w 1552416"/>
              <a:gd name="connsiteY272" fmla="*/ 911897 h 2465114"/>
              <a:gd name="connsiteX273" fmla="*/ 326640 w 1552416"/>
              <a:gd name="connsiteY273" fmla="*/ 913437 h 2465114"/>
              <a:gd name="connsiteX274" fmla="*/ 318173 w 1552416"/>
              <a:gd name="connsiteY274" fmla="*/ 911897 h 2465114"/>
              <a:gd name="connsiteX275" fmla="*/ 269682 w 1552416"/>
              <a:gd name="connsiteY275" fmla="*/ 903430 h 2465114"/>
              <a:gd name="connsiteX276" fmla="*/ 245052 w 1552416"/>
              <a:gd name="connsiteY276" fmla="*/ 887267 h 2465114"/>
              <a:gd name="connsiteX277" fmla="*/ 260446 w 1552416"/>
              <a:gd name="connsiteY277" fmla="*/ 872643 h 2465114"/>
              <a:gd name="connsiteX278" fmla="*/ 313555 w 1552416"/>
              <a:gd name="connsiteY278" fmla="*/ 859558 h 2465114"/>
              <a:gd name="connsiteX279" fmla="*/ 352040 w 1552416"/>
              <a:gd name="connsiteY279" fmla="*/ 846473 h 2465114"/>
              <a:gd name="connsiteX280" fmla="*/ 361276 w 1552416"/>
              <a:gd name="connsiteY280" fmla="*/ 848782 h 2465114"/>
              <a:gd name="connsiteX281" fmla="*/ 358197 w 1552416"/>
              <a:gd name="connsiteY281" fmla="*/ 853400 h 2465114"/>
              <a:gd name="connsiteX282" fmla="*/ 362046 w 1552416"/>
              <a:gd name="connsiteY282" fmla="*/ 851091 h 2465114"/>
              <a:gd name="connsiteX283" fmla="*/ 397452 w 1552416"/>
              <a:gd name="connsiteY283" fmla="*/ 836467 h 2465114"/>
              <a:gd name="connsiteX284" fmla="*/ 402840 w 1552416"/>
              <a:gd name="connsiteY284" fmla="*/ 769503 h 2465114"/>
              <a:gd name="connsiteX285" fmla="*/ 383597 w 1552416"/>
              <a:gd name="connsiteY285" fmla="*/ 735637 h 2465114"/>
              <a:gd name="connsiteX286" fmla="*/ 361276 w 1552416"/>
              <a:gd name="connsiteY286" fmla="*/ 717934 h 2465114"/>
              <a:gd name="connsiteX287" fmla="*/ 348192 w 1552416"/>
              <a:gd name="connsiteY287" fmla="*/ 700231 h 2465114"/>
              <a:gd name="connsiteX288" fmla="*/ 345113 w 1552416"/>
              <a:gd name="connsiteY288" fmla="*/ 677140 h 2465114"/>
              <a:gd name="connsiteX289" fmla="*/ 359259 w 1552416"/>
              <a:gd name="connsiteY289" fmla="*/ 673306 h 2465114"/>
              <a:gd name="connsiteX290" fmla="*/ 360028 w 1552416"/>
              <a:gd name="connsiteY290" fmla="*/ 663933 h 2465114"/>
              <a:gd name="connsiteX291" fmla="*/ 351908 w 1552416"/>
              <a:gd name="connsiteY291" fmla="*/ 607114 h 2465114"/>
              <a:gd name="connsiteX292" fmla="*/ 343736 w 1552416"/>
              <a:gd name="connsiteY292" fmla="*/ 592055 h 2465114"/>
              <a:gd name="connsiteX293" fmla="*/ 350173 w 1552416"/>
              <a:gd name="connsiteY293" fmla="*/ 538808 h 2465114"/>
              <a:gd name="connsiteX294" fmla="*/ 355159 w 1552416"/>
              <a:gd name="connsiteY294" fmla="*/ 521613 h 2465114"/>
              <a:gd name="connsiteX295" fmla="*/ 353208 w 1552416"/>
              <a:gd name="connsiteY295" fmla="*/ 493412 h 2465114"/>
              <a:gd name="connsiteX296" fmla="*/ 335118 w 1552416"/>
              <a:gd name="connsiteY296" fmla="*/ 470982 h 2465114"/>
              <a:gd name="connsiteX297" fmla="*/ 315730 w 1552416"/>
              <a:gd name="connsiteY297" fmla="*/ 426967 h 2465114"/>
              <a:gd name="connsiteX298" fmla="*/ 319561 w 1552416"/>
              <a:gd name="connsiteY298" fmla="*/ 406546 h 2465114"/>
              <a:gd name="connsiteX299" fmla="*/ 322146 w 1552416"/>
              <a:gd name="connsiteY299" fmla="*/ 390424 h 2465114"/>
              <a:gd name="connsiteX300" fmla="*/ 344313 w 1552416"/>
              <a:gd name="connsiteY300" fmla="*/ 394915 h 2465114"/>
              <a:gd name="connsiteX301" fmla="*/ 358931 w 1552416"/>
              <a:gd name="connsiteY301" fmla="*/ 416018 h 2465114"/>
              <a:gd name="connsiteX302" fmla="*/ 391171 w 1552416"/>
              <a:gd name="connsiteY302" fmla="*/ 370244 h 2465114"/>
              <a:gd name="connsiteX303" fmla="*/ 380772 w 1552416"/>
              <a:gd name="connsiteY303" fmla="*/ 349558 h 2465114"/>
              <a:gd name="connsiteX304" fmla="*/ 357216 w 1552416"/>
              <a:gd name="connsiteY304" fmla="*/ 331008 h 2465114"/>
              <a:gd name="connsiteX305" fmla="*/ 341363 w 1552416"/>
              <a:gd name="connsiteY305" fmla="*/ 305851 h 2465114"/>
              <a:gd name="connsiteX306" fmla="*/ 357350 w 1552416"/>
              <a:gd name="connsiteY306" fmla="*/ 290075 h 2465114"/>
              <a:gd name="connsiteX307" fmla="*/ 374665 w 1552416"/>
              <a:gd name="connsiteY307" fmla="*/ 270828 h 2465114"/>
              <a:gd name="connsiteX308" fmla="*/ 374288 w 1552416"/>
              <a:gd name="connsiteY308" fmla="*/ 241636 h 2465114"/>
              <a:gd name="connsiteX309" fmla="*/ 404392 w 1552416"/>
              <a:gd name="connsiteY309" fmla="*/ 250354 h 2465114"/>
              <a:gd name="connsiteX310" fmla="*/ 415966 w 1552416"/>
              <a:gd name="connsiteY310" fmla="*/ 257561 h 2465114"/>
              <a:gd name="connsiteX311" fmla="*/ 432433 w 1552416"/>
              <a:gd name="connsiteY311" fmla="*/ 255099 h 2465114"/>
              <a:gd name="connsiteX312" fmla="*/ 430963 w 1552416"/>
              <a:gd name="connsiteY312" fmla="*/ 240213 h 2465114"/>
              <a:gd name="connsiteX313" fmla="*/ 429584 w 1552416"/>
              <a:gd name="connsiteY313" fmla="*/ 217801 h 2465114"/>
              <a:gd name="connsiteX314" fmla="*/ 453825 w 1552416"/>
              <a:gd name="connsiteY314" fmla="*/ 217912 h 2465114"/>
              <a:gd name="connsiteX315" fmla="*/ 458289 w 1552416"/>
              <a:gd name="connsiteY315" fmla="*/ 220811 h 2465114"/>
              <a:gd name="connsiteX316" fmla="*/ 492807 w 1552416"/>
              <a:gd name="connsiteY316" fmla="*/ 206545 h 2465114"/>
              <a:gd name="connsiteX317" fmla="*/ 513268 w 1552416"/>
              <a:gd name="connsiteY317" fmla="*/ 185317 h 2465114"/>
              <a:gd name="connsiteX318" fmla="*/ 521624 w 1552416"/>
              <a:gd name="connsiteY318" fmla="*/ 185326 h 2465114"/>
              <a:gd name="connsiteX319" fmla="*/ 544895 w 1552416"/>
              <a:gd name="connsiteY319" fmla="*/ 167160 h 2465114"/>
              <a:gd name="connsiteX320" fmla="*/ 558655 w 1552416"/>
              <a:gd name="connsiteY320" fmla="*/ 145758 h 2465114"/>
              <a:gd name="connsiteX321" fmla="*/ 593470 w 1552416"/>
              <a:gd name="connsiteY321" fmla="*/ 92213 h 2465114"/>
              <a:gd name="connsiteX322" fmla="*/ 599172 w 1552416"/>
              <a:gd name="connsiteY322" fmla="*/ 31523 h 2465114"/>
              <a:gd name="connsiteX323" fmla="*/ 615660 w 1552416"/>
              <a:gd name="connsiteY323" fmla="*/ 12357 h 2465114"/>
              <a:gd name="connsiteX324" fmla="*/ 665522 w 1552416"/>
              <a:gd name="connsiteY324" fmla="*/ 124 h 2465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</a:cxnLst>
            <a:rect l="l" t="t" r="r" b="b"/>
            <a:pathLst>
              <a:path w="1552416" h="2465114">
                <a:moveTo>
                  <a:pt x="808709" y="2007805"/>
                </a:moveTo>
                <a:lnTo>
                  <a:pt x="805222" y="2011321"/>
                </a:lnTo>
                <a:lnTo>
                  <a:pt x="806643" y="2012083"/>
                </a:lnTo>
                <a:cubicBezTo>
                  <a:pt x="810011" y="2012757"/>
                  <a:pt x="812705" y="2011795"/>
                  <a:pt x="814629" y="2008716"/>
                </a:cubicBezTo>
                <a:close/>
                <a:moveTo>
                  <a:pt x="832543" y="1983999"/>
                </a:moveTo>
                <a:lnTo>
                  <a:pt x="834160" y="1992745"/>
                </a:lnTo>
                <a:cubicBezTo>
                  <a:pt x="836373" y="1996593"/>
                  <a:pt x="840029" y="1999480"/>
                  <a:pt x="845417" y="2001019"/>
                </a:cubicBezTo>
                <a:lnTo>
                  <a:pt x="845990" y="2000929"/>
                </a:lnTo>
                <a:lnTo>
                  <a:pt x="843940" y="1990068"/>
                </a:lnTo>
                <a:close/>
                <a:moveTo>
                  <a:pt x="430301" y="1634800"/>
                </a:moveTo>
                <a:lnTo>
                  <a:pt x="422431" y="1642346"/>
                </a:lnTo>
                <a:lnTo>
                  <a:pt x="396909" y="1668690"/>
                </a:lnTo>
                <a:lnTo>
                  <a:pt x="414193" y="1660524"/>
                </a:lnTo>
                <a:cubicBezTo>
                  <a:pt x="420543" y="1655232"/>
                  <a:pt x="426123" y="1647920"/>
                  <a:pt x="430549" y="1638491"/>
                </a:cubicBezTo>
                <a:close/>
                <a:moveTo>
                  <a:pt x="1233126" y="195929"/>
                </a:moveTo>
                <a:lnTo>
                  <a:pt x="1246446" y="205446"/>
                </a:lnTo>
                <a:lnTo>
                  <a:pt x="1242873" y="204263"/>
                </a:lnTo>
                <a:cubicBezTo>
                  <a:pt x="1238532" y="202604"/>
                  <a:pt x="1235390" y="200409"/>
                  <a:pt x="1233419" y="197368"/>
                </a:cubicBezTo>
                <a:close/>
                <a:moveTo>
                  <a:pt x="665522" y="124"/>
                </a:moveTo>
                <a:cubicBezTo>
                  <a:pt x="682256" y="-694"/>
                  <a:pt x="699068" y="2447"/>
                  <a:pt x="715851" y="11645"/>
                </a:cubicBezTo>
                <a:cubicBezTo>
                  <a:pt x="728252" y="18771"/>
                  <a:pt x="736598" y="27133"/>
                  <a:pt x="736496" y="43009"/>
                </a:cubicBezTo>
                <a:cubicBezTo>
                  <a:pt x="735473" y="66493"/>
                  <a:pt x="749100" y="86024"/>
                  <a:pt x="762645" y="104729"/>
                </a:cubicBezTo>
                <a:cubicBezTo>
                  <a:pt x="765700" y="110272"/>
                  <a:pt x="770746" y="110609"/>
                  <a:pt x="776619" y="110864"/>
                </a:cubicBezTo>
                <a:cubicBezTo>
                  <a:pt x="796723" y="111383"/>
                  <a:pt x="816745" y="111075"/>
                  <a:pt x="836522" y="108286"/>
                </a:cubicBezTo>
                <a:cubicBezTo>
                  <a:pt x="848933" y="107060"/>
                  <a:pt x="857616" y="110378"/>
                  <a:pt x="865962" y="118739"/>
                </a:cubicBezTo>
                <a:cubicBezTo>
                  <a:pt x="874226" y="126274"/>
                  <a:pt x="881744" y="134717"/>
                  <a:pt x="892991" y="138617"/>
                </a:cubicBezTo>
                <a:cubicBezTo>
                  <a:pt x="905066" y="142435"/>
                  <a:pt x="915158" y="143108"/>
                  <a:pt x="926753" y="133612"/>
                </a:cubicBezTo>
                <a:cubicBezTo>
                  <a:pt x="940584" y="121389"/>
                  <a:pt x="954314" y="125043"/>
                  <a:pt x="961903" y="142665"/>
                </a:cubicBezTo>
                <a:cubicBezTo>
                  <a:pt x="975765" y="173029"/>
                  <a:pt x="990985" y="174866"/>
                  <a:pt x="1014348" y="149175"/>
                </a:cubicBezTo>
                <a:cubicBezTo>
                  <a:pt x="1027271" y="136207"/>
                  <a:pt x="1034821" y="119595"/>
                  <a:pt x="1045925" y="105136"/>
                </a:cubicBezTo>
                <a:cubicBezTo>
                  <a:pt x="1052636" y="96957"/>
                  <a:pt x="1059394" y="89244"/>
                  <a:pt x="1070278" y="84058"/>
                </a:cubicBezTo>
                <a:lnTo>
                  <a:pt x="1074508" y="82605"/>
                </a:lnTo>
                <a:lnTo>
                  <a:pt x="1079637" y="86269"/>
                </a:lnTo>
                <a:lnTo>
                  <a:pt x="1064472" y="118440"/>
                </a:lnTo>
                <a:cubicBezTo>
                  <a:pt x="1058696" y="130807"/>
                  <a:pt x="1052993" y="142852"/>
                  <a:pt x="1046690" y="155166"/>
                </a:cubicBezTo>
                <a:cubicBezTo>
                  <a:pt x="1034165" y="180622"/>
                  <a:pt x="1058763" y="226627"/>
                  <a:pt x="1087478" y="221285"/>
                </a:cubicBezTo>
                <a:cubicBezTo>
                  <a:pt x="1121157" y="215452"/>
                  <a:pt x="1133712" y="232584"/>
                  <a:pt x="1143028" y="259222"/>
                </a:cubicBezTo>
                <a:cubicBezTo>
                  <a:pt x="1145091" y="263193"/>
                  <a:pt x="1146327" y="267247"/>
                  <a:pt x="1148390" y="271218"/>
                </a:cubicBezTo>
                <a:cubicBezTo>
                  <a:pt x="1155152" y="288923"/>
                  <a:pt x="1156889" y="289586"/>
                  <a:pt x="1172539" y="278854"/>
                </a:cubicBezTo>
                <a:cubicBezTo>
                  <a:pt x="1185788" y="269194"/>
                  <a:pt x="1195402" y="256553"/>
                  <a:pt x="1204023" y="242340"/>
                </a:cubicBezTo>
                <a:cubicBezTo>
                  <a:pt x="1208998" y="233497"/>
                  <a:pt x="1213636" y="229699"/>
                  <a:pt x="1224801" y="232771"/>
                </a:cubicBezTo>
                <a:cubicBezTo>
                  <a:pt x="1234230" y="235180"/>
                  <a:pt x="1244241" y="235026"/>
                  <a:pt x="1254252" y="234872"/>
                </a:cubicBezTo>
                <a:cubicBezTo>
                  <a:pt x="1260953" y="235045"/>
                  <a:pt x="1266418" y="231165"/>
                  <a:pt x="1267420" y="224385"/>
                </a:cubicBezTo>
                <a:lnTo>
                  <a:pt x="1266675" y="219898"/>
                </a:lnTo>
                <a:lnTo>
                  <a:pt x="1332157" y="266681"/>
                </a:lnTo>
                <a:lnTo>
                  <a:pt x="1331329" y="267656"/>
                </a:lnTo>
                <a:cubicBezTo>
                  <a:pt x="1330820" y="269898"/>
                  <a:pt x="1331479" y="272338"/>
                  <a:pt x="1332633" y="275564"/>
                </a:cubicBezTo>
                <a:cubicBezTo>
                  <a:pt x="1344584" y="311963"/>
                  <a:pt x="1338669" y="345116"/>
                  <a:pt x="1319351" y="377923"/>
                </a:cubicBezTo>
                <a:cubicBezTo>
                  <a:pt x="1307909" y="397426"/>
                  <a:pt x="1291677" y="410721"/>
                  <a:pt x="1269663" y="416236"/>
                </a:cubicBezTo>
                <a:cubicBezTo>
                  <a:pt x="1259897" y="418871"/>
                  <a:pt x="1258569" y="422342"/>
                  <a:pt x="1262777" y="431113"/>
                </a:cubicBezTo>
                <a:cubicBezTo>
                  <a:pt x="1267977" y="441455"/>
                  <a:pt x="1272512" y="453534"/>
                  <a:pt x="1280857" y="461895"/>
                </a:cubicBezTo>
                <a:cubicBezTo>
                  <a:pt x="1287303" y="467939"/>
                  <a:pt x="1285975" y="471411"/>
                  <a:pt x="1278937" y="476282"/>
                </a:cubicBezTo>
                <a:cubicBezTo>
                  <a:pt x="1263951" y="485278"/>
                  <a:pt x="1258117" y="519258"/>
                  <a:pt x="1268690" y="533246"/>
                </a:cubicBezTo>
                <a:cubicBezTo>
                  <a:pt x="1272489" y="537881"/>
                  <a:pt x="1277454" y="537390"/>
                  <a:pt x="1281673" y="537808"/>
                </a:cubicBezTo>
                <a:cubicBezTo>
                  <a:pt x="1295239" y="539808"/>
                  <a:pt x="1308059" y="542718"/>
                  <a:pt x="1318969" y="551661"/>
                </a:cubicBezTo>
                <a:cubicBezTo>
                  <a:pt x="1336406" y="567475"/>
                  <a:pt x="1332994" y="583679"/>
                  <a:pt x="1310315" y="590930"/>
                </a:cubicBezTo>
                <a:cubicBezTo>
                  <a:pt x="1303860" y="593238"/>
                  <a:pt x="1296412" y="593974"/>
                  <a:pt x="1289956" y="596282"/>
                </a:cubicBezTo>
                <a:cubicBezTo>
                  <a:pt x="1272243" y="603042"/>
                  <a:pt x="1268095" y="611803"/>
                  <a:pt x="1275685" y="629426"/>
                </a:cubicBezTo>
                <a:cubicBezTo>
                  <a:pt x="1279066" y="638278"/>
                  <a:pt x="1284684" y="644403"/>
                  <a:pt x="1290384" y="651356"/>
                </a:cubicBezTo>
                <a:cubicBezTo>
                  <a:pt x="1296912" y="658227"/>
                  <a:pt x="1302530" y="664353"/>
                  <a:pt x="1307484" y="672214"/>
                </a:cubicBezTo>
                <a:cubicBezTo>
                  <a:pt x="1311366" y="677676"/>
                  <a:pt x="1314584" y="684875"/>
                  <a:pt x="1313664" y="692481"/>
                </a:cubicBezTo>
                <a:cubicBezTo>
                  <a:pt x="1311334" y="702732"/>
                  <a:pt x="1301579" y="697015"/>
                  <a:pt x="1295869" y="698414"/>
                </a:cubicBezTo>
                <a:cubicBezTo>
                  <a:pt x="1282129" y="703112"/>
                  <a:pt x="1267317" y="705411"/>
                  <a:pt x="1256632" y="715653"/>
                </a:cubicBezTo>
                <a:cubicBezTo>
                  <a:pt x="1249838" y="723004"/>
                  <a:pt x="1248755" y="728957"/>
                  <a:pt x="1255446" y="737482"/>
                </a:cubicBezTo>
                <a:cubicBezTo>
                  <a:pt x="1264946" y="749070"/>
                  <a:pt x="1277674" y="759504"/>
                  <a:pt x="1288665" y="769274"/>
                </a:cubicBezTo>
                <a:cubicBezTo>
                  <a:pt x="1307011" y="785834"/>
                  <a:pt x="1322048" y="802720"/>
                  <a:pt x="1312169" y="829584"/>
                </a:cubicBezTo>
                <a:cubicBezTo>
                  <a:pt x="1310340" y="836446"/>
                  <a:pt x="1314886" y="840172"/>
                  <a:pt x="1318604" y="843980"/>
                </a:cubicBezTo>
                <a:cubicBezTo>
                  <a:pt x="1325214" y="851678"/>
                  <a:pt x="1334806" y="855741"/>
                  <a:pt x="1343489" y="859059"/>
                </a:cubicBezTo>
                <a:cubicBezTo>
                  <a:pt x="1357381" y="864367"/>
                  <a:pt x="1371110" y="868022"/>
                  <a:pt x="1379201" y="882254"/>
                </a:cubicBezTo>
                <a:cubicBezTo>
                  <a:pt x="1386158" y="876556"/>
                  <a:pt x="1386168" y="868204"/>
                  <a:pt x="1388905" y="862088"/>
                </a:cubicBezTo>
                <a:cubicBezTo>
                  <a:pt x="1391644" y="855972"/>
                  <a:pt x="1393309" y="847457"/>
                  <a:pt x="1402492" y="847384"/>
                </a:cubicBezTo>
                <a:cubicBezTo>
                  <a:pt x="1413331" y="847149"/>
                  <a:pt x="1424332" y="848567"/>
                  <a:pt x="1430359" y="858828"/>
                </a:cubicBezTo>
                <a:cubicBezTo>
                  <a:pt x="1436222" y="867435"/>
                  <a:pt x="1435303" y="875041"/>
                  <a:pt x="1421983" y="875522"/>
                </a:cubicBezTo>
                <a:cubicBezTo>
                  <a:pt x="1412799" y="875594"/>
                  <a:pt x="1411716" y="881547"/>
                  <a:pt x="1412451" y="888991"/>
                </a:cubicBezTo>
                <a:cubicBezTo>
                  <a:pt x="1412839" y="909829"/>
                  <a:pt x="1433177" y="921182"/>
                  <a:pt x="1451310" y="910204"/>
                </a:cubicBezTo>
                <a:cubicBezTo>
                  <a:pt x="1457684" y="907069"/>
                  <a:pt x="1463149" y="903189"/>
                  <a:pt x="1470351" y="899972"/>
                </a:cubicBezTo>
                <a:cubicBezTo>
                  <a:pt x="1478462" y="897500"/>
                  <a:pt x="1485326" y="899328"/>
                  <a:pt x="1491027" y="906281"/>
                </a:cubicBezTo>
                <a:cubicBezTo>
                  <a:pt x="1497554" y="913151"/>
                  <a:pt x="1493989" y="919349"/>
                  <a:pt x="1490505" y="926374"/>
                </a:cubicBezTo>
                <a:cubicBezTo>
                  <a:pt x="1484202" y="938688"/>
                  <a:pt x="1472036" y="942396"/>
                  <a:pt x="1460032" y="947757"/>
                </a:cubicBezTo>
                <a:cubicBezTo>
                  <a:pt x="1431225" y="960624"/>
                  <a:pt x="1431225" y="960624"/>
                  <a:pt x="1444096" y="989416"/>
                </a:cubicBezTo>
                <a:cubicBezTo>
                  <a:pt x="1456057" y="1017463"/>
                  <a:pt x="1467110" y="1044764"/>
                  <a:pt x="1470878" y="1074455"/>
                </a:cubicBezTo>
                <a:cubicBezTo>
                  <a:pt x="1471859" y="1084379"/>
                  <a:pt x="1477732" y="1084634"/>
                  <a:pt x="1484515" y="1085634"/>
                </a:cubicBezTo>
                <a:cubicBezTo>
                  <a:pt x="1506601" y="1089298"/>
                  <a:pt x="1528849" y="1094616"/>
                  <a:pt x="1552416" y="1104814"/>
                </a:cubicBezTo>
                <a:cubicBezTo>
                  <a:pt x="1534039" y="1113311"/>
                  <a:pt x="1517163" y="1111637"/>
                  <a:pt x="1499705" y="1112527"/>
                </a:cubicBezTo>
                <a:cubicBezTo>
                  <a:pt x="1463134" y="1114470"/>
                  <a:pt x="1447893" y="1129337"/>
                  <a:pt x="1446942" y="1162000"/>
                </a:cubicBezTo>
                <a:cubicBezTo>
                  <a:pt x="1445930" y="1177131"/>
                  <a:pt x="1451712" y="1184911"/>
                  <a:pt x="1466933" y="1186748"/>
                </a:cubicBezTo>
                <a:cubicBezTo>
                  <a:pt x="1473715" y="1187748"/>
                  <a:pt x="1480335" y="1187094"/>
                  <a:pt x="1486617" y="1191484"/>
                </a:cubicBezTo>
                <a:cubicBezTo>
                  <a:pt x="1480978" y="1202062"/>
                  <a:pt x="1470222" y="1203125"/>
                  <a:pt x="1461120" y="1204024"/>
                </a:cubicBezTo>
                <a:cubicBezTo>
                  <a:pt x="1451190" y="1205005"/>
                  <a:pt x="1449116" y="1209385"/>
                  <a:pt x="1449106" y="1217737"/>
                </a:cubicBezTo>
                <a:cubicBezTo>
                  <a:pt x="1449739" y="1241057"/>
                  <a:pt x="1459893" y="1259261"/>
                  <a:pt x="1473356" y="1277138"/>
                </a:cubicBezTo>
                <a:cubicBezTo>
                  <a:pt x="1481038" y="1287236"/>
                  <a:pt x="1489628" y="1298078"/>
                  <a:pt x="1497310" y="1308176"/>
                </a:cubicBezTo>
                <a:cubicBezTo>
                  <a:pt x="1508955" y="1324562"/>
                  <a:pt x="1514062" y="1342430"/>
                  <a:pt x="1510150" y="1362024"/>
                </a:cubicBezTo>
                <a:cubicBezTo>
                  <a:pt x="1507064" y="1381536"/>
                  <a:pt x="1512927" y="1390143"/>
                  <a:pt x="1531785" y="1394960"/>
                </a:cubicBezTo>
                <a:cubicBezTo>
                  <a:pt x="1534348" y="1395542"/>
                  <a:pt x="1536831" y="1395297"/>
                  <a:pt x="1541050" y="1395715"/>
                </a:cubicBezTo>
                <a:cubicBezTo>
                  <a:pt x="1534910" y="1409683"/>
                  <a:pt x="1522744" y="1413390"/>
                  <a:pt x="1512395" y="1418588"/>
                </a:cubicBezTo>
                <a:cubicBezTo>
                  <a:pt x="1499647" y="1424858"/>
                  <a:pt x="1490453" y="1433282"/>
                  <a:pt x="1487704" y="1447751"/>
                </a:cubicBezTo>
                <a:cubicBezTo>
                  <a:pt x="1484548" y="1458084"/>
                  <a:pt x="1486938" y="1465364"/>
                  <a:pt x="1498103" y="1468436"/>
                </a:cubicBezTo>
                <a:cubicBezTo>
                  <a:pt x="1510096" y="1471427"/>
                  <a:pt x="1518115" y="1476480"/>
                  <a:pt x="1518676" y="1490621"/>
                </a:cubicBezTo>
                <a:cubicBezTo>
                  <a:pt x="1519984" y="1503854"/>
                  <a:pt x="1510218" y="1506488"/>
                  <a:pt x="1500534" y="1509951"/>
                </a:cubicBezTo>
                <a:cubicBezTo>
                  <a:pt x="1497306" y="1511104"/>
                  <a:pt x="1491513" y="1511677"/>
                  <a:pt x="1492913" y="1517384"/>
                </a:cubicBezTo>
                <a:cubicBezTo>
                  <a:pt x="1493566" y="1524000"/>
                  <a:pt x="1497611" y="1531116"/>
                  <a:pt x="1504394" y="1532117"/>
                </a:cubicBezTo>
                <a:cubicBezTo>
                  <a:pt x="1523088" y="1535280"/>
                  <a:pt x="1522577" y="1547022"/>
                  <a:pt x="1519911" y="1562318"/>
                </a:cubicBezTo>
                <a:cubicBezTo>
                  <a:pt x="1517152" y="1585138"/>
                  <a:pt x="1520185" y="1607385"/>
                  <a:pt x="1529011" y="1629061"/>
                </a:cubicBezTo>
                <a:cubicBezTo>
                  <a:pt x="1531320" y="1635514"/>
                  <a:pt x="1532719" y="1641221"/>
                  <a:pt x="1529153" y="1647419"/>
                </a:cubicBezTo>
                <a:cubicBezTo>
                  <a:pt x="1520031" y="1665022"/>
                  <a:pt x="1515791" y="1681308"/>
                  <a:pt x="1530082" y="1699103"/>
                </a:cubicBezTo>
                <a:cubicBezTo>
                  <a:pt x="1534954" y="1706138"/>
                  <a:pt x="1527088" y="1711090"/>
                  <a:pt x="1522042" y="1710754"/>
                </a:cubicBezTo>
                <a:cubicBezTo>
                  <a:pt x="1494165" y="1707662"/>
                  <a:pt x="1486452" y="1722621"/>
                  <a:pt x="1487166" y="1746768"/>
                </a:cubicBezTo>
                <a:cubicBezTo>
                  <a:pt x="1486748" y="1750985"/>
                  <a:pt x="1483765" y="1754620"/>
                  <a:pt x="1481691" y="1759000"/>
                </a:cubicBezTo>
                <a:cubicBezTo>
                  <a:pt x="1470658" y="1782638"/>
                  <a:pt x="1469166" y="1784456"/>
                  <a:pt x="1442943" y="1781201"/>
                </a:cubicBezTo>
                <a:cubicBezTo>
                  <a:pt x="1428551" y="1779282"/>
                  <a:pt x="1419612" y="1781835"/>
                  <a:pt x="1414463" y="1797375"/>
                </a:cubicBezTo>
                <a:cubicBezTo>
                  <a:pt x="1410561" y="1808617"/>
                  <a:pt x="1402439" y="1819441"/>
                  <a:pt x="1389364" y="1822403"/>
                </a:cubicBezTo>
                <a:cubicBezTo>
                  <a:pt x="1377116" y="1825283"/>
                  <a:pt x="1377105" y="1833635"/>
                  <a:pt x="1378004" y="1842732"/>
                </a:cubicBezTo>
                <a:cubicBezTo>
                  <a:pt x="1378903" y="1851829"/>
                  <a:pt x="1380547" y="1860018"/>
                  <a:pt x="1375490" y="1868033"/>
                </a:cubicBezTo>
                <a:cubicBezTo>
                  <a:pt x="1371925" y="1874231"/>
                  <a:pt x="1376471" y="1877958"/>
                  <a:pt x="1380853" y="1880030"/>
                </a:cubicBezTo>
                <a:cubicBezTo>
                  <a:pt x="1387718" y="1881857"/>
                  <a:pt x="1393673" y="1882939"/>
                  <a:pt x="1400375" y="1883112"/>
                </a:cubicBezTo>
                <a:cubicBezTo>
                  <a:pt x="1422460" y="1886776"/>
                  <a:pt x="1423451" y="1888348"/>
                  <a:pt x="1416228" y="1908269"/>
                </a:cubicBezTo>
                <a:cubicBezTo>
                  <a:pt x="1413071" y="1918602"/>
                  <a:pt x="1407268" y="1927526"/>
                  <a:pt x="1403203" y="1937114"/>
                </a:cubicBezTo>
                <a:cubicBezTo>
                  <a:pt x="1397645" y="1948519"/>
                  <a:pt x="1392088" y="1959925"/>
                  <a:pt x="1376714" y="1948082"/>
                </a:cubicBezTo>
                <a:cubicBezTo>
                  <a:pt x="1371341" y="1944437"/>
                  <a:pt x="1364967" y="1947572"/>
                  <a:pt x="1364047" y="1955179"/>
                </a:cubicBezTo>
                <a:cubicBezTo>
                  <a:pt x="1362464" y="1964521"/>
                  <a:pt x="1360134" y="1974773"/>
                  <a:pt x="1372454" y="1981071"/>
                </a:cubicBezTo>
                <a:cubicBezTo>
                  <a:pt x="1373281" y="1980990"/>
                  <a:pt x="1374108" y="1980908"/>
                  <a:pt x="1375845" y="1981571"/>
                </a:cubicBezTo>
                <a:cubicBezTo>
                  <a:pt x="1382710" y="1983399"/>
                  <a:pt x="1393722" y="1976465"/>
                  <a:pt x="1396603" y="1988706"/>
                </a:cubicBezTo>
                <a:cubicBezTo>
                  <a:pt x="1399401" y="2000121"/>
                  <a:pt x="1397154" y="2011200"/>
                  <a:pt x="1390687" y="2021860"/>
                </a:cubicBezTo>
                <a:cubicBezTo>
                  <a:pt x="1384803" y="2029957"/>
                  <a:pt x="1376191" y="2035818"/>
                  <a:pt x="1367417" y="2040026"/>
                </a:cubicBezTo>
                <a:cubicBezTo>
                  <a:pt x="1360214" y="2043242"/>
                  <a:pt x="1354422" y="2043815"/>
                  <a:pt x="1352615" y="2033972"/>
                </a:cubicBezTo>
                <a:cubicBezTo>
                  <a:pt x="1351460" y="2030746"/>
                  <a:pt x="1349479" y="2027601"/>
                  <a:pt x="1346169" y="2027928"/>
                </a:cubicBezTo>
                <a:cubicBezTo>
                  <a:pt x="1340377" y="2028500"/>
                  <a:pt x="1339958" y="2032717"/>
                  <a:pt x="1340285" y="2036025"/>
                </a:cubicBezTo>
                <a:cubicBezTo>
                  <a:pt x="1340111" y="2042723"/>
                  <a:pt x="1340683" y="2048512"/>
                  <a:pt x="1340427" y="2054383"/>
                </a:cubicBezTo>
                <a:cubicBezTo>
                  <a:pt x="1339906" y="2074477"/>
                  <a:pt x="1327402" y="2083228"/>
                  <a:pt x="1308463" y="2077583"/>
                </a:cubicBezTo>
                <a:cubicBezTo>
                  <a:pt x="1305899" y="2077002"/>
                  <a:pt x="1304163" y="2076338"/>
                  <a:pt x="1302426" y="2075675"/>
                </a:cubicBezTo>
                <a:cubicBezTo>
                  <a:pt x="1274559" y="2064231"/>
                  <a:pt x="1270503" y="2065467"/>
                  <a:pt x="1260870" y="2094811"/>
                </a:cubicBezTo>
                <a:cubicBezTo>
                  <a:pt x="1256967" y="2106053"/>
                  <a:pt x="1251747" y="2112415"/>
                  <a:pt x="1239172" y="2111987"/>
                </a:cubicBezTo>
                <a:cubicBezTo>
                  <a:pt x="1234126" y="2111650"/>
                  <a:pt x="1230070" y="2112886"/>
                  <a:pt x="1226015" y="2114122"/>
                </a:cubicBezTo>
                <a:cubicBezTo>
                  <a:pt x="1201274" y="2117401"/>
                  <a:pt x="1183141" y="2128379"/>
                  <a:pt x="1180045" y="2156243"/>
                </a:cubicBezTo>
                <a:cubicBezTo>
                  <a:pt x="1178544" y="2166412"/>
                  <a:pt x="1175386" y="2176745"/>
                  <a:pt x="1169584" y="2185669"/>
                </a:cubicBezTo>
                <a:cubicBezTo>
                  <a:pt x="1166019" y="2191867"/>
                  <a:pt x="1159726" y="2195829"/>
                  <a:pt x="1152862" y="2194002"/>
                </a:cubicBezTo>
                <a:cubicBezTo>
                  <a:pt x="1144342" y="2192339"/>
                  <a:pt x="1146916" y="2184568"/>
                  <a:pt x="1147172" y="2178697"/>
                </a:cubicBezTo>
                <a:cubicBezTo>
                  <a:pt x="1146887" y="2141981"/>
                  <a:pt x="1146887" y="2141981"/>
                  <a:pt x="1112869" y="2152858"/>
                </a:cubicBezTo>
                <a:cubicBezTo>
                  <a:pt x="1100703" y="2156565"/>
                  <a:pt x="1089201" y="2158536"/>
                  <a:pt x="1076544" y="2157281"/>
                </a:cubicBezTo>
                <a:cubicBezTo>
                  <a:pt x="1063806" y="2155199"/>
                  <a:pt x="1053631" y="2153699"/>
                  <a:pt x="1047114" y="2138477"/>
                </a:cubicBezTo>
                <a:cubicBezTo>
                  <a:pt x="1036634" y="2116965"/>
                  <a:pt x="1004538" y="2113455"/>
                  <a:pt x="979285" y="2128475"/>
                </a:cubicBezTo>
                <a:cubicBezTo>
                  <a:pt x="975311" y="2130538"/>
                  <a:pt x="972247" y="2133346"/>
                  <a:pt x="967527" y="2136318"/>
                </a:cubicBezTo>
                <a:cubicBezTo>
                  <a:pt x="962338" y="2117623"/>
                  <a:pt x="955658" y="2100746"/>
                  <a:pt x="935810" y="2094356"/>
                </a:cubicBezTo>
                <a:cubicBezTo>
                  <a:pt x="926754" y="2091493"/>
                  <a:pt x="918191" y="2091504"/>
                  <a:pt x="909761" y="2092858"/>
                </a:cubicBezTo>
                <a:lnTo>
                  <a:pt x="890923" y="2097756"/>
                </a:lnTo>
                <a:lnTo>
                  <a:pt x="889951" y="2099239"/>
                </a:lnTo>
                <a:cubicBezTo>
                  <a:pt x="881833" y="2116665"/>
                  <a:pt x="886596" y="2130520"/>
                  <a:pt x="903914" y="2149570"/>
                </a:cubicBezTo>
                <a:cubicBezTo>
                  <a:pt x="907762" y="2153419"/>
                  <a:pt x="913150" y="2156498"/>
                  <a:pt x="913150" y="2162655"/>
                </a:cubicBezTo>
                <a:cubicBezTo>
                  <a:pt x="939320" y="2157267"/>
                  <a:pt x="965489" y="2160346"/>
                  <a:pt x="991659" y="2161116"/>
                </a:cubicBezTo>
                <a:cubicBezTo>
                  <a:pt x="1006283" y="2166504"/>
                  <a:pt x="1023986" y="2162655"/>
                  <a:pt x="1036302" y="2174970"/>
                </a:cubicBezTo>
                <a:cubicBezTo>
                  <a:pt x="1039380" y="2179588"/>
                  <a:pt x="1040150" y="2184976"/>
                  <a:pt x="1038611" y="2189594"/>
                </a:cubicBezTo>
                <a:cubicBezTo>
                  <a:pt x="1028605" y="2214994"/>
                  <a:pt x="1031683" y="2240394"/>
                  <a:pt x="1036302" y="2265794"/>
                </a:cubicBezTo>
                <a:cubicBezTo>
                  <a:pt x="1035532" y="2267334"/>
                  <a:pt x="1034762" y="2268104"/>
                  <a:pt x="1033992" y="2268873"/>
                </a:cubicBezTo>
                <a:cubicBezTo>
                  <a:pt x="1019368" y="2262716"/>
                  <a:pt x="1010901" y="2246552"/>
                  <a:pt x="995508" y="2241164"/>
                </a:cubicBezTo>
                <a:cubicBezTo>
                  <a:pt x="991659" y="2239625"/>
                  <a:pt x="991659" y="2237316"/>
                  <a:pt x="992429" y="2234237"/>
                </a:cubicBezTo>
                <a:cubicBezTo>
                  <a:pt x="997817" y="2210376"/>
                  <a:pt x="988580" y="2207297"/>
                  <a:pt x="967799" y="2214994"/>
                </a:cubicBezTo>
                <a:cubicBezTo>
                  <a:pt x="958562" y="2218073"/>
                  <a:pt x="947017" y="2216534"/>
                  <a:pt x="937011" y="2214994"/>
                </a:cubicBezTo>
                <a:cubicBezTo>
                  <a:pt x="928544" y="2214225"/>
                  <a:pt x="916999" y="2209606"/>
                  <a:pt x="916999" y="2219612"/>
                </a:cubicBezTo>
                <a:cubicBezTo>
                  <a:pt x="917768" y="2231158"/>
                  <a:pt x="897756" y="2240394"/>
                  <a:pt x="915459" y="2254249"/>
                </a:cubicBezTo>
                <a:cubicBezTo>
                  <a:pt x="925465" y="2262716"/>
                  <a:pt x="920077" y="2278110"/>
                  <a:pt x="910841" y="2287346"/>
                </a:cubicBezTo>
                <a:cubicBezTo>
                  <a:pt x="898526" y="2299661"/>
                  <a:pt x="903144" y="2309667"/>
                  <a:pt x="906992" y="2324291"/>
                </a:cubicBezTo>
                <a:cubicBezTo>
                  <a:pt x="913150" y="2348152"/>
                  <a:pt x="921617" y="2372013"/>
                  <a:pt x="919308" y="2397413"/>
                </a:cubicBezTo>
                <a:cubicBezTo>
                  <a:pt x="917768" y="2412807"/>
                  <a:pt x="905453" y="2422043"/>
                  <a:pt x="892368" y="2427430"/>
                </a:cubicBezTo>
                <a:cubicBezTo>
                  <a:pt x="883901" y="2430509"/>
                  <a:pt x="879283" y="2433588"/>
                  <a:pt x="883132" y="2442824"/>
                </a:cubicBezTo>
                <a:cubicBezTo>
                  <a:pt x="886211" y="2448982"/>
                  <a:pt x="883132" y="2455909"/>
                  <a:pt x="876974" y="2456679"/>
                </a:cubicBezTo>
                <a:cubicBezTo>
                  <a:pt x="840799" y="2461297"/>
                  <a:pt x="803853" y="2476691"/>
                  <a:pt x="769986" y="2448982"/>
                </a:cubicBezTo>
                <a:cubicBezTo>
                  <a:pt x="769217" y="2446673"/>
                  <a:pt x="769986" y="2443594"/>
                  <a:pt x="771526" y="2443594"/>
                </a:cubicBezTo>
                <a:cubicBezTo>
                  <a:pt x="793847" y="2445903"/>
                  <a:pt x="812320" y="2430509"/>
                  <a:pt x="833871" y="2430509"/>
                </a:cubicBezTo>
                <a:cubicBezTo>
                  <a:pt x="859271" y="2430509"/>
                  <a:pt x="873895" y="2409728"/>
                  <a:pt x="865429" y="2385867"/>
                </a:cubicBezTo>
                <a:cubicBezTo>
                  <a:pt x="861580" y="2376631"/>
                  <a:pt x="871586" y="2367394"/>
                  <a:pt x="863120" y="2359697"/>
                </a:cubicBezTo>
                <a:cubicBezTo>
                  <a:pt x="853114" y="2355849"/>
                  <a:pt x="853883" y="2347382"/>
                  <a:pt x="852344" y="2339685"/>
                </a:cubicBezTo>
                <a:cubicBezTo>
                  <a:pt x="848496" y="2318134"/>
                  <a:pt x="840799" y="2299661"/>
                  <a:pt x="820786" y="2288116"/>
                </a:cubicBezTo>
                <a:cubicBezTo>
                  <a:pt x="815398" y="2285037"/>
                  <a:pt x="810780" y="2279649"/>
                  <a:pt x="805393" y="2276570"/>
                </a:cubicBezTo>
                <a:cubicBezTo>
                  <a:pt x="795386" y="2270413"/>
                  <a:pt x="788459" y="2255788"/>
                  <a:pt x="771526" y="2268104"/>
                </a:cubicBezTo>
                <a:cubicBezTo>
                  <a:pt x="764598" y="2272722"/>
                  <a:pt x="749204" y="2268104"/>
                  <a:pt x="738429" y="2262716"/>
                </a:cubicBezTo>
                <a:cubicBezTo>
                  <a:pt x="732271" y="2259637"/>
                  <a:pt x="733041" y="2255019"/>
                  <a:pt x="734580" y="2249631"/>
                </a:cubicBezTo>
                <a:cubicBezTo>
                  <a:pt x="736890" y="2241164"/>
                  <a:pt x="731502" y="2238085"/>
                  <a:pt x="725344" y="2235006"/>
                </a:cubicBezTo>
                <a:cubicBezTo>
                  <a:pt x="720726" y="2231928"/>
                  <a:pt x="716108" y="2228079"/>
                  <a:pt x="712259" y="2224231"/>
                </a:cubicBezTo>
                <a:cubicBezTo>
                  <a:pt x="708411" y="2222691"/>
                  <a:pt x="707641" y="2219612"/>
                  <a:pt x="707641" y="2215764"/>
                </a:cubicBezTo>
                <a:cubicBezTo>
                  <a:pt x="693786" y="2210376"/>
                  <a:pt x="675314" y="2209606"/>
                  <a:pt x="672235" y="2189594"/>
                </a:cubicBezTo>
                <a:cubicBezTo>
                  <a:pt x="673005" y="2182667"/>
                  <a:pt x="666077" y="2181127"/>
                  <a:pt x="663768" y="2176509"/>
                </a:cubicBezTo>
                <a:cubicBezTo>
                  <a:pt x="657611" y="2175740"/>
                  <a:pt x="651453" y="2178049"/>
                  <a:pt x="646064" y="2181127"/>
                </a:cubicBezTo>
                <a:cubicBezTo>
                  <a:pt x="645294" y="2187285"/>
                  <a:pt x="647604" y="2194212"/>
                  <a:pt x="641446" y="2198831"/>
                </a:cubicBezTo>
                <a:cubicBezTo>
                  <a:pt x="638368" y="2204988"/>
                  <a:pt x="634520" y="2208837"/>
                  <a:pt x="628362" y="2211915"/>
                </a:cubicBezTo>
                <a:cubicBezTo>
                  <a:pt x="623743" y="2219612"/>
                  <a:pt x="618355" y="2211915"/>
                  <a:pt x="612967" y="2213455"/>
                </a:cubicBezTo>
                <a:cubicBezTo>
                  <a:pt x="609888" y="2214994"/>
                  <a:pt x="606040" y="2217303"/>
                  <a:pt x="603731" y="2212685"/>
                </a:cubicBezTo>
                <a:cubicBezTo>
                  <a:pt x="601422" y="2208067"/>
                  <a:pt x="604501" y="2204218"/>
                  <a:pt x="609119" y="2202679"/>
                </a:cubicBezTo>
                <a:cubicBezTo>
                  <a:pt x="617585" y="2200370"/>
                  <a:pt x="619125" y="2191134"/>
                  <a:pt x="624513" y="2185746"/>
                </a:cubicBezTo>
                <a:cubicBezTo>
                  <a:pt x="629132" y="2177279"/>
                  <a:pt x="632980" y="2168043"/>
                  <a:pt x="637598" y="2159576"/>
                </a:cubicBezTo>
                <a:cubicBezTo>
                  <a:pt x="636828" y="2153419"/>
                  <a:pt x="637598" y="2146491"/>
                  <a:pt x="629132" y="2146491"/>
                </a:cubicBezTo>
                <a:cubicBezTo>
                  <a:pt x="623743" y="2146491"/>
                  <a:pt x="619894" y="2148801"/>
                  <a:pt x="619894" y="2154188"/>
                </a:cubicBezTo>
                <a:cubicBezTo>
                  <a:pt x="621434" y="2174200"/>
                  <a:pt x="606040" y="2181127"/>
                  <a:pt x="592955" y="2190364"/>
                </a:cubicBezTo>
                <a:cubicBezTo>
                  <a:pt x="588337" y="2198831"/>
                  <a:pt x="604501" y="2224231"/>
                  <a:pt x="575252" y="2212685"/>
                </a:cubicBezTo>
                <a:cubicBezTo>
                  <a:pt x="572943" y="2212685"/>
                  <a:pt x="569864" y="2212685"/>
                  <a:pt x="566785" y="2212685"/>
                </a:cubicBezTo>
                <a:cubicBezTo>
                  <a:pt x="550622" y="2199600"/>
                  <a:pt x="550622" y="2198061"/>
                  <a:pt x="566785" y="2172661"/>
                </a:cubicBezTo>
                <a:cubicBezTo>
                  <a:pt x="566016" y="2172661"/>
                  <a:pt x="566016" y="2172661"/>
                  <a:pt x="565246" y="2172661"/>
                </a:cubicBezTo>
                <a:cubicBezTo>
                  <a:pt x="556010" y="2180358"/>
                  <a:pt x="547543" y="2187285"/>
                  <a:pt x="539076" y="2194982"/>
                </a:cubicBezTo>
                <a:cubicBezTo>
                  <a:pt x="529070" y="2194982"/>
                  <a:pt x="526761" y="2189594"/>
                  <a:pt x="530610" y="2181127"/>
                </a:cubicBezTo>
                <a:cubicBezTo>
                  <a:pt x="533688" y="2172661"/>
                  <a:pt x="536767" y="2164195"/>
                  <a:pt x="539846" y="2155728"/>
                </a:cubicBezTo>
                <a:cubicBezTo>
                  <a:pt x="552931" y="2136485"/>
                  <a:pt x="557549" y="2114934"/>
                  <a:pt x="561397" y="2092612"/>
                </a:cubicBezTo>
                <a:cubicBezTo>
                  <a:pt x="565246" y="2071061"/>
                  <a:pt x="557549" y="2054127"/>
                  <a:pt x="538307" y="2042582"/>
                </a:cubicBezTo>
                <a:cubicBezTo>
                  <a:pt x="529840" y="2037195"/>
                  <a:pt x="521373" y="2031807"/>
                  <a:pt x="513676" y="2024879"/>
                </a:cubicBezTo>
                <a:cubicBezTo>
                  <a:pt x="501361" y="2014104"/>
                  <a:pt x="489046" y="2012564"/>
                  <a:pt x="473652" y="2018722"/>
                </a:cubicBezTo>
                <a:cubicBezTo>
                  <a:pt x="441325" y="2031037"/>
                  <a:pt x="429010" y="2021801"/>
                  <a:pt x="429010" y="1987164"/>
                </a:cubicBezTo>
                <a:cubicBezTo>
                  <a:pt x="429010" y="1975619"/>
                  <a:pt x="432088" y="1963303"/>
                  <a:pt x="425931" y="1952528"/>
                </a:cubicBezTo>
                <a:cubicBezTo>
                  <a:pt x="419003" y="1944061"/>
                  <a:pt x="413616" y="1934824"/>
                  <a:pt x="408228" y="1925588"/>
                </a:cubicBezTo>
                <a:cubicBezTo>
                  <a:pt x="402840" y="1917122"/>
                  <a:pt x="396682" y="1909425"/>
                  <a:pt x="390525" y="1900958"/>
                </a:cubicBezTo>
                <a:cubicBezTo>
                  <a:pt x="372822" y="1877097"/>
                  <a:pt x="372822" y="1877867"/>
                  <a:pt x="350500" y="1894031"/>
                </a:cubicBezTo>
                <a:cubicBezTo>
                  <a:pt x="325870" y="1911734"/>
                  <a:pt x="298161" y="1918661"/>
                  <a:pt x="267373" y="1910964"/>
                </a:cubicBezTo>
                <a:cubicBezTo>
                  <a:pt x="247361" y="1905576"/>
                  <a:pt x="245822" y="1879407"/>
                  <a:pt x="225040" y="1875558"/>
                </a:cubicBezTo>
                <a:cubicBezTo>
                  <a:pt x="230428" y="1862473"/>
                  <a:pt x="221961" y="1850928"/>
                  <a:pt x="221961" y="1837843"/>
                </a:cubicBezTo>
                <a:cubicBezTo>
                  <a:pt x="222731" y="1820909"/>
                  <a:pt x="232737" y="1804746"/>
                  <a:pt x="227349" y="1787813"/>
                </a:cubicBezTo>
                <a:cubicBezTo>
                  <a:pt x="233506" y="1782425"/>
                  <a:pt x="243513" y="1799358"/>
                  <a:pt x="246591" y="1787043"/>
                </a:cubicBezTo>
                <a:cubicBezTo>
                  <a:pt x="249670" y="1774728"/>
                  <a:pt x="236585" y="1770879"/>
                  <a:pt x="228119" y="1765491"/>
                </a:cubicBezTo>
                <a:cubicBezTo>
                  <a:pt x="295852" y="1745479"/>
                  <a:pt x="318943" y="1694679"/>
                  <a:pt x="298931" y="1596928"/>
                </a:cubicBezTo>
                <a:cubicBezTo>
                  <a:pt x="316634" y="1616940"/>
                  <a:pt x="326640" y="1640031"/>
                  <a:pt x="346652" y="1656195"/>
                </a:cubicBezTo>
                <a:lnTo>
                  <a:pt x="361501" y="1660735"/>
                </a:lnTo>
                <a:lnTo>
                  <a:pt x="365925" y="1649703"/>
                </a:lnTo>
                <a:cubicBezTo>
                  <a:pt x="368035" y="1641457"/>
                  <a:pt x="368873" y="1633023"/>
                  <a:pt x="368015" y="1624340"/>
                </a:cubicBezTo>
                <a:cubicBezTo>
                  <a:pt x="367862" y="1614333"/>
                  <a:pt x="371008" y="1612353"/>
                  <a:pt x="380192" y="1612281"/>
                </a:cubicBezTo>
                <a:cubicBezTo>
                  <a:pt x="389375" y="1612208"/>
                  <a:pt x="399305" y="1611227"/>
                  <a:pt x="407089" y="1605448"/>
                </a:cubicBezTo>
                <a:cubicBezTo>
                  <a:pt x="411645" y="1600822"/>
                  <a:pt x="415292" y="1595451"/>
                  <a:pt x="415547" y="1589580"/>
                </a:cubicBezTo>
                <a:cubicBezTo>
                  <a:pt x="414812" y="1582137"/>
                  <a:pt x="407365" y="1582873"/>
                  <a:pt x="402237" y="1581709"/>
                </a:cubicBezTo>
                <a:cubicBezTo>
                  <a:pt x="367996" y="1573400"/>
                  <a:pt x="333836" y="1565919"/>
                  <a:pt x="298685" y="1556865"/>
                </a:cubicBezTo>
                <a:cubicBezTo>
                  <a:pt x="278173" y="1552211"/>
                  <a:pt x="257416" y="1545075"/>
                  <a:pt x="238732" y="1533560"/>
                </a:cubicBezTo>
                <a:cubicBezTo>
                  <a:pt x="202438" y="1512927"/>
                  <a:pt x="188658" y="1483390"/>
                  <a:pt x="194584" y="1441885"/>
                </a:cubicBezTo>
                <a:cubicBezTo>
                  <a:pt x="200919" y="1404515"/>
                  <a:pt x="200919" y="1404515"/>
                  <a:pt x="175636" y="1376949"/>
                </a:cubicBezTo>
                <a:cubicBezTo>
                  <a:pt x="187976" y="1366544"/>
                  <a:pt x="194862" y="1351667"/>
                  <a:pt x="201001" y="1337699"/>
                </a:cubicBezTo>
                <a:cubicBezTo>
                  <a:pt x="207142" y="1323731"/>
                  <a:pt x="215181" y="1312081"/>
                  <a:pt x="230576" y="1307219"/>
                </a:cubicBezTo>
                <a:cubicBezTo>
                  <a:pt x="241915" y="1303594"/>
                  <a:pt x="253254" y="1299969"/>
                  <a:pt x="254347" y="1285664"/>
                </a:cubicBezTo>
                <a:cubicBezTo>
                  <a:pt x="256023" y="1268797"/>
                  <a:pt x="253643" y="1253165"/>
                  <a:pt x="237605" y="1243058"/>
                </a:cubicBezTo>
                <a:cubicBezTo>
                  <a:pt x="226859" y="1235768"/>
                  <a:pt x="213875" y="1231205"/>
                  <a:pt x="201801" y="1227388"/>
                </a:cubicBezTo>
                <a:cubicBezTo>
                  <a:pt x="181044" y="1220252"/>
                  <a:pt x="159541" y="1214026"/>
                  <a:pt x="140112" y="1203419"/>
                </a:cubicBezTo>
                <a:cubicBezTo>
                  <a:pt x="128620" y="1197038"/>
                  <a:pt x="123155" y="1200919"/>
                  <a:pt x="122807" y="1214314"/>
                </a:cubicBezTo>
                <a:cubicBezTo>
                  <a:pt x="123940" y="1234245"/>
                  <a:pt x="114572" y="1249367"/>
                  <a:pt x="96113" y="1257036"/>
                </a:cubicBezTo>
                <a:cubicBezTo>
                  <a:pt x="76081" y="1265696"/>
                  <a:pt x="52341" y="1262196"/>
                  <a:pt x="38458" y="1248535"/>
                </a:cubicBezTo>
                <a:cubicBezTo>
                  <a:pt x="28295" y="1238683"/>
                  <a:pt x="25414" y="1226441"/>
                  <a:pt x="29153" y="1213546"/>
                </a:cubicBezTo>
                <a:cubicBezTo>
                  <a:pt x="33393" y="1197260"/>
                  <a:pt x="26038" y="1190470"/>
                  <a:pt x="12391" y="1187643"/>
                </a:cubicBezTo>
                <a:cubicBezTo>
                  <a:pt x="3871" y="1185980"/>
                  <a:pt x="-675" y="1182253"/>
                  <a:pt x="81" y="1172993"/>
                </a:cubicBezTo>
                <a:cubicBezTo>
                  <a:pt x="756" y="1162905"/>
                  <a:pt x="8693" y="1167131"/>
                  <a:pt x="13658" y="1166641"/>
                </a:cubicBezTo>
                <a:cubicBezTo>
                  <a:pt x="57798" y="1165203"/>
                  <a:pt x="100899" y="1168043"/>
                  <a:pt x="142679" y="1176546"/>
                </a:cubicBezTo>
                <a:lnTo>
                  <a:pt x="239171" y="1211513"/>
                </a:lnTo>
                <a:lnTo>
                  <a:pt x="235719" y="1208616"/>
                </a:lnTo>
                <a:cubicBezTo>
                  <a:pt x="233507" y="1206307"/>
                  <a:pt x="232352" y="1203613"/>
                  <a:pt x="234276" y="1199764"/>
                </a:cubicBezTo>
                <a:cubicBezTo>
                  <a:pt x="237355" y="1193606"/>
                  <a:pt x="245052" y="1195915"/>
                  <a:pt x="250440" y="1196685"/>
                </a:cubicBezTo>
                <a:cubicBezTo>
                  <a:pt x="264294" y="1198994"/>
                  <a:pt x="278919" y="1202073"/>
                  <a:pt x="292773" y="1205152"/>
                </a:cubicBezTo>
                <a:lnTo>
                  <a:pt x="293536" y="1205788"/>
                </a:lnTo>
                <a:lnTo>
                  <a:pt x="307663" y="1191042"/>
                </a:lnTo>
                <a:cubicBezTo>
                  <a:pt x="319676" y="1177328"/>
                  <a:pt x="331690" y="1163615"/>
                  <a:pt x="350231" y="1156773"/>
                </a:cubicBezTo>
                <a:cubicBezTo>
                  <a:pt x="359169" y="1154220"/>
                  <a:pt x="358515" y="1147603"/>
                  <a:pt x="353724" y="1141396"/>
                </a:cubicBezTo>
                <a:cubicBezTo>
                  <a:pt x="347115" y="1133698"/>
                  <a:pt x="340506" y="1126000"/>
                  <a:pt x="328677" y="1124663"/>
                </a:cubicBezTo>
                <a:cubicBezTo>
                  <a:pt x="301464" y="1119835"/>
                  <a:pt x="277570" y="1106329"/>
                  <a:pt x="254423" y="1091914"/>
                </a:cubicBezTo>
                <a:cubicBezTo>
                  <a:pt x="236567" y="1080317"/>
                  <a:pt x="218793" y="1069546"/>
                  <a:pt x="198863" y="1062329"/>
                </a:cubicBezTo>
                <a:cubicBezTo>
                  <a:pt x="184889" y="1056194"/>
                  <a:pt x="177686" y="1059411"/>
                  <a:pt x="174939" y="1073879"/>
                </a:cubicBezTo>
                <a:cubicBezTo>
                  <a:pt x="174019" y="1081485"/>
                  <a:pt x="173181" y="1089919"/>
                  <a:pt x="161270" y="1087756"/>
                </a:cubicBezTo>
                <a:cubicBezTo>
                  <a:pt x="150186" y="1085510"/>
                  <a:pt x="145314" y="1078475"/>
                  <a:pt x="143506" y="1068633"/>
                </a:cubicBezTo>
                <a:cubicBezTo>
                  <a:pt x="142853" y="1062017"/>
                  <a:pt x="147817" y="1061526"/>
                  <a:pt x="151955" y="1061118"/>
                </a:cubicBezTo>
                <a:cubicBezTo>
                  <a:pt x="165112" y="1058982"/>
                  <a:pt x="176369" y="1054530"/>
                  <a:pt x="186309" y="1045197"/>
                </a:cubicBezTo>
                <a:cubicBezTo>
                  <a:pt x="190865" y="1040572"/>
                  <a:pt x="194338" y="1041899"/>
                  <a:pt x="199548" y="1043889"/>
                </a:cubicBezTo>
                <a:cubicBezTo>
                  <a:pt x="249909" y="1063132"/>
                  <a:pt x="303171" y="1077912"/>
                  <a:pt x="342999" y="1117403"/>
                </a:cubicBezTo>
                <a:cubicBezTo>
                  <a:pt x="354981" y="1128745"/>
                  <a:pt x="380060" y="1120422"/>
                  <a:pt x="385045" y="1103228"/>
                </a:cubicBezTo>
                <a:cubicBezTo>
                  <a:pt x="389612" y="1090250"/>
                  <a:pt x="396068" y="1087942"/>
                  <a:pt x="407816" y="1088452"/>
                </a:cubicBezTo>
                <a:cubicBezTo>
                  <a:pt x="413689" y="1088707"/>
                  <a:pt x="420227" y="1087226"/>
                  <a:pt x="425855" y="1084999"/>
                </a:cubicBezTo>
                <a:cubicBezTo>
                  <a:pt x="435540" y="1081537"/>
                  <a:pt x="437206" y="1073022"/>
                  <a:pt x="437962" y="1063761"/>
                </a:cubicBezTo>
                <a:cubicBezTo>
                  <a:pt x="438718" y="1054500"/>
                  <a:pt x="432517" y="1050937"/>
                  <a:pt x="425571" y="1048283"/>
                </a:cubicBezTo>
                <a:cubicBezTo>
                  <a:pt x="416888" y="1044965"/>
                  <a:pt x="406632" y="1042638"/>
                  <a:pt x="397121" y="1039402"/>
                </a:cubicBezTo>
                <a:cubicBezTo>
                  <a:pt x="386784" y="1036248"/>
                  <a:pt x="376364" y="1032267"/>
                  <a:pt x="368019" y="1023905"/>
                </a:cubicBezTo>
                <a:lnTo>
                  <a:pt x="361094" y="1008297"/>
                </a:lnTo>
                <a:lnTo>
                  <a:pt x="355311" y="1004069"/>
                </a:lnTo>
                <a:cubicBezTo>
                  <a:pt x="351847" y="999451"/>
                  <a:pt x="352040" y="993101"/>
                  <a:pt x="353579" y="981940"/>
                </a:cubicBezTo>
                <a:cubicBezTo>
                  <a:pt x="351270" y="970394"/>
                  <a:pt x="360506" y="963467"/>
                  <a:pt x="365125" y="954231"/>
                </a:cubicBezTo>
                <a:cubicBezTo>
                  <a:pt x="375900" y="931909"/>
                  <a:pt x="372052" y="921903"/>
                  <a:pt x="348192" y="915746"/>
                </a:cubicBezTo>
                <a:cubicBezTo>
                  <a:pt x="342034" y="914206"/>
                  <a:pt x="335876" y="913437"/>
                  <a:pt x="329719" y="911897"/>
                </a:cubicBezTo>
                <a:cubicBezTo>
                  <a:pt x="328179" y="912667"/>
                  <a:pt x="327410" y="912667"/>
                  <a:pt x="326640" y="913437"/>
                </a:cubicBezTo>
                <a:cubicBezTo>
                  <a:pt x="323561" y="914976"/>
                  <a:pt x="320482" y="914206"/>
                  <a:pt x="318173" y="911897"/>
                </a:cubicBezTo>
                <a:cubicBezTo>
                  <a:pt x="301240" y="914976"/>
                  <a:pt x="286616" y="903430"/>
                  <a:pt x="269682" y="903430"/>
                </a:cubicBezTo>
                <a:cubicBezTo>
                  <a:pt x="256597" y="904970"/>
                  <a:pt x="248131" y="898043"/>
                  <a:pt x="245052" y="887267"/>
                </a:cubicBezTo>
                <a:cubicBezTo>
                  <a:pt x="242743" y="877261"/>
                  <a:pt x="254288" y="877261"/>
                  <a:pt x="260446" y="872643"/>
                </a:cubicBezTo>
                <a:cubicBezTo>
                  <a:pt x="278919" y="871104"/>
                  <a:pt x="295852" y="863407"/>
                  <a:pt x="313555" y="859558"/>
                </a:cubicBezTo>
                <a:cubicBezTo>
                  <a:pt x="325101" y="851091"/>
                  <a:pt x="338955" y="848782"/>
                  <a:pt x="352040" y="846473"/>
                </a:cubicBezTo>
                <a:cubicBezTo>
                  <a:pt x="355119" y="846473"/>
                  <a:pt x="358197" y="847243"/>
                  <a:pt x="361276" y="848782"/>
                </a:cubicBezTo>
                <a:cubicBezTo>
                  <a:pt x="360506" y="850322"/>
                  <a:pt x="358967" y="851861"/>
                  <a:pt x="358197" y="853400"/>
                </a:cubicBezTo>
                <a:cubicBezTo>
                  <a:pt x="359737" y="852631"/>
                  <a:pt x="360506" y="851861"/>
                  <a:pt x="362046" y="851091"/>
                </a:cubicBezTo>
                <a:cubicBezTo>
                  <a:pt x="370513" y="838776"/>
                  <a:pt x="382828" y="833388"/>
                  <a:pt x="397452" y="836467"/>
                </a:cubicBezTo>
                <a:cubicBezTo>
                  <a:pt x="419773" y="815685"/>
                  <a:pt x="418234" y="793364"/>
                  <a:pt x="402840" y="769503"/>
                </a:cubicBezTo>
                <a:cubicBezTo>
                  <a:pt x="395913" y="758728"/>
                  <a:pt x="389755" y="747182"/>
                  <a:pt x="383597" y="735637"/>
                </a:cubicBezTo>
                <a:cubicBezTo>
                  <a:pt x="375900" y="729479"/>
                  <a:pt x="368973" y="724091"/>
                  <a:pt x="361276" y="717934"/>
                </a:cubicBezTo>
                <a:cubicBezTo>
                  <a:pt x="353579" y="714855"/>
                  <a:pt x="352040" y="706388"/>
                  <a:pt x="348192" y="700231"/>
                </a:cubicBezTo>
                <a:cubicBezTo>
                  <a:pt x="349731" y="692534"/>
                  <a:pt x="335876" y="684067"/>
                  <a:pt x="345113" y="677140"/>
                </a:cubicBezTo>
                <a:lnTo>
                  <a:pt x="359259" y="673306"/>
                </a:lnTo>
                <a:lnTo>
                  <a:pt x="360028" y="663933"/>
                </a:lnTo>
                <a:cubicBezTo>
                  <a:pt x="367332" y="644839"/>
                  <a:pt x="361234" y="625400"/>
                  <a:pt x="351908" y="607114"/>
                </a:cubicBezTo>
                <a:cubicBezTo>
                  <a:pt x="348854" y="601570"/>
                  <a:pt x="345881" y="596853"/>
                  <a:pt x="343736" y="592055"/>
                </a:cubicBezTo>
                <a:cubicBezTo>
                  <a:pt x="326647" y="562844"/>
                  <a:pt x="326647" y="562844"/>
                  <a:pt x="350173" y="538808"/>
                </a:cubicBezTo>
                <a:cubicBezTo>
                  <a:pt x="354729" y="534182"/>
                  <a:pt x="357630" y="529720"/>
                  <a:pt x="355159" y="521613"/>
                </a:cubicBezTo>
                <a:cubicBezTo>
                  <a:pt x="352605" y="512679"/>
                  <a:pt x="352452" y="502673"/>
                  <a:pt x="353208" y="493412"/>
                </a:cubicBezTo>
                <a:cubicBezTo>
                  <a:pt x="355129" y="479027"/>
                  <a:pt x="347110" y="473973"/>
                  <a:pt x="335118" y="470982"/>
                </a:cubicBezTo>
                <a:cubicBezTo>
                  <a:pt x="296575" y="461428"/>
                  <a:pt x="296575" y="461428"/>
                  <a:pt x="315730" y="426967"/>
                </a:cubicBezTo>
                <a:cubicBezTo>
                  <a:pt x="319295" y="420769"/>
                  <a:pt x="320296" y="413990"/>
                  <a:pt x="319561" y="406546"/>
                </a:cubicBezTo>
                <a:cubicBezTo>
                  <a:pt x="318989" y="400757"/>
                  <a:pt x="312462" y="393886"/>
                  <a:pt x="322146" y="390424"/>
                </a:cubicBezTo>
                <a:cubicBezTo>
                  <a:pt x="330175" y="387126"/>
                  <a:pt x="338531" y="387135"/>
                  <a:pt x="344313" y="394915"/>
                </a:cubicBezTo>
                <a:cubicBezTo>
                  <a:pt x="349931" y="401040"/>
                  <a:pt x="353976" y="408157"/>
                  <a:pt x="358931" y="416018"/>
                </a:cubicBezTo>
                <a:cubicBezTo>
                  <a:pt x="378054" y="406614"/>
                  <a:pt x="385440" y="388347"/>
                  <a:pt x="391171" y="370244"/>
                </a:cubicBezTo>
                <a:cubicBezTo>
                  <a:pt x="394491" y="361565"/>
                  <a:pt x="386309" y="354857"/>
                  <a:pt x="380772" y="349558"/>
                </a:cubicBezTo>
                <a:cubicBezTo>
                  <a:pt x="372590" y="342851"/>
                  <a:pt x="364490" y="336970"/>
                  <a:pt x="357216" y="331008"/>
                </a:cubicBezTo>
                <a:cubicBezTo>
                  <a:pt x="349034" y="324300"/>
                  <a:pt x="343252" y="316521"/>
                  <a:pt x="341363" y="305851"/>
                </a:cubicBezTo>
                <a:cubicBezTo>
                  <a:pt x="339146" y="291874"/>
                  <a:pt x="342957" y="288157"/>
                  <a:pt x="357350" y="290075"/>
                </a:cubicBezTo>
                <a:cubicBezTo>
                  <a:pt x="375216" y="293321"/>
                  <a:pt x="378863" y="287950"/>
                  <a:pt x="374665" y="270828"/>
                </a:cubicBezTo>
                <a:cubicBezTo>
                  <a:pt x="372858" y="260985"/>
                  <a:pt x="363358" y="249397"/>
                  <a:pt x="374288" y="241636"/>
                </a:cubicBezTo>
                <a:cubicBezTo>
                  <a:pt x="384473" y="234785"/>
                  <a:pt x="395464" y="244555"/>
                  <a:pt x="404392" y="250354"/>
                </a:cubicBezTo>
                <a:cubicBezTo>
                  <a:pt x="408029" y="253335"/>
                  <a:pt x="411584" y="255489"/>
                  <a:pt x="415966" y="257561"/>
                </a:cubicBezTo>
                <a:cubicBezTo>
                  <a:pt x="421258" y="260379"/>
                  <a:pt x="427958" y="260552"/>
                  <a:pt x="432433" y="255099"/>
                </a:cubicBezTo>
                <a:cubicBezTo>
                  <a:pt x="436989" y="250474"/>
                  <a:pt x="434762" y="244848"/>
                  <a:pt x="430963" y="240213"/>
                </a:cubicBezTo>
                <a:cubicBezTo>
                  <a:pt x="426090" y="233178"/>
                  <a:pt x="422045" y="226062"/>
                  <a:pt x="429584" y="217801"/>
                </a:cubicBezTo>
                <a:cubicBezTo>
                  <a:pt x="437204" y="210368"/>
                  <a:pt x="445887" y="213686"/>
                  <a:pt x="453825" y="217912"/>
                </a:cubicBezTo>
                <a:cubicBezTo>
                  <a:pt x="454734" y="218657"/>
                  <a:pt x="456552" y="220148"/>
                  <a:pt x="458289" y="220811"/>
                </a:cubicBezTo>
                <a:cubicBezTo>
                  <a:pt x="480445" y="233654"/>
                  <a:pt x="485246" y="231510"/>
                  <a:pt x="492807" y="206545"/>
                </a:cubicBezTo>
                <a:cubicBezTo>
                  <a:pt x="495800" y="194558"/>
                  <a:pt x="499038" y="185052"/>
                  <a:pt x="513268" y="185317"/>
                </a:cubicBezTo>
                <a:cubicBezTo>
                  <a:pt x="516578" y="184989"/>
                  <a:pt x="519060" y="184744"/>
                  <a:pt x="521624" y="185326"/>
                </a:cubicBezTo>
                <a:cubicBezTo>
                  <a:pt x="536181" y="188899"/>
                  <a:pt x="547939" y="181056"/>
                  <a:pt x="544895" y="167160"/>
                </a:cubicBezTo>
                <a:cubicBezTo>
                  <a:pt x="541851" y="153264"/>
                  <a:pt x="548808" y="147567"/>
                  <a:pt x="558655" y="145758"/>
                </a:cubicBezTo>
                <a:cubicBezTo>
                  <a:pt x="590762" y="140917"/>
                  <a:pt x="595421" y="120414"/>
                  <a:pt x="593470" y="92213"/>
                </a:cubicBezTo>
                <a:cubicBezTo>
                  <a:pt x="592337" y="72283"/>
                  <a:pt x="595341" y="51944"/>
                  <a:pt x="599172" y="31523"/>
                </a:cubicBezTo>
                <a:cubicBezTo>
                  <a:pt x="601583" y="22099"/>
                  <a:pt x="605975" y="15819"/>
                  <a:pt x="615660" y="12357"/>
                </a:cubicBezTo>
                <a:cubicBezTo>
                  <a:pt x="632132" y="5720"/>
                  <a:pt x="648788" y="943"/>
                  <a:pt x="665522" y="124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931E508F-0A20-421A-AE75-14F7B273F646}"/>
              </a:ext>
            </a:extLst>
          </p:cNvPr>
          <p:cNvSpPr>
            <a:spLocks/>
          </p:cNvSpPr>
          <p:nvPr/>
        </p:nvSpPr>
        <p:spPr bwMode="auto">
          <a:xfrm rot="3516856">
            <a:off x="3257635" y="1835903"/>
            <a:ext cx="2020688" cy="1813834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xmlns="" id="{91FAF7A6-4DCE-4ECC-A5AA-764EE25A5ED2}"/>
              </a:ext>
            </a:extLst>
          </p:cNvPr>
          <p:cNvSpPr/>
          <p:nvPr/>
        </p:nvSpPr>
        <p:spPr>
          <a:xfrm rot="16200000">
            <a:off x="2885705" y="2468218"/>
            <a:ext cx="1635850" cy="1368088"/>
          </a:xfrm>
          <a:custGeom>
            <a:avLst/>
            <a:gdLst>
              <a:gd name="connsiteX0" fmla="*/ 1658032 w 1871671"/>
              <a:gd name="connsiteY0" fmla="*/ 170642 h 1565309"/>
              <a:gd name="connsiteX1" fmla="*/ 1664022 w 1871671"/>
              <a:gd name="connsiteY1" fmla="*/ 186763 h 1565309"/>
              <a:gd name="connsiteX2" fmla="*/ 1667412 w 1871671"/>
              <a:gd name="connsiteY2" fmla="*/ 192211 h 1565309"/>
              <a:gd name="connsiteX3" fmla="*/ 1684422 w 1871671"/>
              <a:gd name="connsiteY3" fmla="*/ 193100 h 1565309"/>
              <a:gd name="connsiteX4" fmla="*/ 1689986 w 1871671"/>
              <a:gd name="connsiteY4" fmla="*/ 189789 h 1565309"/>
              <a:gd name="connsiteX5" fmla="*/ 1696534 w 1871671"/>
              <a:gd name="connsiteY5" fmla="*/ 191679 h 1565309"/>
              <a:gd name="connsiteX6" fmla="*/ 1698538 w 1871671"/>
              <a:gd name="connsiteY6" fmla="*/ 193839 h 1565309"/>
              <a:gd name="connsiteX7" fmla="*/ 1711764 w 1871671"/>
              <a:gd name="connsiteY7" fmla="*/ 194536 h 1565309"/>
              <a:gd name="connsiteX8" fmla="*/ 1724882 w 1871671"/>
              <a:gd name="connsiteY8" fmla="*/ 185434 h 1565309"/>
              <a:gd name="connsiteX9" fmla="*/ 1698792 w 1871671"/>
              <a:gd name="connsiteY9" fmla="*/ 163501 h 1565309"/>
              <a:gd name="connsiteX10" fmla="*/ 1674063 w 1871671"/>
              <a:gd name="connsiteY10" fmla="*/ 151882 h 1565309"/>
              <a:gd name="connsiteX11" fmla="*/ 1670423 w 1871671"/>
              <a:gd name="connsiteY11" fmla="*/ 159487 h 1565309"/>
              <a:gd name="connsiteX12" fmla="*/ 1658032 w 1871671"/>
              <a:gd name="connsiteY12" fmla="*/ 170642 h 1565309"/>
              <a:gd name="connsiteX13" fmla="*/ 1622735 w 1871671"/>
              <a:gd name="connsiteY13" fmla="*/ 171115 h 1565309"/>
              <a:gd name="connsiteX14" fmla="*/ 1620302 w 1871671"/>
              <a:gd name="connsiteY14" fmla="*/ 178240 h 1565309"/>
              <a:gd name="connsiteX15" fmla="*/ 1617947 w 1871671"/>
              <a:gd name="connsiteY15" fmla="*/ 192895 h 1565309"/>
              <a:gd name="connsiteX16" fmla="*/ 1629543 w 1871671"/>
              <a:gd name="connsiteY16" fmla="*/ 192240 h 1565309"/>
              <a:gd name="connsiteX17" fmla="*/ 1626305 w 1871671"/>
              <a:gd name="connsiteY17" fmla="*/ 187427 h 1565309"/>
              <a:gd name="connsiteX18" fmla="*/ 1628474 w 1871671"/>
              <a:gd name="connsiteY18" fmla="*/ 165172 h 1565309"/>
              <a:gd name="connsiteX19" fmla="*/ 1622735 w 1871671"/>
              <a:gd name="connsiteY19" fmla="*/ 171115 h 1565309"/>
              <a:gd name="connsiteX20" fmla="*/ 1516850 w 1871671"/>
              <a:gd name="connsiteY20" fmla="*/ 256260 h 1565309"/>
              <a:gd name="connsiteX21" fmla="*/ 1509790 w 1871671"/>
              <a:gd name="connsiteY21" fmla="*/ 275237 h 1565309"/>
              <a:gd name="connsiteX22" fmla="*/ 1508128 w 1871671"/>
              <a:gd name="connsiteY22" fmla="*/ 285328 h 1565309"/>
              <a:gd name="connsiteX23" fmla="*/ 1509612 w 1871671"/>
              <a:gd name="connsiteY23" fmla="*/ 287996 h 1565309"/>
              <a:gd name="connsiteX24" fmla="*/ 1512358 w 1871671"/>
              <a:gd name="connsiteY24" fmla="*/ 289356 h 1565309"/>
              <a:gd name="connsiteX25" fmla="*/ 1511135 w 1871671"/>
              <a:gd name="connsiteY25" fmla="*/ 275987 h 1565309"/>
              <a:gd name="connsiteX26" fmla="*/ 1523713 w 1871671"/>
              <a:gd name="connsiteY26" fmla="*/ 264496 h 1565309"/>
              <a:gd name="connsiteX27" fmla="*/ 1516850 w 1871671"/>
              <a:gd name="connsiteY27" fmla="*/ 256260 h 1565309"/>
              <a:gd name="connsiteX28" fmla="*/ 1002172 w 1871671"/>
              <a:gd name="connsiteY28" fmla="*/ 520370 h 1565309"/>
              <a:gd name="connsiteX29" fmla="*/ 1002782 w 1871671"/>
              <a:gd name="connsiteY29" fmla="*/ 520831 h 1565309"/>
              <a:gd name="connsiteX30" fmla="*/ 1013655 w 1871671"/>
              <a:gd name="connsiteY30" fmla="*/ 509559 h 1565309"/>
              <a:gd name="connsiteX31" fmla="*/ 1043544 w 1871671"/>
              <a:gd name="connsiteY31" fmla="*/ 474343 h 1565309"/>
              <a:gd name="connsiteX32" fmla="*/ 1047888 w 1871671"/>
              <a:gd name="connsiteY32" fmla="*/ 469714 h 1565309"/>
              <a:gd name="connsiteX33" fmla="*/ 1050888 w 1871671"/>
              <a:gd name="connsiteY33" fmla="*/ 464337 h 1565309"/>
              <a:gd name="connsiteX34" fmla="*/ 1026465 w 1871671"/>
              <a:gd name="connsiteY34" fmla="*/ 493900 h 1565309"/>
              <a:gd name="connsiteX35" fmla="*/ 743374 w 1871671"/>
              <a:gd name="connsiteY35" fmla="*/ 659170 h 1565309"/>
              <a:gd name="connsiteX36" fmla="*/ 748536 w 1871671"/>
              <a:gd name="connsiteY36" fmla="*/ 661672 h 1565309"/>
              <a:gd name="connsiteX37" fmla="*/ 755415 w 1871671"/>
              <a:gd name="connsiteY37" fmla="*/ 651176 h 1565309"/>
              <a:gd name="connsiteX38" fmla="*/ 260404 w 1871671"/>
              <a:gd name="connsiteY38" fmla="*/ 967747 h 1565309"/>
              <a:gd name="connsiteX39" fmla="*/ 256791 w 1871671"/>
              <a:gd name="connsiteY39" fmla="*/ 977070 h 1565309"/>
              <a:gd name="connsiteX40" fmla="*/ 262050 w 1871671"/>
              <a:gd name="connsiteY40" fmla="*/ 974628 h 1565309"/>
              <a:gd name="connsiteX41" fmla="*/ 265598 w 1871671"/>
              <a:gd name="connsiteY41" fmla="*/ 969446 h 1565309"/>
              <a:gd name="connsiteX42" fmla="*/ 32 w 1871671"/>
              <a:gd name="connsiteY42" fmla="*/ 832161 h 1565309"/>
              <a:gd name="connsiteX43" fmla="*/ 10947 w 1871671"/>
              <a:gd name="connsiteY43" fmla="*/ 830813 h 1565309"/>
              <a:gd name="connsiteX44" fmla="*/ 34734 w 1871671"/>
              <a:gd name="connsiteY44" fmla="*/ 822929 h 1565309"/>
              <a:gd name="connsiteX45" fmla="*/ 92304 w 1871671"/>
              <a:gd name="connsiteY45" fmla="*/ 776603 h 1565309"/>
              <a:gd name="connsiteX46" fmla="*/ 122827 w 1871671"/>
              <a:gd name="connsiteY46" fmla="*/ 764544 h 1565309"/>
              <a:gd name="connsiteX47" fmla="*/ 230889 w 1871671"/>
              <a:gd name="connsiteY47" fmla="*/ 744621 h 1565309"/>
              <a:gd name="connsiteX48" fmla="*/ 302968 w 1871671"/>
              <a:gd name="connsiteY48" fmla="*/ 651743 h 1565309"/>
              <a:gd name="connsiteX49" fmla="*/ 445280 w 1871671"/>
              <a:gd name="connsiteY49" fmla="*/ 712618 h 1565309"/>
              <a:gd name="connsiteX50" fmla="*/ 544723 w 1871671"/>
              <a:gd name="connsiteY50" fmla="*/ 662326 h 1565309"/>
              <a:gd name="connsiteX51" fmla="*/ 548289 w 1871671"/>
              <a:gd name="connsiteY51" fmla="*/ 674892 h 1565309"/>
              <a:gd name="connsiteX52" fmla="*/ 570344 w 1871671"/>
              <a:gd name="connsiteY52" fmla="*/ 674855 h 1565309"/>
              <a:gd name="connsiteX53" fmla="*/ 603014 w 1871671"/>
              <a:gd name="connsiteY53" fmla="*/ 656412 h 1565309"/>
              <a:gd name="connsiteX54" fmla="*/ 608176 w 1871671"/>
              <a:gd name="connsiteY54" fmla="*/ 635675 h 1565309"/>
              <a:gd name="connsiteX55" fmla="*/ 650433 w 1871671"/>
              <a:gd name="connsiteY55" fmla="*/ 615342 h 1565309"/>
              <a:gd name="connsiteX56" fmla="*/ 660890 w 1871671"/>
              <a:gd name="connsiteY56" fmla="*/ 619428 h 1565309"/>
              <a:gd name="connsiteX57" fmla="*/ 677065 w 1871671"/>
              <a:gd name="connsiteY57" fmla="*/ 608353 h 1565309"/>
              <a:gd name="connsiteX58" fmla="*/ 718138 w 1871671"/>
              <a:gd name="connsiteY58" fmla="*/ 591603 h 1565309"/>
              <a:gd name="connsiteX59" fmla="*/ 719106 w 1871671"/>
              <a:gd name="connsiteY59" fmla="*/ 593025 h 1565309"/>
              <a:gd name="connsiteX60" fmla="*/ 717607 w 1871671"/>
              <a:gd name="connsiteY60" fmla="*/ 595713 h 1565309"/>
              <a:gd name="connsiteX61" fmla="*/ 719624 w 1871671"/>
              <a:gd name="connsiteY61" fmla="*/ 596838 h 1565309"/>
              <a:gd name="connsiteX62" fmla="*/ 723377 w 1871671"/>
              <a:gd name="connsiteY62" fmla="*/ 587696 h 1565309"/>
              <a:gd name="connsiteX63" fmla="*/ 717318 w 1871671"/>
              <a:gd name="connsiteY63" fmla="*/ 578526 h 1565309"/>
              <a:gd name="connsiteX64" fmla="*/ 742155 w 1871671"/>
              <a:gd name="connsiteY64" fmla="*/ 552362 h 1565309"/>
              <a:gd name="connsiteX65" fmla="*/ 761692 w 1871671"/>
              <a:gd name="connsiteY65" fmla="*/ 542850 h 1565309"/>
              <a:gd name="connsiteX66" fmla="*/ 764768 w 1871671"/>
              <a:gd name="connsiteY66" fmla="*/ 515909 h 1565309"/>
              <a:gd name="connsiteX67" fmla="*/ 735127 w 1871671"/>
              <a:gd name="connsiteY67" fmla="*/ 497198 h 1565309"/>
              <a:gd name="connsiteX68" fmla="*/ 707560 w 1871671"/>
              <a:gd name="connsiteY68" fmla="*/ 460889 h 1565309"/>
              <a:gd name="connsiteX69" fmla="*/ 669838 w 1871671"/>
              <a:gd name="connsiteY69" fmla="*/ 411633 h 1565309"/>
              <a:gd name="connsiteX70" fmla="*/ 714859 w 1871671"/>
              <a:gd name="connsiteY70" fmla="*/ 399839 h 1565309"/>
              <a:gd name="connsiteX71" fmla="*/ 746229 w 1871671"/>
              <a:gd name="connsiteY71" fmla="*/ 411888 h 1565309"/>
              <a:gd name="connsiteX72" fmla="*/ 758198 w 1871671"/>
              <a:gd name="connsiteY72" fmla="*/ 427437 h 1565309"/>
              <a:gd name="connsiteX73" fmla="*/ 786383 w 1871671"/>
              <a:gd name="connsiteY73" fmla="*/ 440793 h 1565309"/>
              <a:gd name="connsiteX74" fmla="*/ 798948 w 1871671"/>
              <a:gd name="connsiteY74" fmla="*/ 417025 h 1565309"/>
              <a:gd name="connsiteX75" fmla="*/ 832938 w 1871671"/>
              <a:gd name="connsiteY75" fmla="*/ 387435 h 1565309"/>
              <a:gd name="connsiteX76" fmla="*/ 854510 w 1871671"/>
              <a:gd name="connsiteY76" fmla="*/ 383784 h 1565309"/>
              <a:gd name="connsiteX77" fmla="*/ 894789 w 1871671"/>
              <a:gd name="connsiteY77" fmla="*/ 398498 h 1565309"/>
              <a:gd name="connsiteX78" fmla="*/ 898420 w 1871671"/>
              <a:gd name="connsiteY78" fmla="*/ 403171 h 1565309"/>
              <a:gd name="connsiteX79" fmla="*/ 978354 w 1871671"/>
              <a:gd name="connsiteY79" fmla="*/ 300488 h 1565309"/>
              <a:gd name="connsiteX80" fmla="*/ 1003001 w 1871671"/>
              <a:gd name="connsiteY80" fmla="*/ 227864 h 1565309"/>
              <a:gd name="connsiteX81" fmla="*/ 1006946 w 1871671"/>
              <a:gd name="connsiteY81" fmla="*/ 193930 h 1565309"/>
              <a:gd name="connsiteX82" fmla="*/ 1022991 w 1871671"/>
              <a:gd name="connsiteY82" fmla="*/ 166745 h 1565309"/>
              <a:gd name="connsiteX83" fmla="*/ 1077177 w 1871671"/>
              <a:gd name="connsiteY83" fmla="*/ 88565 h 1565309"/>
              <a:gd name="connsiteX84" fmla="*/ 1117682 w 1871671"/>
              <a:gd name="connsiteY84" fmla="*/ 53871 h 1565309"/>
              <a:gd name="connsiteX85" fmla="*/ 1221766 w 1871671"/>
              <a:gd name="connsiteY85" fmla="*/ 0 h 1565309"/>
              <a:gd name="connsiteX86" fmla="*/ 1159943 w 1871671"/>
              <a:gd name="connsiteY86" fmla="*/ 41310 h 1565309"/>
              <a:gd name="connsiteX87" fmla="*/ 1113905 w 1871671"/>
              <a:gd name="connsiteY87" fmla="*/ 76443 h 1565309"/>
              <a:gd name="connsiteX88" fmla="*/ 1188061 w 1871671"/>
              <a:gd name="connsiteY88" fmla="*/ 36723 h 1565309"/>
              <a:gd name="connsiteX89" fmla="*/ 1255454 w 1871671"/>
              <a:gd name="connsiteY89" fmla="*/ 17028 h 1565309"/>
              <a:gd name="connsiteX90" fmla="*/ 1305703 w 1871671"/>
              <a:gd name="connsiteY90" fmla="*/ 10685 h 1565309"/>
              <a:gd name="connsiteX91" fmla="*/ 1319974 w 1871671"/>
              <a:gd name="connsiteY91" fmla="*/ 15120 h 1565309"/>
              <a:gd name="connsiteX92" fmla="*/ 1298423 w 1871671"/>
              <a:gd name="connsiteY92" fmla="*/ 26895 h 1565309"/>
              <a:gd name="connsiteX93" fmla="*/ 1237405 w 1871671"/>
              <a:gd name="connsiteY93" fmla="*/ 35164 h 1565309"/>
              <a:gd name="connsiteX94" fmla="*/ 1161169 w 1871671"/>
              <a:gd name="connsiteY94" fmla="*/ 67553 h 1565309"/>
              <a:gd name="connsiteX95" fmla="*/ 1163858 w 1871671"/>
              <a:gd name="connsiteY95" fmla="*/ 69053 h 1565309"/>
              <a:gd name="connsiteX96" fmla="*/ 1181440 w 1871671"/>
              <a:gd name="connsiteY96" fmla="*/ 61233 h 1565309"/>
              <a:gd name="connsiteX97" fmla="*/ 1182488 w 1871671"/>
              <a:gd name="connsiteY97" fmla="*/ 60936 h 1565309"/>
              <a:gd name="connsiteX98" fmla="*/ 1244942 w 1871671"/>
              <a:gd name="connsiteY98" fmla="*/ 43774 h 1565309"/>
              <a:gd name="connsiteX99" fmla="*/ 1363680 w 1871671"/>
              <a:gd name="connsiteY99" fmla="*/ 31568 h 1565309"/>
              <a:gd name="connsiteX100" fmla="*/ 1369886 w 1871671"/>
              <a:gd name="connsiteY100" fmla="*/ 31504 h 1565309"/>
              <a:gd name="connsiteX101" fmla="*/ 1385177 w 1871671"/>
              <a:gd name="connsiteY101" fmla="*/ 51491 h 1565309"/>
              <a:gd name="connsiteX102" fmla="*/ 1386069 w 1871671"/>
              <a:gd name="connsiteY102" fmla="*/ 54633 h 1565309"/>
              <a:gd name="connsiteX103" fmla="*/ 1386741 w 1871671"/>
              <a:gd name="connsiteY103" fmla="*/ 55008 h 1565309"/>
              <a:gd name="connsiteX104" fmla="*/ 1407387 w 1871671"/>
              <a:gd name="connsiteY104" fmla="*/ 48016 h 1565309"/>
              <a:gd name="connsiteX105" fmla="*/ 1411717 w 1871671"/>
              <a:gd name="connsiteY105" fmla="*/ 51313 h 1565309"/>
              <a:gd name="connsiteX106" fmla="*/ 1397625 w 1871671"/>
              <a:gd name="connsiteY106" fmla="*/ 73418 h 1565309"/>
              <a:gd name="connsiteX107" fmla="*/ 1403816 w 1871671"/>
              <a:gd name="connsiteY107" fmla="*/ 81278 h 1565309"/>
              <a:gd name="connsiteX108" fmla="*/ 1407254 w 1871671"/>
              <a:gd name="connsiteY108" fmla="*/ 81433 h 1565309"/>
              <a:gd name="connsiteX109" fmla="*/ 1418215 w 1871671"/>
              <a:gd name="connsiteY109" fmla="*/ 98124 h 1565309"/>
              <a:gd name="connsiteX110" fmla="*/ 1425984 w 1871671"/>
              <a:gd name="connsiteY110" fmla="*/ 101576 h 1565309"/>
              <a:gd name="connsiteX111" fmla="*/ 1478831 w 1871671"/>
              <a:gd name="connsiteY111" fmla="*/ 106376 h 1565309"/>
              <a:gd name="connsiteX112" fmla="*/ 1484442 w 1871671"/>
              <a:gd name="connsiteY112" fmla="*/ 104218 h 1565309"/>
              <a:gd name="connsiteX113" fmla="*/ 1513039 w 1871671"/>
              <a:gd name="connsiteY113" fmla="*/ 81391 h 1565309"/>
              <a:gd name="connsiteX114" fmla="*/ 1522258 w 1871671"/>
              <a:gd name="connsiteY114" fmla="*/ 68025 h 1565309"/>
              <a:gd name="connsiteX115" fmla="*/ 1528243 w 1871671"/>
              <a:gd name="connsiteY115" fmla="*/ 65194 h 1565309"/>
              <a:gd name="connsiteX116" fmla="*/ 1532341 w 1871671"/>
              <a:gd name="connsiteY116" fmla="*/ 73650 h 1565309"/>
              <a:gd name="connsiteX117" fmla="*/ 1524079 w 1871671"/>
              <a:gd name="connsiteY117" fmla="*/ 96362 h 1565309"/>
              <a:gd name="connsiteX118" fmla="*/ 1530749 w 1871671"/>
              <a:gd name="connsiteY118" fmla="*/ 85982 h 1565309"/>
              <a:gd name="connsiteX119" fmla="*/ 1536594 w 1871671"/>
              <a:gd name="connsiteY119" fmla="*/ 78666 h 1565309"/>
              <a:gd name="connsiteX120" fmla="*/ 1542204 w 1871671"/>
              <a:gd name="connsiteY120" fmla="*/ 76507 h 1565309"/>
              <a:gd name="connsiteX121" fmla="*/ 1569105 w 1871671"/>
              <a:gd name="connsiteY121" fmla="*/ 83580 h 1565309"/>
              <a:gd name="connsiteX122" fmla="*/ 1569169 w 1871671"/>
              <a:gd name="connsiteY122" fmla="*/ 89786 h 1565309"/>
              <a:gd name="connsiteX123" fmla="*/ 1566970 w 1871671"/>
              <a:gd name="connsiteY123" fmla="*/ 107949 h 1565309"/>
              <a:gd name="connsiteX124" fmla="*/ 1626438 w 1871671"/>
              <a:gd name="connsiteY124" fmla="*/ 88240 h 1565309"/>
              <a:gd name="connsiteX125" fmla="*/ 1633974 w 1871671"/>
              <a:gd name="connsiteY125" fmla="*/ 96851 h 1565309"/>
              <a:gd name="connsiteX126" fmla="*/ 1632899 w 1871671"/>
              <a:gd name="connsiteY126" fmla="*/ 112997 h 1565309"/>
              <a:gd name="connsiteX127" fmla="*/ 1637572 w 1871671"/>
              <a:gd name="connsiteY127" fmla="*/ 108184 h 1565309"/>
              <a:gd name="connsiteX128" fmla="*/ 1642006 w 1871671"/>
              <a:gd name="connsiteY128" fmla="*/ 100729 h 1565309"/>
              <a:gd name="connsiteX129" fmla="*/ 1646842 w 1871671"/>
              <a:gd name="connsiteY129" fmla="*/ 97171 h 1565309"/>
              <a:gd name="connsiteX130" fmla="*/ 1647431 w 1871671"/>
              <a:gd name="connsiteY130" fmla="*/ 96425 h 1565309"/>
              <a:gd name="connsiteX131" fmla="*/ 1648835 w 1871671"/>
              <a:gd name="connsiteY131" fmla="*/ 95705 h 1565309"/>
              <a:gd name="connsiteX132" fmla="*/ 1657764 w 1871671"/>
              <a:gd name="connsiteY132" fmla="*/ 89136 h 1565309"/>
              <a:gd name="connsiteX133" fmla="*/ 1661838 w 1871671"/>
              <a:gd name="connsiteY133" fmla="*/ 90134 h 1565309"/>
              <a:gd name="connsiteX134" fmla="*/ 1665919 w 1871671"/>
              <a:gd name="connsiteY134" fmla="*/ 83822 h 1565309"/>
              <a:gd name="connsiteX135" fmla="*/ 1688865 w 1871671"/>
              <a:gd name="connsiteY135" fmla="*/ 86927 h 1565309"/>
              <a:gd name="connsiteX136" fmla="*/ 1686035 w 1871671"/>
              <a:gd name="connsiteY136" fmla="*/ 118069 h 1565309"/>
              <a:gd name="connsiteX137" fmla="*/ 1685979 w 1871671"/>
              <a:gd name="connsiteY137" fmla="*/ 118235 h 1565309"/>
              <a:gd name="connsiteX138" fmla="*/ 1686041 w 1871671"/>
              <a:gd name="connsiteY138" fmla="*/ 118302 h 1565309"/>
              <a:gd name="connsiteX139" fmla="*/ 1756385 w 1871671"/>
              <a:gd name="connsiteY139" fmla="*/ 119681 h 1565309"/>
              <a:gd name="connsiteX140" fmla="*/ 1785688 w 1871671"/>
              <a:gd name="connsiteY140" fmla="*/ 50170 h 1565309"/>
              <a:gd name="connsiteX141" fmla="*/ 1778511 w 1871671"/>
              <a:gd name="connsiteY141" fmla="*/ 22838 h 1565309"/>
              <a:gd name="connsiteX142" fmla="*/ 1782792 w 1871671"/>
              <a:gd name="connsiteY142" fmla="*/ 6455 h 1565309"/>
              <a:gd name="connsiteX143" fmla="*/ 1812767 w 1871671"/>
              <a:gd name="connsiteY143" fmla="*/ 31789 h 1565309"/>
              <a:gd name="connsiteX144" fmla="*/ 1805364 w 1871671"/>
              <a:gd name="connsiteY144" fmla="*/ 78382 h 1565309"/>
              <a:gd name="connsiteX145" fmla="*/ 1820384 w 1871671"/>
              <a:gd name="connsiteY145" fmla="*/ 87877 h 1565309"/>
              <a:gd name="connsiteX146" fmla="*/ 1838477 w 1871671"/>
              <a:gd name="connsiteY146" fmla="*/ 106925 h 1565309"/>
              <a:gd name="connsiteX147" fmla="*/ 1836015 w 1871671"/>
              <a:gd name="connsiteY147" fmla="*/ 110259 h 1565309"/>
              <a:gd name="connsiteX148" fmla="*/ 1810552 w 1871671"/>
              <a:gd name="connsiteY148" fmla="*/ 134632 h 1565309"/>
              <a:gd name="connsiteX149" fmla="*/ 1816731 w 1871671"/>
              <a:gd name="connsiteY149" fmla="*/ 150566 h 1565309"/>
              <a:gd name="connsiteX150" fmla="*/ 1816502 w 1871671"/>
              <a:gd name="connsiteY150" fmla="*/ 154484 h 1565309"/>
              <a:gd name="connsiteX151" fmla="*/ 1820540 w 1871671"/>
              <a:gd name="connsiteY151" fmla="*/ 178610 h 1565309"/>
              <a:gd name="connsiteX152" fmla="*/ 1853452 w 1871671"/>
              <a:gd name="connsiteY152" fmla="*/ 226193 h 1565309"/>
              <a:gd name="connsiteX153" fmla="*/ 1844653 w 1871671"/>
              <a:gd name="connsiteY153" fmla="*/ 281172 h 1565309"/>
              <a:gd name="connsiteX154" fmla="*/ 1824810 w 1871671"/>
              <a:gd name="connsiteY154" fmla="*/ 338835 h 1565309"/>
              <a:gd name="connsiteX155" fmla="*/ 1825910 w 1871671"/>
              <a:gd name="connsiteY155" fmla="*/ 340714 h 1565309"/>
              <a:gd name="connsiteX156" fmla="*/ 1802539 w 1871671"/>
              <a:gd name="connsiteY156" fmla="*/ 396659 h 1565309"/>
              <a:gd name="connsiteX157" fmla="*/ 1772160 w 1871671"/>
              <a:gd name="connsiteY157" fmla="*/ 409404 h 1565309"/>
              <a:gd name="connsiteX158" fmla="*/ 1797828 w 1871671"/>
              <a:gd name="connsiteY158" fmla="*/ 436000 h 1565309"/>
              <a:gd name="connsiteX159" fmla="*/ 1814338 w 1871671"/>
              <a:gd name="connsiteY159" fmla="*/ 445883 h 1565309"/>
              <a:gd name="connsiteX160" fmla="*/ 1804912 w 1871671"/>
              <a:gd name="connsiteY160" fmla="*/ 454558 h 1565309"/>
              <a:gd name="connsiteX161" fmla="*/ 1790372 w 1871671"/>
              <a:gd name="connsiteY161" fmla="*/ 452350 h 1565309"/>
              <a:gd name="connsiteX162" fmla="*/ 1757734 w 1871671"/>
              <a:gd name="connsiteY162" fmla="*/ 449389 h 1565309"/>
              <a:gd name="connsiteX163" fmla="*/ 1735022 w 1871671"/>
              <a:gd name="connsiteY163" fmla="*/ 478458 h 1565309"/>
              <a:gd name="connsiteX164" fmla="*/ 1747767 w 1871671"/>
              <a:gd name="connsiteY164" fmla="*/ 508837 h 1565309"/>
              <a:gd name="connsiteX165" fmla="*/ 1749765 w 1871671"/>
              <a:gd name="connsiteY165" fmla="*/ 531634 h 1565309"/>
              <a:gd name="connsiteX166" fmla="*/ 1738202 w 1871671"/>
              <a:gd name="connsiteY166" fmla="*/ 537066 h 1565309"/>
              <a:gd name="connsiteX167" fmla="*/ 1737990 w 1871671"/>
              <a:gd name="connsiteY167" fmla="*/ 537040 h 1565309"/>
              <a:gd name="connsiteX168" fmla="*/ 1727348 w 1871671"/>
              <a:gd name="connsiteY168" fmla="*/ 547683 h 1565309"/>
              <a:gd name="connsiteX169" fmla="*/ 1744494 w 1871671"/>
              <a:gd name="connsiteY169" fmla="*/ 582691 h 1565309"/>
              <a:gd name="connsiteX170" fmla="*/ 1775930 w 1871671"/>
              <a:gd name="connsiteY170" fmla="*/ 595551 h 1565309"/>
              <a:gd name="connsiteX171" fmla="*/ 1828084 w 1871671"/>
              <a:gd name="connsiteY171" fmla="*/ 640560 h 1565309"/>
              <a:gd name="connsiteX172" fmla="*/ 1830228 w 1871671"/>
              <a:gd name="connsiteY172" fmla="*/ 675569 h 1565309"/>
              <a:gd name="connsiteX173" fmla="*/ 1836657 w 1871671"/>
              <a:gd name="connsiteY173" fmla="*/ 704146 h 1565309"/>
              <a:gd name="connsiteX174" fmla="*/ 1819510 w 1871671"/>
              <a:gd name="connsiteY174" fmla="*/ 717006 h 1565309"/>
              <a:gd name="connsiteX175" fmla="*/ 1768071 w 1871671"/>
              <a:gd name="connsiteY175" fmla="*/ 730581 h 1565309"/>
              <a:gd name="connsiteX176" fmla="*/ 1733063 w 1871671"/>
              <a:gd name="connsiteY176" fmla="*/ 752014 h 1565309"/>
              <a:gd name="connsiteX177" fmla="*/ 1704485 w 1871671"/>
              <a:gd name="connsiteY177" fmla="*/ 814171 h 1565309"/>
              <a:gd name="connsiteX178" fmla="*/ 1706628 w 1871671"/>
              <a:gd name="connsiteY178" fmla="*/ 832747 h 1565309"/>
              <a:gd name="connsiteX179" fmla="*/ 1703056 w 1871671"/>
              <a:gd name="connsiteY179" fmla="*/ 855609 h 1565309"/>
              <a:gd name="connsiteX180" fmla="*/ 1684481 w 1871671"/>
              <a:gd name="connsiteY180" fmla="*/ 847036 h 1565309"/>
              <a:gd name="connsiteX181" fmla="*/ 1673765 w 1871671"/>
              <a:gd name="connsiteY181" fmla="*/ 843463 h 1565309"/>
              <a:gd name="connsiteX182" fmla="*/ 1673050 w 1871671"/>
              <a:gd name="connsiteY182" fmla="*/ 854180 h 1565309"/>
              <a:gd name="connsiteX183" fmla="*/ 1645900 w 1871671"/>
              <a:gd name="connsiteY183" fmla="*/ 919195 h 1565309"/>
              <a:gd name="connsiteX184" fmla="*/ 1611608 w 1871671"/>
              <a:gd name="connsiteY184" fmla="*/ 936342 h 1565309"/>
              <a:gd name="connsiteX185" fmla="*/ 1554452 w 1871671"/>
              <a:gd name="connsiteY185" fmla="*/ 953845 h 1565309"/>
              <a:gd name="connsiteX186" fmla="*/ 1546673 w 1871671"/>
              <a:gd name="connsiteY186" fmla="*/ 954145 h 1565309"/>
              <a:gd name="connsiteX187" fmla="*/ 1543541 w 1871671"/>
              <a:gd name="connsiteY187" fmla="*/ 964219 h 1565309"/>
              <a:gd name="connsiteX188" fmla="*/ 1545758 w 1871671"/>
              <a:gd name="connsiteY188" fmla="*/ 971581 h 1565309"/>
              <a:gd name="connsiteX189" fmla="*/ 1553690 w 1871671"/>
              <a:gd name="connsiteY189" fmla="*/ 979530 h 1565309"/>
              <a:gd name="connsiteX190" fmla="*/ 1553351 w 1871671"/>
              <a:gd name="connsiteY190" fmla="*/ 986035 h 1565309"/>
              <a:gd name="connsiteX191" fmla="*/ 1551411 w 1871671"/>
              <a:gd name="connsiteY191" fmla="*/ 987248 h 1565309"/>
              <a:gd name="connsiteX192" fmla="*/ 1558275 w 1871671"/>
              <a:gd name="connsiteY192" fmla="*/ 1000687 h 1565309"/>
              <a:gd name="connsiteX193" fmla="*/ 1556757 w 1871671"/>
              <a:gd name="connsiteY193" fmla="*/ 1020576 h 1565309"/>
              <a:gd name="connsiteX194" fmla="*/ 1526961 w 1871671"/>
              <a:gd name="connsiteY194" fmla="*/ 1031087 h 1565309"/>
              <a:gd name="connsiteX195" fmla="*/ 1510604 w 1871671"/>
              <a:gd name="connsiteY195" fmla="*/ 1041928 h 1565309"/>
              <a:gd name="connsiteX196" fmla="*/ 1520539 w 1871671"/>
              <a:gd name="connsiteY196" fmla="*/ 1055662 h 1565309"/>
              <a:gd name="connsiteX197" fmla="*/ 1524069 w 1871671"/>
              <a:gd name="connsiteY197" fmla="*/ 1057380 h 1565309"/>
              <a:gd name="connsiteX198" fmla="*/ 1545563 w 1871671"/>
              <a:gd name="connsiteY198" fmla="*/ 1072544 h 1565309"/>
              <a:gd name="connsiteX199" fmla="*/ 1525549 w 1871671"/>
              <a:gd name="connsiteY199" fmla="*/ 1076065 h 1565309"/>
              <a:gd name="connsiteX200" fmla="*/ 1503920 w 1871671"/>
              <a:gd name="connsiteY200" fmla="*/ 1073595 h 1565309"/>
              <a:gd name="connsiteX201" fmla="*/ 1481369 w 1871671"/>
              <a:gd name="connsiteY201" fmla="*/ 1105092 h 1565309"/>
              <a:gd name="connsiteX202" fmla="*/ 1492371 w 1871671"/>
              <a:gd name="connsiteY202" fmla="*/ 1123877 h 1565309"/>
              <a:gd name="connsiteX203" fmla="*/ 1470894 w 1871671"/>
              <a:gd name="connsiteY203" fmla="*/ 1142132 h 1565309"/>
              <a:gd name="connsiteX204" fmla="*/ 1447809 w 1871671"/>
              <a:gd name="connsiteY204" fmla="*/ 1136099 h 1565309"/>
              <a:gd name="connsiteX205" fmla="*/ 1432865 w 1871671"/>
              <a:gd name="connsiteY205" fmla="*/ 1134679 h 1565309"/>
              <a:gd name="connsiteX206" fmla="*/ 1423800 w 1871671"/>
              <a:gd name="connsiteY206" fmla="*/ 1145670 h 1565309"/>
              <a:gd name="connsiteX207" fmla="*/ 1425154 w 1871671"/>
              <a:gd name="connsiteY207" fmla="*/ 1146298 h 1565309"/>
              <a:gd name="connsiteX208" fmla="*/ 1416275 w 1871671"/>
              <a:gd name="connsiteY208" fmla="*/ 1164232 h 1565309"/>
              <a:gd name="connsiteX209" fmla="*/ 1361685 w 1871671"/>
              <a:gd name="connsiteY209" fmla="*/ 1275020 h 1565309"/>
              <a:gd name="connsiteX210" fmla="*/ 1371191 w 1871671"/>
              <a:gd name="connsiteY210" fmla="*/ 1295318 h 1565309"/>
              <a:gd name="connsiteX211" fmla="*/ 1387341 w 1871671"/>
              <a:gd name="connsiteY211" fmla="*/ 1322078 h 1565309"/>
              <a:gd name="connsiteX212" fmla="*/ 1357571 w 1871671"/>
              <a:gd name="connsiteY212" fmla="*/ 1326563 h 1565309"/>
              <a:gd name="connsiteX213" fmla="*/ 1341252 w 1871671"/>
              <a:gd name="connsiteY213" fmla="*/ 1365259 h 1565309"/>
              <a:gd name="connsiteX214" fmla="*/ 1353038 w 1871671"/>
              <a:gd name="connsiteY214" fmla="*/ 1399900 h 1565309"/>
              <a:gd name="connsiteX215" fmla="*/ 1353356 w 1871671"/>
              <a:gd name="connsiteY215" fmla="*/ 1474118 h 1565309"/>
              <a:gd name="connsiteX216" fmla="*/ 1326424 w 1871671"/>
              <a:gd name="connsiteY216" fmla="*/ 1500623 h 1565309"/>
              <a:gd name="connsiteX217" fmla="*/ 1307751 w 1871671"/>
              <a:gd name="connsiteY217" fmla="*/ 1526062 h 1565309"/>
              <a:gd name="connsiteX218" fmla="*/ 1285172 w 1871671"/>
              <a:gd name="connsiteY218" fmla="*/ 1521225 h 1565309"/>
              <a:gd name="connsiteX219" fmla="*/ 1237756 w 1871671"/>
              <a:gd name="connsiteY219" fmla="*/ 1489028 h 1565309"/>
              <a:gd name="connsiteX220" fmla="*/ 1195576 w 1871671"/>
              <a:gd name="connsiteY220" fmla="*/ 1475742 h 1565309"/>
              <a:gd name="connsiteX221" fmla="*/ 1124852 w 1871671"/>
              <a:gd name="connsiteY221" fmla="*/ 1496486 h 1565309"/>
              <a:gd name="connsiteX222" fmla="*/ 1111275 w 1871671"/>
              <a:gd name="connsiteY222" fmla="*/ 1511367 h 1565309"/>
              <a:gd name="connsiteX223" fmla="*/ 1090171 w 1871671"/>
              <a:gd name="connsiteY223" fmla="*/ 1524637 h 1565309"/>
              <a:gd name="connsiteX224" fmla="*/ 1083997 w 1871671"/>
              <a:gd name="connsiteY224" fmla="*/ 1503478 h 1565309"/>
              <a:gd name="connsiteX225" fmla="*/ 1079321 w 1871671"/>
              <a:gd name="connsiteY225" fmla="*/ 1492243 h 1565309"/>
              <a:gd name="connsiteX226" fmla="*/ 1070106 w 1871671"/>
              <a:gd name="connsiteY226" fmla="*/ 1499243 h 1565309"/>
              <a:gd name="connsiteX227" fmla="*/ 998072 w 1871671"/>
              <a:gd name="connsiteY227" fmla="*/ 1523169 h 1565309"/>
              <a:gd name="connsiteX228" fmla="*/ 959881 w 1871671"/>
              <a:gd name="connsiteY228" fmla="*/ 1507432 h 1565309"/>
              <a:gd name="connsiteX229" fmla="*/ 854284 w 1871671"/>
              <a:gd name="connsiteY229" fmla="*/ 1433017 h 1565309"/>
              <a:gd name="connsiteX230" fmla="*/ 837620 w 1871671"/>
              <a:gd name="connsiteY230" fmla="*/ 1437318 h 1565309"/>
              <a:gd name="connsiteX231" fmla="*/ 821686 w 1871671"/>
              <a:gd name="connsiteY231" fmla="*/ 1438943 h 1565309"/>
              <a:gd name="connsiteX232" fmla="*/ 815083 w 1871671"/>
              <a:gd name="connsiteY232" fmla="*/ 1431358 h 1565309"/>
              <a:gd name="connsiteX233" fmla="*/ 795498 w 1871671"/>
              <a:gd name="connsiteY233" fmla="*/ 1437357 h 1565309"/>
              <a:gd name="connsiteX234" fmla="*/ 790547 w 1871671"/>
              <a:gd name="connsiteY234" fmla="*/ 1434220 h 1565309"/>
              <a:gd name="connsiteX235" fmla="*/ 779724 w 1871671"/>
              <a:gd name="connsiteY235" fmla="*/ 1454041 h 1565309"/>
              <a:gd name="connsiteX236" fmla="*/ 769563 w 1871671"/>
              <a:gd name="connsiteY236" fmla="*/ 1435334 h 1565309"/>
              <a:gd name="connsiteX237" fmla="*/ 752241 w 1871671"/>
              <a:gd name="connsiteY237" fmla="*/ 1441227 h 1565309"/>
              <a:gd name="connsiteX238" fmla="*/ 751780 w 1871671"/>
              <a:gd name="connsiteY238" fmla="*/ 1439334 h 1565309"/>
              <a:gd name="connsiteX239" fmla="*/ 744070 w 1871671"/>
              <a:gd name="connsiteY239" fmla="*/ 1455986 h 1565309"/>
              <a:gd name="connsiteX240" fmla="*/ 724681 w 1871671"/>
              <a:gd name="connsiteY240" fmla="*/ 1489310 h 1565309"/>
              <a:gd name="connsiteX241" fmla="*/ 695421 w 1871671"/>
              <a:gd name="connsiteY241" fmla="*/ 1477387 h 1565309"/>
              <a:gd name="connsiteX242" fmla="*/ 675992 w 1871671"/>
              <a:gd name="connsiteY242" fmla="*/ 1474633 h 1565309"/>
              <a:gd name="connsiteX243" fmla="*/ 674303 w 1871671"/>
              <a:gd name="connsiteY243" fmla="*/ 1491499 h 1565309"/>
              <a:gd name="connsiteX244" fmla="*/ 675801 w 1871671"/>
              <a:gd name="connsiteY244" fmla="*/ 1495127 h 1565309"/>
              <a:gd name="connsiteX245" fmla="*/ 681806 w 1871671"/>
              <a:gd name="connsiteY245" fmla="*/ 1520737 h 1565309"/>
              <a:gd name="connsiteX246" fmla="*/ 664503 w 1871671"/>
              <a:gd name="connsiteY246" fmla="*/ 1510083 h 1565309"/>
              <a:gd name="connsiteX247" fmla="*/ 649969 w 1871671"/>
              <a:gd name="connsiteY247" fmla="*/ 1493875 h 1565309"/>
              <a:gd name="connsiteX248" fmla="*/ 612193 w 1871671"/>
              <a:gd name="connsiteY248" fmla="*/ 1502454 h 1565309"/>
              <a:gd name="connsiteX249" fmla="*/ 607947 w 1871671"/>
              <a:gd name="connsiteY249" fmla="*/ 1523807 h 1565309"/>
              <a:gd name="connsiteX250" fmla="*/ 579768 w 1871671"/>
              <a:gd name="connsiteY250" fmla="*/ 1523197 h 1565309"/>
              <a:gd name="connsiteX251" fmla="*/ 566510 w 1871671"/>
              <a:gd name="connsiteY251" fmla="*/ 1503358 h 1565309"/>
              <a:gd name="connsiteX252" fmla="*/ 540457 w 1871671"/>
              <a:gd name="connsiteY252" fmla="*/ 1494847 h 1565309"/>
              <a:gd name="connsiteX253" fmla="*/ 502445 w 1871671"/>
              <a:gd name="connsiteY253" fmla="*/ 1482295 h 1565309"/>
              <a:gd name="connsiteX254" fmla="*/ 449919 w 1871671"/>
              <a:gd name="connsiteY254" fmla="*/ 1472959 h 1565309"/>
              <a:gd name="connsiteX255" fmla="*/ 429429 w 1871671"/>
              <a:gd name="connsiteY255" fmla="*/ 1475543 h 1565309"/>
              <a:gd name="connsiteX256" fmla="*/ 432404 w 1871671"/>
              <a:gd name="connsiteY256" fmla="*/ 1463371 h 1565309"/>
              <a:gd name="connsiteX257" fmla="*/ 414888 w 1871671"/>
              <a:gd name="connsiteY257" fmla="*/ 1453784 h 1565309"/>
              <a:gd name="connsiteX258" fmla="*/ 375599 w 1871671"/>
              <a:gd name="connsiteY258" fmla="*/ 1444860 h 1565309"/>
              <a:gd name="connsiteX259" fmla="*/ 355727 w 1871671"/>
              <a:gd name="connsiteY259" fmla="*/ 1427592 h 1565309"/>
              <a:gd name="connsiteX260" fmla="*/ 345658 w 1871671"/>
              <a:gd name="connsiteY260" fmla="*/ 1394514 h 1565309"/>
              <a:gd name="connsiteX261" fmla="*/ 318494 w 1871671"/>
              <a:gd name="connsiteY261" fmla="*/ 1346938 h 1565309"/>
              <a:gd name="connsiteX262" fmla="*/ 299702 w 1871671"/>
              <a:gd name="connsiteY262" fmla="*/ 1340981 h 1565309"/>
              <a:gd name="connsiteX263" fmla="*/ 281950 w 1871671"/>
              <a:gd name="connsiteY263" fmla="*/ 1310260 h 1565309"/>
              <a:gd name="connsiteX264" fmla="*/ 271022 w 1871671"/>
              <a:gd name="connsiteY264" fmla="*/ 1273128 h 1565309"/>
              <a:gd name="connsiteX265" fmla="*/ 264384 w 1871671"/>
              <a:gd name="connsiteY265" fmla="*/ 1271344 h 1565309"/>
              <a:gd name="connsiteX266" fmla="*/ 264571 w 1871671"/>
              <a:gd name="connsiteY266" fmla="*/ 1318216 h 1565309"/>
              <a:gd name="connsiteX267" fmla="*/ 265775 w 1871671"/>
              <a:gd name="connsiteY267" fmla="*/ 1367802 h 1565309"/>
              <a:gd name="connsiteX268" fmla="*/ 291071 w 1871671"/>
              <a:gd name="connsiteY268" fmla="*/ 1395133 h 1565309"/>
              <a:gd name="connsiteX269" fmla="*/ 297560 w 1871671"/>
              <a:gd name="connsiteY269" fmla="*/ 1404041 h 1565309"/>
              <a:gd name="connsiteX270" fmla="*/ 261129 w 1871671"/>
              <a:gd name="connsiteY270" fmla="*/ 1417211 h 1565309"/>
              <a:gd name="connsiteX271" fmla="*/ 237018 w 1871671"/>
              <a:gd name="connsiteY271" fmla="*/ 1439896 h 1565309"/>
              <a:gd name="connsiteX272" fmla="*/ 240764 w 1871671"/>
              <a:gd name="connsiteY272" fmla="*/ 1479002 h 1565309"/>
              <a:gd name="connsiteX273" fmla="*/ 226606 w 1871671"/>
              <a:gd name="connsiteY273" fmla="*/ 1494901 h 1565309"/>
              <a:gd name="connsiteX274" fmla="*/ 194936 w 1871671"/>
              <a:gd name="connsiteY274" fmla="*/ 1478997 h 1565309"/>
              <a:gd name="connsiteX275" fmla="*/ 206080 w 1871671"/>
              <a:gd name="connsiteY275" fmla="*/ 1476400 h 1565309"/>
              <a:gd name="connsiteX276" fmla="*/ 201781 w 1871671"/>
              <a:gd name="connsiteY276" fmla="*/ 1411427 h 1565309"/>
              <a:gd name="connsiteX277" fmla="*/ 176658 w 1871671"/>
              <a:gd name="connsiteY277" fmla="*/ 1456464 h 1565309"/>
              <a:gd name="connsiteX278" fmla="*/ 166713 w 1871671"/>
              <a:gd name="connsiteY278" fmla="*/ 1501153 h 1565309"/>
              <a:gd name="connsiteX279" fmla="*/ 151807 w 1871671"/>
              <a:gd name="connsiteY279" fmla="*/ 1518396 h 1565309"/>
              <a:gd name="connsiteX280" fmla="*/ 145433 w 1871671"/>
              <a:gd name="connsiteY280" fmla="*/ 1529823 h 1565309"/>
              <a:gd name="connsiteX281" fmla="*/ 123027 w 1871671"/>
              <a:gd name="connsiteY281" fmla="*/ 1560512 h 1565309"/>
              <a:gd name="connsiteX282" fmla="*/ 97237 w 1871671"/>
              <a:gd name="connsiteY282" fmla="*/ 1559346 h 1565309"/>
              <a:gd name="connsiteX283" fmla="*/ 109591 w 1871671"/>
              <a:gd name="connsiteY283" fmla="*/ 1461357 h 1565309"/>
              <a:gd name="connsiteX284" fmla="*/ 105699 w 1871671"/>
              <a:gd name="connsiteY284" fmla="*/ 1463593 h 1565309"/>
              <a:gd name="connsiteX285" fmla="*/ 117669 w 1871671"/>
              <a:gd name="connsiteY285" fmla="*/ 1328374 h 1565309"/>
              <a:gd name="connsiteX286" fmla="*/ 98619 w 1871671"/>
              <a:gd name="connsiteY286" fmla="*/ 1277204 h 1565309"/>
              <a:gd name="connsiteX287" fmla="*/ 87658 w 1871671"/>
              <a:gd name="connsiteY287" fmla="*/ 1260514 h 1565309"/>
              <a:gd name="connsiteX288" fmla="*/ 12336 w 1871671"/>
              <a:gd name="connsiteY288" fmla="*/ 1196465 h 1565309"/>
              <a:gd name="connsiteX289" fmla="*/ 52232 w 1871671"/>
              <a:gd name="connsiteY289" fmla="*/ 1167602 h 1565309"/>
              <a:gd name="connsiteX290" fmla="*/ 56499 w 1871671"/>
              <a:gd name="connsiteY290" fmla="*/ 1164694 h 1565309"/>
              <a:gd name="connsiteX291" fmla="*/ 103263 w 1871671"/>
              <a:gd name="connsiteY291" fmla="*/ 1098238 h 1565309"/>
              <a:gd name="connsiteX292" fmla="*/ 106560 w 1871671"/>
              <a:gd name="connsiteY292" fmla="*/ 1093908 h 1565309"/>
              <a:gd name="connsiteX293" fmla="*/ 112934 w 1871671"/>
              <a:gd name="connsiteY293" fmla="*/ 1082480 h 1565309"/>
              <a:gd name="connsiteX294" fmla="*/ 108088 w 1871671"/>
              <a:gd name="connsiteY294" fmla="*/ 1075370 h 1565309"/>
              <a:gd name="connsiteX295" fmla="*/ 118668 w 1871671"/>
              <a:gd name="connsiteY295" fmla="*/ 1009001 h 1565309"/>
              <a:gd name="connsiteX296" fmla="*/ 116729 w 1871671"/>
              <a:gd name="connsiteY296" fmla="*/ 1006157 h 1565309"/>
              <a:gd name="connsiteX297" fmla="*/ 110722 w 1871671"/>
              <a:gd name="connsiteY297" fmla="*/ 983175 h 1565309"/>
              <a:gd name="connsiteX298" fmla="*/ 104564 w 1871671"/>
              <a:gd name="connsiteY298" fmla="*/ 978731 h 1565309"/>
              <a:gd name="connsiteX299" fmla="*/ 70921 w 1871671"/>
              <a:gd name="connsiteY299" fmla="*/ 997388 h 1565309"/>
              <a:gd name="connsiteX300" fmla="*/ 70229 w 1871671"/>
              <a:gd name="connsiteY300" fmla="*/ 1019256 h 1565309"/>
              <a:gd name="connsiteX301" fmla="*/ 70547 w 1871671"/>
              <a:gd name="connsiteY301" fmla="*/ 1039964 h 1565309"/>
              <a:gd name="connsiteX302" fmla="*/ 69481 w 1871671"/>
              <a:gd name="connsiteY302" fmla="*/ 952207 h 1565309"/>
              <a:gd name="connsiteX303" fmla="*/ 67052 w 1871671"/>
              <a:gd name="connsiteY303" fmla="*/ 924552 h 1565309"/>
              <a:gd name="connsiteX304" fmla="*/ 44593 w 1871671"/>
              <a:gd name="connsiteY304" fmla="*/ 915171 h 1565309"/>
              <a:gd name="connsiteX305" fmla="*/ 54152 w 1871671"/>
              <a:gd name="connsiteY305" fmla="*/ 896313 h 1565309"/>
              <a:gd name="connsiteX306" fmla="*/ 64228 w 1871671"/>
              <a:gd name="connsiteY306" fmla="*/ 890660 h 1565309"/>
              <a:gd name="connsiteX307" fmla="*/ 56396 w 1871671"/>
              <a:gd name="connsiteY307" fmla="*/ 877317 h 1565309"/>
              <a:gd name="connsiteX308" fmla="*/ 56849 w 1871671"/>
              <a:gd name="connsiteY308" fmla="*/ 874925 h 1565309"/>
              <a:gd name="connsiteX309" fmla="*/ 53785 w 1871671"/>
              <a:gd name="connsiteY309" fmla="*/ 874098 h 1565309"/>
              <a:gd name="connsiteX310" fmla="*/ 1961 w 1871671"/>
              <a:gd name="connsiteY310" fmla="*/ 839021 h 1565309"/>
              <a:gd name="connsiteX311" fmla="*/ 32 w 1871671"/>
              <a:gd name="connsiteY311" fmla="*/ 832161 h 1565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871671" h="1565309">
                <a:moveTo>
                  <a:pt x="1658032" y="170642"/>
                </a:moveTo>
                <a:cubicBezTo>
                  <a:pt x="1656118" y="174862"/>
                  <a:pt x="1657268" y="179911"/>
                  <a:pt x="1664022" y="186763"/>
                </a:cubicBezTo>
                <a:lnTo>
                  <a:pt x="1667412" y="192211"/>
                </a:lnTo>
                <a:lnTo>
                  <a:pt x="1684422" y="193100"/>
                </a:lnTo>
                <a:lnTo>
                  <a:pt x="1689986" y="189789"/>
                </a:lnTo>
                <a:cubicBezTo>
                  <a:pt x="1692950" y="189018"/>
                  <a:pt x="1695603" y="189397"/>
                  <a:pt x="1696534" y="191679"/>
                </a:cubicBezTo>
                <a:lnTo>
                  <a:pt x="1698538" y="193839"/>
                </a:lnTo>
                <a:lnTo>
                  <a:pt x="1711764" y="194536"/>
                </a:lnTo>
                <a:cubicBezTo>
                  <a:pt x="1718256" y="194045"/>
                  <a:pt x="1723600" y="191861"/>
                  <a:pt x="1724882" y="185434"/>
                </a:cubicBezTo>
                <a:cubicBezTo>
                  <a:pt x="1727996" y="173519"/>
                  <a:pt x="1710318" y="168104"/>
                  <a:pt x="1698792" y="163501"/>
                </a:cubicBezTo>
                <a:lnTo>
                  <a:pt x="1674063" y="151882"/>
                </a:lnTo>
                <a:lnTo>
                  <a:pt x="1670423" y="159487"/>
                </a:lnTo>
                <a:cubicBezTo>
                  <a:pt x="1664922" y="163028"/>
                  <a:pt x="1659945" y="166421"/>
                  <a:pt x="1658032" y="170642"/>
                </a:cubicBezTo>
                <a:close/>
                <a:moveTo>
                  <a:pt x="1622735" y="171115"/>
                </a:moveTo>
                <a:cubicBezTo>
                  <a:pt x="1621637" y="173477"/>
                  <a:pt x="1621091" y="176036"/>
                  <a:pt x="1620302" y="178240"/>
                </a:cubicBezTo>
                <a:lnTo>
                  <a:pt x="1617947" y="192895"/>
                </a:lnTo>
                <a:lnTo>
                  <a:pt x="1629543" y="192240"/>
                </a:lnTo>
                <a:lnTo>
                  <a:pt x="1626305" y="187427"/>
                </a:lnTo>
                <a:cubicBezTo>
                  <a:pt x="1625195" y="180529"/>
                  <a:pt x="1626405" y="172831"/>
                  <a:pt x="1628474" y="165172"/>
                </a:cubicBezTo>
                <a:cubicBezTo>
                  <a:pt x="1625481" y="166587"/>
                  <a:pt x="1623832" y="168752"/>
                  <a:pt x="1622735" y="171115"/>
                </a:cubicBezTo>
                <a:close/>
                <a:moveTo>
                  <a:pt x="1516850" y="256260"/>
                </a:moveTo>
                <a:cubicBezTo>
                  <a:pt x="1513475" y="262310"/>
                  <a:pt x="1510773" y="268735"/>
                  <a:pt x="1509790" y="275237"/>
                </a:cubicBezTo>
                <a:cubicBezTo>
                  <a:pt x="1508775" y="278637"/>
                  <a:pt x="1507928" y="282131"/>
                  <a:pt x="1508128" y="285328"/>
                </a:cubicBezTo>
                <a:lnTo>
                  <a:pt x="1509612" y="287996"/>
                </a:lnTo>
                <a:lnTo>
                  <a:pt x="1512358" y="289356"/>
                </a:lnTo>
                <a:lnTo>
                  <a:pt x="1511135" y="275987"/>
                </a:lnTo>
                <a:cubicBezTo>
                  <a:pt x="1513462" y="270235"/>
                  <a:pt x="1518103" y="266655"/>
                  <a:pt x="1523713" y="264496"/>
                </a:cubicBezTo>
                <a:cubicBezTo>
                  <a:pt x="1519680" y="262247"/>
                  <a:pt x="1517366" y="260074"/>
                  <a:pt x="1516850" y="256260"/>
                </a:cubicBezTo>
                <a:close/>
                <a:moveTo>
                  <a:pt x="1002172" y="520370"/>
                </a:moveTo>
                <a:lnTo>
                  <a:pt x="1002782" y="520831"/>
                </a:lnTo>
                <a:lnTo>
                  <a:pt x="1013655" y="509559"/>
                </a:lnTo>
                <a:cubicBezTo>
                  <a:pt x="1024197" y="498363"/>
                  <a:pt x="1034365" y="486849"/>
                  <a:pt x="1043544" y="474343"/>
                </a:cubicBezTo>
                <a:cubicBezTo>
                  <a:pt x="1044670" y="472325"/>
                  <a:pt x="1046092" y="471356"/>
                  <a:pt x="1047888" y="469714"/>
                </a:cubicBezTo>
                <a:cubicBezTo>
                  <a:pt x="1049013" y="467698"/>
                  <a:pt x="1049763" y="466353"/>
                  <a:pt x="1050888" y="464337"/>
                </a:cubicBezTo>
                <a:cubicBezTo>
                  <a:pt x="1041230" y="472170"/>
                  <a:pt x="1035154" y="484644"/>
                  <a:pt x="1026465" y="493900"/>
                </a:cubicBezTo>
                <a:close/>
                <a:moveTo>
                  <a:pt x="743374" y="659170"/>
                </a:moveTo>
                <a:lnTo>
                  <a:pt x="748536" y="661672"/>
                </a:lnTo>
                <a:lnTo>
                  <a:pt x="755415" y="651176"/>
                </a:lnTo>
                <a:close/>
                <a:moveTo>
                  <a:pt x="260404" y="967747"/>
                </a:moveTo>
                <a:lnTo>
                  <a:pt x="256791" y="977070"/>
                </a:lnTo>
                <a:lnTo>
                  <a:pt x="262050" y="974628"/>
                </a:lnTo>
                <a:lnTo>
                  <a:pt x="265598" y="969446"/>
                </a:lnTo>
                <a:close/>
                <a:moveTo>
                  <a:pt x="32" y="832161"/>
                </a:moveTo>
                <a:cubicBezTo>
                  <a:pt x="566" y="827501"/>
                  <a:pt x="7418" y="828845"/>
                  <a:pt x="10947" y="830813"/>
                </a:cubicBezTo>
                <a:cubicBezTo>
                  <a:pt x="22671" y="838235"/>
                  <a:pt x="26795" y="830840"/>
                  <a:pt x="34734" y="822929"/>
                </a:cubicBezTo>
                <a:cubicBezTo>
                  <a:pt x="51735" y="805092"/>
                  <a:pt x="68064" y="786878"/>
                  <a:pt x="92304" y="776603"/>
                </a:cubicBezTo>
                <a:cubicBezTo>
                  <a:pt x="102181" y="771537"/>
                  <a:pt x="110792" y="764001"/>
                  <a:pt x="122827" y="764544"/>
                </a:cubicBezTo>
                <a:cubicBezTo>
                  <a:pt x="160871" y="769021"/>
                  <a:pt x="196694" y="761681"/>
                  <a:pt x="230889" y="744621"/>
                </a:cubicBezTo>
                <a:cubicBezTo>
                  <a:pt x="264645" y="722026"/>
                  <a:pt x="288098" y="691041"/>
                  <a:pt x="302968" y="651743"/>
                </a:cubicBezTo>
                <a:cubicBezTo>
                  <a:pt x="341617" y="696217"/>
                  <a:pt x="388231" y="716931"/>
                  <a:pt x="445280" y="712618"/>
                </a:cubicBezTo>
                <a:cubicBezTo>
                  <a:pt x="484167" y="706105"/>
                  <a:pt x="515970" y="688591"/>
                  <a:pt x="544723" y="662326"/>
                </a:cubicBezTo>
                <a:cubicBezTo>
                  <a:pt x="546959" y="666217"/>
                  <a:pt x="546053" y="671001"/>
                  <a:pt x="548289" y="674892"/>
                </a:cubicBezTo>
                <a:cubicBezTo>
                  <a:pt x="555528" y="682455"/>
                  <a:pt x="564655" y="678733"/>
                  <a:pt x="570344" y="674855"/>
                </a:cubicBezTo>
                <a:lnTo>
                  <a:pt x="603014" y="656412"/>
                </a:lnTo>
                <a:lnTo>
                  <a:pt x="608176" y="635675"/>
                </a:lnTo>
                <a:cubicBezTo>
                  <a:pt x="616187" y="617128"/>
                  <a:pt x="629281" y="609145"/>
                  <a:pt x="650433" y="615342"/>
                </a:cubicBezTo>
                <a:lnTo>
                  <a:pt x="660890" y="619428"/>
                </a:lnTo>
                <a:lnTo>
                  <a:pt x="677065" y="608353"/>
                </a:lnTo>
                <a:cubicBezTo>
                  <a:pt x="687848" y="598504"/>
                  <a:pt x="700724" y="588059"/>
                  <a:pt x="718138" y="591603"/>
                </a:cubicBezTo>
                <a:cubicBezTo>
                  <a:pt x="718513" y="590931"/>
                  <a:pt x="718809" y="591978"/>
                  <a:pt x="719106" y="593025"/>
                </a:cubicBezTo>
                <a:cubicBezTo>
                  <a:pt x="719404" y="594072"/>
                  <a:pt x="719029" y="594744"/>
                  <a:pt x="717607" y="595713"/>
                </a:cubicBezTo>
                <a:cubicBezTo>
                  <a:pt x="718280" y="596089"/>
                  <a:pt x="718951" y="596463"/>
                  <a:pt x="719624" y="596838"/>
                </a:cubicBezTo>
                <a:lnTo>
                  <a:pt x="723377" y="587696"/>
                </a:lnTo>
                <a:lnTo>
                  <a:pt x="717318" y="578526"/>
                </a:lnTo>
                <a:cubicBezTo>
                  <a:pt x="710378" y="564857"/>
                  <a:pt x="717350" y="560598"/>
                  <a:pt x="742155" y="552362"/>
                </a:cubicBezTo>
                <a:cubicBezTo>
                  <a:pt x="749104" y="550253"/>
                  <a:pt x="755398" y="546551"/>
                  <a:pt x="761692" y="542850"/>
                </a:cubicBezTo>
                <a:cubicBezTo>
                  <a:pt x="774787" y="534866"/>
                  <a:pt x="773615" y="525672"/>
                  <a:pt x="764768" y="515909"/>
                </a:cubicBezTo>
                <a:cubicBezTo>
                  <a:pt x="756500" y="506653"/>
                  <a:pt x="745776" y="501383"/>
                  <a:pt x="735127" y="497198"/>
                </a:cubicBezTo>
                <a:cubicBezTo>
                  <a:pt x="717738" y="490199"/>
                  <a:pt x="708238" y="478846"/>
                  <a:pt x="707560" y="460889"/>
                </a:cubicBezTo>
                <a:cubicBezTo>
                  <a:pt x="706514" y="437503"/>
                  <a:pt x="697148" y="420139"/>
                  <a:pt x="669838" y="411633"/>
                </a:cubicBezTo>
                <a:cubicBezTo>
                  <a:pt x="687499" y="406612"/>
                  <a:pt x="701395" y="402393"/>
                  <a:pt x="714859" y="399839"/>
                </a:cubicBezTo>
                <a:cubicBezTo>
                  <a:pt x="727237" y="397360"/>
                  <a:pt x="737961" y="402630"/>
                  <a:pt x="746229" y="411888"/>
                </a:cubicBezTo>
                <a:cubicBezTo>
                  <a:pt x="750363" y="416515"/>
                  <a:pt x="754065" y="422809"/>
                  <a:pt x="758198" y="427437"/>
                </a:cubicBezTo>
                <a:cubicBezTo>
                  <a:pt x="765811" y="435102"/>
                  <a:pt x="773573" y="444938"/>
                  <a:pt x="786383" y="440793"/>
                </a:cubicBezTo>
                <a:cubicBezTo>
                  <a:pt x="798181" y="437807"/>
                  <a:pt x="797947" y="426367"/>
                  <a:pt x="798948" y="417025"/>
                </a:cubicBezTo>
                <a:cubicBezTo>
                  <a:pt x="801382" y="396675"/>
                  <a:pt x="812810" y="388260"/>
                  <a:pt x="832938" y="387435"/>
                </a:cubicBezTo>
                <a:cubicBezTo>
                  <a:pt x="840034" y="387497"/>
                  <a:pt x="847487" y="384808"/>
                  <a:pt x="854510" y="383784"/>
                </a:cubicBezTo>
                <a:cubicBezTo>
                  <a:pt x="870652" y="380503"/>
                  <a:pt x="883980" y="383960"/>
                  <a:pt x="894789" y="398498"/>
                </a:cubicBezTo>
                <a:lnTo>
                  <a:pt x="898420" y="403171"/>
                </a:lnTo>
                <a:lnTo>
                  <a:pt x="978354" y="300488"/>
                </a:lnTo>
                <a:cubicBezTo>
                  <a:pt x="993042" y="280478"/>
                  <a:pt x="1001459" y="254326"/>
                  <a:pt x="1003001" y="227864"/>
                </a:cubicBezTo>
                <a:cubicBezTo>
                  <a:pt x="1004216" y="216203"/>
                  <a:pt x="1005730" y="205590"/>
                  <a:pt x="1006946" y="193930"/>
                </a:cubicBezTo>
                <a:cubicBezTo>
                  <a:pt x="1024592" y="192316"/>
                  <a:pt x="1021555" y="175639"/>
                  <a:pt x="1022991" y="166745"/>
                </a:cubicBezTo>
                <a:cubicBezTo>
                  <a:pt x="1028062" y="130795"/>
                  <a:pt x="1053143" y="109531"/>
                  <a:pt x="1077177" y="88565"/>
                </a:cubicBezTo>
                <a:cubicBezTo>
                  <a:pt x="1090428" y="77448"/>
                  <a:pt x="1101741" y="63488"/>
                  <a:pt x="1117682" y="53871"/>
                </a:cubicBezTo>
                <a:cubicBezTo>
                  <a:pt x="1151361" y="32997"/>
                  <a:pt x="1183694" y="11372"/>
                  <a:pt x="1221766" y="0"/>
                </a:cubicBezTo>
                <a:cubicBezTo>
                  <a:pt x="1202451" y="15667"/>
                  <a:pt x="1182464" y="30957"/>
                  <a:pt x="1159943" y="41310"/>
                </a:cubicBezTo>
                <a:cubicBezTo>
                  <a:pt x="1141314" y="49427"/>
                  <a:pt x="1125671" y="60091"/>
                  <a:pt x="1113905" y="76443"/>
                </a:cubicBezTo>
                <a:cubicBezTo>
                  <a:pt x="1138973" y="63104"/>
                  <a:pt x="1163963" y="51485"/>
                  <a:pt x="1188061" y="36723"/>
                </a:cubicBezTo>
                <a:cubicBezTo>
                  <a:pt x="1209315" y="23902"/>
                  <a:pt x="1230258" y="17957"/>
                  <a:pt x="1255454" y="17028"/>
                </a:cubicBezTo>
                <a:cubicBezTo>
                  <a:pt x="1272350" y="16759"/>
                  <a:pt x="1287915" y="7814"/>
                  <a:pt x="1305703" y="10685"/>
                </a:cubicBezTo>
                <a:cubicBezTo>
                  <a:pt x="1310486" y="11591"/>
                  <a:pt x="1315269" y="12496"/>
                  <a:pt x="1319974" y="15120"/>
                </a:cubicBezTo>
                <a:cubicBezTo>
                  <a:pt x="1316366" y="26329"/>
                  <a:pt x="1306723" y="26237"/>
                  <a:pt x="1298423" y="26895"/>
                </a:cubicBezTo>
                <a:cubicBezTo>
                  <a:pt x="1277636" y="29401"/>
                  <a:pt x="1257818" y="33330"/>
                  <a:pt x="1237405" y="35164"/>
                </a:cubicBezTo>
                <a:cubicBezTo>
                  <a:pt x="1209366" y="38031"/>
                  <a:pt x="1185565" y="53839"/>
                  <a:pt x="1161169" y="67553"/>
                </a:cubicBezTo>
                <a:cubicBezTo>
                  <a:pt x="1162513" y="68303"/>
                  <a:pt x="1163186" y="68678"/>
                  <a:pt x="1163858" y="69053"/>
                </a:cubicBezTo>
                <a:cubicBezTo>
                  <a:pt x="1169469" y="66895"/>
                  <a:pt x="1174860" y="61969"/>
                  <a:pt x="1181440" y="61233"/>
                </a:cubicBezTo>
                <a:cubicBezTo>
                  <a:pt x="1182112" y="61608"/>
                  <a:pt x="1182488" y="60936"/>
                  <a:pt x="1182488" y="60936"/>
                </a:cubicBezTo>
                <a:cubicBezTo>
                  <a:pt x="1201350" y="47661"/>
                  <a:pt x="1224826" y="46655"/>
                  <a:pt x="1244942" y="43774"/>
                </a:cubicBezTo>
                <a:cubicBezTo>
                  <a:pt x="1283827" y="37262"/>
                  <a:pt x="1323024" y="23873"/>
                  <a:pt x="1363680" y="31568"/>
                </a:cubicBezTo>
                <a:cubicBezTo>
                  <a:pt x="1365025" y="32319"/>
                  <a:pt x="1367792" y="32099"/>
                  <a:pt x="1369886" y="31504"/>
                </a:cubicBezTo>
                <a:cubicBezTo>
                  <a:pt x="1392018" y="29748"/>
                  <a:pt x="1392018" y="29748"/>
                  <a:pt x="1385177" y="51491"/>
                </a:cubicBezTo>
                <a:cubicBezTo>
                  <a:pt x="1385475" y="52539"/>
                  <a:pt x="1385771" y="53586"/>
                  <a:pt x="1386069" y="54633"/>
                </a:cubicBezTo>
                <a:cubicBezTo>
                  <a:pt x="1386069" y="54633"/>
                  <a:pt x="1386741" y="55008"/>
                  <a:pt x="1386741" y="55008"/>
                </a:cubicBezTo>
                <a:cubicBezTo>
                  <a:pt x="1396152" y="60257"/>
                  <a:pt x="1400135" y="48377"/>
                  <a:pt x="1407387" y="48016"/>
                </a:cubicBezTo>
                <a:cubicBezTo>
                  <a:pt x="1409107" y="48094"/>
                  <a:pt x="1411123" y="49219"/>
                  <a:pt x="1411717" y="51313"/>
                </a:cubicBezTo>
                <a:cubicBezTo>
                  <a:pt x="1406920" y="58332"/>
                  <a:pt x="1402421" y="66399"/>
                  <a:pt x="1397625" y="73418"/>
                </a:cubicBezTo>
                <a:cubicBezTo>
                  <a:pt x="1399563" y="76262"/>
                  <a:pt x="1401877" y="78434"/>
                  <a:pt x="1403816" y="81278"/>
                </a:cubicBezTo>
                <a:cubicBezTo>
                  <a:pt x="1404862" y="80981"/>
                  <a:pt x="1405910" y="80683"/>
                  <a:pt x="1407254" y="81433"/>
                </a:cubicBezTo>
                <a:cubicBezTo>
                  <a:pt x="1415023" y="84886"/>
                  <a:pt x="1420698" y="88932"/>
                  <a:pt x="1418215" y="98124"/>
                </a:cubicBezTo>
                <a:cubicBezTo>
                  <a:pt x="1421654" y="98279"/>
                  <a:pt x="1424717" y="99107"/>
                  <a:pt x="1425984" y="101576"/>
                </a:cubicBezTo>
                <a:cubicBezTo>
                  <a:pt x="1441792" y="125377"/>
                  <a:pt x="1460577" y="113821"/>
                  <a:pt x="1478831" y="106376"/>
                </a:cubicBezTo>
                <a:cubicBezTo>
                  <a:pt x="1480926" y="105783"/>
                  <a:pt x="1482347" y="104813"/>
                  <a:pt x="1484442" y="104218"/>
                </a:cubicBezTo>
                <a:cubicBezTo>
                  <a:pt x="1497680" y="101027"/>
                  <a:pt x="1507635" y="94241"/>
                  <a:pt x="1513039" y="81391"/>
                </a:cubicBezTo>
                <a:cubicBezTo>
                  <a:pt x="1515664" y="76686"/>
                  <a:pt x="1518288" y="71981"/>
                  <a:pt x="1522258" y="68025"/>
                </a:cubicBezTo>
                <a:cubicBezTo>
                  <a:pt x="1524055" y="66384"/>
                  <a:pt x="1526150" y="65789"/>
                  <a:pt x="1528243" y="65194"/>
                </a:cubicBezTo>
                <a:cubicBezTo>
                  <a:pt x="1531605" y="67070"/>
                  <a:pt x="1532497" y="70211"/>
                  <a:pt x="1532341" y="73650"/>
                </a:cubicBezTo>
                <a:cubicBezTo>
                  <a:pt x="1531280" y="81871"/>
                  <a:pt x="1526483" y="88890"/>
                  <a:pt x="1524079" y="96362"/>
                </a:cubicBezTo>
                <a:cubicBezTo>
                  <a:pt x="1526625" y="93376"/>
                  <a:pt x="1528500" y="90015"/>
                  <a:pt x="1530749" y="85982"/>
                </a:cubicBezTo>
                <a:cubicBezTo>
                  <a:pt x="1532249" y="83293"/>
                  <a:pt x="1534421" y="80980"/>
                  <a:pt x="1536594" y="78666"/>
                </a:cubicBezTo>
                <a:cubicBezTo>
                  <a:pt x="1538016" y="77696"/>
                  <a:pt x="1540110" y="77102"/>
                  <a:pt x="1542204" y="76507"/>
                </a:cubicBezTo>
                <a:cubicBezTo>
                  <a:pt x="1551473" y="77271"/>
                  <a:pt x="1560664" y="79753"/>
                  <a:pt x="1569105" y="83580"/>
                </a:cubicBezTo>
                <a:cubicBezTo>
                  <a:pt x="1569700" y="85675"/>
                  <a:pt x="1569247" y="88067"/>
                  <a:pt x="1569169" y="89786"/>
                </a:cubicBezTo>
                <a:cubicBezTo>
                  <a:pt x="1567514" y="95914"/>
                  <a:pt x="1562795" y="101213"/>
                  <a:pt x="1566970" y="107949"/>
                </a:cubicBezTo>
                <a:cubicBezTo>
                  <a:pt x="1586944" y="100582"/>
                  <a:pt x="1606245" y="92841"/>
                  <a:pt x="1626438" y="88240"/>
                </a:cubicBezTo>
                <a:cubicBezTo>
                  <a:pt x="1631221" y="89146"/>
                  <a:pt x="1633832" y="92365"/>
                  <a:pt x="1633974" y="96851"/>
                </a:cubicBezTo>
                <a:cubicBezTo>
                  <a:pt x="1634413" y="102384"/>
                  <a:pt x="1630444" y="106339"/>
                  <a:pt x="1632899" y="112997"/>
                </a:cubicBezTo>
                <a:lnTo>
                  <a:pt x="1637572" y="108184"/>
                </a:lnTo>
                <a:lnTo>
                  <a:pt x="1642006" y="100729"/>
                </a:lnTo>
                <a:lnTo>
                  <a:pt x="1646842" y="97171"/>
                </a:lnTo>
                <a:lnTo>
                  <a:pt x="1647431" y="96425"/>
                </a:lnTo>
                <a:lnTo>
                  <a:pt x="1648835" y="95705"/>
                </a:lnTo>
                <a:lnTo>
                  <a:pt x="1657764" y="89136"/>
                </a:lnTo>
                <a:lnTo>
                  <a:pt x="1661838" y="90134"/>
                </a:lnTo>
                <a:lnTo>
                  <a:pt x="1665919" y="83822"/>
                </a:lnTo>
                <a:cubicBezTo>
                  <a:pt x="1672655" y="79648"/>
                  <a:pt x="1678187" y="79209"/>
                  <a:pt x="1688865" y="86927"/>
                </a:cubicBezTo>
                <a:cubicBezTo>
                  <a:pt x="1692322" y="98110"/>
                  <a:pt x="1689800" y="108161"/>
                  <a:pt x="1686035" y="118069"/>
                </a:cubicBezTo>
                <a:lnTo>
                  <a:pt x="1685979" y="118235"/>
                </a:lnTo>
                <a:lnTo>
                  <a:pt x="1686041" y="118302"/>
                </a:lnTo>
                <a:cubicBezTo>
                  <a:pt x="1707442" y="133442"/>
                  <a:pt x="1735517" y="133321"/>
                  <a:pt x="1756385" y="119681"/>
                </a:cubicBezTo>
                <a:cubicBezTo>
                  <a:pt x="1777634" y="105346"/>
                  <a:pt x="1792281" y="79738"/>
                  <a:pt x="1785688" y="50170"/>
                </a:cubicBezTo>
                <a:cubicBezTo>
                  <a:pt x="1783911" y="41750"/>
                  <a:pt x="1792626" y="29709"/>
                  <a:pt x="1778511" y="22838"/>
                </a:cubicBezTo>
                <a:cubicBezTo>
                  <a:pt x="1774237" y="20925"/>
                  <a:pt x="1772493" y="9331"/>
                  <a:pt x="1782792" y="6455"/>
                </a:cubicBezTo>
                <a:cubicBezTo>
                  <a:pt x="1797136" y="9407"/>
                  <a:pt x="1811285" y="13104"/>
                  <a:pt x="1812767" y="31789"/>
                </a:cubicBezTo>
                <a:cubicBezTo>
                  <a:pt x="1814086" y="48045"/>
                  <a:pt x="1803103" y="62677"/>
                  <a:pt x="1805364" y="78382"/>
                </a:cubicBezTo>
                <a:cubicBezTo>
                  <a:pt x="1806395" y="86608"/>
                  <a:pt x="1806455" y="98557"/>
                  <a:pt x="1820384" y="87877"/>
                </a:cubicBezTo>
                <a:cubicBezTo>
                  <a:pt x="1831943" y="89307"/>
                  <a:pt x="1850307" y="82968"/>
                  <a:pt x="1838477" y="106925"/>
                </a:cubicBezTo>
                <a:cubicBezTo>
                  <a:pt x="1838088" y="108414"/>
                  <a:pt x="1837893" y="109159"/>
                  <a:pt x="1836015" y="110259"/>
                </a:cubicBezTo>
                <a:cubicBezTo>
                  <a:pt x="1823838" y="114237"/>
                  <a:pt x="1819040" y="126508"/>
                  <a:pt x="1810552" y="134632"/>
                </a:cubicBezTo>
                <a:cubicBezTo>
                  <a:pt x="1804139" y="140910"/>
                  <a:pt x="1806110" y="148586"/>
                  <a:pt x="1816731" y="150566"/>
                </a:cubicBezTo>
                <a:cubicBezTo>
                  <a:pt x="1817281" y="151506"/>
                  <a:pt x="1817636" y="153189"/>
                  <a:pt x="1816502" y="154484"/>
                </a:cubicBezTo>
                <a:cubicBezTo>
                  <a:pt x="1819219" y="162354"/>
                  <a:pt x="1813710" y="171256"/>
                  <a:pt x="1820540" y="178610"/>
                </a:cubicBezTo>
                <a:cubicBezTo>
                  <a:pt x="1828562" y="196618"/>
                  <a:pt x="1836975" y="213135"/>
                  <a:pt x="1853452" y="226193"/>
                </a:cubicBezTo>
                <a:cubicBezTo>
                  <a:pt x="1880836" y="249260"/>
                  <a:pt x="1876910" y="267327"/>
                  <a:pt x="1844653" y="281172"/>
                </a:cubicBezTo>
                <a:cubicBezTo>
                  <a:pt x="1809771" y="295923"/>
                  <a:pt x="1806886" y="303921"/>
                  <a:pt x="1824810" y="338835"/>
                </a:cubicBezTo>
                <a:cubicBezTo>
                  <a:pt x="1825360" y="339775"/>
                  <a:pt x="1825360" y="339775"/>
                  <a:pt x="1825910" y="340714"/>
                </a:cubicBezTo>
                <a:cubicBezTo>
                  <a:pt x="1843606" y="379547"/>
                  <a:pt x="1844867" y="383854"/>
                  <a:pt x="1802539" y="396659"/>
                </a:cubicBezTo>
                <a:cubicBezTo>
                  <a:pt x="1791302" y="400086"/>
                  <a:pt x="1774529" y="397294"/>
                  <a:pt x="1772160" y="409404"/>
                </a:cubicBezTo>
                <a:cubicBezTo>
                  <a:pt x="1769013" y="424492"/>
                  <a:pt x="1787080" y="428418"/>
                  <a:pt x="1797828" y="436000"/>
                </a:cubicBezTo>
                <a:cubicBezTo>
                  <a:pt x="1803201" y="439791"/>
                  <a:pt x="1808769" y="442837"/>
                  <a:pt x="1814338" y="445883"/>
                </a:cubicBezTo>
                <a:cubicBezTo>
                  <a:pt x="1816860" y="454498"/>
                  <a:pt x="1811613" y="456309"/>
                  <a:pt x="1804912" y="454558"/>
                </a:cubicBezTo>
                <a:cubicBezTo>
                  <a:pt x="1799504" y="453940"/>
                  <a:pt x="1795424" y="451283"/>
                  <a:pt x="1790372" y="452350"/>
                </a:cubicBezTo>
                <a:cubicBezTo>
                  <a:pt x="1779557" y="451114"/>
                  <a:pt x="1768743" y="449879"/>
                  <a:pt x="1757734" y="449389"/>
                </a:cubicBezTo>
                <a:cubicBezTo>
                  <a:pt x="1734776" y="448958"/>
                  <a:pt x="1728911" y="456177"/>
                  <a:pt x="1735022" y="478458"/>
                </a:cubicBezTo>
                <a:cubicBezTo>
                  <a:pt x="1737898" y="488757"/>
                  <a:pt x="1744145" y="498344"/>
                  <a:pt x="1747767" y="508837"/>
                </a:cubicBezTo>
                <a:cubicBezTo>
                  <a:pt x="1750678" y="515963"/>
                  <a:pt x="1755629" y="524415"/>
                  <a:pt x="1749765" y="531634"/>
                </a:cubicBezTo>
                <a:cubicBezTo>
                  <a:pt x="1746364" y="535519"/>
                  <a:pt x="1742428" y="536877"/>
                  <a:pt x="1738202" y="537066"/>
                </a:cubicBezTo>
                <a:lnTo>
                  <a:pt x="1737990" y="537040"/>
                </a:lnTo>
                <a:lnTo>
                  <a:pt x="1727348" y="547683"/>
                </a:lnTo>
                <a:cubicBezTo>
                  <a:pt x="1719488" y="569831"/>
                  <a:pt x="1723060" y="576261"/>
                  <a:pt x="1744494" y="582691"/>
                </a:cubicBezTo>
                <a:cubicBezTo>
                  <a:pt x="1755211" y="585549"/>
                  <a:pt x="1765213" y="592693"/>
                  <a:pt x="1775930" y="595551"/>
                </a:cubicBezTo>
                <a:cubicBezTo>
                  <a:pt x="1798078" y="605553"/>
                  <a:pt x="1816653" y="618413"/>
                  <a:pt x="1828084" y="640560"/>
                </a:cubicBezTo>
                <a:cubicBezTo>
                  <a:pt x="1834514" y="651992"/>
                  <a:pt x="1833800" y="666281"/>
                  <a:pt x="1830228" y="675569"/>
                </a:cubicBezTo>
                <a:cubicBezTo>
                  <a:pt x="1825941" y="686285"/>
                  <a:pt x="1826655" y="692716"/>
                  <a:pt x="1836657" y="704146"/>
                </a:cubicBezTo>
                <a:cubicBezTo>
                  <a:pt x="1813081" y="694859"/>
                  <a:pt x="1813081" y="703432"/>
                  <a:pt x="1819510" y="717006"/>
                </a:cubicBezTo>
                <a:cubicBezTo>
                  <a:pt x="1800221" y="717721"/>
                  <a:pt x="1783074" y="716292"/>
                  <a:pt x="1768071" y="730581"/>
                </a:cubicBezTo>
                <a:cubicBezTo>
                  <a:pt x="1758783" y="739869"/>
                  <a:pt x="1745209" y="744870"/>
                  <a:pt x="1733063" y="752014"/>
                </a:cubicBezTo>
                <a:cubicBezTo>
                  <a:pt x="1708771" y="765588"/>
                  <a:pt x="1699484" y="786308"/>
                  <a:pt x="1704485" y="814171"/>
                </a:cubicBezTo>
                <a:cubicBezTo>
                  <a:pt x="1705200" y="819887"/>
                  <a:pt x="1705914" y="826317"/>
                  <a:pt x="1706628" y="832747"/>
                </a:cubicBezTo>
                <a:cubicBezTo>
                  <a:pt x="1707343" y="840606"/>
                  <a:pt x="1711629" y="850608"/>
                  <a:pt x="1703056" y="855609"/>
                </a:cubicBezTo>
                <a:cubicBezTo>
                  <a:pt x="1695197" y="860610"/>
                  <a:pt x="1690197" y="850608"/>
                  <a:pt x="1684481" y="847036"/>
                </a:cubicBezTo>
                <a:cubicBezTo>
                  <a:pt x="1680909" y="844893"/>
                  <a:pt x="1677336" y="841320"/>
                  <a:pt x="1673765" y="843463"/>
                </a:cubicBezTo>
                <a:cubicBezTo>
                  <a:pt x="1668763" y="846321"/>
                  <a:pt x="1672335" y="851322"/>
                  <a:pt x="1673050" y="854180"/>
                </a:cubicBezTo>
                <a:cubicBezTo>
                  <a:pt x="1683052" y="884187"/>
                  <a:pt x="1663047" y="902048"/>
                  <a:pt x="1645900" y="919195"/>
                </a:cubicBezTo>
                <a:cubicBezTo>
                  <a:pt x="1638042" y="927768"/>
                  <a:pt x="1629468" y="943486"/>
                  <a:pt x="1611608" y="936342"/>
                </a:cubicBezTo>
                <a:cubicBezTo>
                  <a:pt x="1595175" y="952416"/>
                  <a:pt x="1574992" y="953666"/>
                  <a:pt x="1554452" y="953845"/>
                </a:cubicBezTo>
                <a:lnTo>
                  <a:pt x="1546673" y="954145"/>
                </a:lnTo>
                <a:lnTo>
                  <a:pt x="1543541" y="964219"/>
                </a:lnTo>
                <a:lnTo>
                  <a:pt x="1545758" y="971581"/>
                </a:lnTo>
                <a:lnTo>
                  <a:pt x="1553690" y="979530"/>
                </a:lnTo>
                <a:cubicBezTo>
                  <a:pt x="1554867" y="981637"/>
                  <a:pt x="1555029" y="983785"/>
                  <a:pt x="1553351" y="986035"/>
                </a:cubicBezTo>
                <a:lnTo>
                  <a:pt x="1551411" y="987248"/>
                </a:lnTo>
                <a:lnTo>
                  <a:pt x="1558275" y="1000687"/>
                </a:lnTo>
                <a:cubicBezTo>
                  <a:pt x="1560543" y="1006848"/>
                  <a:pt x="1561035" y="1013341"/>
                  <a:pt x="1556757" y="1020576"/>
                </a:cubicBezTo>
                <a:cubicBezTo>
                  <a:pt x="1546458" y="1023454"/>
                  <a:pt x="1536354" y="1025586"/>
                  <a:pt x="1526961" y="1031087"/>
                </a:cubicBezTo>
                <a:cubicBezTo>
                  <a:pt x="1521326" y="1034388"/>
                  <a:pt x="1509995" y="1029040"/>
                  <a:pt x="1510604" y="1041928"/>
                </a:cubicBezTo>
                <a:cubicBezTo>
                  <a:pt x="1512221" y="1047919"/>
                  <a:pt x="1517790" y="1050965"/>
                  <a:pt x="1520539" y="1055662"/>
                </a:cubicBezTo>
                <a:cubicBezTo>
                  <a:pt x="1521089" y="1056602"/>
                  <a:pt x="1522578" y="1056991"/>
                  <a:pt x="1524069" y="1057380"/>
                </a:cubicBezTo>
                <a:cubicBezTo>
                  <a:pt x="1530348" y="1063794"/>
                  <a:pt x="1543075" y="1060755"/>
                  <a:pt x="1545563" y="1072544"/>
                </a:cubicBezTo>
                <a:cubicBezTo>
                  <a:pt x="1540249" y="1080701"/>
                  <a:pt x="1532446" y="1077071"/>
                  <a:pt x="1525549" y="1076065"/>
                </a:cubicBezTo>
                <a:cubicBezTo>
                  <a:pt x="1518653" y="1075057"/>
                  <a:pt x="1511012" y="1073856"/>
                  <a:pt x="1503920" y="1073595"/>
                </a:cubicBezTo>
                <a:cubicBezTo>
                  <a:pt x="1476493" y="1071995"/>
                  <a:pt x="1471374" y="1079409"/>
                  <a:pt x="1481369" y="1105092"/>
                </a:cubicBezTo>
                <a:cubicBezTo>
                  <a:pt x="1484475" y="1111472"/>
                  <a:pt x="1488325" y="1118047"/>
                  <a:pt x="1492371" y="1123877"/>
                </a:cubicBezTo>
                <a:cubicBezTo>
                  <a:pt x="1494437" y="1140328"/>
                  <a:pt x="1485238" y="1145084"/>
                  <a:pt x="1470894" y="1142132"/>
                </a:cubicBezTo>
                <a:cubicBezTo>
                  <a:pt x="1463252" y="1140930"/>
                  <a:pt x="1455061" y="1138790"/>
                  <a:pt x="1447809" y="1136099"/>
                </a:cubicBezTo>
                <a:cubicBezTo>
                  <a:pt x="1441948" y="1134169"/>
                  <a:pt x="1437010" y="1133276"/>
                  <a:pt x="1432865" y="1134679"/>
                </a:cubicBezTo>
                <a:lnTo>
                  <a:pt x="1423800" y="1145670"/>
                </a:lnTo>
                <a:lnTo>
                  <a:pt x="1425154" y="1146298"/>
                </a:lnTo>
                <a:cubicBezTo>
                  <a:pt x="1428972" y="1154200"/>
                  <a:pt x="1422005" y="1160264"/>
                  <a:pt x="1416275" y="1164232"/>
                </a:cubicBezTo>
                <a:cubicBezTo>
                  <a:pt x="1376237" y="1190920"/>
                  <a:pt x="1373736" y="1234937"/>
                  <a:pt x="1361685" y="1275020"/>
                </a:cubicBezTo>
                <a:cubicBezTo>
                  <a:pt x="1358837" y="1284643"/>
                  <a:pt x="1366137" y="1289512"/>
                  <a:pt x="1371191" y="1295318"/>
                </a:cubicBezTo>
                <a:cubicBezTo>
                  <a:pt x="1377685" y="1303951"/>
                  <a:pt x="1391932" y="1310938"/>
                  <a:pt x="1387341" y="1322078"/>
                </a:cubicBezTo>
                <a:cubicBezTo>
                  <a:pt x="1381515" y="1335314"/>
                  <a:pt x="1367139" y="1322316"/>
                  <a:pt x="1357571" y="1326563"/>
                </a:cubicBezTo>
                <a:cubicBezTo>
                  <a:pt x="1334014" y="1335844"/>
                  <a:pt x="1331316" y="1343294"/>
                  <a:pt x="1341252" y="1365259"/>
                </a:cubicBezTo>
                <a:cubicBezTo>
                  <a:pt x="1346510" y="1375989"/>
                  <a:pt x="1347780" y="1389171"/>
                  <a:pt x="1353038" y="1399900"/>
                </a:cubicBezTo>
                <a:cubicBezTo>
                  <a:pt x="1360577" y="1424972"/>
                  <a:pt x="1363267" y="1449164"/>
                  <a:pt x="1353356" y="1474118"/>
                </a:cubicBezTo>
                <a:cubicBezTo>
                  <a:pt x="1348614" y="1487429"/>
                  <a:pt x="1336498" y="1496956"/>
                  <a:pt x="1326424" y="1500623"/>
                </a:cubicBezTo>
                <a:cubicBezTo>
                  <a:pt x="1314684" y="1504720"/>
                  <a:pt x="1309964" y="1509849"/>
                  <a:pt x="1307751" y="1526062"/>
                </a:cubicBezTo>
                <a:cubicBezTo>
                  <a:pt x="1298621" y="1500335"/>
                  <a:pt x="1291655" y="1506400"/>
                  <a:pt x="1285172" y="1521225"/>
                </a:cubicBezTo>
                <a:cubicBezTo>
                  <a:pt x="1270946" y="1506057"/>
                  <a:pt x="1259979" y="1491112"/>
                  <a:pt x="1237756" y="1489028"/>
                </a:cubicBezTo>
                <a:cubicBezTo>
                  <a:pt x="1223638" y="1488050"/>
                  <a:pt x="1209973" y="1480557"/>
                  <a:pt x="1195576" y="1475742"/>
                </a:cubicBezTo>
                <a:cubicBezTo>
                  <a:pt x="1167363" y="1465604"/>
                  <a:pt x="1143957" y="1472713"/>
                  <a:pt x="1124852" y="1496486"/>
                </a:cubicBezTo>
                <a:cubicBezTo>
                  <a:pt x="1120714" y="1501110"/>
                  <a:pt x="1115994" y="1506239"/>
                  <a:pt x="1111275" y="1511367"/>
                </a:cubicBezTo>
                <a:cubicBezTo>
                  <a:pt x="1105394" y="1517507"/>
                  <a:pt x="1100298" y="1528065"/>
                  <a:pt x="1090171" y="1524637"/>
                </a:cubicBezTo>
                <a:cubicBezTo>
                  <a:pt x="1080547" y="1521788"/>
                  <a:pt x="1085138" y="1510649"/>
                  <a:pt x="1083997" y="1503478"/>
                </a:cubicBezTo>
                <a:cubicBezTo>
                  <a:pt x="1083212" y="1499059"/>
                  <a:pt x="1083588" y="1493629"/>
                  <a:pt x="1079321" y="1492243"/>
                </a:cubicBezTo>
                <a:cubicBezTo>
                  <a:pt x="1073460" y="1490200"/>
                  <a:pt x="1071923" y="1496641"/>
                  <a:pt x="1070106" y="1499243"/>
                </a:cubicBezTo>
                <a:cubicBezTo>
                  <a:pt x="1052798" y="1528596"/>
                  <a:pt x="1024134" y="1524975"/>
                  <a:pt x="998072" y="1523169"/>
                </a:cubicBezTo>
                <a:cubicBezTo>
                  <a:pt x="985546" y="1522849"/>
                  <a:pt x="966710" y="1526999"/>
                  <a:pt x="959881" y="1507432"/>
                </a:cubicBezTo>
                <a:cubicBezTo>
                  <a:pt x="910510" y="1503468"/>
                  <a:pt x="898711" y="1445367"/>
                  <a:pt x="854284" y="1433017"/>
                </a:cubicBezTo>
                <a:cubicBezTo>
                  <a:pt x="846759" y="1431405"/>
                  <a:pt x="840619" y="1425524"/>
                  <a:pt x="837620" y="1437318"/>
                </a:cubicBezTo>
                <a:cubicBezTo>
                  <a:pt x="833815" y="1452877"/>
                  <a:pt x="827245" y="1445329"/>
                  <a:pt x="821686" y="1438943"/>
                </a:cubicBezTo>
                <a:lnTo>
                  <a:pt x="815083" y="1431358"/>
                </a:lnTo>
                <a:lnTo>
                  <a:pt x="795498" y="1437357"/>
                </a:lnTo>
                <a:lnTo>
                  <a:pt x="790547" y="1434220"/>
                </a:lnTo>
                <a:lnTo>
                  <a:pt x="779724" y="1454041"/>
                </a:lnTo>
                <a:cubicBezTo>
                  <a:pt x="764445" y="1454074"/>
                  <a:pt x="771864" y="1441494"/>
                  <a:pt x="769563" y="1435334"/>
                </a:cubicBezTo>
                <a:cubicBezTo>
                  <a:pt x="762971" y="1435969"/>
                  <a:pt x="759468" y="1447183"/>
                  <a:pt x="752241" y="1441227"/>
                </a:cubicBezTo>
                <a:lnTo>
                  <a:pt x="751780" y="1439334"/>
                </a:lnTo>
                <a:lnTo>
                  <a:pt x="744070" y="1455986"/>
                </a:lnTo>
                <a:cubicBezTo>
                  <a:pt x="740455" y="1468585"/>
                  <a:pt x="740686" y="1484169"/>
                  <a:pt x="724681" y="1489310"/>
                </a:cubicBezTo>
                <a:cubicBezTo>
                  <a:pt x="715068" y="1484623"/>
                  <a:pt x="706097" y="1479510"/>
                  <a:pt x="695421" y="1477387"/>
                </a:cubicBezTo>
                <a:cubicBezTo>
                  <a:pt x="689016" y="1476113"/>
                  <a:pt x="684093" y="1464591"/>
                  <a:pt x="675992" y="1474633"/>
                </a:cubicBezTo>
                <a:cubicBezTo>
                  <a:pt x="673223" y="1480186"/>
                  <a:pt x="675365" y="1486161"/>
                  <a:pt x="674303" y="1491499"/>
                </a:cubicBezTo>
                <a:cubicBezTo>
                  <a:pt x="674090" y="1492568"/>
                  <a:pt x="674945" y="1493847"/>
                  <a:pt x="675801" y="1495127"/>
                </a:cubicBezTo>
                <a:cubicBezTo>
                  <a:pt x="676238" y="1504093"/>
                  <a:pt x="687772" y="1510270"/>
                  <a:pt x="681806" y="1520737"/>
                </a:cubicBezTo>
                <a:cubicBezTo>
                  <a:pt x="672416" y="1523309"/>
                  <a:pt x="668992" y="1515414"/>
                  <a:pt x="664503" y="1510083"/>
                </a:cubicBezTo>
                <a:cubicBezTo>
                  <a:pt x="660014" y="1504750"/>
                  <a:pt x="655098" y="1498778"/>
                  <a:pt x="649969" y="1493875"/>
                </a:cubicBezTo>
                <a:cubicBezTo>
                  <a:pt x="630522" y="1474469"/>
                  <a:pt x="621771" y="1476613"/>
                  <a:pt x="612193" y="1502454"/>
                </a:cubicBezTo>
                <a:cubicBezTo>
                  <a:pt x="610279" y="1509287"/>
                  <a:pt x="608793" y="1516761"/>
                  <a:pt x="607947" y="1523807"/>
                </a:cubicBezTo>
                <a:cubicBezTo>
                  <a:pt x="598570" y="1537480"/>
                  <a:pt x="588533" y="1534929"/>
                  <a:pt x="579768" y="1523197"/>
                </a:cubicBezTo>
                <a:cubicBezTo>
                  <a:pt x="574851" y="1517225"/>
                  <a:pt x="570147" y="1510186"/>
                  <a:pt x="566510" y="1503358"/>
                </a:cubicBezTo>
                <a:cubicBezTo>
                  <a:pt x="560308" y="1492691"/>
                  <a:pt x="554112" y="1487574"/>
                  <a:pt x="540457" y="1494847"/>
                </a:cubicBezTo>
                <a:cubicBezTo>
                  <a:pt x="525523" y="1502976"/>
                  <a:pt x="512065" y="1495305"/>
                  <a:pt x="502445" y="1482295"/>
                </a:cubicBezTo>
                <a:cubicBezTo>
                  <a:pt x="479570" y="1452219"/>
                  <a:pt x="479570" y="1452219"/>
                  <a:pt x="449919" y="1472959"/>
                </a:cubicBezTo>
                <a:cubicBezTo>
                  <a:pt x="443519" y="1477235"/>
                  <a:pt x="438412" y="1491758"/>
                  <a:pt x="429429" y="1475543"/>
                </a:cubicBezTo>
                <a:cubicBezTo>
                  <a:pt x="430277" y="1471273"/>
                  <a:pt x="431126" y="1467002"/>
                  <a:pt x="432404" y="1463371"/>
                </a:cubicBezTo>
                <a:cubicBezTo>
                  <a:pt x="433241" y="1448000"/>
                  <a:pt x="424278" y="1451212"/>
                  <a:pt x="414888" y="1453784"/>
                </a:cubicBezTo>
                <a:cubicBezTo>
                  <a:pt x="399099" y="1460632"/>
                  <a:pt x="386078" y="1461928"/>
                  <a:pt x="375599" y="1444860"/>
                </a:cubicBezTo>
                <a:cubicBezTo>
                  <a:pt x="371535" y="1437394"/>
                  <a:pt x="362351" y="1433347"/>
                  <a:pt x="355727" y="1427592"/>
                </a:cubicBezTo>
                <a:cubicBezTo>
                  <a:pt x="345898" y="1418423"/>
                  <a:pt x="341830" y="1408180"/>
                  <a:pt x="345658" y="1394514"/>
                </a:cubicBezTo>
                <a:cubicBezTo>
                  <a:pt x="352033" y="1368036"/>
                  <a:pt x="344547" y="1355449"/>
                  <a:pt x="318494" y="1346938"/>
                </a:cubicBezTo>
                <a:cubicBezTo>
                  <a:pt x="312301" y="1344596"/>
                  <a:pt x="305895" y="1343323"/>
                  <a:pt x="299702" y="1340981"/>
                </a:cubicBezTo>
                <a:cubicBezTo>
                  <a:pt x="285179" y="1335874"/>
                  <a:pt x="279404" y="1325846"/>
                  <a:pt x="281950" y="1310260"/>
                </a:cubicBezTo>
                <a:cubicBezTo>
                  <a:pt x="284710" y="1296381"/>
                  <a:pt x="291098" y="1281004"/>
                  <a:pt x="271022" y="1273128"/>
                </a:cubicBezTo>
                <a:lnTo>
                  <a:pt x="264384" y="1271344"/>
                </a:lnTo>
                <a:lnTo>
                  <a:pt x="264571" y="1318216"/>
                </a:lnTo>
                <a:cubicBezTo>
                  <a:pt x="265982" y="1334646"/>
                  <a:pt x="267561" y="1351171"/>
                  <a:pt x="265775" y="1367802"/>
                </a:cubicBezTo>
                <a:cubicBezTo>
                  <a:pt x="265089" y="1375352"/>
                  <a:pt x="263846" y="1402861"/>
                  <a:pt x="291071" y="1395133"/>
                </a:cubicBezTo>
                <a:cubicBezTo>
                  <a:pt x="297355" y="1393350"/>
                  <a:pt x="294575" y="1401494"/>
                  <a:pt x="297560" y="1404041"/>
                </a:cubicBezTo>
                <a:cubicBezTo>
                  <a:pt x="287825" y="1413593"/>
                  <a:pt x="272726" y="1412221"/>
                  <a:pt x="261129" y="1417211"/>
                </a:cubicBezTo>
                <a:cubicBezTo>
                  <a:pt x="249533" y="1422199"/>
                  <a:pt x="241001" y="1428016"/>
                  <a:pt x="237018" y="1439896"/>
                </a:cubicBezTo>
                <a:cubicBezTo>
                  <a:pt x="238490" y="1453056"/>
                  <a:pt x="241010" y="1465919"/>
                  <a:pt x="240764" y="1479002"/>
                </a:cubicBezTo>
                <a:cubicBezTo>
                  <a:pt x="241048" y="1487973"/>
                  <a:pt x="240581" y="1498290"/>
                  <a:pt x="226606" y="1494901"/>
                </a:cubicBezTo>
                <a:cubicBezTo>
                  <a:pt x="214274" y="1493310"/>
                  <a:pt x="205691" y="1484996"/>
                  <a:pt x="194936" y="1478997"/>
                </a:cubicBezTo>
                <a:cubicBezTo>
                  <a:pt x="200780" y="1471681"/>
                  <a:pt x="203765" y="1474228"/>
                  <a:pt x="206080" y="1476400"/>
                </a:cubicBezTo>
                <a:cubicBezTo>
                  <a:pt x="189069" y="1456335"/>
                  <a:pt x="203912" y="1432886"/>
                  <a:pt x="201781" y="1411427"/>
                </a:cubicBezTo>
                <a:cubicBezTo>
                  <a:pt x="193532" y="1426215"/>
                  <a:pt x="184908" y="1441675"/>
                  <a:pt x="176658" y="1456464"/>
                </a:cubicBezTo>
                <a:cubicBezTo>
                  <a:pt x="172223" y="1470735"/>
                  <a:pt x="161958" y="1484398"/>
                  <a:pt x="166713" y="1501153"/>
                </a:cubicBezTo>
                <a:cubicBezTo>
                  <a:pt x="161619" y="1507125"/>
                  <a:pt x="156900" y="1512425"/>
                  <a:pt x="151807" y="1518396"/>
                </a:cubicBezTo>
                <a:cubicBezTo>
                  <a:pt x="149557" y="1522430"/>
                  <a:pt x="147682" y="1525790"/>
                  <a:pt x="145433" y="1529823"/>
                </a:cubicBezTo>
                <a:cubicBezTo>
                  <a:pt x="143763" y="1543875"/>
                  <a:pt x="133059" y="1552006"/>
                  <a:pt x="123027" y="1560512"/>
                </a:cubicBezTo>
                <a:cubicBezTo>
                  <a:pt x="114572" y="1564609"/>
                  <a:pt x="105742" y="1569378"/>
                  <a:pt x="97237" y="1559346"/>
                </a:cubicBezTo>
                <a:cubicBezTo>
                  <a:pt x="94305" y="1525100"/>
                  <a:pt x="95859" y="1490713"/>
                  <a:pt x="109591" y="1461357"/>
                </a:cubicBezTo>
                <a:cubicBezTo>
                  <a:pt x="108841" y="1462702"/>
                  <a:pt x="107793" y="1462998"/>
                  <a:pt x="105699" y="1463593"/>
                </a:cubicBezTo>
                <a:cubicBezTo>
                  <a:pt x="122522" y="1419215"/>
                  <a:pt x="129701" y="1374745"/>
                  <a:pt x="117669" y="1328374"/>
                </a:cubicBezTo>
                <a:cubicBezTo>
                  <a:pt x="112616" y="1310572"/>
                  <a:pt x="104047" y="1294335"/>
                  <a:pt x="98619" y="1277204"/>
                </a:cubicBezTo>
                <a:cubicBezTo>
                  <a:pt x="93319" y="1272486"/>
                  <a:pt x="89066" y="1267470"/>
                  <a:pt x="87658" y="1260514"/>
                </a:cubicBezTo>
                <a:cubicBezTo>
                  <a:pt x="67817" y="1234464"/>
                  <a:pt x="42584" y="1213337"/>
                  <a:pt x="12336" y="1196465"/>
                </a:cubicBezTo>
                <a:cubicBezTo>
                  <a:pt x="26932" y="1186099"/>
                  <a:pt x="39059" y="1176999"/>
                  <a:pt x="52232" y="1167602"/>
                </a:cubicBezTo>
                <a:cubicBezTo>
                  <a:pt x="53655" y="1166632"/>
                  <a:pt x="54405" y="1165288"/>
                  <a:pt x="56499" y="1164694"/>
                </a:cubicBezTo>
                <a:cubicBezTo>
                  <a:pt x="73280" y="1144089"/>
                  <a:pt x="91109" y="1123187"/>
                  <a:pt x="103263" y="1098238"/>
                </a:cubicBezTo>
                <a:cubicBezTo>
                  <a:pt x="104091" y="1095174"/>
                  <a:pt x="104841" y="1093829"/>
                  <a:pt x="106560" y="1093908"/>
                </a:cubicBezTo>
                <a:cubicBezTo>
                  <a:pt x="108138" y="1089500"/>
                  <a:pt x="110013" y="1086139"/>
                  <a:pt x="112934" y="1082480"/>
                </a:cubicBezTo>
                <a:cubicBezTo>
                  <a:pt x="123045" y="1072255"/>
                  <a:pt x="107932" y="1078808"/>
                  <a:pt x="108088" y="1075370"/>
                </a:cubicBezTo>
                <a:cubicBezTo>
                  <a:pt x="110145" y="1052721"/>
                  <a:pt x="107044" y="1029840"/>
                  <a:pt x="118668" y="1009001"/>
                </a:cubicBezTo>
                <a:cubicBezTo>
                  <a:pt x="117996" y="1008626"/>
                  <a:pt x="117026" y="1007205"/>
                  <a:pt x="116729" y="1006157"/>
                </a:cubicBezTo>
                <a:lnTo>
                  <a:pt x="110722" y="983175"/>
                </a:lnTo>
                <a:lnTo>
                  <a:pt x="104564" y="978731"/>
                </a:lnTo>
                <a:cubicBezTo>
                  <a:pt x="81525" y="968845"/>
                  <a:pt x="73059" y="972694"/>
                  <a:pt x="70921" y="997388"/>
                </a:cubicBezTo>
                <a:cubicBezTo>
                  <a:pt x="69773" y="1004558"/>
                  <a:pt x="70291" y="1012160"/>
                  <a:pt x="70229" y="1019256"/>
                </a:cubicBezTo>
                <a:cubicBezTo>
                  <a:pt x="70672" y="1025772"/>
                  <a:pt x="71115" y="1032288"/>
                  <a:pt x="70547" y="1039964"/>
                </a:cubicBezTo>
                <a:cubicBezTo>
                  <a:pt x="40957" y="1005975"/>
                  <a:pt x="40996" y="982515"/>
                  <a:pt x="69481" y="952207"/>
                </a:cubicBezTo>
                <a:cubicBezTo>
                  <a:pt x="83218" y="937635"/>
                  <a:pt x="82121" y="929527"/>
                  <a:pt x="67052" y="924552"/>
                </a:cubicBezTo>
                <a:cubicBezTo>
                  <a:pt x="58723" y="922391"/>
                  <a:pt x="41494" y="925746"/>
                  <a:pt x="44593" y="915171"/>
                </a:cubicBezTo>
                <a:cubicBezTo>
                  <a:pt x="46069" y="908797"/>
                  <a:pt x="49281" y="901896"/>
                  <a:pt x="54152" y="896313"/>
                </a:cubicBezTo>
                <a:lnTo>
                  <a:pt x="64228" y="890660"/>
                </a:lnTo>
                <a:lnTo>
                  <a:pt x="56396" y="877317"/>
                </a:lnTo>
                <a:cubicBezTo>
                  <a:pt x="56771" y="876645"/>
                  <a:pt x="56474" y="875598"/>
                  <a:pt x="56849" y="874925"/>
                </a:cubicBezTo>
                <a:cubicBezTo>
                  <a:pt x="56176" y="874550"/>
                  <a:pt x="54457" y="874473"/>
                  <a:pt x="53785" y="874098"/>
                </a:cubicBezTo>
                <a:cubicBezTo>
                  <a:pt x="37885" y="859941"/>
                  <a:pt x="17861" y="853178"/>
                  <a:pt x="1961" y="839021"/>
                </a:cubicBezTo>
                <a:cubicBezTo>
                  <a:pt x="379" y="835934"/>
                  <a:pt x="-145" y="833714"/>
                  <a:pt x="32" y="832161"/>
                </a:cubicBezTo>
                <a:close/>
              </a:path>
            </a:pathLst>
          </a:custGeom>
          <a:solidFill>
            <a:schemeClr val="accent3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xmlns="" id="{548D969A-8682-4B28-AC36-6DB15E8D8DB3}"/>
              </a:ext>
            </a:extLst>
          </p:cNvPr>
          <p:cNvSpPr/>
          <p:nvPr/>
        </p:nvSpPr>
        <p:spPr>
          <a:xfrm>
            <a:off x="4137285" y="704539"/>
            <a:ext cx="7874833" cy="3477718"/>
          </a:xfrm>
          <a:custGeom>
            <a:avLst/>
            <a:gdLst>
              <a:gd name="connsiteX0" fmla="*/ 0 w 6201066"/>
              <a:gd name="connsiteY0" fmla="*/ 0 h 583725"/>
              <a:gd name="connsiteX1" fmla="*/ 6201066 w 6201066"/>
              <a:gd name="connsiteY1" fmla="*/ 0 h 583725"/>
              <a:gd name="connsiteX2" fmla="*/ 6201066 w 6201066"/>
              <a:gd name="connsiteY2" fmla="*/ 583725 h 583725"/>
              <a:gd name="connsiteX3" fmla="*/ 0 w 62010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1066" h="583725">
                <a:moveTo>
                  <a:pt x="0" y="0"/>
                </a:moveTo>
                <a:lnTo>
                  <a:pt x="6201066" y="0"/>
                </a:lnTo>
                <a:lnTo>
                  <a:pt x="62010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500A91DE-DFAB-4C09-AD01-853556A9D3C3}"/>
              </a:ext>
            </a:extLst>
          </p:cNvPr>
          <p:cNvSpPr txBox="1"/>
          <p:nvPr/>
        </p:nvSpPr>
        <p:spPr bwMode="auto">
          <a:xfrm>
            <a:off x="4212237" y="284811"/>
            <a:ext cx="7979764" cy="3354765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endParaRPr lang="ru-RU" sz="2400" dirty="0" smtClean="0"/>
          </a:p>
          <a:p>
            <a:pPr lvl="0" algn="ctr">
              <a:defRPr/>
            </a:pPr>
            <a:r>
              <a:rPr lang="ru-RU" sz="2400" b="1" dirty="0" smtClean="0"/>
              <a:t>     Основная задача деятельности специалистов консультационного пункта заключается не только в предоставлении родителям готовых рецептов по любой проблематике, но и в умении пробудить и поддержать у родителей интерес к совместной деятельности со своим ребёнком, в формировании практических навыков, в получении современной и достоверной педагогической информации</a:t>
            </a:r>
            <a:endParaRPr lang="ru-RU" sz="2400" b="1" dirty="0" smtClean="0">
              <a:latin typeface="Calibri" pitchFamily="34" charset="0"/>
              <a:cs typeface="Arial" pitchFamily="34" charset="0"/>
            </a:endParaRPr>
          </a:p>
          <a:p>
            <a:pPr algn="ctr">
              <a:defRPr/>
            </a:pPr>
            <a:endParaRPr lang="ko-KR" altLang="en-US" sz="2000" dirty="0">
              <a:latin typeface="Calibri" pitchFamily="34" charset="0"/>
              <a:cs typeface="Arial" pitchFamily="34" charset="0"/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xmlns="" id="{3A9B8515-9F87-4FAF-A7A4-66F550E7824C}"/>
              </a:ext>
            </a:extLst>
          </p:cNvPr>
          <p:cNvSpPr/>
          <p:nvPr/>
        </p:nvSpPr>
        <p:spPr>
          <a:xfrm>
            <a:off x="4407514" y="3306174"/>
            <a:ext cx="293283" cy="317722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xmlns="" id="{0988B082-A386-4A17-BFDC-07FA0377A6F5}"/>
              </a:ext>
            </a:extLst>
          </p:cNvPr>
          <p:cNvSpPr/>
          <p:nvPr/>
        </p:nvSpPr>
        <p:spPr>
          <a:xfrm>
            <a:off x="3513003" y="4154572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xmlns="" id="{8770CCC9-DE59-4F9A-9376-159977C64F4A}"/>
              </a:ext>
            </a:extLst>
          </p:cNvPr>
          <p:cNvSpPr/>
          <p:nvPr/>
        </p:nvSpPr>
        <p:spPr>
          <a:xfrm>
            <a:off x="3274484" y="301900"/>
            <a:ext cx="272654" cy="262167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FFA747A8-C249-40F3-B104-F7EC0C85DCFE}"/>
              </a:ext>
            </a:extLst>
          </p:cNvPr>
          <p:cNvSpPr/>
          <p:nvPr/>
        </p:nvSpPr>
        <p:spPr>
          <a:xfrm>
            <a:off x="4304354" y="505706"/>
            <a:ext cx="272654" cy="262167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77A1D930-E16C-4F1D-A16A-123DD54E007D}"/>
              </a:ext>
            </a:extLst>
          </p:cNvPr>
          <p:cNvSpPr/>
          <p:nvPr/>
        </p:nvSpPr>
        <p:spPr>
          <a:xfrm>
            <a:off x="4476118" y="912125"/>
            <a:ext cx="226423" cy="245291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xmlns="" id="{39A27852-9CC4-4796-B890-1F7BB41429B1}"/>
              </a:ext>
            </a:extLst>
          </p:cNvPr>
          <p:cNvSpPr/>
          <p:nvPr/>
        </p:nvSpPr>
        <p:spPr>
          <a:xfrm>
            <a:off x="3938994" y="149202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xmlns="" id="{553F137E-5EA1-4546-816C-92DAD1EFC3C8}"/>
              </a:ext>
            </a:extLst>
          </p:cNvPr>
          <p:cNvSpPr/>
          <p:nvPr/>
        </p:nvSpPr>
        <p:spPr>
          <a:xfrm>
            <a:off x="4958655" y="3404452"/>
            <a:ext cx="317722" cy="305502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3C17A8CC-B7A6-495C-AD44-7A59D77551DB}"/>
              </a:ext>
            </a:extLst>
          </p:cNvPr>
          <p:cNvSpPr/>
          <p:nvPr/>
        </p:nvSpPr>
        <p:spPr>
          <a:xfrm>
            <a:off x="4944798" y="2446521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xmlns="" id="{158A1C0F-7DB6-4E37-8CFF-7C558D5CF20B}"/>
              </a:ext>
            </a:extLst>
          </p:cNvPr>
          <p:cNvSpPr/>
          <p:nvPr/>
        </p:nvSpPr>
        <p:spPr>
          <a:xfrm>
            <a:off x="3200399" y="3904948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xmlns="" id="{070DDF78-1E5E-45B5-9633-23919A5AC28E}"/>
              </a:ext>
            </a:extLst>
          </p:cNvPr>
          <p:cNvSpPr/>
          <p:nvPr/>
        </p:nvSpPr>
        <p:spPr>
          <a:xfrm rot="18674865" flipH="1">
            <a:off x="1949389" y="-40217"/>
            <a:ext cx="571570" cy="576142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xmlns="" id="{27991BBC-9040-4F6E-A91B-2026C93F1C3D}"/>
              </a:ext>
            </a:extLst>
          </p:cNvPr>
          <p:cNvSpPr/>
          <p:nvPr/>
        </p:nvSpPr>
        <p:spPr>
          <a:xfrm>
            <a:off x="3336084" y="4396388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xmlns="" id="{805FE08F-CF80-4F55-9582-79F538CC7FDB}"/>
              </a:ext>
            </a:extLst>
          </p:cNvPr>
          <p:cNvSpPr/>
          <p:nvPr/>
        </p:nvSpPr>
        <p:spPr>
          <a:xfrm>
            <a:off x="3059413" y="132271"/>
            <a:ext cx="134421" cy="128311"/>
          </a:xfrm>
          <a:custGeom>
            <a:avLst/>
            <a:gdLst>
              <a:gd name="connsiteX0" fmla="*/ 0 w 169333"/>
              <a:gd name="connsiteY0" fmla="*/ 60932 h 161636"/>
              <a:gd name="connsiteX1" fmla="*/ 27709 w 169333"/>
              <a:gd name="connsiteY1" fmla="*/ 21678 h 161636"/>
              <a:gd name="connsiteX2" fmla="*/ 123921 w 169333"/>
              <a:gd name="connsiteY2" fmla="*/ 11672 h 161636"/>
              <a:gd name="connsiteX3" fmla="*/ 170873 w 169333"/>
              <a:gd name="connsiteY3" fmla="*/ 60163 h 161636"/>
              <a:gd name="connsiteX4" fmla="*/ 170873 w 169333"/>
              <a:gd name="connsiteY4" fmla="*/ 108654 h 161636"/>
              <a:gd name="connsiteX5" fmla="*/ 167024 w 169333"/>
              <a:gd name="connsiteY5" fmla="*/ 127126 h 161636"/>
              <a:gd name="connsiteX6" fmla="*/ 149321 w 169333"/>
              <a:gd name="connsiteY6" fmla="*/ 138672 h 161636"/>
              <a:gd name="connsiteX7" fmla="*/ 159327 w 169333"/>
              <a:gd name="connsiteY7" fmla="*/ 161763 h 161636"/>
              <a:gd name="connsiteX8" fmla="*/ 94673 w 169333"/>
              <a:gd name="connsiteY8" fmla="*/ 162532 h 161636"/>
              <a:gd name="connsiteX9" fmla="*/ 50030 w 169333"/>
              <a:gd name="connsiteY9" fmla="*/ 156375 h 161636"/>
              <a:gd name="connsiteX10" fmla="*/ 40794 w 169333"/>
              <a:gd name="connsiteY10" fmla="*/ 140211 h 161636"/>
              <a:gd name="connsiteX11" fmla="*/ 14624 w 169333"/>
              <a:gd name="connsiteY11" fmla="*/ 117120 h 161636"/>
              <a:gd name="connsiteX12" fmla="*/ 6927 w 169333"/>
              <a:gd name="connsiteY12" fmla="*/ 82484 h 161636"/>
              <a:gd name="connsiteX13" fmla="*/ 0 w 169333"/>
              <a:gd name="connsiteY13" fmla="*/ 60932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333" h="161636">
                <a:moveTo>
                  <a:pt x="0" y="60932"/>
                </a:moveTo>
                <a:cubicBezTo>
                  <a:pt x="15394" y="52466"/>
                  <a:pt x="13855" y="33223"/>
                  <a:pt x="27709" y="21678"/>
                </a:cubicBezTo>
                <a:cubicBezTo>
                  <a:pt x="55418" y="-2183"/>
                  <a:pt x="90055" y="-7571"/>
                  <a:pt x="123921" y="11672"/>
                </a:cubicBezTo>
                <a:cubicBezTo>
                  <a:pt x="145473" y="23987"/>
                  <a:pt x="162406" y="40151"/>
                  <a:pt x="170873" y="60163"/>
                </a:cubicBezTo>
                <a:cubicBezTo>
                  <a:pt x="176261" y="72478"/>
                  <a:pt x="179340" y="93260"/>
                  <a:pt x="170873" y="108654"/>
                </a:cubicBezTo>
                <a:cubicBezTo>
                  <a:pt x="167794" y="114811"/>
                  <a:pt x="165485" y="120199"/>
                  <a:pt x="167024" y="127126"/>
                </a:cubicBezTo>
                <a:cubicBezTo>
                  <a:pt x="167794" y="140981"/>
                  <a:pt x="151630" y="128666"/>
                  <a:pt x="149321" y="138672"/>
                </a:cubicBezTo>
                <a:cubicBezTo>
                  <a:pt x="152400" y="145599"/>
                  <a:pt x="154709" y="151757"/>
                  <a:pt x="159327" y="161763"/>
                </a:cubicBezTo>
                <a:cubicBezTo>
                  <a:pt x="136236" y="150217"/>
                  <a:pt x="116224" y="163302"/>
                  <a:pt x="94673" y="162532"/>
                </a:cubicBezTo>
                <a:cubicBezTo>
                  <a:pt x="79279" y="162532"/>
                  <a:pt x="66964" y="146369"/>
                  <a:pt x="50030" y="156375"/>
                </a:cubicBezTo>
                <a:cubicBezTo>
                  <a:pt x="46182" y="158684"/>
                  <a:pt x="50030" y="144060"/>
                  <a:pt x="40794" y="140211"/>
                </a:cubicBezTo>
                <a:cubicBezTo>
                  <a:pt x="30788" y="135593"/>
                  <a:pt x="25400" y="124048"/>
                  <a:pt x="14624" y="117120"/>
                </a:cubicBezTo>
                <a:cubicBezTo>
                  <a:pt x="3079" y="109423"/>
                  <a:pt x="8467" y="94799"/>
                  <a:pt x="6927" y="82484"/>
                </a:cubicBezTo>
                <a:cubicBezTo>
                  <a:pt x="3848" y="77096"/>
                  <a:pt x="5388" y="67860"/>
                  <a:pt x="0" y="60932"/>
                </a:cubicBezTo>
                <a:close/>
              </a:path>
            </a:pathLst>
          </a:custGeom>
          <a:solidFill>
            <a:srgbClr val="85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xmlns="" id="{0EA57B99-8B02-470B-9C0D-9EFF4205F8D8}"/>
              </a:ext>
            </a:extLst>
          </p:cNvPr>
          <p:cNvSpPr/>
          <p:nvPr/>
        </p:nvSpPr>
        <p:spPr>
          <a:xfrm>
            <a:off x="761627" y="4181419"/>
            <a:ext cx="293283" cy="317722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xmlns="" id="{586D5003-FA75-4C1B-A0EB-A9699E06E3D2}"/>
              </a:ext>
            </a:extLst>
          </p:cNvPr>
          <p:cNvSpPr/>
          <p:nvPr/>
        </p:nvSpPr>
        <p:spPr>
          <a:xfrm>
            <a:off x="601123" y="3421873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xmlns="" id="{462B11A5-B2FF-4F77-A44E-7EFC8471E8B3}"/>
              </a:ext>
            </a:extLst>
          </p:cNvPr>
          <p:cNvSpPr/>
          <p:nvPr/>
        </p:nvSpPr>
        <p:spPr>
          <a:xfrm>
            <a:off x="45658" y="4241815"/>
            <a:ext cx="317722" cy="305502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xmlns="" id="{772A5690-2923-4AC4-A84B-467019946761}"/>
              </a:ext>
            </a:extLst>
          </p:cNvPr>
          <p:cNvSpPr/>
          <p:nvPr/>
        </p:nvSpPr>
        <p:spPr>
          <a:xfrm>
            <a:off x="1298911" y="3321766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xmlns="" id="{7B4370AD-57F6-46F9-9A63-D3F811F9BBE5}"/>
              </a:ext>
            </a:extLst>
          </p:cNvPr>
          <p:cNvSpPr/>
          <p:nvPr/>
        </p:nvSpPr>
        <p:spPr>
          <a:xfrm>
            <a:off x="12559" y="3125941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xmlns="" id="{756B2D83-05E1-4E9B-B758-EE29EE512E53}"/>
              </a:ext>
            </a:extLst>
          </p:cNvPr>
          <p:cNvSpPr/>
          <p:nvPr/>
        </p:nvSpPr>
        <p:spPr>
          <a:xfrm>
            <a:off x="148244" y="3617381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xmlns="" id="{77FAC772-7A93-4528-843E-918261FF1B59}"/>
              </a:ext>
            </a:extLst>
          </p:cNvPr>
          <p:cNvSpPr/>
          <p:nvPr/>
        </p:nvSpPr>
        <p:spPr>
          <a:xfrm>
            <a:off x="2130593" y="3646205"/>
            <a:ext cx="134421" cy="128311"/>
          </a:xfrm>
          <a:custGeom>
            <a:avLst/>
            <a:gdLst>
              <a:gd name="connsiteX0" fmla="*/ 125952 w 169333"/>
              <a:gd name="connsiteY0" fmla="*/ 1880 h 161636"/>
              <a:gd name="connsiteX1" fmla="*/ 151352 w 169333"/>
              <a:gd name="connsiteY1" fmla="*/ 20353 h 161636"/>
              <a:gd name="connsiteX2" fmla="*/ 152121 w 169333"/>
              <a:gd name="connsiteY2" fmla="*/ 23431 h 161636"/>
              <a:gd name="connsiteX3" fmla="*/ 160589 w 169333"/>
              <a:gd name="connsiteY3" fmla="*/ 36516 h 161636"/>
              <a:gd name="connsiteX4" fmla="*/ 169055 w 169333"/>
              <a:gd name="connsiteY4" fmla="*/ 92704 h 161636"/>
              <a:gd name="connsiteX5" fmla="*/ 160589 w 169333"/>
              <a:gd name="connsiteY5" fmla="*/ 124262 h 161636"/>
              <a:gd name="connsiteX6" fmla="*/ 114407 w 169333"/>
              <a:gd name="connsiteY6" fmla="*/ 160437 h 161636"/>
              <a:gd name="connsiteX7" fmla="*/ 72843 w 169333"/>
              <a:gd name="connsiteY7" fmla="*/ 165056 h 161636"/>
              <a:gd name="connsiteX8" fmla="*/ 28970 w 169333"/>
              <a:gd name="connsiteY8" fmla="*/ 155050 h 161636"/>
              <a:gd name="connsiteX9" fmla="*/ 8958 w 169333"/>
              <a:gd name="connsiteY9" fmla="*/ 155819 h 161636"/>
              <a:gd name="connsiteX10" fmla="*/ 2031 w 169333"/>
              <a:gd name="connsiteY10" fmla="*/ 128880 h 161636"/>
              <a:gd name="connsiteX11" fmla="*/ 2031 w 169333"/>
              <a:gd name="connsiteY11" fmla="*/ 119643 h 161636"/>
              <a:gd name="connsiteX12" fmla="*/ 2800 w 169333"/>
              <a:gd name="connsiteY12" fmla="*/ 63455 h 161636"/>
              <a:gd name="connsiteX13" fmla="*/ 2031 w 169333"/>
              <a:gd name="connsiteY13" fmla="*/ 49601 h 161636"/>
              <a:gd name="connsiteX14" fmla="*/ 10497 w 169333"/>
              <a:gd name="connsiteY14" fmla="*/ 48831 h 161636"/>
              <a:gd name="connsiteX15" fmla="*/ 63606 w 169333"/>
              <a:gd name="connsiteY15" fmla="*/ 5728 h 161636"/>
              <a:gd name="connsiteX16" fmla="*/ 125952 w 169333"/>
              <a:gd name="connsiteY16" fmla="*/ 1880 h 161636"/>
              <a:gd name="connsiteX17" fmla="*/ 125952 w 169333"/>
              <a:gd name="connsiteY17" fmla="*/ 1880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9333" h="161636">
                <a:moveTo>
                  <a:pt x="125952" y="1880"/>
                </a:moveTo>
                <a:cubicBezTo>
                  <a:pt x="124412" y="21892"/>
                  <a:pt x="139806" y="18813"/>
                  <a:pt x="151352" y="20353"/>
                </a:cubicBezTo>
                <a:cubicBezTo>
                  <a:pt x="151352" y="21892"/>
                  <a:pt x="151352" y="22662"/>
                  <a:pt x="152121" y="23431"/>
                </a:cubicBezTo>
                <a:cubicBezTo>
                  <a:pt x="155200" y="28050"/>
                  <a:pt x="154431" y="34207"/>
                  <a:pt x="160589" y="36516"/>
                </a:cubicBezTo>
                <a:cubicBezTo>
                  <a:pt x="165976" y="54989"/>
                  <a:pt x="176752" y="72692"/>
                  <a:pt x="169055" y="92704"/>
                </a:cubicBezTo>
                <a:cubicBezTo>
                  <a:pt x="163667" y="102710"/>
                  <a:pt x="168286" y="115025"/>
                  <a:pt x="160589" y="124262"/>
                </a:cubicBezTo>
                <a:cubicBezTo>
                  <a:pt x="145195" y="136577"/>
                  <a:pt x="128261" y="145813"/>
                  <a:pt x="114407" y="160437"/>
                </a:cubicBezTo>
                <a:cubicBezTo>
                  <a:pt x="109788" y="165825"/>
                  <a:pt x="87467" y="166595"/>
                  <a:pt x="72843" y="165056"/>
                </a:cubicBezTo>
                <a:cubicBezTo>
                  <a:pt x="57449" y="163516"/>
                  <a:pt x="42825" y="160437"/>
                  <a:pt x="28970" y="155050"/>
                </a:cubicBezTo>
                <a:cubicBezTo>
                  <a:pt x="22043" y="151971"/>
                  <a:pt x="15116" y="152740"/>
                  <a:pt x="8958" y="155819"/>
                </a:cubicBezTo>
                <a:cubicBezTo>
                  <a:pt x="6649" y="145813"/>
                  <a:pt x="29740" y="130419"/>
                  <a:pt x="2031" y="128880"/>
                </a:cubicBezTo>
                <a:cubicBezTo>
                  <a:pt x="-1048" y="125801"/>
                  <a:pt x="-278" y="122722"/>
                  <a:pt x="2031" y="119643"/>
                </a:cubicBezTo>
                <a:cubicBezTo>
                  <a:pt x="2800" y="101171"/>
                  <a:pt x="-1048" y="81928"/>
                  <a:pt x="2800" y="63455"/>
                </a:cubicBezTo>
                <a:cubicBezTo>
                  <a:pt x="16655" y="58067"/>
                  <a:pt x="-1048" y="54219"/>
                  <a:pt x="2031" y="49601"/>
                </a:cubicBezTo>
                <a:cubicBezTo>
                  <a:pt x="4340" y="46522"/>
                  <a:pt x="7419" y="46522"/>
                  <a:pt x="10497" y="48831"/>
                </a:cubicBezTo>
                <a:cubicBezTo>
                  <a:pt x="21273" y="26510"/>
                  <a:pt x="45134" y="18813"/>
                  <a:pt x="63606" y="5728"/>
                </a:cubicBezTo>
                <a:cubicBezTo>
                  <a:pt x="85158" y="-1969"/>
                  <a:pt x="105170" y="-429"/>
                  <a:pt x="125952" y="1880"/>
                </a:cubicBezTo>
                <a:lnTo>
                  <a:pt x="125952" y="1880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xmlns="" id="{94827D89-342D-41D7-AADA-E3A19C7F0FCA}"/>
              </a:ext>
            </a:extLst>
          </p:cNvPr>
          <p:cNvSpPr/>
          <p:nvPr/>
        </p:nvSpPr>
        <p:spPr>
          <a:xfrm>
            <a:off x="1314724" y="384409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xmlns="" id="{3B7DB198-0101-493B-9147-3C665DD5234B}"/>
              </a:ext>
            </a:extLst>
          </p:cNvPr>
          <p:cNvSpPr/>
          <p:nvPr/>
        </p:nvSpPr>
        <p:spPr>
          <a:xfrm>
            <a:off x="1002120" y="134785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xmlns="" id="{E08E7541-EF7F-4A5A-986A-D4A684B7E75F}"/>
              </a:ext>
            </a:extLst>
          </p:cNvPr>
          <p:cNvSpPr/>
          <p:nvPr/>
        </p:nvSpPr>
        <p:spPr>
          <a:xfrm>
            <a:off x="1137805" y="626225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xmlns="" id="{CD7A0000-5413-4727-8172-4B942A900027}"/>
              </a:ext>
            </a:extLst>
          </p:cNvPr>
          <p:cNvSpPr/>
          <p:nvPr/>
        </p:nvSpPr>
        <p:spPr>
          <a:xfrm>
            <a:off x="238363" y="233689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xmlns="" id="{69FD1EC3-9086-4927-8FE1-48B80CC30AA1}"/>
              </a:ext>
            </a:extLst>
          </p:cNvPr>
          <p:cNvSpPr/>
          <p:nvPr/>
        </p:nvSpPr>
        <p:spPr>
          <a:xfrm>
            <a:off x="489204" y="-15935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xmlns="" id="{D098FA81-7F68-4809-9C2D-FF22B22160A1}"/>
              </a:ext>
            </a:extLst>
          </p:cNvPr>
          <p:cNvSpPr/>
          <p:nvPr/>
        </p:nvSpPr>
        <p:spPr>
          <a:xfrm>
            <a:off x="12836" y="489454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0" y="0"/>
            <a:ext cx="30008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333333"/>
                </a:solidFill>
                <a:effectLst/>
                <a:latin typeface="Calibri" pitchFamily="34" charset="0"/>
                <a:ea typeface="Times New Roman" pitchFamily="18" charset="0"/>
                <a:cs typeface="Times New Roman" pitchFamily="18" charset="0"/>
              </a:rPr>
              <a:t>.</a:t>
            </a: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122" name="AutoShape 2" descr="https://sfhp233sucx3aichg14f11hh-wpengine.netdna-ssl.com/wp-content/uploads/2019/05/shutterstock_244575253.jp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124" name="AutoShape 4" descr="https://sfhp233sucx3aichg14f11hh-wpengine.netdna-ssl.com/wp-content/uploads/2019/05/shutterstock_244575253.jp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62" name="Рисунок 61" descr="C:\Users\UeerAsus\Desktop\shutterstock_244575253.jpg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0785" y="938349"/>
            <a:ext cx="3426736" cy="297408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roup 203">
            <a:extLst>
              <a:ext uri="{FF2B5EF4-FFF2-40B4-BE49-F238E27FC236}">
                <a16:creationId xmlns:a16="http://schemas.microsoft.com/office/drawing/2014/main" xmlns="" id="{3C50DE1D-59C3-42BD-BF63-6510A3BA74F0}"/>
              </a:ext>
            </a:extLst>
          </p:cNvPr>
          <p:cNvGrpSpPr/>
          <p:nvPr/>
        </p:nvGrpSpPr>
        <p:grpSpPr>
          <a:xfrm>
            <a:off x="2721166" y="1243413"/>
            <a:ext cx="7590622" cy="4595528"/>
            <a:chOff x="3964928" y="1238153"/>
            <a:chExt cx="4589792" cy="3544272"/>
          </a:xfrm>
        </p:grpSpPr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FFFCAEC4-A2B2-49AC-80E3-89194319A8DC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4402106" y="1562717"/>
              <a:ext cx="3425888" cy="3124386"/>
            </a:xfrm>
            <a:custGeom>
              <a:avLst/>
              <a:gdLst>
                <a:gd name="connsiteX0" fmla="*/ 3386347 w 4041704"/>
                <a:gd name="connsiteY0" fmla="*/ 2411413 h 3686004"/>
                <a:gd name="connsiteX1" fmla="*/ 3386340 w 4041704"/>
                <a:gd name="connsiteY1" fmla="*/ 2411535 h 3686004"/>
                <a:gd name="connsiteX2" fmla="*/ 3386483 w 4041704"/>
                <a:gd name="connsiteY2" fmla="*/ 2411511 h 3686004"/>
                <a:gd name="connsiteX3" fmla="*/ 3362819 w 4041704"/>
                <a:gd name="connsiteY3" fmla="*/ 2194357 h 3686004"/>
                <a:gd name="connsiteX4" fmla="*/ 3361204 w 4041704"/>
                <a:gd name="connsiteY4" fmla="*/ 2201156 h 3686004"/>
                <a:gd name="connsiteX5" fmla="*/ 3365647 w 4041704"/>
                <a:gd name="connsiteY5" fmla="*/ 2203538 h 3686004"/>
                <a:gd name="connsiteX6" fmla="*/ 3367414 w 4041704"/>
                <a:gd name="connsiteY6" fmla="*/ 2187828 h 3686004"/>
                <a:gd name="connsiteX7" fmla="*/ 3369533 w 4041704"/>
                <a:gd name="connsiteY7" fmla="*/ 2184367 h 3686004"/>
                <a:gd name="connsiteX8" fmla="*/ 3369683 w 4041704"/>
                <a:gd name="connsiteY8" fmla="*/ 2161469 h 3686004"/>
                <a:gd name="connsiteX9" fmla="*/ 3378698 w 4041704"/>
                <a:gd name="connsiteY9" fmla="*/ 2161125 h 3686004"/>
                <a:gd name="connsiteX10" fmla="*/ 3381834 w 4041704"/>
                <a:gd name="connsiteY10" fmla="*/ 2164342 h 3686004"/>
                <a:gd name="connsiteX11" fmla="*/ 3381252 w 4041704"/>
                <a:gd name="connsiteY11" fmla="*/ 2167406 h 3686004"/>
                <a:gd name="connsiteX12" fmla="*/ 3393725 w 4041704"/>
                <a:gd name="connsiteY12" fmla="*/ 2151948 h 3686004"/>
                <a:gd name="connsiteX13" fmla="*/ 3398392 w 4041704"/>
                <a:gd name="connsiteY13" fmla="*/ 2146236 h 3686004"/>
                <a:gd name="connsiteX14" fmla="*/ 3392043 w 4041704"/>
                <a:gd name="connsiteY14" fmla="*/ 2148993 h 3686004"/>
                <a:gd name="connsiteX15" fmla="*/ 3355458 w 4041704"/>
                <a:gd name="connsiteY15" fmla="*/ 2155683 h 3686004"/>
                <a:gd name="connsiteX16" fmla="*/ 3355439 w 4041704"/>
                <a:gd name="connsiteY16" fmla="*/ 2156097 h 3686004"/>
                <a:gd name="connsiteX17" fmla="*/ 3358079 w 4041704"/>
                <a:gd name="connsiteY17" fmla="*/ 2164040 h 3686004"/>
                <a:gd name="connsiteX18" fmla="*/ 3362945 w 4041704"/>
                <a:gd name="connsiteY18" fmla="*/ 2162609 h 3686004"/>
                <a:gd name="connsiteX19" fmla="*/ 3362474 w 4041704"/>
                <a:gd name="connsiteY19" fmla="*/ 2162586 h 3686004"/>
                <a:gd name="connsiteX20" fmla="*/ 3340275 w 4041704"/>
                <a:gd name="connsiteY20" fmla="*/ 2163884 h 3686004"/>
                <a:gd name="connsiteX21" fmla="*/ 3339342 w 4041704"/>
                <a:gd name="connsiteY21" fmla="*/ 2166886 h 3686004"/>
                <a:gd name="connsiteX22" fmla="*/ 3339875 w 4041704"/>
                <a:gd name="connsiteY22" fmla="*/ 2166130 h 3686004"/>
                <a:gd name="connsiteX23" fmla="*/ 3552686 w 4041704"/>
                <a:gd name="connsiteY23" fmla="*/ 1785302 h 3686004"/>
                <a:gd name="connsiteX24" fmla="*/ 3552595 w 4041704"/>
                <a:gd name="connsiteY24" fmla="*/ 1785639 h 3686004"/>
                <a:gd name="connsiteX25" fmla="*/ 3553346 w 4041704"/>
                <a:gd name="connsiteY25" fmla="*/ 1786264 h 3686004"/>
                <a:gd name="connsiteX26" fmla="*/ 3376296 w 4041704"/>
                <a:gd name="connsiteY26" fmla="*/ 1583151 h 3686004"/>
                <a:gd name="connsiteX27" fmla="*/ 3375997 w 4041704"/>
                <a:gd name="connsiteY27" fmla="*/ 1583729 h 3686004"/>
                <a:gd name="connsiteX28" fmla="*/ 3377264 w 4041704"/>
                <a:gd name="connsiteY28" fmla="*/ 1583840 h 3686004"/>
                <a:gd name="connsiteX29" fmla="*/ 3381205 w 4041704"/>
                <a:gd name="connsiteY29" fmla="*/ 1582227 h 3686004"/>
                <a:gd name="connsiteX30" fmla="*/ 3320681 w 4041704"/>
                <a:gd name="connsiteY30" fmla="*/ 1573903 h 3686004"/>
                <a:gd name="connsiteX31" fmla="*/ 3321545 w 4041704"/>
                <a:gd name="connsiteY31" fmla="*/ 1574218 h 3686004"/>
                <a:gd name="connsiteX32" fmla="*/ 3321319 w 4041704"/>
                <a:gd name="connsiteY32" fmla="*/ 1573906 h 3686004"/>
                <a:gd name="connsiteX33" fmla="*/ 3273764 w 4041704"/>
                <a:gd name="connsiteY33" fmla="*/ 1356808 h 3686004"/>
                <a:gd name="connsiteX34" fmla="*/ 3271648 w 4041704"/>
                <a:gd name="connsiteY34" fmla="*/ 1370709 h 3686004"/>
                <a:gd name="connsiteX35" fmla="*/ 3273370 w 4041704"/>
                <a:gd name="connsiteY35" fmla="*/ 1384198 h 3686004"/>
                <a:gd name="connsiteX36" fmla="*/ 3270646 w 4041704"/>
                <a:gd name="connsiteY36" fmla="*/ 1397074 h 3686004"/>
                <a:gd name="connsiteX37" fmla="*/ 3268575 w 4041704"/>
                <a:gd name="connsiteY37" fmla="*/ 1398376 h 3686004"/>
                <a:gd name="connsiteX38" fmla="*/ 3299781 w 4041704"/>
                <a:gd name="connsiteY38" fmla="*/ 1403318 h 3686004"/>
                <a:gd name="connsiteX39" fmla="*/ 3292105 w 4041704"/>
                <a:gd name="connsiteY39" fmla="*/ 1393842 h 3686004"/>
                <a:gd name="connsiteX40" fmla="*/ 3281163 w 4041704"/>
                <a:gd name="connsiteY40" fmla="*/ 1369598 h 3686004"/>
                <a:gd name="connsiteX41" fmla="*/ 2942540 w 4041704"/>
                <a:gd name="connsiteY41" fmla="*/ 460381 h 3686004"/>
                <a:gd name="connsiteX42" fmla="*/ 2943393 w 4041704"/>
                <a:gd name="connsiteY42" fmla="*/ 463167 h 3686004"/>
                <a:gd name="connsiteX43" fmla="*/ 2946045 w 4041704"/>
                <a:gd name="connsiteY43" fmla="*/ 474113 h 3686004"/>
                <a:gd name="connsiteX44" fmla="*/ 2974889 w 4041704"/>
                <a:gd name="connsiteY44" fmla="*/ 476785 h 3686004"/>
                <a:gd name="connsiteX45" fmla="*/ 2975278 w 4041704"/>
                <a:gd name="connsiteY45" fmla="*/ 476498 h 3686004"/>
                <a:gd name="connsiteX46" fmla="*/ 2980094 w 4041704"/>
                <a:gd name="connsiteY46" fmla="*/ 461238 h 3686004"/>
                <a:gd name="connsiteX47" fmla="*/ 2978625 w 4041704"/>
                <a:gd name="connsiteY47" fmla="*/ 444405 h 3686004"/>
                <a:gd name="connsiteX48" fmla="*/ 2976516 w 4041704"/>
                <a:gd name="connsiteY48" fmla="*/ 441086 h 3686004"/>
                <a:gd name="connsiteX49" fmla="*/ 2971944 w 4041704"/>
                <a:gd name="connsiteY49" fmla="*/ 444037 h 3686004"/>
                <a:gd name="connsiteX50" fmla="*/ 2947692 w 4041704"/>
                <a:gd name="connsiteY50" fmla="*/ 453174 h 3686004"/>
                <a:gd name="connsiteX51" fmla="*/ 931457 w 4041704"/>
                <a:gd name="connsiteY51" fmla="*/ 2960614 h 3686004"/>
                <a:gd name="connsiteX52" fmla="*/ 932617 w 4041704"/>
                <a:gd name="connsiteY52" fmla="*/ 2960737 h 3686004"/>
                <a:gd name="connsiteX53" fmla="*/ 932419 w 4041704"/>
                <a:gd name="connsiteY53" fmla="*/ 2960450 h 3686004"/>
                <a:gd name="connsiteX54" fmla="*/ 731853 w 4041704"/>
                <a:gd name="connsiteY54" fmla="*/ 2718061 h 3686004"/>
                <a:gd name="connsiteX55" fmla="*/ 741742 w 4041704"/>
                <a:gd name="connsiteY55" fmla="*/ 2737711 h 3686004"/>
                <a:gd name="connsiteX56" fmla="*/ 767713 w 4041704"/>
                <a:gd name="connsiteY56" fmla="*/ 2756738 h 3686004"/>
                <a:gd name="connsiteX57" fmla="*/ 778286 w 4041704"/>
                <a:gd name="connsiteY57" fmla="*/ 2745315 h 3686004"/>
                <a:gd name="connsiteX58" fmla="*/ 777750 w 4041704"/>
                <a:gd name="connsiteY58" fmla="*/ 2745207 h 3686004"/>
                <a:gd name="connsiteX59" fmla="*/ 768222 w 4041704"/>
                <a:gd name="connsiteY59" fmla="*/ 2737381 h 3686004"/>
                <a:gd name="connsiteX60" fmla="*/ 748847 w 4041704"/>
                <a:gd name="connsiteY60" fmla="*/ 2719950 h 3686004"/>
                <a:gd name="connsiteX61" fmla="*/ 735849 w 4041704"/>
                <a:gd name="connsiteY61" fmla="*/ 2716722 h 3686004"/>
                <a:gd name="connsiteX62" fmla="*/ 1246175 w 4041704"/>
                <a:gd name="connsiteY62" fmla="*/ 310765 h 3686004"/>
                <a:gd name="connsiteX63" fmla="*/ 1255291 w 4041704"/>
                <a:gd name="connsiteY63" fmla="*/ 304099 h 3686004"/>
                <a:gd name="connsiteX64" fmla="*/ 1253742 w 4041704"/>
                <a:gd name="connsiteY64" fmla="*/ 306184 h 3686004"/>
                <a:gd name="connsiteX65" fmla="*/ 1247181 w 4041704"/>
                <a:gd name="connsiteY65" fmla="*/ 310884 h 3686004"/>
                <a:gd name="connsiteX66" fmla="*/ 783421 w 4041704"/>
                <a:gd name="connsiteY66" fmla="*/ 946304 h 3686004"/>
                <a:gd name="connsiteX67" fmla="*/ 784179 w 4041704"/>
                <a:gd name="connsiteY67" fmla="*/ 953359 h 3686004"/>
                <a:gd name="connsiteX68" fmla="*/ 784245 w 4041704"/>
                <a:gd name="connsiteY68" fmla="*/ 953368 h 3686004"/>
                <a:gd name="connsiteX69" fmla="*/ 784830 w 4041704"/>
                <a:gd name="connsiteY69" fmla="*/ 944504 h 3686004"/>
                <a:gd name="connsiteX70" fmla="*/ 658370 w 4041704"/>
                <a:gd name="connsiteY70" fmla="*/ 913024 h 3686004"/>
                <a:gd name="connsiteX71" fmla="*/ 652593 w 4041704"/>
                <a:gd name="connsiteY71" fmla="*/ 931066 h 3686004"/>
                <a:gd name="connsiteX72" fmla="*/ 659391 w 4041704"/>
                <a:gd name="connsiteY72" fmla="*/ 930691 h 3686004"/>
                <a:gd name="connsiteX73" fmla="*/ 668518 w 4041704"/>
                <a:gd name="connsiteY73" fmla="*/ 926662 h 3686004"/>
                <a:gd name="connsiteX74" fmla="*/ 664451 w 4041704"/>
                <a:gd name="connsiteY74" fmla="*/ 919128 h 3686004"/>
                <a:gd name="connsiteX75" fmla="*/ 343163 w 4041704"/>
                <a:gd name="connsiteY75" fmla="*/ 828988 h 3686004"/>
                <a:gd name="connsiteX76" fmla="*/ 353858 w 4041704"/>
                <a:gd name="connsiteY76" fmla="*/ 822591 h 3686004"/>
                <a:gd name="connsiteX77" fmla="*/ 368544 w 4041704"/>
                <a:gd name="connsiteY77" fmla="*/ 801426 h 3686004"/>
                <a:gd name="connsiteX78" fmla="*/ 393106 w 4041704"/>
                <a:gd name="connsiteY78" fmla="*/ 789240 h 3686004"/>
                <a:gd name="connsiteX79" fmla="*/ 399658 w 4041704"/>
                <a:gd name="connsiteY79" fmla="*/ 792057 h 3686004"/>
                <a:gd name="connsiteX80" fmla="*/ 419801 w 4041704"/>
                <a:gd name="connsiteY80" fmla="*/ 781308 h 3686004"/>
                <a:gd name="connsiteX81" fmla="*/ 425891 w 4041704"/>
                <a:gd name="connsiteY81" fmla="*/ 776165 h 3686004"/>
                <a:gd name="connsiteX82" fmla="*/ 439258 w 4041704"/>
                <a:gd name="connsiteY82" fmla="*/ 781365 h 3686004"/>
                <a:gd name="connsiteX83" fmla="*/ 463187 w 4041704"/>
                <a:gd name="connsiteY83" fmla="*/ 784741 h 3686004"/>
                <a:gd name="connsiteX84" fmla="*/ 477100 w 4041704"/>
                <a:gd name="connsiteY84" fmla="*/ 786141 h 3686004"/>
                <a:gd name="connsiteX85" fmla="*/ 501304 w 4041704"/>
                <a:gd name="connsiteY85" fmla="*/ 834574 h 3686004"/>
                <a:gd name="connsiteX86" fmla="*/ 514648 w 4041704"/>
                <a:gd name="connsiteY86" fmla="*/ 842715 h 3686004"/>
                <a:gd name="connsiteX87" fmla="*/ 552271 w 4041704"/>
                <a:gd name="connsiteY87" fmla="*/ 842041 h 3686004"/>
                <a:gd name="connsiteX88" fmla="*/ 570635 w 4041704"/>
                <a:gd name="connsiteY88" fmla="*/ 849700 h 3686004"/>
                <a:gd name="connsiteX89" fmla="*/ 588778 w 4041704"/>
                <a:gd name="connsiteY89" fmla="*/ 851910 h 3686004"/>
                <a:gd name="connsiteX90" fmla="*/ 615963 w 4041704"/>
                <a:gd name="connsiteY90" fmla="*/ 859632 h 3686004"/>
                <a:gd name="connsiteX91" fmla="*/ 616299 w 4041704"/>
                <a:gd name="connsiteY91" fmla="*/ 861019 h 3686004"/>
                <a:gd name="connsiteX92" fmla="*/ 634797 w 4041704"/>
                <a:gd name="connsiteY92" fmla="*/ 857685 h 3686004"/>
                <a:gd name="connsiteX93" fmla="*/ 637257 w 4041704"/>
                <a:gd name="connsiteY93" fmla="*/ 852876 h 3686004"/>
                <a:gd name="connsiteX94" fmla="*/ 644105 w 4041704"/>
                <a:gd name="connsiteY94" fmla="*/ 816137 h 3686004"/>
                <a:gd name="connsiteX95" fmla="*/ 669424 w 4041704"/>
                <a:gd name="connsiteY95" fmla="*/ 801349 h 3686004"/>
                <a:gd name="connsiteX96" fmla="*/ 671560 w 4041704"/>
                <a:gd name="connsiteY96" fmla="*/ 809100 h 3686004"/>
                <a:gd name="connsiteX97" fmla="*/ 670812 w 4041704"/>
                <a:gd name="connsiteY97" fmla="*/ 813063 h 3686004"/>
                <a:gd name="connsiteX98" fmla="*/ 675492 w 4041704"/>
                <a:gd name="connsiteY98" fmla="*/ 817242 h 3686004"/>
                <a:gd name="connsiteX99" fmla="*/ 679761 w 4041704"/>
                <a:gd name="connsiteY99" fmla="*/ 827674 h 3686004"/>
                <a:gd name="connsiteX100" fmla="*/ 674844 w 4041704"/>
                <a:gd name="connsiteY100" fmla="*/ 837668 h 3686004"/>
                <a:gd name="connsiteX101" fmla="*/ 667970 w 4041704"/>
                <a:gd name="connsiteY101" fmla="*/ 841657 h 3686004"/>
                <a:gd name="connsiteX102" fmla="*/ 668977 w 4041704"/>
                <a:gd name="connsiteY102" fmla="*/ 847276 h 3686004"/>
                <a:gd name="connsiteX103" fmla="*/ 686345 w 4041704"/>
                <a:gd name="connsiteY103" fmla="*/ 870267 h 3686004"/>
                <a:gd name="connsiteX104" fmla="*/ 696716 w 4041704"/>
                <a:gd name="connsiteY104" fmla="*/ 880609 h 3686004"/>
                <a:gd name="connsiteX105" fmla="*/ 699358 w 4041704"/>
                <a:gd name="connsiteY105" fmla="*/ 881204 h 3686004"/>
                <a:gd name="connsiteX106" fmla="*/ 704199 w 4041704"/>
                <a:gd name="connsiteY106" fmla="*/ 878665 h 3686004"/>
                <a:gd name="connsiteX107" fmla="*/ 736405 w 4041704"/>
                <a:gd name="connsiteY107" fmla="*/ 864574 h 3686004"/>
                <a:gd name="connsiteX108" fmla="*/ 746126 w 4041704"/>
                <a:gd name="connsiteY108" fmla="*/ 857906 h 3686004"/>
                <a:gd name="connsiteX109" fmla="*/ 759772 w 4041704"/>
                <a:gd name="connsiteY109" fmla="*/ 864608 h 3686004"/>
                <a:gd name="connsiteX110" fmla="*/ 806189 w 4041704"/>
                <a:gd name="connsiteY110" fmla="*/ 899721 h 3686004"/>
                <a:gd name="connsiteX111" fmla="*/ 810502 w 4041704"/>
                <a:gd name="connsiteY111" fmla="*/ 899825 h 3686004"/>
                <a:gd name="connsiteX112" fmla="*/ 812660 w 4041704"/>
                <a:gd name="connsiteY112" fmla="*/ 903314 h 3686004"/>
                <a:gd name="connsiteX113" fmla="*/ 817662 w 4041704"/>
                <a:gd name="connsiteY113" fmla="*/ 897914 h 3686004"/>
                <a:gd name="connsiteX114" fmla="*/ 813177 w 4041704"/>
                <a:gd name="connsiteY114" fmla="*/ 889446 h 3686004"/>
                <a:gd name="connsiteX115" fmla="*/ 794007 w 4041704"/>
                <a:gd name="connsiteY115" fmla="*/ 878389 h 3686004"/>
                <a:gd name="connsiteX116" fmla="*/ 789170 w 4041704"/>
                <a:gd name="connsiteY116" fmla="*/ 880349 h 3686004"/>
                <a:gd name="connsiteX117" fmla="*/ 797766 w 4041704"/>
                <a:gd name="connsiteY117" fmla="*/ 861641 h 3686004"/>
                <a:gd name="connsiteX118" fmla="*/ 802787 w 4041704"/>
                <a:gd name="connsiteY118" fmla="*/ 840778 h 3686004"/>
                <a:gd name="connsiteX119" fmla="*/ 792348 w 4041704"/>
                <a:gd name="connsiteY119" fmla="*/ 833029 h 3686004"/>
                <a:gd name="connsiteX120" fmla="*/ 776427 w 4041704"/>
                <a:gd name="connsiteY120" fmla="*/ 827097 h 3686004"/>
                <a:gd name="connsiteX121" fmla="*/ 780645 w 4041704"/>
                <a:gd name="connsiteY121" fmla="*/ 812820 h 3686004"/>
                <a:gd name="connsiteX122" fmla="*/ 782590 w 4041704"/>
                <a:gd name="connsiteY122" fmla="*/ 807168 h 3686004"/>
                <a:gd name="connsiteX123" fmla="*/ 773112 w 4041704"/>
                <a:gd name="connsiteY123" fmla="*/ 802676 h 3686004"/>
                <a:gd name="connsiteX124" fmla="*/ 757703 w 4041704"/>
                <a:gd name="connsiteY124" fmla="*/ 791447 h 3686004"/>
                <a:gd name="connsiteX125" fmla="*/ 736284 w 4041704"/>
                <a:gd name="connsiteY125" fmla="*/ 760268 h 3686004"/>
                <a:gd name="connsiteX126" fmla="*/ 731578 w 4041704"/>
                <a:gd name="connsiteY126" fmla="*/ 751096 h 3686004"/>
                <a:gd name="connsiteX127" fmla="*/ 718061 w 4041704"/>
                <a:gd name="connsiteY127" fmla="*/ 725407 h 3686004"/>
                <a:gd name="connsiteX128" fmla="*/ 719151 w 4041704"/>
                <a:gd name="connsiteY128" fmla="*/ 717533 h 3686004"/>
                <a:gd name="connsiteX129" fmla="*/ 727549 w 4041704"/>
                <a:gd name="connsiteY129" fmla="*/ 690662 h 3686004"/>
                <a:gd name="connsiteX130" fmla="*/ 727207 w 4041704"/>
                <a:gd name="connsiteY130" fmla="*/ 683143 h 3686004"/>
                <a:gd name="connsiteX131" fmla="*/ 741036 w 4041704"/>
                <a:gd name="connsiteY131" fmla="*/ 662224 h 3686004"/>
                <a:gd name="connsiteX132" fmla="*/ 751237 w 4041704"/>
                <a:gd name="connsiteY132" fmla="*/ 646919 h 3686004"/>
                <a:gd name="connsiteX133" fmla="*/ 757507 w 4041704"/>
                <a:gd name="connsiteY133" fmla="*/ 628028 h 3686004"/>
                <a:gd name="connsiteX134" fmla="*/ 758071 w 4041704"/>
                <a:gd name="connsiteY134" fmla="*/ 614963 h 3686004"/>
                <a:gd name="connsiteX135" fmla="*/ 752943 w 4041704"/>
                <a:gd name="connsiteY135" fmla="*/ 601638 h 3686004"/>
                <a:gd name="connsiteX136" fmla="*/ 747224 w 4041704"/>
                <a:gd name="connsiteY136" fmla="*/ 596975 h 3686004"/>
                <a:gd name="connsiteX137" fmla="*/ 736654 w 4041704"/>
                <a:gd name="connsiteY137" fmla="*/ 600358 h 3686004"/>
                <a:gd name="connsiteX138" fmla="*/ 722350 w 4041704"/>
                <a:gd name="connsiteY138" fmla="*/ 591743 h 3686004"/>
                <a:gd name="connsiteX139" fmla="*/ 721599 w 4041704"/>
                <a:gd name="connsiteY139" fmla="*/ 573987 h 3686004"/>
                <a:gd name="connsiteX140" fmla="*/ 732116 w 4041704"/>
                <a:gd name="connsiteY140" fmla="*/ 561796 h 3686004"/>
                <a:gd name="connsiteX141" fmla="*/ 736677 w 4041704"/>
                <a:gd name="connsiteY141" fmla="*/ 555038 h 3686004"/>
                <a:gd name="connsiteX142" fmla="*/ 725922 w 4041704"/>
                <a:gd name="connsiteY142" fmla="*/ 544173 h 3686004"/>
                <a:gd name="connsiteX143" fmla="*/ 724095 w 4041704"/>
                <a:gd name="connsiteY143" fmla="*/ 544779 h 3686004"/>
                <a:gd name="connsiteX144" fmla="*/ 711882 w 4041704"/>
                <a:gd name="connsiteY144" fmla="*/ 546442 h 3686004"/>
                <a:gd name="connsiteX145" fmla="*/ 706478 w 4041704"/>
                <a:gd name="connsiteY145" fmla="*/ 528319 h 3686004"/>
                <a:gd name="connsiteX146" fmla="*/ 713562 w 4041704"/>
                <a:gd name="connsiteY146" fmla="*/ 513331 h 3686004"/>
                <a:gd name="connsiteX147" fmla="*/ 722515 w 4041704"/>
                <a:gd name="connsiteY147" fmla="*/ 512630 h 3686004"/>
                <a:gd name="connsiteX148" fmla="*/ 727274 w 4041704"/>
                <a:gd name="connsiteY148" fmla="*/ 514033 h 3686004"/>
                <a:gd name="connsiteX149" fmla="*/ 728181 w 4041704"/>
                <a:gd name="connsiteY149" fmla="*/ 508486 h 3686004"/>
                <a:gd name="connsiteX150" fmla="*/ 723473 w 4041704"/>
                <a:gd name="connsiteY150" fmla="*/ 499314 h 3686004"/>
                <a:gd name="connsiteX151" fmla="*/ 733648 w 4041704"/>
                <a:gd name="connsiteY151" fmla="*/ 479606 h 3686004"/>
                <a:gd name="connsiteX152" fmla="*/ 737158 w 4041704"/>
                <a:gd name="connsiteY152" fmla="*/ 479038 h 3686004"/>
                <a:gd name="connsiteX153" fmla="*/ 753169 w 4041704"/>
                <a:gd name="connsiteY153" fmla="*/ 458948 h 3686004"/>
                <a:gd name="connsiteX154" fmla="*/ 759715 w 4041704"/>
                <a:gd name="connsiteY154" fmla="*/ 444853 h 3686004"/>
                <a:gd name="connsiteX155" fmla="*/ 765776 w 4041704"/>
                <a:gd name="connsiteY155" fmla="*/ 440460 h 3686004"/>
                <a:gd name="connsiteX156" fmla="*/ 778198 w 4041704"/>
                <a:gd name="connsiteY156" fmla="*/ 407724 h 3686004"/>
                <a:gd name="connsiteX157" fmla="*/ 776014 w 4041704"/>
                <a:gd name="connsiteY157" fmla="*/ 390323 h 3686004"/>
                <a:gd name="connsiteX158" fmla="*/ 782297 w 4041704"/>
                <a:gd name="connsiteY158" fmla="*/ 381921 h 3686004"/>
                <a:gd name="connsiteX159" fmla="*/ 789015 w 4041704"/>
                <a:gd name="connsiteY159" fmla="*/ 388160 h 3686004"/>
                <a:gd name="connsiteX160" fmla="*/ 812745 w 4041704"/>
                <a:gd name="connsiteY160" fmla="*/ 392459 h 3686004"/>
                <a:gd name="connsiteX161" fmla="*/ 829848 w 4041704"/>
                <a:gd name="connsiteY161" fmla="*/ 381068 h 3686004"/>
                <a:gd name="connsiteX162" fmla="*/ 849359 w 4041704"/>
                <a:gd name="connsiteY162" fmla="*/ 383069 h 3686004"/>
                <a:gd name="connsiteX163" fmla="*/ 885906 w 4041704"/>
                <a:gd name="connsiteY163" fmla="*/ 370957 h 3686004"/>
                <a:gd name="connsiteX164" fmla="*/ 889824 w 4041704"/>
                <a:gd name="connsiteY164" fmla="*/ 364054 h 3686004"/>
                <a:gd name="connsiteX165" fmla="*/ 916328 w 4041704"/>
                <a:gd name="connsiteY165" fmla="*/ 377092 h 3686004"/>
                <a:gd name="connsiteX166" fmla="*/ 940780 w 4041704"/>
                <a:gd name="connsiteY166" fmla="*/ 361596 h 3686004"/>
                <a:gd name="connsiteX167" fmla="*/ 941950 w 4041704"/>
                <a:gd name="connsiteY167" fmla="*/ 366932 h 3686004"/>
                <a:gd name="connsiteX168" fmla="*/ 962645 w 4041704"/>
                <a:gd name="connsiteY168" fmla="*/ 384757 h 3686004"/>
                <a:gd name="connsiteX169" fmla="*/ 980276 w 4041704"/>
                <a:gd name="connsiteY169" fmla="*/ 395131 h 3686004"/>
                <a:gd name="connsiteX170" fmla="*/ 1002415 w 4041704"/>
                <a:gd name="connsiteY170" fmla="*/ 406516 h 3686004"/>
                <a:gd name="connsiteX171" fmla="*/ 1004189 w 4041704"/>
                <a:gd name="connsiteY171" fmla="*/ 397105 h 3686004"/>
                <a:gd name="connsiteX172" fmla="*/ 1004583 w 4041704"/>
                <a:gd name="connsiteY172" fmla="*/ 380280 h 3686004"/>
                <a:gd name="connsiteX173" fmla="*/ 1012707 w 4041704"/>
                <a:gd name="connsiteY173" fmla="*/ 381760 h 3686004"/>
                <a:gd name="connsiteX174" fmla="*/ 1041579 w 4041704"/>
                <a:gd name="connsiteY174" fmla="*/ 393299 h 3686004"/>
                <a:gd name="connsiteX175" fmla="*/ 1103867 w 4041704"/>
                <a:gd name="connsiteY175" fmla="*/ 382553 h 3686004"/>
                <a:gd name="connsiteX176" fmla="*/ 1136774 w 4041704"/>
                <a:gd name="connsiteY176" fmla="*/ 382141 h 3686004"/>
                <a:gd name="connsiteX177" fmla="*/ 1148539 w 4041704"/>
                <a:gd name="connsiteY177" fmla="*/ 371922 h 3686004"/>
                <a:gd name="connsiteX178" fmla="*/ 1159621 w 4041704"/>
                <a:gd name="connsiteY178" fmla="*/ 363242 h 3686004"/>
                <a:gd name="connsiteX179" fmla="*/ 1163106 w 4041704"/>
                <a:gd name="connsiteY179" fmla="*/ 374845 h 3686004"/>
                <a:gd name="connsiteX180" fmla="*/ 1171548 w 4041704"/>
                <a:gd name="connsiteY180" fmla="*/ 396017 h 3686004"/>
                <a:gd name="connsiteX181" fmla="*/ 1205445 w 4041704"/>
                <a:gd name="connsiteY181" fmla="*/ 430538 h 3686004"/>
                <a:gd name="connsiteX182" fmla="*/ 1209429 w 4041704"/>
                <a:gd name="connsiteY182" fmla="*/ 430483 h 3686004"/>
                <a:gd name="connsiteX183" fmla="*/ 1231275 w 4041704"/>
                <a:gd name="connsiteY183" fmla="*/ 411649 h 3686004"/>
                <a:gd name="connsiteX184" fmla="*/ 1268141 w 4041704"/>
                <a:gd name="connsiteY184" fmla="*/ 383471 h 3686004"/>
                <a:gd name="connsiteX185" fmla="*/ 1277159 w 4041704"/>
                <a:gd name="connsiteY185" fmla="*/ 382553 h 3686004"/>
                <a:gd name="connsiteX186" fmla="*/ 1287384 w 4041704"/>
                <a:gd name="connsiteY186" fmla="*/ 368388 h 3686004"/>
                <a:gd name="connsiteX187" fmla="*/ 1270278 w 4041704"/>
                <a:gd name="connsiteY187" fmla="*/ 339867 h 3686004"/>
                <a:gd name="connsiteX188" fmla="*/ 1268506 w 4041704"/>
                <a:gd name="connsiteY188" fmla="*/ 324188 h 3686004"/>
                <a:gd name="connsiteX189" fmla="*/ 1276253 w 4041704"/>
                <a:gd name="connsiteY189" fmla="*/ 305352 h 3686004"/>
                <a:gd name="connsiteX190" fmla="*/ 1272233 w 4041704"/>
                <a:gd name="connsiteY190" fmla="*/ 294460 h 3686004"/>
                <a:gd name="connsiteX191" fmla="*/ 1269133 w 4041704"/>
                <a:gd name="connsiteY191" fmla="*/ 293976 h 3686004"/>
                <a:gd name="connsiteX192" fmla="*/ 1313940 w 4041704"/>
                <a:gd name="connsiteY192" fmla="*/ 261207 h 3686004"/>
                <a:gd name="connsiteX193" fmla="*/ 1314400 w 4041704"/>
                <a:gd name="connsiteY193" fmla="*/ 261959 h 3686004"/>
                <a:gd name="connsiteX194" fmla="*/ 1319862 w 4041704"/>
                <a:gd name="connsiteY194" fmla="*/ 262817 h 3686004"/>
                <a:gd name="connsiteX195" fmla="*/ 1384033 w 4041704"/>
                <a:gd name="connsiteY195" fmla="*/ 293659 h 3686004"/>
                <a:gd name="connsiteX196" fmla="*/ 1398378 w 4041704"/>
                <a:gd name="connsiteY196" fmla="*/ 334493 h 3686004"/>
                <a:gd name="connsiteX197" fmla="*/ 1406634 w 4041704"/>
                <a:gd name="connsiteY197" fmla="*/ 342221 h 3686004"/>
                <a:gd name="connsiteX198" fmla="*/ 1430707 w 4041704"/>
                <a:gd name="connsiteY198" fmla="*/ 337038 h 3686004"/>
                <a:gd name="connsiteX199" fmla="*/ 1439714 w 4041704"/>
                <a:gd name="connsiteY199" fmla="*/ 341409 h 3686004"/>
                <a:gd name="connsiteX200" fmla="*/ 1474809 w 4041704"/>
                <a:gd name="connsiteY200" fmla="*/ 360443 h 3686004"/>
                <a:gd name="connsiteX201" fmla="*/ 1480606 w 4041704"/>
                <a:gd name="connsiteY201" fmla="*/ 352926 h 3686004"/>
                <a:gd name="connsiteX202" fmla="*/ 1497747 w 4041704"/>
                <a:gd name="connsiteY202" fmla="*/ 331495 h 3686004"/>
                <a:gd name="connsiteX203" fmla="*/ 1521596 w 4041704"/>
                <a:gd name="connsiteY203" fmla="*/ 345658 h 3686004"/>
                <a:gd name="connsiteX204" fmla="*/ 1520697 w 4041704"/>
                <a:gd name="connsiteY204" fmla="*/ 360150 h 3686004"/>
                <a:gd name="connsiteX205" fmla="*/ 1539318 w 4041704"/>
                <a:gd name="connsiteY205" fmla="*/ 376668 h 3686004"/>
                <a:gd name="connsiteX206" fmla="*/ 1556863 w 4041704"/>
                <a:gd name="connsiteY206" fmla="*/ 371785 h 3686004"/>
                <a:gd name="connsiteX207" fmla="*/ 1574223 w 4041704"/>
                <a:gd name="connsiteY207" fmla="*/ 365097 h 3686004"/>
                <a:gd name="connsiteX208" fmla="*/ 1588835 w 4041704"/>
                <a:gd name="connsiteY208" fmla="*/ 365434 h 3686004"/>
                <a:gd name="connsiteX209" fmla="*/ 1588872 w 4041704"/>
                <a:gd name="connsiteY209" fmla="*/ 378372 h 3686004"/>
                <a:gd name="connsiteX210" fmla="*/ 1591674 w 4041704"/>
                <a:gd name="connsiteY210" fmla="*/ 407802 h 3686004"/>
                <a:gd name="connsiteX211" fmla="*/ 1605716 w 4041704"/>
                <a:gd name="connsiteY211" fmla="*/ 413300 h 3686004"/>
                <a:gd name="connsiteX212" fmla="*/ 1633726 w 4041704"/>
                <a:gd name="connsiteY212" fmla="*/ 398419 h 3686004"/>
                <a:gd name="connsiteX213" fmla="*/ 1678313 w 4041704"/>
                <a:gd name="connsiteY213" fmla="*/ 396072 h 3686004"/>
                <a:gd name="connsiteX214" fmla="*/ 1689134 w 4041704"/>
                <a:gd name="connsiteY214" fmla="*/ 394971 h 3686004"/>
                <a:gd name="connsiteX215" fmla="*/ 1704395 w 4041704"/>
                <a:gd name="connsiteY215" fmla="*/ 381934 h 3686004"/>
                <a:gd name="connsiteX216" fmla="*/ 1727313 w 4041704"/>
                <a:gd name="connsiteY216" fmla="*/ 363561 h 3686004"/>
                <a:gd name="connsiteX217" fmla="*/ 1716203 w 4041704"/>
                <a:gd name="connsiteY217" fmla="*/ 352842 h 3686004"/>
                <a:gd name="connsiteX218" fmla="*/ 1709511 w 4041704"/>
                <a:gd name="connsiteY218" fmla="*/ 340762 h 3686004"/>
                <a:gd name="connsiteX219" fmla="*/ 1723035 w 4041704"/>
                <a:gd name="connsiteY219" fmla="*/ 324984 h 3686004"/>
                <a:gd name="connsiteX220" fmla="*/ 1732158 w 4041704"/>
                <a:gd name="connsiteY220" fmla="*/ 334083 h 3686004"/>
                <a:gd name="connsiteX221" fmla="*/ 1738918 w 4041704"/>
                <a:gd name="connsiteY221" fmla="*/ 343239 h 3686004"/>
                <a:gd name="connsiteX222" fmla="*/ 1761219 w 4041704"/>
                <a:gd name="connsiteY222" fmla="*/ 322377 h 3686004"/>
                <a:gd name="connsiteX223" fmla="*/ 1758636 w 4041704"/>
                <a:gd name="connsiteY223" fmla="*/ 307691 h 3686004"/>
                <a:gd name="connsiteX224" fmla="*/ 1767241 w 4041704"/>
                <a:gd name="connsiteY224" fmla="*/ 295514 h 3686004"/>
                <a:gd name="connsiteX225" fmla="*/ 1780289 w 4041704"/>
                <a:gd name="connsiteY225" fmla="*/ 300202 h 3686004"/>
                <a:gd name="connsiteX226" fmla="*/ 1787702 w 4041704"/>
                <a:gd name="connsiteY226" fmla="*/ 324787 h 3686004"/>
                <a:gd name="connsiteX227" fmla="*/ 1798995 w 4041704"/>
                <a:gd name="connsiteY227" fmla="*/ 345173 h 3686004"/>
                <a:gd name="connsiteX228" fmla="*/ 1800029 w 4041704"/>
                <a:gd name="connsiteY228" fmla="*/ 345095 h 3686004"/>
                <a:gd name="connsiteX229" fmla="*/ 1798659 w 4041704"/>
                <a:gd name="connsiteY229" fmla="*/ 337106 h 3686004"/>
                <a:gd name="connsiteX230" fmla="*/ 1790248 w 4041704"/>
                <a:gd name="connsiteY230" fmla="*/ 326711 h 3686004"/>
                <a:gd name="connsiteX231" fmla="*/ 1794305 w 4041704"/>
                <a:gd name="connsiteY231" fmla="*/ 319518 h 3686004"/>
                <a:gd name="connsiteX232" fmla="*/ 1808853 w 4041704"/>
                <a:gd name="connsiteY232" fmla="*/ 318746 h 3686004"/>
                <a:gd name="connsiteX233" fmla="*/ 1850485 w 4041704"/>
                <a:gd name="connsiteY233" fmla="*/ 290530 h 3686004"/>
                <a:gd name="connsiteX234" fmla="*/ 1838826 w 4041704"/>
                <a:gd name="connsiteY234" fmla="*/ 274023 h 3686004"/>
                <a:gd name="connsiteX235" fmla="*/ 1826804 w 4041704"/>
                <a:gd name="connsiteY235" fmla="*/ 262610 h 3686004"/>
                <a:gd name="connsiteX236" fmla="*/ 1841648 w 4041704"/>
                <a:gd name="connsiteY236" fmla="*/ 255479 h 3686004"/>
                <a:gd name="connsiteX237" fmla="*/ 1933175 w 4041704"/>
                <a:gd name="connsiteY237" fmla="*/ 211295 h 3686004"/>
                <a:gd name="connsiteX238" fmla="*/ 1937293 w 4041704"/>
                <a:gd name="connsiteY238" fmla="*/ 193317 h 3686004"/>
                <a:gd name="connsiteX239" fmla="*/ 1940378 w 4041704"/>
                <a:gd name="connsiteY239" fmla="*/ 167782 h 3686004"/>
                <a:gd name="connsiteX240" fmla="*/ 1961956 w 4041704"/>
                <a:gd name="connsiteY240" fmla="*/ 179955 h 3686004"/>
                <a:gd name="connsiteX241" fmla="*/ 1992141 w 4041704"/>
                <a:gd name="connsiteY241" fmla="*/ 163131 h 3686004"/>
                <a:gd name="connsiteX242" fmla="*/ 1992331 w 4041704"/>
                <a:gd name="connsiteY242" fmla="*/ 162587 h 3686004"/>
                <a:gd name="connsiteX243" fmla="*/ 1986778 w 4041704"/>
                <a:gd name="connsiteY243" fmla="*/ 144322 h 3686004"/>
                <a:gd name="connsiteX244" fmla="*/ 1973980 w 4041704"/>
                <a:gd name="connsiteY244" fmla="*/ 128749 h 3686004"/>
                <a:gd name="connsiteX245" fmla="*/ 1912158 w 4041704"/>
                <a:gd name="connsiteY245" fmla="*/ 123151 h 3686004"/>
                <a:gd name="connsiteX246" fmla="*/ 1892523 w 4041704"/>
                <a:gd name="connsiteY246" fmla="*/ 135610 h 3686004"/>
                <a:gd name="connsiteX247" fmla="*/ 1878608 w 4041704"/>
                <a:gd name="connsiteY247" fmla="*/ 136350 h 3686004"/>
                <a:gd name="connsiteX248" fmla="*/ 1882843 w 4041704"/>
                <a:gd name="connsiteY248" fmla="*/ 111953 h 3686004"/>
                <a:gd name="connsiteX249" fmla="*/ 1890978 w 4041704"/>
                <a:gd name="connsiteY249" fmla="*/ 106516 h 3686004"/>
                <a:gd name="connsiteX250" fmla="*/ 1929358 w 4041704"/>
                <a:gd name="connsiteY250" fmla="*/ 100672 h 3686004"/>
                <a:gd name="connsiteX251" fmla="*/ 1933047 w 4041704"/>
                <a:gd name="connsiteY251" fmla="*/ 86523 h 3686004"/>
                <a:gd name="connsiteX252" fmla="*/ 1943458 w 4041704"/>
                <a:gd name="connsiteY252" fmla="*/ 67577 h 3686004"/>
                <a:gd name="connsiteX253" fmla="*/ 1946687 w 4041704"/>
                <a:gd name="connsiteY253" fmla="*/ 68673 h 3686004"/>
                <a:gd name="connsiteX254" fmla="*/ 1972161 w 4041704"/>
                <a:gd name="connsiteY254" fmla="*/ 82543 h 3686004"/>
                <a:gd name="connsiteX255" fmla="*/ 1983109 w 4041704"/>
                <a:gd name="connsiteY255" fmla="*/ 73717 h 3686004"/>
                <a:gd name="connsiteX256" fmla="*/ 1986238 w 4041704"/>
                <a:gd name="connsiteY256" fmla="*/ 72916 h 3686004"/>
                <a:gd name="connsiteX257" fmla="*/ 2004144 w 4041704"/>
                <a:gd name="connsiteY257" fmla="*/ 63720 h 3686004"/>
                <a:gd name="connsiteX258" fmla="*/ 2033222 w 4041704"/>
                <a:gd name="connsiteY258" fmla="*/ 26022 h 3686004"/>
                <a:gd name="connsiteX259" fmla="*/ 2078526 w 4041704"/>
                <a:gd name="connsiteY259" fmla="*/ 19176 h 3686004"/>
                <a:gd name="connsiteX260" fmla="*/ 2128694 w 4041704"/>
                <a:gd name="connsiteY260" fmla="*/ 20319 h 3686004"/>
                <a:gd name="connsiteX261" fmla="*/ 2129892 w 4041704"/>
                <a:gd name="connsiteY261" fmla="*/ 18987 h 3686004"/>
                <a:gd name="connsiteX262" fmla="*/ 2179596 w 4041704"/>
                <a:gd name="connsiteY262" fmla="*/ 23325 h 3686004"/>
                <a:gd name="connsiteX263" fmla="*/ 2197183 w 4041704"/>
                <a:gd name="connsiteY263" fmla="*/ 43956 h 3686004"/>
                <a:gd name="connsiteX264" fmla="*/ 2211619 w 4041704"/>
                <a:gd name="connsiteY264" fmla="*/ 17184 h 3686004"/>
                <a:gd name="connsiteX265" fmla="*/ 2215240 w 4041704"/>
                <a:gd name="connsiteY265" fmla="*/ 1769 h 3686004"/>
                <a:gd name="connsiteX266" fmla="*/ 2224397 w 4041704"/>
                <a:gd name="connsiteY266" fmla="*/ 6991 h 3686004"/>
                <a:gd name="connsiteX267" fmla="*/ 2226301 w 4041704"/>
                <a:gd name="connsiteY267" fmla="*/ 18942 h 3686004"/>
                <a:gd name="connsiteX268" fmla="*/ 2232138 w 4041704"/>
                <a:gd name="connsiteY268" fmla="*/ 45271 h 3686004"/>
                <a:gd name="connsiteX269" fmla="*/ 2260606 w 4041704"/>
                <a:gd name="connsiteY269" fmla="*/ 55811 h 3686004"/>
                <a:gd name="connsiteX270" fmla="*/ 2281238 w 4041704"/>
                <a:gd name="connsiteY270" fmla="*/ 38224 h 3686004"/>
                <a:gd name="connsiteX271" fmla="*/ 2298611 w 4041704"/>
                <a:gd name="connsiteY271" fmla="*/ 30959 h 3686004"/>
                <a:gd name="connsiteX272" fmla="*/ 2307841 w 4041704"/>
                <a:gd name="connsiteY272" fmla="*/ 49497 h 3686004"/>
                <a:gd name="connsiteX273" fmla="*/ 2309386 w 4041704"/>
                <a:gd name="connsiteY273" fmla="*/ 78592 h 3686004"/>
                <a:gd name="connsiteX274" fmla="*/ 2325539 w 4041704"/>
                <a:gd name="connsiteY274" fmla="*/ 96128 h 3686004"/>
                <a:gd name="connsiteX275" fmla="*/ 2355715 w 4041704"/>
                <a:gd name="connsiteY275" fmla="*/ 126875 h 3686004"/>
                <a:gd name="connsiteX276" fmla="*/ 2403767 w 4041704"/>
                <a:gd name="connsiteY276" fmla="*/ 159843 h 3686004"/>
                <a:gd name="connsiteX277" fmla="*/ 2411135 w 4041704"/>
                <a:gd name="connsiteY277" fmla="*/ 158481 h 3686004"/>
                <a:gd name="connsiteX278" fmla="*/ 2421802 w 4041704"/>
                <a:gd name="connsiteY278" fmla="*/ 148799 h 3686004"/>
                <a:gd name="connsiteX279" fmla="*/ 2452695 w 4041704"/>
                <a:gd name="connsiteY279" fmla="*/ 145256 h 3686004"/>
                <a:gd name="connsiteX280" fmla="*/ 2477692 w 4041704"/>
                <a:gd name="connsiteY280" fmla="*/ 138221 h 3686004"/>
                <a:gd name="connsiteX281" fmla="*/ 2489883 w 4041704"/>
                <a:gd name="connsiteY281" fmla="*/ 152796 h 3686004"/>
                <a:gd name="connsiteX282" fmla="*/ 2492669 w 4041704"/>
                <a:gd name="connsiteY282" fmla="*/ 176909 h 3686004"/>
                <a:gd name="connsiteX283" fmla="*/ 2499486 w 4041704"/>
                <a:gd name="connsiteY283" fmla="*/ 189073 h 3686004"/>
                <a:gd name="connsiteX284" fmla="*/ 2502551 w 4041704"/>
                <a:gd name="connsiteY284" fmla="*/ 186628 h 3686004"/>
                <a:gd name="connsiteX285" fmla="*/ 2505307 w 4041704"/>
                <a:gd name="connsiteY285" fmla="*/ 172845 h 3686004"/>
                <a:gd name="connsiteX286" fmla="*/ 2536983 w 4041704"/>
                <a:gd name="connsiteY286" fmla="*/ 136278 h 3686004"/>
                <a:gd name="connsiteX287" fmla="*/ 2544398 w 4041704"/>
                <a:gd name="connsiteY287" fmla="*/ 120661 h 3686004"/>
                <a:gd name="connsiteX288" fmla="*/ 2559808 w 4041704"/>
                <a:gd name="connsiteY288" fmla="*/ 112233 h 3686004"/>
                <a:gd name="connsiteX289" fmla="*/ 2624244 w 4041704"/>
                <a:gd name="connsiteY289" fmla="*/ 83440 h 3686004"/>
                <a:gd name="connsiteX290" fmla="*/ 2658258 w 4041704"/>
                <a:gd name="connsiteY290" fmla="*/ 67046 h 3686004"/>
                <a:gd name="connsiteX291" fmla="*/ 2673780 w 4041704"/>
                <a:gd name="connsiteY291" fmla="*/ 84616 h 3686004"/>
                <a:gd name="connsiteX292" fmla="*/ 2702471 w 4041704"/>
                <a:gd name="connsiteY292" fmla="*/ 75481 h 3686004"/>
                <a:gd name="connsiteX293" fmla="*/ 2730195 w 4041704"/>
                <a:gd name="connsiteY293" fmla="*/ 60055 h 3686004"/>
                <a:gd name="connsiteX294" fmla="*/ 2745884 w 4041704"/>
                <a:gd name="connsiteY294" fmla="*/ 80788 h 3686004"/>
                <a:gd name="connsiteX295" fmla="*/ 2758472 w 4041704"/>
                <a:gd name="connsiteY295" fmla="*/ 90901 h 3686004"/>
                <a:gd name="connsiteX296" fmla="*/ 2766756 w 4041704"/>
                <a:gd name="connsiteY296" fmla="*/ 79679 h 3686004"/>
                <a:gd name="connsiteX297" fmla="*/ 2767220 w 4041704"/>
                <a:gd name="connsiteY297" fmla="*/ 76483 h 3686004"/>
                <a:gd name="connsiteX298" fmla="*/ 2773735 w 4041704"/>
                <a:gd name="connsiteY298" fmla="*/ 55840 h 3686004"/>
                <a:gd name="connsiteX299" fmla="*/ 2781499 w 4041704"/>
                <a:gd name="connsiteY299" fmla="*/ 70651 h 3686004"/>
                <a:gd name="connsiteX300" fmla="*/ 2784970 w 4041704"/>
                <a:gd name="connsiteY300" fmla="*/ 88225 h 3686004"/>
                <a:gd name="connsiteX301" fmla="*/ 2815301 w 4041704"/>
                <a:gd name="connsiteY301" fmla="*/ 98032 h 3686004"/>
                <a:gd name="connsiteX302" fmla="*/ 2827279 w 4041704"/>
                <a:gd name="connsiteY302" fmla="*/ 84711 h 3686004"/>
                <a:gd name="connsiteX303" fmla="*/ 2846959 w 4041704"/>
                <a:gd name="connsiteY303" fmla="*/ 96987 h 3686004"/>
                <a:gd name="connsiteX304" fmla="*/ 2848000 w 4041704"/>
                <a:gd name="connsiteY304" fmla="*/ 116593 h 3686004"/>
                <a:gd name="connsiteX305" fmla="*/ 2862855 w 4041704"/>
                <a:gd name="connsiteY305" fmla="*/ 133564 h 3686004"/>
                <a:gd name="connsiteX306" fmla="*/ 2884472 w 4041704"/>
                <a:gd name="connsiteY306" fmla="*/ 158421 h 3686004"/>
                <a:gd name="connsiteX307" fmla="*/ 2917709 w 4041704"/>
                <a:gd name="connsiteY307" fmla="*/ 187102 h 3686004"/>
                <a:gd name="connsiteX308" fmla="*/ 2933291 w 4041704"/>
                <a:gd name="connsiteY308" fmla="*/ 193886 h 3686004"/>
                <a:gd name="connsiteX309" fmla="*/ 2926071 w 4041704"/>
                <a:gd name="connsiteY309" fmla="*/ 201247 h 3686004"/>
                <a:gd name="connsiteX310" fmla="*/ 2934433 w 4041704"/>
                <a:gd name="connsiteY310" fmla="*/ 215391 h 3686004"/>
                <a:gd name="connsiteX311" fmla="*/ 2958478 w 4041704"/>
                <a:gd name="connsiteY311" fmla="*/ 238217 h 3686004"/>
                <a:gd name="connsiteX312" fmla="*/ 2965280 w 4041704"/>
                <a:gd name="connsiteY312" fmla="*/ 258786 h 3686004"/>
                <a:gd name="connsiteX313" fmla="*/ 2958500 w 4041704"/>
                <a:gd name="connsiteY313" fmla="*/ 286420 h 3686004"/>
                <a:gd name="connsiteX314" fmla="*/ 2957723 w 4041704"/>
                <a:gd name="connsiteY314" fmla="*/ 331496 h 3686004"/>
                <a:gd name="connsiteX315" fmla="*/ 2968514 w 4041704"/>
                <a:gd name="connsiteY315" fmla="*/ 343608 h 3686004"/>
                <a:gd name="connsiteX316" fmla="*/ 2968162 w 4041704"/>
                <a:gd name="connsiteY316" fmla="*/ 372803 h 3686004"/>
                <a:gd name="connsiteX317" fmla="*/ 2955827 w 4041704"/>
                <a:gd name="connsiteY317" fmla="*/ 394151 h 3686004"/>
                <a:gd name="connsiteX318" fmla="*/ 2960174 w 4041704"/>
                <a:gd name="connsiteY318" fmla="*/ 403426 h 3686004"/>
                <a:gd name="connsiteX319" fmla="*/ 2961076 w 4041704"/>
                <a:gd name="connsiteY319" fmla="*/ 403846 h 3686004"/>
                <a:gd name="connsiteX320" fmla="*/ 2970332 w 4041704"/>
                <a:gd name="connsiteY320" fmla="*/ 395811 h 3686004"/>
                <a:gd name="connsiteX321" fmla="*/ 2986510 w 4041704"/>
                <a:gd name="connsiteY321" fmla="*/ 387644 h 3686004"/>
                <a:gd name="connsiteX322" fmla="*/ 2988222 w 4041704"/>
                <a:gd name="connsiteY322" fmla="*/ 389933 h 3686004"/>
                <a:gd name="connsiteX323" fmla="*/ 2999263 w 4041704"/>
                <a:gd name="connsiteY323" fmla="*/ 411595 h 3686004"/>
                <a:gd name="connsiteX324" fmla="*/ 3011016 w 4041704"/>
                <a:gd name="connsiteY324" fmla="*/ 410679 h 3686004"/>
                <a:gd name="connsiteX325" fmla="*/ 3013559 w 4041704"/>
                <a:gd name="connsiteY325" fmla="*/ 411609 h 3686004"/>
                <a:gd name="connsiteX326" fmla="*/ 3030298 w 4041704"/>
                <a:gd name="connsiteY326" fmla="*/ 413735 h 3686004"/>
                <a:gd name="connsiteX327" fmla="*/ 3068268 w 4041704"/>
                <a:gd name="connsiteY327" fmla="*/ 401449 h 3686004"/>
                <a:gd name="connsiteX328" fmla="*/ 3102837 w 4041704"/>
                <a:gd name="connsiteY328" fmla="*/ 418184 h 3686004"/>
                <a:gd name="connsiteX329" fmla="*/ 3136983 w 4041704"/>
                <a:gd name="connsiteY329" fmla="*/ 442748 h 3686004"/>
                <a:gd name="connsiteX330" fmla="*/ 3138443 w 4041704"/>
                <a:gd name="connsiteY330" fmla="*/ 442395 h 3686004"/>
                <a:gd name="connsiteX331" fmla="*/ 3170756 w 4041704"/>
                <a:gd name="connsiteY331" fmla="*/ 468949 h 3686004"/>
                <a:gd name="connsiteX332" fmla="*/ 3173139 w 4041704"/>
                <a:gd name="connsiteY332" fmla="*/ 491549 h 3686004"/>
                <a:gd name="connsiteX333" fmla="*/ 3195806 w 4041704"/>
                <a:gd name="connsiteY333" fmla="*/ 479877 h 3686004"/>
                <a:gd name="connsiteX334" fmla="*/ 3205615 w 4041704"/>
                <a:gd name="connsiteY334" fmla="*/ 470935 h 3686004"/>
                <a:gd name="connsiteX335" fmla="*/ 3209472 w 4041704"/>
                <a:gd name="connsiteY335" fmla="*/ 478885 h 3686004"/>
                <a:gd name="connsiteX336" fmla="*/ 3205125 w 4041704"/>
                <a:gd name="connsiteY336" fmla="*/ 488051 h 3686004"/>
                <a:gd name="connsiteX337" fmla="*/ 3196684 w 4041704"/>
                <a:gd name="connsiteY337" fmla="*/ 509022 h 3686004"/>
                <a:gd name="connsiteX338" fmla="*/ 3211374 w 4041704"/>
                <a:gd name="connsiteY338" fmla="*/ 529800 h 3686004"/>
                <a:gd name="connsiteX339" fmla="*/ 3233973 w 4041704"/>
                <a:gd name="connsiteY339" fmla="*/ 527417 h 3686004"/>
                <a:gd name="connsiteX340" fmla="*/ 3249429 w 4041704"/>
                <a:gd name="connsiteY340" fmla="*/ 530626 h 3686004"/>
                <a:gd name="connsiteX341" fmla="*/ 3247026 w 4041704"/>
                <a:gd name="connsiteY341" fmla="*/ 547818 h 3686004"/>
                <a:gd name="connsiteX342" fmla="*/ 3234306 w 4041704"/>
                <a:gd name="connsiteY342" fmla="*/ 568668 h 3686004"/>
                <a:gd name="connsiteX343" fmla="*/ 3237166 w 4041704"/>
                <a:gd name="connsiteY343" fmla="*/ 588447 h 3686004"/>
                <a:gd name="connsiteX344" fmla="*/ 3243460 w 4041704"/>
                <a:gd name="connsiteY344" fmla="*/ 624006 h 3686004"/>
                <a:gd name="connsiteX345" fmla="*/ 3261062 w 4041704"/>
                <a:gd name="connsiteY345" fmla="*/ 669573 h 3686004"/>
                <a:gd name="connsiteX346" fmla="*/ 3266803 w 4041704"/>
                <a:gd name="connsiteY346" fmla="*/ 672122 h 3686004"/>
                <a:gd name="connsiteX347" fmla="*/ 3278766 w 4041704"/>
                <a:gd name="connsiteY347" fmla="*/ 670484 h 3686004"/>
                <a:gd name="connsiteX348" fmla="*/ 3301805 w 4041704"/>
                <a:gd name="connsiteY348" fmla="*/ 682673 h 3686004"/>
                <a:gd name="connsiteX349" fmla="*/ 3322422 w 4041704"/>
                <a:gd name="connsiteY349" fmla="*/ 689654 h 3686004"/>
                <a:gd name="connsiteX350" fmla="*/ 3323945 w 4041704"/>
                <a:gd name="connsiteY350" fmla="*/ 705510 h 3686004"/>
                <a:gd name="connsiteX351" fmla="*/ 3314446 w 4041704"/>
                <a:gd name="connsiteY351" fmla="*/ 723502 h 3686004"/>
                <a:gd name="connsiteX352" fmla="*/ 3313394 w 4041704"/>
                <a:gd name="connsiteY352" fmla="*/ 735144 h 3686004"/>
                <a:gd name="connsiteX353" fmla="*/ 3316672 w 4041704"/>
                <a:gd name="connsiteY353" fmla="*/ 734906 h 3686004"/>
                <a:gd name="connsiteX354" fmla="*/ 3325110 w 4041704"/>
                <a:gd name="connsiteY354" fmla="*/ 726681 h 3686004"/>
                <a:gd name="connsiteX355" fmla="*/ 3364340 w 4041704"/>
                <a:gd name="connsiteY355" fmla="*/ 716408 h 3686004"/>
                <a:gd name="connsiteX356" fmla="*/ 3376868 w 4041704"/>
                <a:gd name="connsiteY356" fmla="*/ 709124 h 3686004"/>
                <a:gd name="connsiteX357" fmla="*/ 3391517 w 4041704"/>
                <a:gd name="connsiteY357" fmla="*/ 710599 h 3686004"/>
                <a:gd name="connsiteX358" fmla="*/ 3449715 w 4041704"/>
                <a:gd name="connsiteY358" fmla="*/ 721225 h 3686004"/>
                <a:gd name="connsiteX359" fmla="*/ 3481003 w 4041704"/>
                <a:gd name="connsiteY359" fmla="*/ 726008 h 3686004"/>
                <a:gd name="connsiteX360" fmla="*/ 3483409 w 4041704"/>
                <a:gd name="connsiteY360" fmla="*/ 745513 h 3686004"/>
                <a:gd name="connsiteX361" fmla="*/ 3507576 w 4041704"/>
                <a:gd name="connsiteY361" fmla="*/ 752793 h 3686004"/>
                <a:gd name="connsiteX362" fmla="*/ 3534055 w 4041704"/>
                <a:gd name="connsiteY362" fmla="*/ 755263 h 3686004"/>
                <a:gd name="connsiteX363" fmla="*/ 3535079 w 4041704"/>
                <a:gd name="connsiteY363" fmla="*/ 777034 h 3686004"/>
                <a:gd name="connsiteX364" fmla="*/ 3538990 w 4041704"/>
                <a:gd name="connsiteY364" fmla="*/ 789993 h 3686004"/>
                <a:gd name="connsiteX365" fmla="*/ 3550035 w 4041704"/>
                <a:gd name="connsiteY365" fmla="*/ 786158 h 3686004"/>
                <a:gd name="connsiteX366" fmla="*/ 3551872 w 4041704"/>
                <a:gd name="connsiteY366" fmla="*/ 784169 h 3686004"/>
                <a:gd name="connsiteX367" fmla="*/ 3566159 w 4041704"/>
                <a:gd name="connsiteY367" fmla="*/ 772983 h 3686004"/>
                <a:gd name="connsiteX368" fmla="*/ 3564509 w 4041704"/>
                <a:gd name="connsiteY368" fmla="*/ 786903 h 3686004"/>
                <a:gd name="connsiteX369" fmla="*/ 3558579 w 4041704"/>
                <a:gd name="connsiteY369" fmla="*/ 800700 h 3686004"/>
                <a:gd name="connsiteX370" fmla="*/ 3574904 w 4041704"/>
                <a:gd name="connsiteY370" fmla="*/ 821854 h 3686004"/>
                <a:gd name="connsiteX371" fmla="*/ 3589499 w 4041704"/>
                <a:gd name="connsiteY371" fmla="*/ 818319 h 3686004"/>
                <a:gd name="connsiteX372" fmla="*/ 3597290 w 4041704"/>
                <a:gd name="connsiteY372" fmla="*/ 836133 h 3686004"/>
                <a:gd name="connsiteX373" fmla="*/ 3588718 w 4041704"/>
                <a:gd name="connsiteY373" fmla="*/ 850183 h 3686004"/>
                <a:gd name="connsiteX374" fmla="*/ 3590947 w 4041704"/>
                <a:gd name="connsiteY374" fmla="*/ 868957 h 3686004"/>
                <a:gd name="connsiteX375" fmla="*/ 3594115 w 4041704"/>
                <a:gd name="connsiteY375" fmla="*/ 896388 h 3686004"/>
                <a:gd name="connsiteX376" fmla="*/ 3603504 w 4041704"/>
                <a:gd name="connsiteY376" fmla="*/ 931969 h 3686004"/>
                <a:gd name="connsiteX377" fmla="*/ 3611064 w 4041704"/>
                <a:gd name="connsiteY377" fmla="*/ 944044 h 3686004"/>
                <a:gd name="connsiteX378" fmla="*/ 3602584 w 4041704"/>
                <a:gd name="connsiteY378" fmla="*/ 945712 h 3686004"/>
                <a:gd name="connsiteX379" fmla="*/ 3601663 w 4041704"/>
                <a:gd name="connsiteY379" fmla="*/ 959454 h 3686004"/>
                <a:gd name="connsiteX380" fmla="*/ 3607473 w 4041704"/>
                <a:gd name="connsiteY380" fmla="*/ 986633 h 3686004"/>
                <a:gd name="connsiteX381" fmla="*/ 3602427 w 4041704"/>
                <a:gd name="connsiteY381" fmla="*/ 1004078 h 3686004"/>
                <a:gd name="connsiteX382" fmla="*/ 3584645 w 4041704"/>
                <a:gd name="connsiteY382" fmla="*/ 1019972 h 3686004"/>
                <a:gd name="connsiteX383" fmla="*/ 3562747 w 4041704"/>
                <a:gd name="connsiteY383" fmla="*/ 1050771 h 3686004"/>
                <a:gd name="connsiteX384" fmla="*/ 3564469 w 4041704"/>
                <a:gd name="connsiteY384" fmla="*/ 1064260 h 3686004"/>
                <a:gd name="connsiteX385" fmla="*/ 3550390 w 4041704"/>
                <a:gd name="connsiteY385" fmla="*/ 1084279 h 3686004"/>
                <a:gd name="connsiteX386" fmla="*/ 3530319 w 4041704"/>
                <a:gd name="connsiteY386" fmla="*/ 1101888 h 3686004"/>
                <a:gd name="connsiteX387" fmla="*/ 3548134 w 4041704"/>
                <a:gd name="connsiteY387" fmla="*/ 1130793 h 3686004"/>
                <a:gd name="connsiteX388" fmla="*/ 3551837 w 4041704"/>
                <a:gd name="connsiteY388" fmla="*/ 1134918 h 3686004"/>
                <a:gd name="connsiteX389" fmla="*/ 3541268 w 4041704"/>
                <a:gd name="connsiteY389" fmla="*/ 1135933 h 3686004"/>
                <a:gd name="connsiteX390" fmla="*/ 3498150 w 4041704"/>
                <a:gd name="connsiteY390" fmla="*/ 1130151 h 3686004"/>
                <a:gd name="connsiteX391" fmla="*/ 3483133 w 4041704"/>
                <a:gd name="connsiteY391" fmla="*/ 1141514 h 3686004"/>
                <a:gd name="connsiteX392" fmla="*/ 3473356 w 4041704"/>
                <a:gd name="connsiteY392" fmla="*/ 1158560 h 3686004"/>
                <a:gd name="connsiteX393" fmla="*/ 3440770 w 4041704"/>
                <a:gd name="connsiteY393" fmla="*/ 1169156 h 3686004"/>
                <a:gd name="connsiteX394" fmla="*/ 3419032 w 4041704"/>
                <a:gd name="connsiteY394" fmla="*/ 1178283 h 3686004"/>
                <a:gd name="connsiteX395" fmla="*/ 3409114 w 4041704"/>
                <a:gd name="connsiteY395" fmla="*/ 1177209 h 3686004"/>
                <a:gd name="connsiteX396" fmla="*/ 3408869 w 4041704"/>
                <a:gd name="connsiteY396" fmla="*/ 1185767 h 3686004"/>
                <a:gd name="connsiteX397" fmla="*/ 3413211 w 4041704"/>
                <a:gd name="connsiteY397" fmla="*/ 1202098 h 3686004"/>
                <a:gd name="connsiteX398" fmla="*/ 3432225 w 4041704"/>
                <a:gd name="connsiteY398" fmla="*/ 1216807 h 3686004"/>
                <a:gd name="connsiteX399" fmla="*/ 3448817 w 4041704"/>
                <a:gd name="connsiteY399" fmla="*/ 1226307 h 3686004"/>
                <a:gd name="connsiteX400" fmla="*/ 3438732 w 4041704"/>
                <a:gd name="connsiteY400" fmla="*/ 1235703 h 3686004"/>
                <a:gd name="connsiteX401" fmla="*/ 3374993 w 4041704"/>
                <a:gd name="connsiteY401" fmla="*/ 1285133 h 3686004"/>
                <a:gd name="connsiteX402" fmla="*/ 3354054 w 4041704"/>
                <a:gd name="connsiteY402" fmla="*/ 1294223 h 3686004"/>
                <a:gd name="connsiteX403" fmla="*/ 3347879 w 4041704"/>
                <a:gd name="connsiteY403" fmla="*/ 1287635 h 3686004"/>
                <a:gd name="connsiteX404" fmla="*/ 3338368 w 4041704"/>
                <a:gd name="connsiteY404" fmla="*/ 1296544 h 3686004"/>
                <a:gd name="connsiteX405" fmla="*/ 3337209 w 4041704"/>
                <a:gd name="connsiteY405" fmla="*/ 1300189 h 3686004"/>
                <a:gd name="connsiteX406" fmla="*/ 3345693 w 4041704"/>
                <a:gd name="connsiteY406" fmla="*/ 1300905 h 3686004"/>
                <a:gd name="connsiteX407" fmla="*/ 3364647 w 4041704"/>
                <a:gd name="connsiteY407" fmla="*/ 1336101 h 3686004"/>
                <a:gd name="connsiteX408" fmla="*/ 3351981 w 4041704"/>
                <a:gd name="connsiteY408" fmla="*/ 1361958 h 3686004"/>
                <a:gd name="connsiteX409" fmla="*/ 3368583 w 4041704"/>
                <a:gd name="connsiteY409" fmla="*/ 1382660 h 3686004"/>
                <a:gd name="connsiteX410" fmla="*/ 3383532 w 4041704"/>
                <a:gd name="connsiteY410" fmla="*/ 1380584 h 3686004"/>
                <a:gd name="connsiteX411" fmla="*/ 3397575 w 4041704"/>
                <a:gd name="connsiteY411" fmla="*/ 1377956 h 3686004"/>
                <a:gd name="connsiteX412" fmla="*/ 3338034 w 4041704"/>
                <a:gd name="connsiteY412" fmla="*/ 1388899 h 3686004"/>
                <a:gd name="connsiteX413" fmla="*/ 3319514 w 4041704"/>
                <a:gd name="connsiteY413" fmla="*/ 1393771 h 3686004"/>
                <a:gd name="connsiteX414" fmla="*/ 3320276 w 4041704"/>
                <a:gd name="connsiteY414" fmla="*/ 1404499 h 3686004"/>
                <a:gd name="connsiteX415" fmla="*/ 3319892 w 4041704"/>
                <a:gd name="connsiteY415" fmla="*/ 1406503 h 3686004"/>
                <a:gd name="connsiteX416" fmla="*/ 3351343 w 4041704"/>
                <a:gd name="connsiteY416" fmla="*/ 1411484 h 3686004"/>
                <a:gd name="connsiteX417" fmla="*/ 3370604 w 4041704"/>
                <a:gd name="connsiteY417" fmla="*/ 1418834 h 3686004"/>
                <a:gd name="connsiteX418" fmla="*/ 3372427 w 4041704"/>
                <a:gd name="connsiteY418" fmla="*/ 1417510 h 3686004"/>
                <a:gd name="connsiteX419" fmla="*/ 3429285 w 4041704"/>
                <a:gd name="connsiteY419" fmla="*/ 1421677 h 3686004"/>
                <a:gd name="connsiteX420" fmla="*/ 3537127 w 4041704"/>
                <a:gd name="connsiteY420" fmla="*/ 1416180 h 3686004"/>
                <a:gd name="connsiteX421" fmla="*/ 3570029 w 4041704"/>
                <a:gd name="connsiteY421" fmla="*/ 1415478 h 3686004"/>
                <a:gd name="connsiteX422" fmla="*/ 3622826 w 4041704"/>
                <a:gd name="connsiteY422" fmla="*/ 1424914 h 3686004"/>
                <a:gd name="connsiteX423" fmla="*/ 3649654 w 4041704"/>
                <a:gd name="connsiteY423" fmla="*/ 1428626 h 3686004"/>
                <a:gd name="connsiteX424" fmla="*/ 3659254 w 4041704"/>
                <a:gd name="connsiteY424" fmla="*/ 1439284 h 3686004"/>
                <a:gd name="connsiteX425" fmla="*/ 3678443 w 4041704"/>
                <a:gd name="connsiteY425" fmla="*/ 1426734 h 3686004"/>
                <a:gd name="connsiteX426" fmla="*/ 3736952 w 4041704"/>
                <a:gd name="connsiteY426" fmla="*/ 1440838 h 3686004"/>
                <a:gd name="connsiteX427" fmla="*/ 3753042 w 4041704"/>
                <a:gd name="connsiteY427" fmla="*/ 1444462 h 3686004"/>
                <a:gd name="connsiteX428" fmla="*/ 3801091 w 4041704"/>
                <a:gd name="connsiteY428" fmla="*/ 1460134 h 3686004"/>
                <a:gd name="connsiteX429" fmla="*/ 3852917 w 4041704"/>
                <a:gd name="connsiteY429" fmla="*/ 1479093 h 3686004"/>
                <a:gd name="connsiteX430" fmla="*/ 3880072 w 4041704"/>
                <a:gd name="connsiteY430" fmla="*/ 1490918 h 3686004"/>
                <a:gd name="connsiteX431" fmla="*/ 3881728 w 4041704"/>
                <a:gd name="connsiteY431" fmla="*/ 1490643 h 3686004"/>
                <a:gd name="connsiteX432" fmla="*/ 3881727 w 4041704"/>
                <a:gd name="connsiteY432" fmla="*/ 1490645 h 3686004"/>
                <a:gd name="connsiteX433" fmla="*/ 3882142 w 4041704"/>
                <a:gd name="connsiteY433" fmla="*/ 1490575 h 3686004"/>
                <a:gd name="connsiteX434" fmla="*/ 3881728 w 4041704"/>
                <a:gd name="connsiteY434" fmla="*/ 1490643 h 3686004"/>
                <a:gd name="connsiteX435" fmla="*/ 3880762 w 4041704"/>
                <a:gd name="connsiteY435" fmla="*/ 1489954 h 3686004"/>
                <a:gd name="connsiteX436" fmla="*/ 3881898 w 4041704"/>
                <a:gd name="connsiteY436" fmla="*/ 1479383 h 3686004"/>
                <a:gd name="connsiteX437" fmla="*/ 3889489 w 4041704"/>
                <a:gd name="connsiteY437" fmla="*/ 1478972 h 3686004"/>
                <a:gd name="connsiteX438" fmla="*/ 3973092 w 4041704"/>
                <a:gd name="connsiteY438" fmla="*/ 1487374 h 3686004"/>
                <a:gd name="connsiteX439" fmla="*/ 3987858 w 4041704"/>
                <a:gd name="connsiteY439" fmla="*/ 1489176 h 3686004"/>
                <a:gd name="connsiteX440" fmla="*/ 3991362 w 4041704"/>
                <a:gd name="connsiteY440" fmla="*/ 1490805 h 3686004"/>
                <a:gd name="connsiteX441" fmla="*/ 3998148 w 4041704"/>
                <a:gd name="connsiteY441" fmla="*/ 1498868 h 3686004"/>
                <a:gd name="connsiteX442" fmla="*/ 3999748 w 4041704"/>
                <a:gd name="connsiteY442" fmla="*/ 1502347 h 3686004"/>
                <a:gd name="connsiteX443" fmla="*/ 3999825 w 4041704"/>
                <a:gd name="connsiteY443" fmla="*/ 1512035 h 3686004"/>
                <a:gd name="connsiteX444" fmla="*/ 3999960 w 4041704"/>
                <a:gd name="connsiteY444" fmla="*/ 1517970 h 3686004"/>
                <a:gd name="connsiteX445" fmla="*/ 4023367 w 4041704"/>
                <a:gd name="connsiteY445" fmla="*/ 1519526 h 3686004"/>
                <a:gd name="connsiteX446" fmla="*/ 4040531 w 4041704"/>
                <a:gd name="connsiteY446" fmla="*/ 1526545 h 3686004"/>
                <a:gd name="connsiteX447" fmla="*/ 4034260 w 4041704"/>
                <a:gd name="connsiteY447" fmla="*/ 1538991 h 3686004"/>
                <a:gd name="connsiteX448" fmla="*/ 3962725 w 4041704"/>
                <a:gd name="connsiteY448" fmla="*/ 1522285 h 3686004"/>
                <a:gd name="connsiteX449" fmla="*/ 3925435 w 4041704"/>
                <a:gd name="connsiteY449" fmla="*/ 1520144 h 3686004"/>
                <a:gd name="connsiteX450" fmla="*/ 3918451 w 4041704"/>
                <a:gd name="connsiteY450" fmla="*/ 1520112 h 3686004"/>
                <a:gd name="connsiteX451" fmla="*/ 3875897 w 4041704"/>
                <a:gd name="connsiteY451" fmla="*/ 1503697 h 3686004"/>
                <a:gd name="connsiteX452" fmla="*/ 3853899 w 4041704"/>
                <a:gd name="connsiteY452" fmla="*/ 1503438 h 3686004"/>
                <a:gd name="connsiteX453" fmla="*/ 3840815 w 4041704"/>
                <a:gd name="connsiteY453" fmla="*/ 1504592 h 3686004"/>
                <a:gd name="connsiteX454" fmla="*/ 3787302 w 4041704"/>
                <a:gd name="connsiteY454" fmla="*/ 1492891 h 3686004"/>
                <a:gd name="connsiteX455" fmla="*/ 3749846 w 4041704"/>
                <a:gd name="connsiteY455" fmla="*/ 1491797 h 3686004"/>
                <a:gd name="connsiteX456" fmla="*/ 3719047 w 4041704"/>
                <a:gd name="connsiteY456" fmla="*/ 1482618 h 3686004"/>
                <a:gd name="connsiteX457" fmla="*/ 3687714 w 4041704"/>
                <a:gd name="connsiteY457" fmla="*/ 1493783 h 3686004"/>
                <a:gd name="connsiteX458" fmla="*/ 3686552 w 4041704"/>
                <a:gd name="connsiteY458" fmla="*/ 1501125 h 3686004"/>
                <a:gd name="connsiteX459" fmla="*/ 3647015 w 4041704"/>
                <a:gd name="connsiteY459" fmla="*/ 1523353 h 3686004"/>
                <a:gd name="connsiteX460" fmla="*/ 3624570 w 4041704"/>
                <a:gd name="connsiteY460" fmla="*/ 1532700 h 3686004"/>
                <a:gd name="connsiteX461" fmla="*/ 3604598 w 4041704"/>
                <a:gd name="connsiteY461" fmla="*/ 1567165 h 3686004"/>
                <a:gd name="connsiteX462" fmla="*/ 3599983 w 4041704"/>
                <a:gd name="connsiteY462" fmla="*/ 1579335 h 3686004"/>
                <a:gd name="connsiteX463" fmla="*/ 3576656 w 4041704"/>
                <a:gd name="connsiteY463" fmla="*/ 1587467 h 3686004"/>
                <a:gd name="connsiteX464" fmla="*/ 3566998 w 4041704"/>
                <a:gd name="connsiteY464" fmla="*/ 1580562 h 3686004"/>
                <a:gd name="connsiteX465" fmla="*/ 3560343 w 4041704"/>
                <a:gd name="connsiteY465" fmla="*/ 1588646 h 3686004"/>
                <a:gd name="connsiteX466" fmla="*/ 3549845 w 4041704"/>
                <a:gd name="connsiteY466" fmla="*/ 1607411 h 3686004"/>
                <a:gd name="connsiteX467" fmla="*/ 3540926 w 4041704"/>
                <a:gd name="connsiteY467" fmla="*/ 1616211 h 3686004"/>
                <a:gd name="connsiteX468" fmla="*/ 3549587 w 4041704"/>
                <a:gd name="connsiteY468" fmla="*/ 1629410 h 3686004"/>
                <a:gd name="connsiteX469" fmla="*/ 3563295 w 4041704"/>
                <a:gd name="connsiteY469" fmla="*/ 1651469 h 3686004"/>
                <a:gd name="connsiteX470" fmla="*/ 3559475 w 4041704"/>
                <a:gd name="connsiteY470" fmla="*/ 1675591 h 3686004"/>
                <a:gd name="connsiteX471" fmla="*/ 3570285 w 4041704"/>
                <a:gd name="connsiteY471" fmla="*/ 1695579 h 3686004"/>
                <a:gd name="connsiteX472" fmla="*/ 3589932 w 4041704"/>
                <a:gd name="connsiteY472" fmla="*/ 1707291 h 3686004"/>
                <a:gd name="connsiteX473" fmla="*/ 3609724 w 4041704"/>
                <a:gd name="connsiteY473" fmla="*/ 1704514 h 3686004"/>
                <a:gd name="connsiteX474" fmla="*/ 3624100 w 4041704"/>
                <a:gd name="connsiteY474" fmla="*/ 1712166 h 3686004"/>
                <a:gd name="connsiteX475" fmla="*/ 3616719 w 4041704"/>
                <a:gd name="connsiteY475" fmla="*/ 1738412 h 3686004"/>
                <a:gd name="connsiteX476" fmla="*/ 3615472 w 4041704"/>
                <a:gd name="connsiteY476" fmla="*/ 1746279 h 3686004"/>
                <a:gd name="connsiteX477" fmla="*/ 3618671 w 4041704"/>
                <a:gd name="connsiteY477" fmla="*/ 1753235 h 3686004"/>
                <a:gd name="connsiteX478" fmla="*/ 3616316 w 4041704"/>
                <a:gd name="connsiteY478" fmla="*/ 1774901 h 3686004"/>
                <a:gd name="connsiteX479" fmla="*/ 3635028 w 4041704"/>
                <a:gd name="connsiteY479" fmla="*/ 1778940 h 3686004"/>
                <a:gd name="connsiteX480" fmla="*/ 3639165 w 4041704"/>
                <a:gd name="connsiteY480" fmla="*/ 1783358 h 3686004"/>
                <a:gd name="connsiteX481" fmla="*/ 3656369 w 4041704"/>
                <a:gd name="connsiteY481" fmla="*/ 1827474 h 3686004"/>
                <a:gd name="connsiteX482" fmla="*/ 3657386 w 4041704"/>
                <a:gd name="connsiteY482" fmla="*/ 1834623 h 3686004"/>
                <a:gd name="connsiteX483" fmla="*/ 3652762 w 4041704"/>
                <a:gd name="connsiteY483" fmla="*/ 1867218 h 3686004"/>
                <a:gd name="connsiteX484" fmla="*/ 3633034 w 4041704"/>
                <a:gd name="connsiteY484" fmla="*/ 1910323 h 3686004"/>
                <a:gd name="connsiteX485" fmla="*/ 3623144 w 4041704"/>
                <a:gd name="connsiteY485" fmla="*/ 1928646 h 3686004"/>
                <a:gd name="connsiteX486" fmla="*/ 3613368 w 4041704"/>
                <a:gd name="connsiteY486" fmla="*/ 1939462 h 3686004"/>
                <a:gd name="connsiteX487" fmla="*/ 3569227 w 4041704"/>
                <a:gd name="connsiteY487" fmla="*/ 1953435 h 3686004"/>
                <a:gd name="connsiteX488" fmla="*/ 3560447 w 4041704"/>
                <a:gd name="connsiteY488" fmla="*/ 1957957 h 3686004"/>
                <a:gd name="connsiteX489" fmla="*/ 3546964 w 4041704"/>
                <a:gd name="connsiteY489" fmla="*/ 1985387 h 3686004"/>
                <a:gd name="connsiteX490" fmla="*/ 3540059 w 4041704"/>
                <a:gd name="connsiteY490" fmla="*/ 1995045 h 3686004"/>
                <a:gd name="connsiteX491" fmla="*/ 3521556 w 4041704"/>
                <a:gd name="connsiteY491" fmla="*/ 2016841 h 3686004"/>
                <a:gd name="connsiteX492" fmla="*/ 3525497 w 4041704"/>
                <a:gd name="connsiteY492" fmla="*/ 2029292 h 3686004"/>
                <a:gd name="connsiteX493" fmla="*/ 3539601 w 4041704"/>
                <a:gd name="connsiteY493" fmla="*/ 2030598 h 3686004"/>
                <a:gd name="connsiteX494" fmla="*/ 3522138 w 4041704"/>
                <a:gd name="connsiteY494" fmla="*/ 2053422 h 3686004"/>
                <a:gd name="connsiteX495" fmla="*/ 3498434 w 4041704"/>
                <a:gd name="connsiteY495" fmla="*/ 2099040 h 3686004"/>
                <a:gd name="connsiteX496" fmla="*/ 3498803 w 4041704"/>
                <a:gd name="connsiteY496" fmla="*/ 2096020 h 3686004"/>
                <a:gd name="connsiteX497" fmla="*/ 3507452 w 4041704"/>
                <a:gd name="connsiteY497" fmla="*/ 2075350 h 3686004"/>
                <a:gd name="connsiteX498" fmla="*/ 3505010 w 4041704"/>
                <a:gd name="connsiteY498" fmla="*/ 2043248 h 3686004"/>
                <a:gd name="connsiteX499" fmla="*/ 3482570 w 4041704"/>
                <a:gd name="connsiteY499" fmla="*/ 2042383 h 3686004"/>
                <a:gd name="connsiteX500" fmla="*/ 3478178 w 4041704"/>
                <a:gd name="connsiteY500" fmla="*/ 2049750 h 3686004"/>
                <a:gd name="connsiteX501" fmla="*/ 3467318 w 4041704"/>
                <a:gd name="connsiteY501" fmla="*/ 2077595 h 3686004"/>
                <a:gd name="connsiteX502" fmla="*/ 3448518 w 4041704"/>
                <a:gd name="connsiteY502" fmla="*/ 2084293 h 3686004"/>
                <a:gd name="connsiteX503" fmla="*/ 3416302 w 4041704"/>
                <a:gd name="connsiteY503" fmla="*/ 2094243 h 3686004"/>
                <a:gd name="connsiteX504" fmla="*/ 3400649 w 4041704"/>
                <a:gd name="connsiteY504" fmla="*/ 2101439 h 3686004"/>
                <a:gd name="connsiteX505" fmla="*/ 3392861 w 4041704"/>
                <a:gd name="connsiteY505" fmla="*/ 2109883 h 3686004"/>
                <a:gd name="connsiteX506" fmla="*/ 3402050 w 4041704"/>
                <a:gd name="connsiteY506" fmla="*/ 2112950 h 3686004"/>
                <a:gd name="connsiteX507" fmla="*/ 3434326 w 4041704"/>
                <a:gd name="connsiteY507" fmla="*/ 2153540 h 3686004"/>
                <a:gd name="connsiteX508" fmla="*/ 3411986 w 4041704"/>
                <a:gd name="connsiteY508" fmla="*/ 2175804 h 3686004"/>
                <a:gd name="connsiteX509" fmla="*/ 3401240 w 4041704"/>
                <a:gd name="connsiteY509" fmla="*/ 2196142 h 3686004"/>
                <a:gd name="connsiteX510" fmla="*/ 3412689 w 4041704"/>
                <a:gd name="connsiteY510" fmla="*/ 2208706 h 3686004"/>
                <a:gd name="connsiteX511" fmla="*/ 3442159 w 4041704"/>
                <a:gd name="connsiteY511" fmla="*/ 2226274 h 3686004"/>
                <a:gd name="connsiteX512" fmla="*/ 3446101 w 4041704"/>
                <a:gd name="connsiteY512" fmla="*/ 2238724 h 3686004"/>
                <a:gd name="connsiteX513" fmla="*/ 3427747 w 4041704"/>
                <a:gd name="connsiteY513" fmla="*/ 2354615 h 3686004"/>
                <a:gd name="connsiteX514" fmla="*/ 3418205 w 4041704"/>
                <a:gd name="connsiteY514" fmla="*/ 2394495 h 3686004"/>
                <a:gd name="connsiteX515" fmla="*/ 3426176 w 4041704"/>
                <a:gd name="connsiteY515" fmla="*/ 2408659 h 3686004"/>
                <a:gd name="connsiteX516" fmla="*/ 3439494 w 4041704"/>
                <a:gd name="connsiteY516" fmla="*/ 2436571 h 3686004"/>
                <a:gd name="connsiteX517" fmla="*/ 3469785 w 4041704"/>
                <a:gd name="connsiteY517" fmla="*/ 2469320 h 3686004"/>
                <a:gd name="connsiteX518" fmla="*/ 3500336 w 4041704"/>
                <a:gd name="connsiteY518" fmla="*/ 2480071 h 3686004"/>
                <a:gd name="connsiteX519" fmla="*/ 3502210 w 4041704"/>
                <a:gd name="connsiteY519" fmla="*/ 2485206 h 3686004"/>
                <a:gd name="connsiteX520" fmla="*/ 3500872 w 4041704"/>
                <a:gd name="connsiteY520" fmla="*/ 2514022 h 3686004"/>
                <a:gd name="connsiteX521" fmla="*/ 3493729 w 4041704"/>
                <a:gd name="connsiteY521" fmla="*/ 2559120 h 3686004"/>
                <a:gd name="connsiteX522" fmla="*/ 3483071 w 4041704"/>
                <a:gd name="connsiteY522" fmla="*/ 2568720 h 3686004"/>
                <a:gd name="connsiteX523" fmla="*/ 3482158 w 4041704"/>
                <a:gd name="connsiteY523" fmla="*/ 2574489 h 3686004"/>
                <a:gd name="connsiteX524" fmla="*/ 3459948 w 4041704"/>
                <a:gd name="connsiteY524" fmla="*/ 2612900 h 3686004"/>
                <a:gd name="connsiteX525" fmla="*/ 3443380 w 4041704"/>
                <a:gd name="connsiteY525" fmla="*/ 2625865 h 3686004"/>
                <a:gd name="connsiteX526" fmla="*/ 3420587 w 4041704"/>
                <a:gd name="connsiteY526" fmla="*/ 2613654 h 3686004"/>
                <a:gd name="connsiteX527" fmla="*/ 3417441 w 4041704"/>
                <a:gd name="connsiteY527" fmla="*/ 2613156 h 3686004"/>
                <a:gd name="connsiteX528" fmla="*/ 3333756 w 4041704"/>
                <a:gd name="connsiteY528" fmla="*/ 2605278 h 3686004"/>
                <a:gd name="connsiteX529" fmla="*/ 3325100 w 4041704"/>
                <a:gd name="connsiteY529" fmla="*/ 2581868 h 3686004"/>
                <a:gd name="connsiteX530" fmla="*/ 3318589 w 4041704"/>
                <a:gd name="connsiteY530" fmla="*/ 2575462 h 3686004"/>
                <a:gd name="connsiteX531" fmla="*/ 3305204 w 4041704"/>
                <a:gd name="connsiteY531" fmla="*/ 2571729 h 3686004"/>
                <a:gd name="connsiteX532" fmla="*/ 3316361 w 4041704"/>
                <a:gd name="connsiteY532" fmla="*/ 2558982 h 3686004"/>
                <a:gd name="connsiteX533" fmla="*/ 3307290 w 4041704"/>
                <a:gd name="connsiteY533" fmla="*/ 2538194 h 3686004"/>
                <a:gd name="connsiteX534" fmla="*/ 3305747 w 4041704"/>
                <a:gd name="connsiteY534" fmla="*/ 2530962 h 3686004"/>
                <a:gd name="connsiteX535" fmla="*/ 3298183 w 4041704"/>
                <a:gd name="connsiteY535" fmla="*/ 2534601 h 3686004"/>
                <a:gd name="connsiteX536" fmla="*/ 3289953 w 4041704"/>
                <a:gd name="connsiteY536" fmla="*/ 2542436 h 3686004"/>
                <a:gd name="connsiteX537" fmla="*/ 3279280 w 4041704"/>
                <a:gd name="connsiteY537" fmla="*/ 2542477 h 3686004"/>
                <a:gd name="connsiteX538" fmla="*/ 3278980 w 4041704"/>
                <a:gd name="connsiteY538" fmla="*/ 2542776 h 3686004"/>
                <a:gd name="connsiteX539" fmla="*/ 3288743 w 4041704"/>
                <a:gd name="connsiteY539" fmla="*/ 2549150 h 3686004"/>
                <a:gd name="connsiteX540" fmla="*/ 3282013 w 4041704"/>
                <a:gd name="connsiteY540" fmla="*/ 2554876 h 3686004"/>
                <a:gd name="connsiteX541" fmla="*/ 3273364 w 4041704"/>
                <a:gd name="connsiteY541" fmla="*/ 2553216 h 3686004"/>
                <a:gd name="connsiteX542" fmla="*/ 3271617 w 4041704"/>
                <a:gd name="connsiteY542" fmla="*/ 2563184 h 3686004"/>
                <a:gd name="connsiteX543" fmla="*/ 3259817 w 4041704"/>
                <a:gd name="connsiteY543" fmla="*/ 2593568 h 3686004"/>
                <a:gd name="connsiteX544" fmla="*/ 3259480 w 4041704"/>
                <a:gd name="connsiteY544" fmla="*/ 2605879 h 3686004"/>
                <a:gd name="connsiteX545" fmla="*/ 3270159 w 4041704"/>
                <a:gd name="connsiteY545" fmla="*/ 2609720 h 3686004"/>
                <a:gd name="connsiteX546" fmla="*/ 3284287 w 4041704"/>
                <a:gd name="connsiteY546" fmla="*/ 2618945 h 3686004"/>
                <a:gd name="connsiteX547" fmla="*/ 3286808 w 4041704"/>
                <a:gd name="connsiteY547" fmla="*/ 2660735 h 3686004"/>
                <a:gd name="connsiteX548" fmla="*/ 3285386 w 4041704"/>
                <a:gd name="connsiteY548" fmla="*/ 2667163 h 3686004"/>
                <a:gd name="connsiteX549" fmla="*/ 3283128 w 4041704"/>
                <a:gd name="connsiteY549" fmla="*/ 2670599 h 3686004"/>
                <a:gd name="connsiteX550" fmla="*/ 3292503 w 4041704"/>
                <a:gd name="connsiteY550" fmla="*/ 2683060 h 3686004"/>
                <a:gd name="connsiteX551" fmla="*/ 3298349 w 4041704"/>
                <a:gd name="connsiteY551" fmla="*/ 2682050 h 3686004"/>
                <a:gd name="connsiteX552" fmla="*/ 3307862 w 4041704"/>
                <a:gd name="connsiteY552" fmla="*/ 2673746 h 3686004"/>
                <a:gd name="connsiteX553" fmla="*/ 3336874 w 4041704"/>
                <a:gd name="connsiteY553" fmla="*/ 2667053 h 3686004"/>
                <a:gd name="connsiteX554" fmla="*/ 3361333 w 4041704"/>
                <a:gd name="connsiteY554" fmla="*/ 2658563 h 3686004"/>
                <a:gd name="connsiteX555" fmla="*/ 3378700 w 4041704"/>
                <a:gd name="connsiteY555" fmla="*/ 2647336 h 3686004"/>
                <a:gd name="connsiteX556" fmla="*/ 3389842 w 4041704"/>
                <a:gd name="connsiteY556" fmla="*/ 2665227 h 3686004"/>
                <a:gd name="connsiteX557" fmla="*/ 3397694 w 4041704"/>
                <a:gd name="connsiteY557" fmla="*/ 2697111 h 3686004"/>
                <a:gd name="connsiteX558" fmla="*/ 3400149 w 4041704"/>
                <a:gd name="connsiteY558" fmla="*/ 2698576 h 3686004"/>
                <a:gd name="connsiteX559" fmla="*/ 3417201 w 4041704"/>
                <a:gd name="connsiteY559" fmla="*/ 2713102 h 3686004"/>
                <a:gd name="connsiteX560" fmla="*/ 3410947 w 4041704"/>
                <a:gd name="connsiteY560" fmla="*/ 2749202 h 3686004"/>
                <a:gd name="connsiteX561" fmla="*/ 3404597 w 4041704"/>
                <a:gd name="connsiteY561" fmla="*/ 2751959 h 3686004"/>
                <a:gd name="connsiteX562" fmla="*/ 3393284 w 4041704"/>
                <a:gd name="connsiteY562" fmla="*/ 2745329 h 3686004"/>
                <a:gd name="connsiteX563" fmla="*/ 3389862 w 4041704"/>
                <a:gd name="connsiteY563" fmla="*/ 2743175 h 3686004"/>
                <a:gd name="connsiteX564" fmla="*/ 3369393 w 4041704"/>
                <a:gd name="connsiteY564" fmla="*/ 2716281 h 3686004"/>
                <a:gd name="connsiteX565" fmla="*/ 3358136 w 4041704"/>
                <a:gd name="connsiteY565" fmla="*/ 2705898 h 3686004"/>
                <a:gd name="connsiteX566" fmla="*/ 3326206 w 4041704"/>
                <a:gd name="connsiteY566" fmla="*/ 2697078 h 3686004"/>
                <a:gd name="connsiteX567" fmla="*/ 3295330 w 4041704"/>
                <a:gd name="connsiteY567" fmla="*/ 2711615 h 3686004"/>
                <a:gd name="connsiteX568" fmla="*/ 3292130 w 4041704"/>
                <a:gd name="connsiteY568" fmla="*/ 2718355 h 3686004"/>
                <a:gd name="connsiteX569" fmla="*/ 3297187 w 4041704"/>
                <a:gd name="connsiteY569" fmla="*/ 2727762 h 3686004"/>
                <a:gd name="connsiteX570" fmla="*/ 3289779 w 4041704"/>
                <a:gd name="connsiteY570" fmla="*/ 2725356 h 3686004"/>
                <a:gd name="connsiteX571" fmla="*/ 3287722 w 4041704"/>
                <a:gd name="connsiteY571" fmla="*/ 2734726 h 3686004"/>
                <a:gd name="connsiteX572" fmla="*/ 3289609 w 4041704"/>
                <a:gd name="connsiteY572" fmla="*/ 2748262 h 3686004"/>
                <a:gd name="connsiteX573" fmla="*/ 3285161 w 4041704"/>
                <a:gd name="connsiteY573" fmla="*/ 2759383 h 3686004"/>
                <a:gd name="connsiteX574" fmla="*/ 3274895 w 4041704"/>
                <a:gd name="connsiteY574" fmla="*/ 2752920 h 3686004"/>
                <a:gd name="connsiteX575" fmla="*/ 3271161 w 4041704"/>
                <a:gd name="connsiteY575" fmla="*/ 2736485 h 3686004"/>
                <a:gd name="connsiteX576" fmla="*/ 3266142 w 4041704"/>
                <a:gd name="connsiteY576" fmla="*/ 2736601 h 3686004"/>
                <a:gd name="connsiteX577" fmla="*/ 3258831 w 4041704"/>
                <a:gd name="connsiteY577" fmla="*/ 2739855 h 3686004"/>
                <a:gd name="connsiteX578" fmla="*/ 3262278 w 4041704"/>
                <a:gd name="connsiteY578" fmla="*/ 2745613 h 3686004"/>
                <a:gd name="connsiteX579" fmla="*/ 3255571 w 4041704"/>
                <a:gd name="connsiteY579" fmla="*/ 2759535 h 3686004"/>
                <a:gd name="connsiteX580" fmla="*/ 3238454 w 4041704"/>
                <a:gd name="connsiteY580" fmla="*/ 2769189 h 3686004"/>
                <a:gd name="connsiteX581" fmla="*/ 3240926 w 4041704"/>
                <a:gd name="connsiteY581" fmla="*/ 2794307 h 3686004"/>
                <a:gd name="connsiteX582" fmla="*/ 3248725 w 4041704"/>
                <a:gd name="connsiteY582" fmla="*/ 2819731 h 3686004"/>
                <a:gd name="connsiteX583" fmla="*/ 3228986 w 4041704"/>
                <a:gd name="connsiteY583" fmla="*/ 2828968 h 3686004"/>
                <a:gd name="connsiteX584" fmla="*/ 3218493 w 4041704"/>
                <a:gd name="connsiteY584" fmla="*/ 2837521 h 3686004"/>
                <a:gd name="connsiteX585" fmla="*/ 3226246 w 4041704"/>
                <a:gd name="connsiteY585" fmla="*/ 2846274 h 3686004"/>
                <a:gd name="connsiteX586" fmla="*/ 3228785 w 4041704"/>
                <a:gd name="connsiteY586" fmla="*/ 2847214 h 3686004"/>
                <a:gd name="connsiteX587" fmla="*/ 3244569 w 4041704"/>
                <a:gd name="connsiteY587" fmla="*/ 2856164 h 3686004"/>
                <a:gd name="connsiteX588" fmla="*/ 3231069 w 4041704"/>
                <a:gd name="connsiteY588" fmla="*/ 2859939 h 3686004"/>
                <a:gd name="connsiteX589" fmla="*/ 3216055 w 4041704"/>
                <a:gd name="connsiteY589" fmla="*/ 2859712 h 3686004"/>
                <a:gd name="connsiteX590" fmla="*/ 3202712 w 4041704"/>
                <a:gd name="connsiteY590" fmla="*/ 2882863 h 3686004"/>
                <a:gd name="connsiteX591" fmla="*/ 3211539 w 4041704"/>
                <a:gd name="connsiteY591" fmla="*/ 2895012 h 3686004"/>
                <a:gd name="connsiteX592" fmla="*/ 3198034 w 4041704"/>
                <a:gd name="connsiteY592" fmla="*/ 2908999 h 3686004"/>
                <a:gd name="connsiteX593" fmla="*/ 3181779 w 4041704"/>
                <a:gd name="connsiteY593" fmla="*/ 2906425 h 3686004"/>
                <a:gd name="connsiteX594" fmla="*/ 3165269 w 4041704"/>
                <a:gd name="connsiteY594" fmla="*/ 2915636 h 3686004"/>
                <a:gd name="connsiteX595" fmla="*/ 3141111 w 4041704"/>
                <a:gd name="connsiteY595" fmla="*/ 2929013 h 3686004"/>
                <a:gd name="connsiteX596" fmla="*/ 3111788 w 4041704"/>
                <a:gd name="connsiteY596" fmla="*/ 2951246 h 3686004"/>
                <a:gd name="connsiteX597" fmla="*/ 3103501 w 4041704"/>
                <a:gd name="connsiteY597" fmla="*/ 2962833 h 3686004"/>
                <a:gd name="connsiteX598" fmla="*/ 3098730 w 4041704"/>
                <a:gd name="connsiteY598" fmla="*/ 2955628 h 3686004"/>
                <a:gd name="connsiteX599" fmla="*/ 3085672 w 4041704"/>
                <a:gd name="connsiteY599" fmla="*/ 2960010 h 3686004"/>
                <a:gd name="connsiteX600" fmla="*/ 3081075 w 4041704"/>
                <a:gd name="connsiteY600" fmla="*/ 2967665 h 3686004"/>
                <a:gd name="connsiteX601" fmla="*/ 3086646 w 4041704"/>
                <a:gd name="connsiteY601" fmla="*/ 2973865 h 3686004"/>
                <a:gd name="connsiteX602" fmla="*/ 3072757 w 4041704"/>
                <a:gd name="connsiteY602" fmla="*/ 2975754 h 3686004"/>
                <a:gd name="connsiteX603" fmla="*/ 3067356 w 4041704"/>
                <a:gd name="connsiteY603" fmla="*/ 2974923 h 3686004"/>
                <a:gd name="connsiteX604" fmla="*/ 3062755 w 4041704"/>
                <a:gd name="connsiteY604" fmla="*/ 2975733 h 3686004"/>
                <a:gd name="connsiteX605" fmla="*/ 3044703 w 4041704"/>
                <a:gd name="connsiteY605" fmla="*/ 2977712 h 3686004"/>
                <a:gd name="connsiteX606" fmla="*/ 3040222 w 4041704"/>
                <a:gd name="connsiteY606" fmla="*/ 2977051 h 3686004"/>
                <a:gd name="connsiteX607" fmla="*/ 3038819 w 4041704"/>
                <a:gd name="connsiteY607" fmla="*/ 2983436 h 3686004"/>
                <a:gd name="connsiteX608" fmla="*/ 3041525 w 4041704"/>
                <a:gd name="connsiteY608" fmla="*/ 2994574 h 3686004"/>
                <a:gd name="connsiteX609" fmla="*/ 3048604 w 4041704"/>
                <a:gd name="connsiteY609" fmla="*/ 3007817 h 3686004"/>
                <a:gd name="connsiteX610" fmla="*/ 3033310 w 4041704"/>
                <a:gd name="connsiteY610" fmla="*/ 3019823 h 3686004"/>
                <a:gd name="connsiteX611" fmla="*/ 3017560 w 4041704"/>
                <a:gd name="connsiteY611" fmla="*/ 3015045 h 3686004"/>
                <a:gd name="connsiteX612" fmla="*/ 3007298 w 4041704"/>
                <a:gd name="connsiteY612" fmla="*/ 3013664 h 3686004"/>
                <a:gd name="connsiteX613" fmla="*/ 3000754 w 4041704"/>
                <a:gd name="connsiteY613" fmla="*/ 3020997 h 3686004"/>
                <a:gd name="connsiteX614" fmla="*/ 3001671 w 4041704"/>
                <a:gd name="connsiteY614" fmla="*/ 3021465 h 3686004"/>
                <a:gd name="connsiteX615" fmla="*/ 2995069 w 4041704"/>
                <a:gd name="connsiteY615" fmla="*/ 3033588 h 3686004"/>
                <a:gd name="connsiteX616" fmla="*/ 2954465 w 4041704"/>
                <a:gd name="connsiteY616" fmla="*/ 3108485 h 3686004"/>
                <a:gd name="connsiteX617" fmla="*/ 2960471 w 4041704"/>
                <a:gd name="connsiteY617" fmla="*/ 3122730 h 3686004"/>
                <a:gd name="connsiteX618" fmla="*/ 2970885 w 4041704"/>
                <a:gd name="connsiteY618" fmla="*/ 3141609 h 3686004"/>
                <a:gd name="connsiteX619" fmla="*/ 2950245 w 4041704"/>
                <a:gd name="connsiteY619" fmla="*/ 3143900 h 3686004"/>
                <a:gd name="connsiteX620" fmla="*/ 2937957 w 4041704"/>
                <a:gd name="connsiteY620" fmla="*/ 3170134 h 3686004"/>
                <a:gd name="connsiteX621" fmla="*/ 2945149 w 4041704"/>
                <a:gd name="connsiteY621" fmla="*/ 3194327 h 3686004"/>
                <a:gd name="connsiteX622" fmla="*/ 2943374 w 4041704"/>
                <a:gd name="connsiteY622" fmla="*/ 3245492 h 3686004"/>
                <a:gd name="connsiteX623" fmla="*/ 2924099 w 4041704"/>
                <a:gd name="connsiteY623" fmla="*/ 3263038 h 3686004"/>
                <a:gd name="connsiteX624" fmla="*/ 2910544 w 4041704"/>
                <a:gd name="connsiteY624" fmla="*/ 3280070 h 3686004"/>
                <a:gd name="connsiteX625" fmla="*/ 2895111 w 4041704"/>
                <a:gd name="connsiteY625" fmla="*/ 3276129 h 3686004"/>
                <a:gd name="connsiteX626" fmla="*/ 2863294 w 4041704"/>
                <a:gd name="connsiteY626" fmla="*/ 3252663 h 3686004"/>
                <a:gd name="connsiteX627" fmla="*/ 2834578 w 4041704"/>
                <a:gd name="connsiteY627" fmla="*/ 3242372 h 3686004"/>
                <a:gd name="connsiteX628" fmla="*/ 2785273 w 4041704"/>
                <a:gd name="connsiteY628" fmla="*/ 3254770 h 3686004"/>
                <a:gd name="connsiteX629" fmla="*/ 2775514 w 4041704"/>
                <a:gd name="connsiteY629" fmla="*/ 3264662 h 3686004"/>
                <a:gd name="connsiteX630" fmla="*/ 2760612 w 4041704"/>
                <a:gd name="connsiteY630" fmla="*/ 3273241 h 3686004"/>
                <a:gd name="connsiteX631" fmla="*/ 2756924 w 4041704"/>
                <a:gd name="connsiteY631" fmla="*/ 3258492 h 3686004"/>
                <a:gd name="connsiteX632" fmla="*/ 2754004 w 4041704"/>
                <a:gd name="connsiteY632" fmla="*/ 3250621 h 3686004"/>
                <a:gd name="connsiteX633" fmla="*/ 2747464 w 4041704"/>
                <a:gd name="connsiteY633" fmla="*/ 3255198 h 3686004"/>
                <a:gd name="connsiteX634" fmla="*/ 2697171 w 4041704"/>
                <a:gd name="connsiteY634" fmla="*/ 3269754 h 3686004"/>
                <a:gd name="connsiteX635" fmla="*/ 2675868 w 4041704"/>
                <a:gd name="connsiteY635" fmla="*/ 3265425 h 3686004"/>
                <a:gd name="connsiteX636" fmla="*/ 2673392 w 4041704"/>
                <a:gd name="connsiteY636" fmla="*/ 3261362 h 3686004"/>
                <a:gd name="connsiteX637" fmla="*/ 2671104 w 4041704"/>
                <a:gd name="connsiteY637" fmla="*/ 3263092 h 3686004"/>
                <a:gd name="connsiteX638" fmla="*/ 2662639 w 4041704"/>
                <a:gd name="connsiteY638" fmla="*/ 3257802 h 3686004"/>
                <a:gd name="connsiteX639" fmla="*/ 2660869 w 4041704"/>
                <a:gd name="connsiteY639" fmla="*/ 3253543 h 3686004"/>
                <a:gd name="connsiteX640" fmla="*/ 2650158 w 4041704"/>
                <a:gd name="connsiteY640" fmla="*/ 3249077 h 3686004"/>
                <a:gd name="connsiteX641" fmla="*/ 2645756 w 4041704"/>
                <a:gd name="connsiteY641" fmla="*/ 3244534 h 3686004"/>
                <a:gd name="connsiteX642" fmla="*/ 2645179 w 4041704"/>
                <a:gd name="connsiteY642" fmla="*/ 3248918 h 3686004"/>
                <a:gd name="connsiteX643" fmla="*/ 2593191 w 4041704"/>
                <a:gd name="connsiteY643" fmla="*/ 3294739 h 3686004"/>
                <a:gd name="connsiteX644" fmla="*/ 2555482 w 4041704"/>
                <a:gd name="connsiteY644" fmla="*/ 3295150 h 3686004"/>
                <a:gd name="connsiteX645" fmla="*/ 2497398 w 4041704"/>
                <a:gd name="connsiteY645" fmla="*/ 3286039 h 3686004"/>
                <a:gd name="connsiteX646" fmla="*/ 2490388 w 4041704"/>
                <a:gd name="connsiteY646" fmla="*/ 3282957 h 3686004"/>
                <a:gd name="connsiteX647" fmla="*/ 2483284 w 4041704"/>
                <a:gd name="connsiteY647" fmla="*/ 3290519 h 3686004"/>
                <a:gd name="connsiteX648" fmla="*/ 2482076 w 4041704"/>
                <a:gd name="connsiteY648" fmla="*/ 3297985 h 3686004"/>
                <a:gd name="connsiteX649" fmla="*/ 2485672 w 4041704"/>
                <a:gd name="connsiteY649" fmla="*/ 3308429 h 3686004"/>
                <a:gd name="connsiteX650" fmla="*/ 2482573 w 4041704"/>
                <a:gd name="connsiteY650" fmla="*/ 3314037 h 3686004"/>
                <a:gd name="connsiteX651" fmla="*/ 2480335 w 4041704"/>
                <a:gd name="connsiteY651" fmla="*/ 3314275 h 3686004"/>
                <a:gd name="connsiteX652" fmla="*/ 2480624 w 4041704"/>
                <a:gd name="connsiteY652" fmla="*/ 3329114 h 3686004"/>
                <a:gd name="connsiteX653" fmla="*/ 2470723 w 4041704"/>
                <a:gd name="connsiteY653" fmla="*/ 3346053 h 3686004"/>
                <a:gd name="connsiteX654" fmla="*/ 2439847 w 4041704"/>
                <a:gd name="connsiteY654" fmla="*/ 3342529 h 3686004"/>
                <a:gd name="connsiteX655" fmla="*/ 2420715 w 4041704"/>
                <a:gd name="connsiteY655" fmla="*/ 3345080 h 3686004"/>
                <a:gd name="connsiteX656" fmla="*/ 2423593 w 4041704"/>
                <a:gd name="connsiteY656" fmla="*/ 3361502 h 3686004"/>
                <a:gd name="connsiteX657" fmla="*/ 2425975 w 4041704"/>
                <a:gd name="connsiteY657" fmla="*/ 3364541 h 3686004"/>
                <a:gd name="connsiteX658" fmla="*/ 2438462 w 4041704"/>
                <a:gd name="connsiteY658" fmla="*/ 3387201 h 3686004"/>
                <a:gd name="connsiteX659" fmla="*/ 2419245 w 4041704"/>
                <a:gd name="connsiteY659" fmla="*/ 3381705 h 3686004"/>
                <a:gd name="connsiteX660" fmla="*/ 2401177 w 4041704"/>
                <a:gd name="connsiteY660" fmla="*/ 3370212 h 3686004"/>
                <a:gd name="connsiteX661" fmla="*/ 2367679 w 4041704"/>
                <a:gd name="connsiteY661" fmla="*/ 3388368 h 3686004"/>
                <a:gd name="connsiteX662" fmla="*/ 2369327 w 4041704"/>
                <a:gd name="connsiteY662" fmla="*/ 3409717 h 3686004"/>
                <a:gd name="connsiteX663" fmla="*/ 2342476 w 4041704"/>
                <a:gd name="connsiteY663" fmla="*/ 3416622 h 3686004"/>
                <a:gd name="connsiteX664" fmla="*/ 2324654 w 4041704"/>
                <a:gd name="connsiteY664" fmla="*/ 3401353 h 3686004"/>
                <a:gd name="connsiteX665" fmla="*/ 2312047 w 4041704"/>
                <a:gd name="connsiteY665" fmla="*/ 3393667 h 3686004"/>
                <a:gd name="connsiteX666" fmla="*/ 2299300 w 4041704"/>
                <a:gd name="connsiteY666" fmla="*/ 3399488 h 3686004"/>
                <a:gd name="connsiteX667" fmla="*/ 2300228 w 4041704"/>
                <a:gd name="connsiteY667" fmla="*/ 3400626 h 3686004"/>
                <a:gd name="connsiteX668" fmla="*/ 2284657 w 4041704"/>
                <a:gd name="connsiteY668" fmla="*/ 3412668 h 3686004"/>
                <a:gd name="connsiteX669" fmla="*/ 2188704 w 4041704"/>
                <a:gd name="connsiteY669" fmla="*/ 3487168 h 3686004"/>
                <a:gd name="connsiteX670" fmla="*/ 2188378 w 4041704"/>
                <a:gd name="connsiteY670" fmla="*/ 3509212 h 3686004"/>
                <a:gd name="connsiteX671" fmla="*/ 2191148 w 4041704"/>
                <a:gd name="connsiteY671" fmla="*/ 3539830 h 3686004"/>
                <a:gd name="connsiteX672" fmla="*/ 2162887 w 4041704"/>
                <a:gd name="connsiteY672" fmla="*/ 3530987 h 3686004"/>
                <a:gd name="connsiteX673" fmla="*/ 2131803 w 4041704"/>
                <a:gd name="connsiteY673" fmla="*/ 3558191 h 3686004"/>
                <a:gd name="connsiteX674" fmla="*/ 2127323 w 4041704"/>
                <a:gd name="connsiteY674" fmla="*/ 3593902 h 3686004"/>
                <a:gd name="connsiteX675" fmla="*/ 2095670 w 4041704"/>
                <a:gd name="connsiteY675" fmla="*/ 3659684 h 3686004"/>
                <a:gd name="connsiteX676" fmla="*/ 2060444 w 4041704"/>
                <a:gd name="connsiteY676" fmla="*/ 3671539 h 3686004"/>
                <a:gd name="connsiteX677" fmla="*/ 2032982 w 4041704"/>
                <a:gd name="connsiteY677" fmla="*/ 3686004 h 3686004"/>
                <a:gd name="connsiteX678" fmla="*/ 2015093 w 4041704"/>
                <a:gd name="connsiteY678" fmla="*/ 3672010 h 3686004"/>
                <a:gd name="connsiteX679" fmla="*/ 1987008 w 4041704"/>
                <a:gd name="connsiteY679" fmla="*/ 3623131 h 3686004"/>
                <a:gd name="connsiteX680" fmla="*/ 1955418 w 4041704"/>
                <a:gd name="connsiteY680" fmla="*/ 3593230 h 3686004"/>
                <a:gd name="connsiteX681" fmla="*/ 1883937 w 4041704"/>
                <a:gd name="connsiteY681" fmla="*/ 3581147 h 3686004"/>
                <a:gd name="connsiteX682" fmla="*/ 1865526 w 4041704"/>
                <a:gd name="connsiteY682" fmla="*/ 3588467 h 3686004"/>
                <a:gd name="connsiteX683" fmla="*/ 1841150 w 4041704"/>
                <a:gd name="connsiteY683" fmla="*/ 3591124 h 3686004"/>
                <a:gd name="connsiteX684" fmla="*/ 1844793 w 4041704"/>
                <a:gd name="connsiteY684" fmla="*/ 3569752 h 3686004"/>
                <a:gd name="connsiteX685" fmla="*/ 1845492 w 4041704"/>
                <a:gd name="connsiteY685" fmla="*/ 3557803 h 3686004"/>
                <a:gd name="connsiteX686" fmla="*/ 1834329 w 4041704"/>
                <a:gd name="connsiteY686" fmla="*/ 3560030 h 3686004"/>
                <a:gd name="connsiteX687" fmla="*/ 1760322 w 4041704"/>
                <a:gd name="connsiteY687" fmla="*/ 3550197 h 3686004"/>
                <a:gd name="connsiteX688" fmla="*/ 1733314 w 4041704"/>
                <a:gd name="connsiteY688" fmla="*/ 3519845 h 3686004"/>
                <a:gd name="connsiteX689" fmla="*/ 1671934 w 4041704"/>
                <a:gd name="connsiteY689" fmla="*/ 3408590 h 3686004"/>
                <a:gd name="connsiteX690" fmla="*/ 1655345 w 4041704"/>
                <a:gd name="connsiteY690" fmla="*/ 3405224 h 3686004"/>
                <a:gd name="connsiteX691" fmla="*/ 1640552 w 4041704"/>
                <a:gd name="connsiteY691" fmla="*/ 3399806 h 3686004"/>
                <a:gd name="connsiteX692" fmla="*/ 1637976 w 4041704"/>
                <a:gd name="connsiteY692" fmla="*/ 3390256 h 3686004"/>
                <a:gd name="connsiteX693" fmla="*/ 1618072 w 4041704"/>
                <a:gd name="connsiteY693" fmla="*/ 3387135 h 3686004"/>
                <a:gd name="connsiteX694" fmla="*/ 1615043 w 4041704"/>
                <a:gd name="connsiteY694" fmla="*/ 3382230 h 3686004"/>
                <a:gd name="connsiteX695" fmla="*/ 1596941 w 4041704"/>
                <a:gd name="connsiteY695" fmla="*/ 3395104 h 3686004"/>
                <a:gd name="connsiteX696" fmla="*/ 1596004 w 4041704"/>
                <a:gd name="connsiteY696" fmla="*/ 3374186 h 3686004"/>
                <a:gd name="connsiteX697" fmla="*/ 1578147 w 4041704"/>
                <a:gd name="connsiteY697" fmla="*/ 3371945 h 3686004"/>
                <a:gd name="connsiteX698" fmla="*/ 1578554 w 4041704"/>
                <a:gd name="connsiteY698" fmla="*/ 3370072 h 3686004"/>
                <a:gd name="connsiteX699" fmla="*/ 1564569 w 4041704"/>
                <a:gd name="connsiteY699" fmla="*/ 3381484 h 3686004"/>
                <a:gd name="connsiteX700" fmla="*/ 1533082 w 4041704"/>
                <a:gd name="connsiteY700" fmla="*/ 3402615 h 3686004"/>
                <a:gd name="connsiteX701" fmla="*/ 1512331 w 4041704"/>
                <a:gd name="connsiteY701" fmla="*/ 3379479 h 3686004"/>
                <a:gd name="connsiteX702" fmla="*/ 1496332 w 4041704"/>
                <a:gd name="connsiteY702" fmla="*/ 3368684 h 3686004"/>
                <a:gd name="connsiteX703" fmla="*/ 1487582 w 4041704"/>
                <a:gd name="connsiteY703" fmla="*/ 3382875 h 3686004"/>
                <a:gd name="connsiteX704" fmla="*/ 1487345 w 4041704"/>
                <a:gd name="connsiteY704" fmla="*/ 3386728 h 3686004"/>
                <a:gd name="connsiteX705" fmla="*/ 1481637 w 4041704"/>
                <a:gd name="connsiteY705" fmla="*/ 3411963 h 3686004"/>
                <a:gd name="connsiteX706" fmla="*/ 1470917 w 4041704"/>
                <a:gd name="connsiteY706" fmla="*/ 3395095 h 3686004"/>
                <a:gd name="connsiteX707" fmla="*/ 1465036 w 4041704"/>
                <a:gd name="connsiteY707" fmla="*/ 3374505 h 3686004"/>
                <a:gd name="connsiteX708" fmla="*/ 1427933 w 4041704"/>
                <a:gd name="connsiteY708" fmla="*/ 3365840 h 3686004"/>
                <a:gd name="connsiteX709" fmla="*/ 1414989 w 4041704"/>
                <a:gd name="connsiteY709" fmla="*/ 3382899 h 3686004"/>
                <a:gd name="connsiteX710" fmla="*/ 1390328 w 4041704"/>
                <a:gd name="connsiteY710" fmla="*/ 3370234 h 3686004"/>
                <a:gd name="connsiteX711" fmla="*/ 1387138 w 4041704"/>
                <a:gd name="connsiteY711" fmla="*/ 3346982 h 3686004"/>
                <a:gd name="connsiteX712" fmla="*/ 1367757 w 4041704"/>
                <a:gd name="connsiteY712" fmla="*/ 3328245 h 3686004"/>
                <a:gd name="connsiteX713" fmla="*/ 1339537 w 4041704"/>
                <a:gd name="connsiteY713" fmla="*/ 3300787 h 3686004"/>
                <a:gd name="connsiteX714" fmla="*/ 1297095 w 4041704"/>
                <a:gd name="connsiteY714" fmla="*/ 3269929 h 3686004"/>
                <a:gd name="connsiteX715" fmla="*/ 1277860 w 4041704"/>
                <a:gd name="connsiteY715" fmla="*/ 3263398 h 3686004"/>
                <a:gd name="connsiteX716" fmla="*/ 1285729 w 4041704"/>
                <a:gd name="connsiteY716" fmla="*/ 3253912 h 3686004"/>
                <a:gd name="connsiteX717" fmla="*/ 1274362 w 4041704"/>
                <a:gd name="connsiteY717" fmla="*/ 3237896 h 3686004"/>
                <a:gd name="connsiteX718" fmla="*/ 1243451 w 4041704"/>
                <a:gd name="connsiteY718" fmla="*/ 3213097 h 3686004"/>
                <a:gd name="connsiteX719" fmla="*/ 1233305 w 4041704"/>
                <a:gd name="connsiteY719" fmla="*/ 3189274 h 3686004"/>
                <a:gd name="connsiteX720" fmla="*/ 1231404 w 4041704"/>
                <a:gd name="connsiteY720" fmla="*/ 3176435 h 3686004"/>
                <a:gd name="connsiteX721" fmla="*/ 1223095 w 4041704"/>
                <a:gd name="connsiteY721" fmla="*/ 3189026 h 3686004"/>
                <a:gd name="connsiteX722" fmla="*/ 1202226 w 4041704"/>
                <a:gd name="connsiteY722" fmla="*/ 3214473 h 3686004"/>
                <a:gd name="connsiteX723" fmla="*/ 1160715 w 4041704"/>
                <a:gd name="connsiteY723" fmla="*/ 3248436 h 3686004"/>
                <a:gd name="connsiteX724" fmla="*/ 1140446 w 4041704"/>
                <a:gd name="connsiteY724" fmla="*/ 3266397 h 3686004"/>
                <a:gd name="connsiteX725" fmla="*/ 1126105 w 4041704"/>
                <a:gd name="connsiteY725" fmla="*/ 3266756 h 3686004"/>
                <a:gd name="connsiteX726" fmla="*/ 1123155 w 4041704"/>
                <a:gd name="connsiteY726" fmla="*/ 3289494 h 3686004"/>
                <a:gd name="connsiteX727" fmla="*/ 1074384 w 4041704"/>
                <a:gd name="connsiteY727" fmla="*/ 3324758 h 3686004"/>
                <a:gd name="connsiteX728" fmla="*/ 1061166 w 4041704"/>
                <a:gd name="connsiteY728" fmla="*/ 3334623 h 3686004"/>
                <a:gd name="connsiteX729" fmla="*/ 1018008 w 4041704"/>
                <a:gd name="connsiteY729" fmla="*/ 3360921 h 3686004"/>
                <a:gd name="connsiteX730" fmla="*/ 969896 w 4041704"/>
                <a:gd name="connsiteY730" fmla="*/ 3387953 h 3686004"/>
                <a:gd name="connsiteX731" fmla="*/ 943250 w 4041704"/>
                <a:gd name="connsiteY731" fmla="*/ 3400885 h 3686004"/>
                <a:gd name="connsiteX732" fmla="*/ 942382 w 4041704"/>
                <a:gd name="connsiteY732" fmla="*/ 3402321 h 3686004"/>
                <a:gd name="connsiteX733" fmla="*/ 942381 w 4041704"/>
                <a:gd name="connsiteY733" fmla="*/ 3402321 h 3686004"/>
                <a:gd name="connsiteX734" fmla="*/ 942165 w 4041704"/>
                <a:gd name="connsiteY734" fmla="*/ 3402681 h 3686004"/>
                <a:gd name="connsiteX735" fmla="*/ 942382 w 4041704"/>
                <a:gd name="connsiteY735" fmla="*/ 3402321 h 3686004"/>
                <a:gd name="connsiteX736" fmla="*/ 943534 w 4041704"/>
                <a:gd name="connsiteY736" fmla="*/ 3402037 h 3686004"/>
                <a:gd name="connsiteX737" fmla="*/ 950824 w 4041704"/>
                <a:gd name="connsiteY737" fmla="*/ 3409777 h 3686004"/>
                <a:gd name="connsiteX738" fmla="*/ 946198 w 4041704"/>
                <a:gd name="connsiteY738" fmla="*/ 3415809 h 3686004"/>
                <a:gd name="connsiteX739" fmla="*/ 885435 w 4041704"/>
                <a:gd name="connsiteY739" fmla="*/ 3473841 h 3686004"/>
                <a:gd name="connsiteX740" fmla="*/ 874462 w 4041704"/>
                <a:gd name="connsiteY740" fmla="*/ 3483885 h 3686004"/>
                <a:gd name="connsiteX741" fmla="*/ 870944 w 4041704"/>
                <a:gd name="connsiteY741" fmla="*/ 3485487 h 3686004"/>
                <a:gd name="connsiteX742" fmla="*/ 860406 w 4041704"/>
                <a:gd name="connsiteY742" fmla="*/ 3485396 h 3686004"/>
                <a:gd name="connsiteX743" fmla="*/ 856724 w 4041704"/>
                <a:gd name="connsiteY743" fmla="*/ 3484348 h 3686004"/>
                <a:gd name="connsiteX744" fmla="*/ 849315 w 4041704"/>
                <a:gd name="connsiteY744" fmla="*/ 3478105 h 3686004"/>
                <a:gd name="connsiteX745" fmla="*/ 844719 w 4041704"/>
                <a:gd name="connsiteY745" fmla="*/ 3474347 h 3686004"/>
                <a:gd name="connsiteX746" fmla="*/ 828312 w 4041704"/>
                <a:gd name="connsiteY746" fmla="*/ 3491112 h 3686004"/>
                <a:gd name="connsiteX747" fmla="*/ 811816 w 4041704"/>
                <a:gd name="connsiteY747" fmla="*/ 3499584 h 3686004"/>
                <a:gd name="connsiteX748" fmla="*/ 806443 w 4041704"/>
                <a:gd name="connsiteY748" fmla="*/ 3486725 h 3686004"/>
                <a:gd name="connsiteX749" fmla="*/ 865663 w 4041704"/>
                <a:gd name="connsiteY749" fmla="*/ 3443258 h 3686004"/>
                <a:gd name="connsiteX750" fmla="*/ 891545 w 4041704"/>
                <a:gd name="connsiteY750" fmla="*/ 3416330 h 3686004"/>
                <a:gd name="connsiteX751" fmla="*/ 896111 w 4041704"/>
                <a:gd name="connsiteY751" fmla="*/ 3411046 h 3686004"/>
                <a:gd name="connsiteX752" fmla="*/ 936260 w 4041704"/>
                <a:gd name="connsiteY752" fmla="*/ 3389402 h 3686004"/>
                <a:gd name="connsiteX753" fmla="*/ 950766 w 4041704"/>
                <a:gd name="connsiteY753" fmla="*/ 3372862 h 3686004"/>
                <a:gd name="connsiteX754" fmla="*/ 958401 w 4041704"/>
                <a:gd name="connsiteY754" fmla="*/ 3362175 h 3686004"/>
                <a:gd name="connsiteX755" fmla="*/ 1002097 w 4041704"/>
                <a:gd name="connsiteY755" fmla="*/ 3329141 h 3686004"/>
                <a:gd name="connsiteX756" fmla="*/ 1027292 w 4041704"/>
                <a:gd name="connsiteY756" fmla="*/ 3301404 h 3686004"/>
                <a:gd name="connsiteX757" fmla="*/ 1054298 w 4041704"/>
                <a:gd name="connsiteY757" fmla="*/ 3283982 h 3686004"/>
                <a:gd name="connsiteX758" fmla="*/ 1066200 w 4041704"/>
                <a:gd name="connsiteY758" fmla="*/ 3252921 h 3686004"/>
                <a:gd name="connsiteX759" fmla="*/ 1061380 w 4041704"/>
                <a:gd name="connsiteY759" fmla="*/ 3247263 h 3686004"/>
                <a:gd name="connsiteX760" fmla="*/ 1070214 w 4041704"/>
                <a:gd name="connsiteY760" fmla="*/ 3202775 h 3686004"/>
                <a:gd name="connsiteX761" fmla="*/ 1077715 w 4041704"/>
                <a:gd name="connsiteY761" fmla="*/ 3179648 h 3686004"/>
                <a:gd name="connsiteX762" fmla="*/ 1077647 w 4041704"/>
                <a:gd name="connsiteY762" fmla="*/ 3179528 h 3686004"/>
                <a:gd name="connsiteX763" fmla="*/ 1068969 w 4041704"/>
                <a:gd name="connsiteY763" fmla="*/ 3165555 h 3686004"/>
                <a:gd name="connsiteX764" fmla="*/ 1069713 w 4041704"/>
                <a:gd name="connsiteY764" fmla="*/ 3165435 h 3686004"/>
                <a:gd name="connsiteX765" fmla="*/ 1068029 w 4041704"/>
                <a:gd name="connsiteY765" fmla="*/ 3162443 h 3686004"/>
                <a:gd name="connsiteX766" fmla="*/ 1064529 w 4041704"/>
                <a:gd name="connsiteY766" fmla="*/ 3142060 h 3686004"/>
                <a:gd name="connsiteX767" fmla="*/ 1063050 w 4041704"/>
                <a:gd name="connsiteY767" fmla="*/ 3137376 h 3686004"/>
                <a:gd name="connsiteX768" fmla="*/ 1062498 w 4041704"/>
                <a:gd name="connsiteY768" fmla="*/ 3137761 h 3686004"/>
                <a:gd name="connsiteX769" fmla="*/ 1034473 w 4041704"/>
                <a:gd name="connsiteY769" fmla="*/ 3173009 h 3686004"/>
                <a:gd name="connsiteX770" fmla="*/ 1013870 w 4041704"/>
                <a:gd name="connsiteY770" fmla="*/ 3181846 h 3686004"/>
                <a:gd name="connsiteX771" fmla="*/ 1003316 w 4041704"/>
                <a:gd name="connsiteY771" fmla="*/ 3189210 h 3686004"/>
                <a:gd name="connsiteX772" fmla="*/ 970293 w 4041704"/>
                <a:gd name="connsiteY772" fmla="*/ 3206712 h 3686004"/>
                <a:gd name="connsiteX773" fmla="*/ 947984 w 4041704"/>
                <a:gd name="connsiteY773" fmla="*/ 3194585 h 3686004"/>
                <a:gd name="connsiteX774" fmla="*/ 1001074 w 4041704"/>
                <a:gd name="connsiteY774" fmla="*/ 3113231 h 3686004"/>
                <a:gd name="connsiteX775" fmla="*/ 996669 w 4041704"/>
                <a:gd name="connsiteY775" fmla="*/ 3113534 h 3686004"/>
                <a:gd name="connsiteX776" fmla="*/ 1020438 w 4041704"/>
                <a:gd name="connsiteY776" fmla="*/ 3088642 h 3686004"/>
                <a:gd name="connsiteX777" fmla="*/ 1038396 w 4041704"/>
                <a:gd name="connsiteY777" fmla="*/ 3064220 h 3686004"/>
                <a:gd name="connsiteX778" fmla="*/ 1027366 w 4041704"/>
                <a:gd name="connsiteY778" fmla="*/ 3055851 h 3686004"/>
                <a:gd name="connsiteX779" fmla="*/ 1011529 w 4041704"/>
                <a:gd name="connsiteY779" fmla="*/ 3037259 h 3686004"/>
                <a:gd name="connsiteX780" fmla="*/ 989315 w 4041704"/>
                <a:gd name="connsiteY780" fmla="*/ 3032467 h 3686004"/>
                <a:gd name="connsiteX781" fmla="*/ 967639 w 4041704"/>
                <a:gd name="connsiteY781" fmla="*/ 3039771 h 3686004"/>
                <a:gd name="connsiteX782" fmla="*/ 956876 w 4041704"/>
                <a:gd name="connsiteY782" fmla="*/ 3056610 h 3686004"/>
                <a:gd name="connsiteX783" fmla="*/ 941712 w 4041704"/>
                <a:gd name="connsiteY783" fmla="*/ 3062552 h 3686004"/>
                <a:gd name="connsiteX784" fmla="*/ 926580 w 4041704"/>
                <a:gd name="connsiteY784" fmla="*/ 3039873 h 3686004"/>
                <a:gd name="connsiteX785" fmla="*/ 921415 w 4041704"/>
                <a:gd name="connsiteY785" fmla="*/ 3033810 h 3686004"/>
                <a:gd name="connsiteX786" fmla="*/ 914050 w 4041704"/>
                <a:gd name="connsiteY786" fmla="*/ 3031714 h 3686004"/>
                <a:gd name="connsiteX787" fmla="*/ 899127 w 4041704"/>
                <a:gd name="connsiteY787" fmla="*/ 3015831 h 3686004"/>
                <a:gd name="connsiteX788" fmla="*/ 883887 w 4041704"/>
                <a:gd name="connsiteY788" fmla="*/ 3027417 h 3686004"/>
                <a:gd name="connsiteX789" fmla="*/ 877840 w 4041704"/>
                <a:gd name="connsiteY789" fmla="*/ 3027685 h 3686004"/>
                <a:gd name="connsiteX790" fmla="*/ 833143 w 4041704"/>
                <a:gd name="connsiteY790" fmla="*/ 3012056 h 3686004"/>
                <a:gd name="connsiteX791" fmla="*/ 827051 w 4041704"/>
                <a:gd name="connsiteY791" fmla="*/ 3008178 h 3686004"/>
                <a:gd name="connsiteX792" fmla="*/ 805303 w 4041704"/>
                <a:gd name="connsiteY792" fmla="*/ 2983463 h 3686004"/>
                <a:gd name="connsiteX793" fmla="*/ 785396 w 4041704"/>
                <a:gd name="connsiteY793" fmla="*/ 2940440 h 3686004"/>
                <a:gd name="connsiteX794" fmla="*/ 777912 w 4041704"/>
                <a:gd name="connsiteY794" fmla="*/ 2921010 h 3686004"/>
                <a:gd name="connsiteX795" fmla="*/ 776057 w 4041704"/>
                <a:gd name="connsiteY795" fmla="*/ 2906550 h 3686004"/>
                <a:gd name="connsiteX796" fmla="*/ 794156 w 4041704"/>
                <a:gd name="connsiteY796" fmla="*/ 2863934 h 3686004"/>
                <a:gd name="connsiteX797" fmla="*/ 796433 w 4041704"/>
                <a:gd name="connsiteY797" fmla="*/ 2854323 h 3686004"/>
                <a:gd name="connsiteX798" fmla="*/ 784369 w 4041704"/>
                <a:gd name="connsiteY798" fmla="*/ 2826241 h 3686004"/>
                <a:gd name="connsiteX799" fmla="*/ 781525 w 4041704"/>
                <a:gd name="connsiteY799" fmla="*/ 2814714 h 3686004"/>
                <a:gd name="connsiteX800" fmla="*/ 777006 w 4041704"/>
                <a:gd name="connsiteY800" fmla="*/ 2786482 h 3686004"/>
                <a:gd name="connsiteX801" fmla="*/ 764987 w 4041704"/>
                <a:gd name="connsiteY801" fmla="*/ 2781377 h 3686004"/>
                <a:gd name="connsiteX802" fmla="*/ 754819 w 4041704"/>
                <a:gd name="connsiteY802" fmla="*/ 2791238 h 3686004"/>
                <a:gd name="connsiteX803" fmla="*/ 748844 w 4041704"/>
                <a:gd name="connsiteY803" fmla="*/ 2763129 h 3686004"/>
                <a:gd name="connsiteX804" fmla="*/ 730809 w 4041704"/>
                <a:gd name="connsiteY804" fmla="*/ 2718412 h 3686004"/>
                <a:gd name="connsiteX805" fmla="*/ 725651 w 4041704"/>
                <a:gd name="connsiteY805" fmla="*/ 2720140 h 3686004"/>
                <a:gd name="connsiteX806" fmla="*/ 727215 w 4041704"/>
                <a:gd name="connsiteY806" fmla="*/ 2721285 h 3686004"/>
                <a:gd name="connsiteX807" fmla="*/ 719629 w 4041704"/>
                <a:gd name="connsiteY807" fmla="*/ 2729726 h 3686004"/>
                <a:gd name="connsiteX808" fmla="*/ 704062 w 4041704"/>
                <a:gd name="connsiteY808" fmla="*/ 2753308 h 3686004"/>
                <a:gd name="connsiteX809" fmla="*/ 700079 w 4041704"/>
                <a:gd name="connsiteY809" fmla="*/ 2765644 h 3686004"/>
                <a:gd name="connsiteX810" fmla="*/ 663000 w 4041704"/>
                <a:gd name="connsiteY810" fmla="*/ 2821583 h 3686004"/>
                <a:gd name="connsiteX811" fmla="*/ 668823 w 4041704"/>
                <a:gd name="connsiteY811" fmla="*/ 2841084 h 3686004"/>
                <a:gd name="connsiteX812" fmla="*/ 685585 w 4041704"/>
                <a:gd name="connsiteY812" fmla="*/ 2878480 h 3686004"/>
                <a:gd name="connsiteX813" fmla="*/ 680405 w 4041704"/>
                <a:gd name="connsiteY813" fmla="*/ 2888905 h 3686004"/>
                <a:gd name="connsiteX814" fmla="*/ 659234 w 4041704"/>
                <a:gd name="connsiteY814" fmla="*/ 2898435 h 3686004"/>
                <a:gd name="connsiteX815" fmla="*/ 583400 w 4041704"/>
                <a:gd name="connsiteY815" fmla="*/ 2850398 h 3686004"/>
                <a:gd name="connsiteX816" fmla="*/ 565656 w 4041704"/>
                <a:gd name="connsiteY816" fmla="*/ 2840755 h 3686004"/>
                <a:gd name="connsiteX817" fmla="*/ 557530 w 4041704"/>
                <a:gd name="connsiteY817" fmla="*/ 2840523 h 3686004"/>
                <a:gd name="connsiteX818" fmla="*/ 559953 w 4041704"/>
                <a:gd name="connsiteY818" fmla="*/ 2852042 h 3686004"/>
                <a:gd name="connsiteX819" fmla="*/ 565475 w 4041704"/>
                <a:gd name="connsiteY819" fmla="*/ 2853639 h 3686004"/>
                <a:gd name="connsiteX820" fmla="*/ 577550 w 4041704"/>
                <a:gd name="connsiteY820" fmla="*/ 2858053 h 3686004"/>
                <a:gd name="connsiteX821" fmla="*/ 567497 w 4041704"/>
                <a:gd name="connsiteY821" fmla="*/ 2872594 h 3686004"/>
                <a:gd name="connsiteX822" fmla="*/ 592456 w 4041704"/>
                <a:gd name="connsiteY822" fmla="*/ 2877187 h 3686004"/>
                <a:gd name="connsiteX823" fmla="*/ 592034 w 4041704"/>
                <a:gd name="connsiteY823" fmla="*/ 2887562 h 3686004"/>
                <a:gd name="connsiteX824" fmla="*/ 558685 w 4041704"/>
                <a:gd name="connsiteY824" fmla="*/ 2883167 h 3686004"/>
                <a:gd name="connsiteX825" fmla="*/ 536016 w 4041704"/>
                <a:gd name="connsiteY825" fmla="*/ 2872881 h 3686004"/>
                <a:gd name="connsiteX826" fmla="*/ 534593 w 4041704"/>
                <a:gd name="connsiteY826" fmla="*/ 2854883 h 3686004"/>
                <a:gd name="connsiteX827" fmla="*/ 524713 w 4041704"/>
                <a:gd name="connsiteY827" fmla="*/ 2845902 h 3686004"/>
                <a:gd name="connsiteX828" fmla="*/ 507469 w 4041704"/>
                <a:gd name="connsiteY828" fmla="*/ 2862552 h 3686004"/>
                <a:gd name="connsiteX829" fmla="*/ 500538 w 4041704"/>
                <a:gd name="connsiteY829" fmla="*/ 2864230 h 3686004"/>
                <a:gd name="connsiteX830" fmla="*/ 517410 w 4041704"/>
                <a:gd name="connsiteY830" fmla="*/ 2827861 h 3686004"/>
                <a:gd name="connsiteX831" fmla="*/ 505852 w 4041704"/>
                <a:gd name="connsiteY831" fmla="*/ 2811950 h 3686004"/>
                <a:gd name="connsiteX832" fmla="*/ 485775 w 4041704"/>
                <a:gd name="connsiteY832" fmla="*/ 2813877 h 3686004"/>
                <a:gd name="connsiteX833" fmla="*/ 475676 w 4041704"/>
                <a:gd name="connsiteY833" fmla="*/ 2799448 h 3686004"/>
                <a:gd name="connsiteX834" fmla="*/ 482504 w 4041704"/>
                <a:gd name="connsiteY834" fmla="*/ 2788255 h 3686004"/>
                <a:gd name="connsiteX835" fmla="*/ 480453 w 4041704"/>
                <a:gd name="connsiteY835" fmla="*/ 2761605 h 3686004"/>
                <a:gd name="connsiteX836" fmla="*/ 482055 w 4041704"/>
                <a:gd name="connsiteY836" fmla="*/ 2731868 h 3686004"/>
                <a:gd name="connsiteX837" fmla="*/ 474837 w 4041704"/>
                <a:gd name="connsiteY837" fmla="*/ 2702067 h 3686004"/>
                <a:gd name="connsiteX838" fmla="*/ 461682 w 4041704"/>
                <a:gd name="connsiteY838" fmla="*/ 2691678 h 3686004"/>
                <a:gd name="connsiteX839" fmla="*/ 472720 w 4041704"/>
                <a:gd name="connsiteY839" fmla="*/ 2684237 h 3686004"/>
                <a:gd name="connsiteX840" fmla="*/ 476156 w 4041704"/>
                <a:gd name="connsiteY840" fmla="*/ 2675700 h 3686004"/>
                <a:gd name="connsiteX841" fmla="*/ 465852 w 4041704"/>
                <a:gd name="connsiteY841" fmla="*/ 2642243 h 3686004"/>
                <a:gd name="connsiteX842" fmla="*/ 466201 w 4041704"/>
                <a:gd name="connsiteY842" fmla="*/ 2630051 h 3686004"/>
                <a:gd name="connsiteX843" fmla="*/ 450174 w 4041704"/>
                <a:gd name="connsiteY843" fmla="*/ 2645673 h 3686004"/>
                <a:gd name="connsiteX844" fmla="*/ 438844 w 4041704"/>
                <a:gd name="connsiteY844" fmla="*/ 2645849 h 3686004"/>
                <a:gd name="connsiteX845" fmla="*/ 407612 w 4041704"/>
                <a:gd name="connsiteY845" fmla="*/ 2659282 h 3686004"/>
                <a:gd name="connsiteX846" fmla="*/ 388301 w 4041704"/>
                <a:gd name="connsiteY846" fmla="*/ 2662859 h 3686004"/>
                <a:gd name="connsiteX847" fmla="*/ 372054 w 4041704"/>
                <a:gd name="connsiteY847" fmla="*/ 2673030 h 3686004"/>
                <a:gd name="connsiteX848" fmla="*/ 366153 w 4041704"/>
                <a:gd name="connsiteY848" fmla="*/ 2675927 h 3686004"/>
                <a:gd name="connsiteX849" fmla="*/ 337020 w 4041704"/>
                <a:gd name="connsiteY849" fmla="*/ 2651066 h 3686004"/>
                <a:gd name="connsiteX850" fmla="*/ 309559 w 4041704"/>
                <a:gd name="connsiteY850" fmla="*/ 2657350 h 3686004"/>
                <a:gd name="connsiteX851" fmla="*/ 286125 w 4041704"/>
                <a:gd name="connsiteY851" fmla="*/ 2645417 h 3686004"/>
                <a:gd name="connsiteX852" fmla="*/ 268162 w 4041704"/>
                <a:gd name="connsiteY852" fmla="*/ 2630323 h 3686004"/>
                <a:gd name="connsiteX853" fmla="*/ 242903 w 4041704"/>
                <a:gd name="connsiteY853" fmla="*/ 2607826 h 3686004"/>
                <a:gd name="connsiteX854" fmla="*/ 232834 w 4041704"/>
                <a:gd name="connsiteY854" fmla="*/ 2601092 h 3686004"/>
                <a:gd name="connsiteX855" fmla="*/ 223794 w 4041704"/>
                <a:gd name="connsiteY855" fmla="*/ 2595578 h 3686004"/>
                <a:gd name="connsiteX856" fmla="*/ 229257 w 4041704"/>
                <a:gd name="connsiteY856" fmla="*/ 2581782 h 3686004"/>
                <a:gd name="connsiteX857" fmla="*/ 239172 w 4041704"/>
                <a:gd name="connsiteY857" fmla="*/ 2574244 h 3686004"/>
                <a:gd name="connsiteX858" fmla="*/ 246021 w 4041704"/>
                <a:gd name="connsiteY858" fmla="*/ 2560112 h 3686004"/>
                <a:gd name="connsiteX859" fmla="*/ 236215 w 4041704"/>
                <a:gd name="connsiteY859" fmla="*/ 2552948 h 3686004"/>
                <a:gd name="connsiteX860" fmla="*/ 222405 w 4041704"/>
                <a:gd name="connsiteY860" fmla="*/ 2561062 h 3686004"/>
                <a:gd name="connsiteX861" fmla="*/ 216081 w 4041704"/>
                <a:gd name="connsiteY861" fmla="*/ 2574334 h 3686004"/>
                <a:gd name="connsiteX862" fmla="*/ 191941 w 4041704"/>
                <a:gd name="connsiteY862" fmla="*/ 2576145 h 3686004"/>
                <a:gd name="connsiteX863" fmla="*/ 194915 w 4041704"/>
                <a:gd name="connsiteY863" fmla="*/ 2559649 h 3686004"/>
                <a:gd name="connsiteX864" fmla="*/ 194993 w 4041704"/>
                <a:gd name="connsiteY864" fmla="*/ 2537251 h 3686004"/>
                <a:gd name="connsiteX865" fmla="*/ 192141 w 4041704"/>
                <a:gd name="connsiteY865" fmla="*/ 2525470 h 3686004"/>
                <a:gd name="connsiteX866" fmla="*/ 197888 w 4041704"/>
                <a:gd name="connsiteY866" fmla="*/ 2508302 h 3686004"/>
                <a:gd name="connsiteX867" fmla="*/ 200221 w 4041704"/>
                <a:gd name="connsiteY867" fmla="*/ 2496731 h 3686004"/>
                <a:gd name="connsiteX868" fmla="*/ 191458 w 4041704"/>
                <a:gd name="connsiteY868" fmla="*/ 2477209 h 3686004"/>
                <a:gd name="connsiteX869" fmla="*/ 183220 w 4041704"/>
                <a:gd name="connsiteY869" fmla="*/ 2456827 h 3686004"/>
                <a:gd name="connsiteX870" fmla="*/ 210079 w 4041704"/>
                <a:gd name="connsiteY870" fmla="*/ 2414736 h 3686004"/>
                <a:gd name="connsiteX871" fmla="*/ 221583 w 4041704"/>
                <a:gd name="connsiteY871" fmla="*/ 2391038 h 3686004"/>
                <a:gd name="connsiteX872" fmla="*/ 240133 w 4041704"/>
                <a:gd name="connsiteY872" fmla="*/ 2361599 h 3686004"/>
                <a:gd name="connsiteX873" fmla="*/ 247894 w 4041704"/>
                <a:gd name="connsiteY873" fmla="*/ 2352749 h 3686004"/>
                <a:gd name="connsiteX874" fmla="*/ 240633 w 4041704"/>
                <a:gd name="connsiteY874" fmla="*/ 2328828 h 3686004"/>
                <a:gd name="connsiteX875" fmla="*/ 229872 w 4041704"/>
                <a:gd name="connsiteY875" fmla="*/ 2322262 h 3686004"/>
                <a:gd name="connsiteX876" fmla="*/ 267736 w 4041704"/>
                <a:gd name="connsiteY876" fmla="*/ 2324097 h 3686004"/>
                <a:gd name="connsiteX877" fmla="*/ 284895 w 4041704"/>
                <a:gd name="connsiteY877" fmla="*/ 2319208 h 3686004"/>
                <a:gd name="connsiteX878" fmla="*/ 294969 w 4041704"/>
                <a:gd name="connsiteY878" fmla="*/ 2301727 h 3686004"/>
                <a:gd name="connsiteX879" fmla="*/ 319825 w 4041704"/>
                <a:gd name="connsiteY879" fmla="*/ 2296809 h 3686004"/>
                <a:gd name="connsiteX880" fmla="*/ 338486 w 4041704"/>
                <a:gd name="connsiteY880" fmla="*/ 2287520 h 3686004"/>
                <a:gd name="connsiteX881" fmla="*/ 344964 w 4041704"/>
                <a:gd name="connsiteY881" fmla="*/ 2288518 h 3686004"/>
                <a:gd name="connsiteX882" fmla="*/ 345963 w 4041704"/>
                <a:gd name="connsiteY882" fmla="*/ 2282040 h 3686004"/>
                <a:gd name="connsiteX883" fmla="*/ 334886 w 4041704"/>
                <a:gd name="connsiteY883" fmla="*/ 2257174 h 3686004"/>
                <a:gd name="connsiteX884" fmla="*/ 328066 w 4041704"/>
                <a:gd name="connsiteY884" fmla="*/ 2256305 h 3686004"/>
                <a:gd name="connsiteX885" fmla="*/ 326915 w 4041704"/>
                <a:gd name="connsiteY885" fmla="*/ 2256930 h 3686004"/>
                <a:gd name="connsiteX886" fmla="*/ 316061 w 4041704"/>
                <a:gd name="connsiteY886" fmla="*/ 2254318 h 3686004"/>
                <a:gd name="connsiteX887" fmla="*/ 292711 w 4041704"/>
                <a:gd name="connsiteY887" fmla="*/ 2226086 h 3686004"/>
                <a:gd name="connsiteX888" fmla="*/ 293665 w 4041704"/>
                <a:gd name="connsiteY888" fmla="*/ 2222983 h 3686004"/>
                <a:gd name="connsiteX889" fmla="*/ 287973 w 4041704"/>
                <a:gd name="connsiteY889" fmla="*/ 2218310 h 3686004"/>
                <a:gd name="connsiteX890" fmla="*/ 268137 w 4041704"/>
                <a:gd name="connsiteY890" fmla="*/ 2222747 h 3686004"/>
                <a:gd name="connsiteX891" fmla="*/ 255699 w 4041704"/>
                <a:gd name="connsiteY891" fmla="*/ 2244103 h 3686004"/>
                <a:gd name="connsiteX892" fmla="*/ 246742 w 4041704"/>
                <a:gd name="connsiteY892" fmla="*/ 2251040 h 3686004"/>
                <a:gd name="connsiteX893" fmla="*/ 242837 w 4041704"/>
                <a:gd name="connsiteY893" fmla="*/ 2240980 h 3686004"/>
                <a:gd name="connsiteX894" fmla="*/ 244074 w 4041704"/>
                <a:gd name="connsiteY894" fmla="*/ 2202161 h 3686004"/>
                <a:gd name="connsiteX895" fmla="*/ 254872 w 4041704"/>
                <a:gd name="connsiteY895" fmla="*/ 2192209 h 3686004"/>
                <a:gd name="connsiteX896" fmla="*/ 272556 w 4041704"/>
                <a:gd name="connsiteY896" fmla="*/ 2180404 h 3686004"/>
                <a:gd name="connsiteX897" fmla="*/ 280288 w 4041704"/>
                <a:gd name="connsiteY897" fmla="*/ 2173876 h 3686004"/>
                <a:gd name="connsiteX898" fmla="*/ 280101 w 4041704"/>
                <a:gd name="connsiteY898" fmla="*/ 2172712 h 3686004"/>
                <a:gd name="connsiteX899" fmla="*/ 282418 w 4041704"/>
                <a:gd name="connsiteY899" fmla="*/ 2167586 h 3686004"/>
                <a:gd name="connsiteX900" fmla="*/ 284250 w 4041704"/>
                <a:gd name="connsiteY900" fmla="*/ 2163518 h 3686004"/>
                <a:gd name="connsiteX901" fmla="*/ 282733 w 4041704"/>
                <a:gd name="connsiteY901" fmla="*/ 2158286 h 3686004"/>
                <a:gd name="connsiteX902" fmla="*/ 277970 w 4041704"/>
                <a:gd name="connsiteY902" fmla="*/ 2159412 h 3686004"/>
                <a:gd name="connsiteX903" fmla="*/ 270762 w 4041704"/>
                <a:gd name="connsiteY903" fmla="*/ 2160837 h 3686004"/>
                <a:gd name="connsiteX904" fmla="*/ 269741 w 4041704"/>
                <a:gd name="connsiteY904" fmla="*/ 2152970 h 3686004"/>
                <a:gd name="connsiteX905" fmla="*/ 270486 w 4041704"/>
                <a:gd name="connsiteY905" fmla="*/ 2151396 h 3686004"/>
                <a:gd name="connsiteX906" fmla="*/ 264354 w 4041704"/>
                <a:gd name="connsiteY906" fmla="*/ 2140825 h 3686004"/>
                <a:gd name="connsiteX907" fmla="*/ 256578 w 4041704"/>
                <a:gd name="connsiteY907" fmla="*/ 2135115 h 3686004"/>
                <a:gd name="connsiteX908" fmla="*/ 256216 w 4041704"/>
                <a:gd name="connsiteY908" fmla="*/ 2132405 h 3686004"/>
                <a:gd name="connsiteX909" fmla="*/ 249309 w 4041704"/>
                <a:gd name="connsiteY909" fmla="*/ 2125651 h 3686004"/>
                <a:gd name="connsiteX910" fmla="*/ 241768 w 4041704"/>
                <a:gd name="connsiteY910" fmla="*/ 2122122 h 3686004"/>
                <a:gd name="connsiteX911" fmla="*/ 222886 w 4041704"/>
                <a:gd name="connsiteY911" fmla="*/ 2113166 h 3686004"/>
                <a:gd name="connsiteX912" fmla="*/ 202956 w 4041704"/>
                <a:gd name="connsiteY912" fmla="*/ 2113965 h 3686004"/>
                <a:gd name="connsiteX913" fmla="*/ 196020 w 4041704"/>
                <a:gd name="connsiteY913" fmla="*/ 2109455 h 3686004"/>
                <a:gd name="connsiteX914" fmla="*/ 189879 w 4041704"/>
                <a:gd name="connsiteY914" fmla="*/ 2093818 h 3686004"/>
                <a:gd name="connsiteX915" fmla="*/ 190909 w 4041704"/>
                <a:gd name="connsiteY915" fmla="*/ 2082560 h 3686004"/>
                <a:gd name="connsiteX916" fmla="*/ 176927 w 4041704"/>
                <a:gd name="connsiteY916" fmla="*/ 2076952 h 3686004"/>
                <a:gd name="connsiteX917" fmla="*/ 161150 w 4041704"/>
                <a:gd name="connsiteY917" fmla="*/ 2071832 h 3686004"/>
                <a:gd name="connsiteX918" fmla="*/ 156976 w 4041704"/>
                <a:gd name="connsiteY918" fmla="*/ 2051565 h 3686004"/>
                <a:gd name="connsiteX919" fmla="*/ 164190 w 4041704"/>
                <a:gd name="connsiteY919" fmla="*/ 2046515 h 3686004"/>
                <a:gd name="connsiteX920" fmla="*/ 176598 w 4041704"/>
                <a:gd name="connsiteY920" fmla="*/ 2017463 h 3686004"/>
                <a:gd name="connsiteX921" fmla="*/ 172362 w 4041704"/>
                <a:gd name="connsiteY921" fmla="*/ 1981804 h 3686004"/>
                <a:gd name="connsiteX922" fmla="*/ 157391 w 4041704"/>
                <a:gd name="connsiteY922" fmla="*/ 1971489 h 3686004"/>
                <a:gd name="connsiteX923" fmla="*/ 140371 w 4041704"/>
                <a:gd name="connsiteY923" fmla="*/ 1969374 h 3686004"/>
                <a:gd name="connsiteX924" fmla="*/ 147853 w 4041704"/>
                <a:gd name="connsiteY924" fmla="*/ 1939681 h 3686004"/>
                <a:gd name="connsiteX925" fmla="*/ 158285 w 4041704"/>
                <a:gd name="connsiteY925" fmla="*/ 1920645 h 3686004"/>
                <a:gd name="connsiteX926" fmla="*/ 160830 w 4041704"/>
                <a:gd name="connsiteY926" fmla="*/ 1915989 h 3686004"/>
                <a:gd name="connsiteX927" fmla="*/ 159493 w 4041704"/>
                <a:gd name="connsiteY927" fmla="*/ 1915963 h 3686004"/>
                <a:gd name="connsiteX928" fmla="*/ 153790 w 4041704"/>
                <a:gd name="connsiteY928" fmla="*/ 1913117 h 3686004"/>
                <a:gd name="connsiteX929" fmla="*/ 137462 w 4041704"/>
                <a:gd name="connsiteY929" fmla="*/ 1905516 h 3686004"/>
                <a:gd name="connsiteX930" fmla="*/ 133579 w 4041704"/>
                <a:gd name="connsiteY930" fmla="*/ 1899724 h 3686004"/>
                <a:gd name="connsiteX931" fmla="*/ 133105 w 4041704"/>
                <a:gd name="connsiteY931" fmla="*/ 1895728 h 3686004"/>
                <a:gd name="connsiteX932" fmla="*/ 129392 w 4041704"/>
                <a:gd name="connsiteY932" fmla="*/ 1898293 h 3686004"/>
                <a:gd name="connsiteX933" fmla="*/ 116047 w 4041704"/>
                <a:gd name="connsiteY933" fmla="*/ 1904919 h 3686004"/>
                <a:gd name="connsiteX934" fmla="*/ 112975 w 4041704"/>
                <a:gd name="connsiteY934" fmla="*/ 1904648 h 3686004"/>
                <a:gd name="connsiteX935" fmla="*/ 113239 w 4041704"/>
                <a:gd name="connsiteY935" fmla="*/ 1905442 h 3686004"/>
                <a:gd name="connsiteX936" fmla="*/ 109733 w 4041704"/>
                <a:gd name="connsiteY936" fmla="*/ 1907599 h 3686004"/>
                <a:gd name="connsiteX937" fmla="*/ 93271 w 4041704"/>
                <a:gd name="connsiteY937" fmla="*/ 1905341 h 3686004"/>
                <a:gd name="connsiteX938" fmla="*/ 78716 w 4041704"/>
                <a:gd name="connsiteY938" fmla="*/ 1908782 h 3686004"/>
                <a:gd name="connsiteX939" fmla="*/ 74146 w 4041704"/>
                <a:gd name="connsiteY939" fmla="*/ 1915454 h 3686004"/>
                <a:gd name="connsiteX940" fmla="*/ 71611 w 4041704"/>
                <a:gd name="connsiteY940" fmla="*/ 1917731 h 3686004"/>
                <a:gd name="connsiteX941" fmla="*/ 69334 w 4041704"/>
                <a:gd name="connsiteY941" fmla="*/ 1915194 h 3686004"/>
                <a:gd name="connsiteX942" fmla="*/ 62727 w 4041704"/>
                <a:gd name="connsiteY942" fmla="*/ 1910885 h 3686004"/>
                <a:gd name="connsiteX943" fmla="*/ 49191 w 4041704"/>
                <a:gd name="connsiteY943" fmla="*/ 1906817 h 3686004"/>
                <a:gd name="connsiteX944" fmla="*/ 42777 w 4041704"/>
                <a:gd name="connsiteY944" fmla="*/ 1908054 h 3686004"/>
                <a:gd name="connsiteX945" fmla="*/ 39043 w 4041704"/>
                <a:gd name="connsiteY945" fmla="*/ 1911174 h 3686004"/>
                <a:gd name="connsiteX946" fmla="*/ 35068 w 4041704"/>
                <a:gd name="connsiteY946" fmla="*/ 1907360 h 3686004"/>
                <a:gd name="connsiteX947" fmla="*/ 33663 w 4041704"/>
                <a:gd name="connsiteY947" fmla="*/ 1903778 h 3686004"/>
                <a:gd name="connsiteX948" fmla="*/ 21749 w 4041704"/>
                <a:gd name="connsiteY948" fmla="*/ 1901843 h 3686004"/>
                <a:gd name="connsiteX949" fmla="*/ 19945 w 4041704"/>
                <a:gd name="connsiteY949" fmla="*/ 1903668 h 3686004"/>
                <a:gd name="connsiteX950" fmla="*/ 15118 w 4041704"/>
                <a:gd name="connsiteY950" fmla="*/ 1904528 h 3686004"/>
                <a:gd name="connsiteX951" fmla="*/ 15175 w 4041704"/>
                <a:gd name="connsiteY951" fmla="*/ 1900043 h 3686004"/>
                <a:gd name="connsiteX952" fmla="*/ 17990 w 4041704"/>
                <a:gd name="connsiteY952" fmla="*/ 1896581 h 3686004"/>
                <a:gd name="connsiteX953" fmla="*/ 17531 w 4041704"/>
                <a:gd name="connsiteY953" fmla="*/ 1891099 h 3686004"/>
                <a:gd name="connsiteX954" fmla="*/ 9478 w 4041704"/>
                <a:gd name="connsiteY954" fmla="*/ 1875949 h 3686004"/>
                <a:gd name="connsiteX955" fmla="*/ 3397 w 4041704"/>
                <a:gd name="connsiteY955" fmla="*/ 1856139 h 3686004"/>
                <a:gd name="connsiteX956" fmla="*/ 4652 w 4041704"/>
                <a:gd name="connsiteY956" fmla="*/ 1850811 h 3686004"/>
                <a:gd name="connsiteX957" fmla="*/ 7981 w 4041704"/>
                <a:gd name="connsiteY957" fmla="*/ 1845163 h 3686004"/>
                <a:gd name="connsiteX958" fmla="*/ 7180 w 4041704"/>
                <a:gd name="connsiteY958" fmla="*/ 1842047 h 3686004"/>
                <a:gd name="connsiteX959" fmla="*/ 0 w 4041704"/>
                <a:gd name="connsiteY959" fmla="*/ 1830579 h 3686004"/>
                <a:gd name="connsiteX960" fmla="*/ 1735 w 4041704"/>
                <a:gd name="connsiteY960" fmla="*/ 1818053 h 3686004"/>
                <a:gd name="connsiteX961" fmla="*/ 16041 w 4041704"/>
                <a:gd name="connsiteY961" fmla="*/ 1801382 h 3686004"/>
                <a:gd name="connsiteX962" fmla="*/ 19907 w 4041704"/>
                <a:gd name="connsiteY962" fmla="*/ 1793107 h 3686004"/>
                <a:gd name="connsiteX963" fmla="*/ 27281 w 4041704"/>
                <a:gd name="connsiteY963" fmla="*/ 1778114 h 3686004"/>
                <a:gd name="connsiteX964" fmla="*/ 27243 w 4041704"/>
                <a:gd name="connsiteY964" fmla="*/ 1759781 h 3686004"/>
                <a:gd name="connsiteX965" fmla="*/ 55513 w 4041704"/>
                <a:gd name="connsiteY965" fmla="*/ 1749265 h 3686004"/>
                <a:gd name="connsiteX966" fmla="*/ 70592 w 4041704"/>
                <a:gd name="connsiteY966" fmla="*/ 1744880 h 3686004"/>
                <a:gd name="connsiteX967" fmla="*/ 96805 w 4041704"/>
                <a:gd name="connsiteY967" fmla="*/ 1731928 h 3686004"/>
                <a:gd name="connsiteX968" fmla="*/ 110075 w 4041704"/>
                <a:gd name="connsiteY968" fmla="*/ 1738252 h 3686004"/>
                <a:gd name="connsiteX969" fmla="*/ 121332 w 4041704"/>
                <a:gd name="connsiteY969" fmla="*/ 1736259 h 3686004"/>
                <a:gd name="connsiteX970" fmla="*/ 127329 w 4041704"/>
                <a:gd name="connsiteY970" fmla="*/ 1732239 h 3686004"/>
                <a:gd name="connsiteX971" fmla="*/ 133588 w 4041704"/>
                <a:gd name="connsiteY971" fmla="*/ 1727788 h 3686004"/>
                <a:gd name="connsiteX972" fmla="*/ 134144 w 4041704"/>
                <a:gd name="connsiteY972" fmla="*/ 1734624 h 3686004"/>
                <a:gd name="connsiteX973" fmla="*/ 133196 w 4041704"/>
                <a:gd name="connsiteY973" fmla="*/ 1745861 h 3686004"/>
                <a:gd name="connsiteX974" fmla="*/ 143265 w 4041704"/>
                <a:gd name="connsiteY974" fmla="*/ 1752593 h 3686004"/>
                <a:gd name="connsiteX975" fmla="*/ 152296 w 4041704"/>
                <a:gd name="connsiteY975" fmla="*/ 1747470 h 3686004"/>
                <a:gd name="connsiteX976" fmla="*/ 155718 w 4041704"/>
                <a:gd name="connsiteY976" fmla="*/ 1752512 h 3686004"/>
                <a:gd name="connsiteX977" fmla="*/ 161592 w 4041704"/>
                <a:gd name="connsiteY977" fmla="*/ 1776769 h 3686004"/>
                <a:gd name="connsiteX978" fmla="*/ 166956 w 4041704"/>
                <a:gd name="connsiteY978" fmla="*/ 1788310 h 3686004"/>
                <a:gd name="connsiteX979" fmla="*/ 166316 w 4041704"/>
                <a:gd name="connsiteY979" fmla="*/ 1794564 h 3686004"/>
                <a:gd name="connsiteX980" fmla="*/ 168319 w 4041704"/>
                <a:gd name="connsiteY980" fmla="*/ 1794045 h 3686004"/>
                <a:gd name="connsiteX981" fmla="*/ 174958 w 4041704"/>
                <a:gd name="connsiteY981" fmla="*/ 1788737 h 3686004"/>
                <a:gd name="connsiteX982" fmla="*/ 181371 w 4041704"/>
                <a:gd name="connsiteY982" fmla="*/ 1787500 h 3686004"/>
                <a:gd name="connsiteX983" fmla="*/ 198329 w 4041704"/>
                <a:gd name="connsiteY983" fmla="*/ 1792737 h 3686004"/>
                <a:gd name="connsiteX984" fmla="*/ 201544 w 4041704"/>
                <a:gd name="connsiteY984" fmla="*/ 1788737 h 3686004"/>
                <a:gd name="connsiteX985" fmla="*/ 221079 w 4041704"/>
                <a:gd name="connsiteY985" fmla="*/ 1766397 h 3686004"/>
                <a:gd name="connsiteX986" fmla="*/ 225545 w 4041704"/>
                <a:gd name="connsiteY986" fmla="*/ 1759079 h 3686004"/>
                <a:gd name="connsiteX987" fmla="*/ 226230 w 4041704"/>
                <a:gd name="connsiteY987" fmla="*/ 1748274 h 3686004"/>
                <a:gd name="connsiteX988" fmla="*/ 211965 w 4041704"/>
                <a:gd name="connsiteY988" fmla="*/ 1724214 h 3686004"/>
                <a:gd name="connsiteX989" fmla="*/ 210257 w 4041704"/>
                <a:gd name="connsiteY989" fmla="*/ 1709587 h 3686004"/>
                <a:gd name="connsiteX990" fmla="*/ 224023 w 4041704"/>
                <a:gd name="connsiteY990" fmla="*/ 1707353 h 3686004"/>
                <a:gd name="connsiteX991" fmla="*/ 242241 w 4041704"/>
                <a:gd name="connsiteY991" fmla="*/ 1711379 h 3686004"/>
                <a:gd name="connsiteX992" fmla="*/ 255293 w 4041704"/>
                <a:gd name="connsiteY992" fmla="*/ 1712253 h 3686004"/>
                <a:gd name="connsiteX993" fmla="*/ 264324 w 4041704"/>
                <a:gd name="connsiteY993" fmla="*/ 1707132 h 3686004"/>
                <a:gd name="connsiteX994" fmla="*/ 281407 w 4041704"/>
                <a:gd name="connsiteY994" fmla="*/ 1665575 h 3686004"/>
                <a:gd name="connsiteX995" fmla="*/ 295355 w 4041704"/>
                <a:gd name="connsiteY995" fmla="*/ 1650457 h 3686004"/>
                <a:gd name="connsiteX996" fmla="*/ 318183 w 4041704"/>
                <a:gd name="connsiteY996" fmla="*/ 1650798 h 3686004"/>
                <a:gd name="connsiteX997" fmla="*/ 336105 w 4041704"/>
                <a:gd name="connsiteY997" fmla="*/ 1612706 h 3686004"/>
                <a:gd name="connsiteX998" fmla="*/ 332244 w 4041704"/>
                <a:gd name="connsiteY998" fmla="*/ 1596765 h 3686004"/>
                <a:gd name="connsiteX999" fmla="*/ 345508 w 4041704"/>
                <a:gd name="connsiteY999" fmla="*/ 1592453 h 3686004"/>
                <a:gd name="connsiteX1000" fmla="*/ 372459 w 4041704"/>
                <a:gd name="connsiteY1000" fmla="*/ 1608304 h 3686004"/>
                <a:gd name="connsiteX1001" fmla="*/ 366520 w 4041704"/>
                <a:gd name="connsiteY1001" fmla="*/ 1592867 h 3686004"/>
                <a:gd name="connsiteX1002" fmla="*/ 362257 w 4041704"/>
                <a:gd name="connsiteY1002" fmla="*/ 1584360 h 3686004"/>
                <a:gd name="connsiteX1003" fmla="*/ 341471 w 4041704"/>
                <a:gd name="connsiteY1003" fmla="*/ 1565181 h 3686004"/>
                <a:gd name="connsiteX1004" fmla="*/ 324093 w 4041704"/>
                <a:gd name="connsiteY1004" fmla="*/ 1564622 h 3686004"/>
                <a:gd name="connsiteX1005" fmla="*/ 335369 w 4041704"/>
                <a:gd name="connsiteY1005" fmla="*/ 1524838 h 3686004"/>
                <a:gd name="connsiteX1006" fmla="*/ 346666 w 4041704"/>
                <a:gd name="connsiteY1006" fmla="*/ 1482115 h 3686004"/>
                <a:gd name="connsiteX1007" fmla="*/ 338449 w 4041704"/>
                <a:gd name="connsiteY1007" fmla="*/ 1458790 h 3686004"/>
                <a:gd name="connsiteX1008" fmla="*/ 315695 w 4041704"/>
                <a:gd name="connsiteY1008" fmla="*/ 1460266 h 3686004"/>
                <a:gd name="connsiteX1009" fmla="*/ 297610 w 4041704"/>
                <a:gd name="connsiteY1009" fmla="*/ 1473451 h 3686004"/>
                <a:gd name="connsiteX1010" fmla="*/ 259036 w 4041704"/>
                <a:gd name="connsiteY1010" fmla="*/ 1450509 h 3686004"/>
                <a:gd name="connsiteX1011" fmla="*/ 253178 w 4041704"/>
                <a:gd name="connsiteY1011" fmla="*/ 1447526 h 3686004"/>
                <a:gd name="connsiteX1012" fmla="*/ 255985 w 4041704"/>
                <a:gd name="connsiteY1012" fmla="*/ 1430337 h 3686004"/>
                <a:gd name="connsiteX1013" fmla="*/ 268401 w 4041704"/>
                <a:gd name="connsiteY1013" fmla="*/ 1411922 h 3686004"/>
                <a:gd name="connsiteX1014" fmla="*/ 304630 w 4041704"/>
                <a:gd name="connsiteY1014" fmla="*/ 1400946 h 3686004"/>
                <a:gd name="connsiteX1015" fmla="*/ 320032 w 4041704"/>
                <a:gd name="connsiteY1015" fmla="*/ 1411524 h 3686004"/>
                <a:gd name="connsiteX1016" fmla="*/ 331486 w 4041704"/>
                <a:gd name="connsiteY1016" fmla="*/ 1417921 h 3686004"/>
                <a:gd name="connsiteX1017" fmla="*/ 388646 w 4041704"/>
                <a:gd name="connsiteY1017" fmla="*/ 1394907 h 3686004"/>
                <a:gd name="connsiteX1018" fmla="*/ 399615 w 4041704"/>
                <a:gd name="connsiteY1018" fmla="*/ 1361433 h 3686004"/>
                <a:gd name="connsiteX1019" fmla="*/ 394231 w 4041704"/>
                <a:gd name="connsiteY1019" fmla="*/ 1352832 h 3686004"/>
                <a:gd name="connsiteX1020" fmla="*/ 408825 w 4041704"/>
                <a:gd name="connsiteY1020" fmla="*/ 1308576 h 3686004"/>
                <a:gd name="connsiteX1021" fmla="*/ 433980 w 4041704"/>
                <a:gd name="connsiteY1021" fmla="*/ 1286710 h 3686004"/>
                <a:gd name="connsiteX1022" fmla="*/ 475774 w 4041704"/>
                <a:gd name="connsiteY1022" fmla="*/ 1271450 h 3686004"/>
                <a:gd name="connsiteX1023" fmla="*/ 492912 w 4041704"/>
                <a:gd name="connsiteY1023" fmla="*/ 1269501 h 3686004"/>
                <a:gd name="connsiteX1024" fmla="*/ 466485 w 4041704"/>
                <a:gd name="connsiteY1024" fmla="*/ 1252791 h 3686004"/>
                <a:gd name="connsiteX1025" fmla="*/ 464596 w 4041704"/>
                <a:gd name="connsiteY1025" fmla="*/ 1251046 h 3686004"/>
                <a:gd name="connsiteX1026" fmla="*/ 464260 w 4041704"/>
                <a:gd name="connsiteY1026" fmla="*/ 1249660 h 3686004"/>
                <a:gd name="connsiteX1027" fmla="*/ 426403 w 4041704"/>
                <a:gd name="connsiteY1027" fmla="*/ 1164545 h 3686004"/>
                <a:gd name="connsiteX1028" fmla="*/ 424723 w 4041704"/>
                <a:gd name="connsiteY1028" fmla="*/ 1122763 h 3686004"/>
                <a:gd name="connsiteX1029" fmla="*/ 431810 w 4041704"/>
                <a:gd name="connsiteY1029" fmla="*/ 1076290 h 3686004"/>
                <a:gd name="connsiteX1030" fmla="*/ 432233 w 4041704"/>
                <a:gd name="connsiteY1030" fmla="*/ 1065915 h 3686004"/>
                <a:gd name="connsiteX1031" fmla="*/ 433350 w 4041704"/>
                <a:gd name="connsiteY1031" fmla="*/ 996308 h 3686004"/>
                <a:gd name="connsiteX1032" fmla="*/ 429489 w 4041704"/>
                <a:gd name="connsiteY1032" fmla="*/ 980368 h 3686004"/>
                <a:gd name="connsiteX1033" fmla="*/ 426913 w 4041704"/>
                <a:gd name="connsiteY1033" fmla="*/ 954578 h 3686004"/>
                <a:gd name="connsiteX1034" fmla="*/ 412104 w 4041704"/>
                <a:gd name="connsiteY1034" fmla="*/ 969171 h 3686004"/>
                <a:gd name="connsiteX1035" fmla="*/ 396826 w 4041704"/>
                <a:gd name="connsiteY1035" fmla="*/ 965166 h 3686004"/>
                <a:gd name="connsiteX1036" fmla="*/ 368670 w 4041704"/>
                <a:gd name="connsiteY1036" fmla="*/ 936766 h 3686004"/>
                <a:gd name="connsiteX1037" fmla="*/ 354173 w 4041704"/>
                <a:gd name="connsiteY1037" fmla="*/ 920835 h 3686004"/>
                <a:gd name="connsiteX1038" fmla="*/ 350867 w 4041704"/>
                <a:gd name="connsiteY1038" fmla="*/ 911730 h 3686004"/>
                <a:gd name="connsiteX1039" fmla="*/ 344649 w 4041704"/>
                <a:gd name="connsiteY1039" fmla="*/ 875449 h 3686004"/>
                <a:gd name="connsiteX1040" fmla="*/ 346207 w 4041704"/>
                <a:gd name="connsiteY1040" fmla="*/ 851592 h 3686004"/>
                <a:gd name="connsiteX1041" fmla="*/ 345076 w 4041704"/>
                <a:gd name="connsiteY1041" fmla="*/ 840860 h 3686004"/>
                <a:gd name="connsiteX1042" fmla="*/ 343163 w 4041704"/>
                <a:gd name="connsiteY1042" fmla="*/ 828988 h 368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041704" h="3686004">
                  <a:moveTo>
                    <a:pt x="3386347" y="2411413"/>
                  </a:moveTo>
                  <a:lnTo>
                    <a:pt x="3386340" y="2411535"/>
                  </a:lnTo>
                  <a:lnTo>
                    <a:pt x="3386483" y="2411511"/>
                  </a:lnTo>
                  <a:close/>
                  <a:moveTo>
                    <a:pt x="3362819" y="2194357"/>
                  </a:moveTo>
                  <a:cubicBezTo>
                    <a:pt x="3360830" y="2196729"/>
                    <a:pt x="3360305" y="2199199"/>
                    <a:pt x="3361204" y="2201156"/>
                  </a:cubicBezTo>
                  <a:lnTo>
                    <a:pt x="3365647" y="2203538"/>
                  </a:lnTo>
                  <a:lnTo>
                    <a:pt x="3367414" y="2187828"/>
                  </a:lnTo>
                  <a:lnTo>
                    <a:pt x="3369533" y="2184367"/>
                  </a:lnTo>
                  <a:close/>
                  <a:moveTo>
                    <a:pt x="3369683" y="2161469"/>
                  </a:moveTo>
                  <a:lnTo>
                    <a:pt x="3378698" y="2161125"/>
                  </a:lnTo>
                  <a:cubicBezTo>
                    <a:pt x="3380316" y="2161515"/>
                    <a:pt x="3381480" y="2162439"/>
                    <a:pt x="3381834" y="2164342"/>
                  </a:cubicBezTo>
                  <a:lnTo>
                    <a:pt x="3381252" y="2167406"/>
                  </a:lnTo>
                  <a:lnTo>
                    <a:pt x="3393725" y="2151948"/>
                  </a:lnTo>
                  <a:cubicBezTo>
                    <a:pt x="3395106" y="2150016"/>
                    <a:pt x="3397011" y="2148168"/>
                    <a:pt x="3398392" y="2146236"/>
                  </a:cubicBezTo>
                  <a:cubicBezTo>
                    <a:pt x="3395687" y="2146345"/>
                    <a:pt x="3394306" y="2148277"/>
                    <a:pt x="3392043" y="2148993"/>
                  </a:cubicBezTo>
                  <a:close/>
                  <a:moveTo>
                    <a:pt x="3355458" y="2155683"/>
                  </a:moveTo>
                  <a:lnTo>
                    <a:pt x="3355439" y="2156097"/>
                  </a:lnTo>
                  <a:cubicBezTo>
                    <a:pt x="3356073" y="2158885"/>
                    <a:pt x="3356602" y="2162329"/>
                    <a:pt x="3358079" y="2164040"/>
                  </a:cubicBezTo>
                  <a:lnTo>
                    <a:pt x="3362945" y="2162609"/>
                  </a:lnTo>
                  <a:lnTo>
                    <a:pt x="3362474" y="2162586"/>
                  </a:lnTo>
                  <a:close/>
                  <a:moveTo>
                    <a:pt x="3340275" y="2163884"/>
                  </a:moveTo>
                  <a:lnTo>
                    <a:pt x="3339342" y="2166886"/>
                  </a:lnTo>
                  <a:lnTo>
                    <a:pt x="3339875" y="2166130"/>
                  </a:lnTo>
                  <a:close/>
                  <a:moveTo>
                    <a:pt x="3552686" y="1785302"/>
                  </a:moveTo>
                  <a:lnTo>
                    <a:pt x="3552595" y="1785639"/>
                  </a:lnTo>
                  <a:lnTo>
                    <a:pt x="3553346" y="1786264"/>
                  </a:lnTo>
                  <a:close/>
                  <a:moveTo>
                    <a:pt x="3376296" y="1583151"/>
                  </a:moveTo>
                  <a:lnTo>
                    <a:pt x="3375997" y="1583729"/>
                  </a:lnTo>
                  <a:lnTo>
                    <a:pt x="3377264" y="1583840"/>
                  </a:lnTo>
                  <a:lnTo>
                    <a:pt x="3381205" y="1582227"/>
                  </a:lnTo>
                  <a:close/>
                  <a:moveTo>
                    <a:pt x="3320681" y="1573903"/>
                  </a:moveTo>
                  <a:lnTo>
                    <a:pt x="3321545" y="1574218"/>
                  </a:lnTo>
                  <a:lnTo>
                    <a:pt x="3321319" y="1573906"/>
                  </a:lnTo>
                  <a:close/>
                  <a:moveTo>
                    <a:pt x="3273764" y="1356808"/>
                  </a:moveTo>
                  <a:lnTo>
                    <a:pt x="3271648" y="1370709"/>
                  </a:lnTo>
                  <a:cubicBezTo>
                    <a:pt x="3271978" y="1375263"/>
                    <a:pt x="3273039" y="1379642"/>
                    <a:pt x="3273370" y="1384198"/>
                  </a:cubicBezTo>
                  <a:cubicBezTo>
                    <a:pt x="3273877" y="1389483"/>
                    <a:pt x="3272980" y="1393756"/>
                    <a:pt x="3270646" y="1397074"/>
                  </a:cubicBezTo>
                  <a:lnTo>
                    <a:pt x="3268575" y="1398376"/>
                  </a:lnTo>
                  <a:lnTo>
                    <a:pt x="3299781" y="1403318"/>
                  </a:lnTo>
                  <a:lnTo>
                    <a:pt x="3292105" y="1393842"/>
                  </a:lnTo>
                  <a:cubicBezTo>
                    <a:pt x="3289620" y="1385174"/>
                    <a:pt x="3285580" y="1377268"/>
                    <a:pt x="3281163" y="1369598"/>
                  </a:cubicBezTo>
                  <a:close/>
                  <a:moveTo>
                    <a:pt x="2942540" y="460381"/>
                  </a:moveTo>
                  <a:lnTo>
                    <a:pt x="2943393" y="463167"/>
                  </a:lnTo>
                  <a:cubicBezTo>
                    <a:pt x="2943843" y="467018"/>
                    <a:pt x="2943651" y="471410"/>
                    <a:pt x="2946045" y="474113"/>
                  </a:cubicBezTo>
                  <a:cubicBezTo>
                    <a:pt x="2957054" y="487671"/>
                    <a:pt x="2962515" y="487893"/>
                    <a:pt x="2974889" y="476785"/>
                  </a:cubicBezTo>
                  <a:lnTo>
                    <a:pt x="2975278" y="476498"/>
                  </a:lnTo>
                  <a:lnTo>
                    <a:pt x="2980094" y="461238"/>
                  </a:lnTo>
                  <a:cubicBezTo>
                    <a:pt x="2980716" y="455632"/>
                    <a:pt x="2980246" y="449903"/>
                    <a:pt x="2978625" y="444405"/>
                  </a:cubicBezTo>
                  <a:lnTo>
                    <a:pt x="2976516" y="441086"/>
                  </a:lnTo>
                  <a:lnTo>
                    <a:pt x="2971944" y="444037"/>
                  </a:lnTo>
                  <a:cubicBezTo>
                    <a:pt x="2964043" y="447549"/>
                    <a:pt x="2955780" y="450208"/>
                    <a:pt x="2947692" y="453174"/>
                  </a:cubicBezTo>
                  <a:close/>
                  <a:moveTo>
                    <a:pt x="931457" y="2960614"/>
                  </a:moveTo>
                  <a:lnTo>
                    <a:pt x="932617" y="2960737"/>
                  </a:lnTo>
                  <a:lnTo>
                    <a:pt x="932419" y="2960450"/>
                  </a:lnTo>
                  <a:close/>
                  <a:moveTo>
                    <a:pt x="731853" y="2718061"/>
                  </a:moveTo>
                  <a:lnTo>
                    <a:pt x="741742" y="2737711"/>
                  </a:lnTo>
                  <a:cubicBezTo>
                    <a:pt x="744870" y="2750390"/>
                    <a:pt x="761291" y="2747562"/>
                    <a:pt x="767713" y="2756738"/>
                  </a:cubicBezTo>
                  <a:lnTo>
                    <a:pt x="778286" y="2745315"/>
                  </a:lnTo>
                  <a:lnTo>
                    <a:pt x="777750" y="2745207"/>
                  </a:lnTo>
                  <a:cubicBezTo>
                    <a:pt x="774197" y="2743512"/>
                    <a:pt x="771129" y="2740930"/>
                    <a:pt x="768222" y="2737381"/>
                  </a:cubicBezTo>
                  <a:cubicBezTo>
                    <a:pt x="762410" y="2730924"/>
                    <a:pt x="757243" y="2723824"/>
                    <a:pt x="748847" y="2719950"/>
                  </a:cubicBezTo>
                  <a:cubicBezTo>
                    <a:pt x="744326" y="2718014"/>
                    <a:pt x="740128" y="2716723"/>
                    <a:pt x="735849" y="2716722"/>
                  </a:cubicBezTo>
                  <a:close/>
                  <a:moveTo>
                    <a:pt x="1246175" y="310765"/>
                  </a:moveTo>
                  <a:lnTo>
                    <a:pt x="1255291" y="304099"/>
                  </a:lnTo>
                  <a:lnTo>
                    <a:pt x="1253742" y="306184"/>
                  </a:lnTo>
                  <a:cubicBezTo>
                    <a:pt x="1251717" y="308669"/>
                    <a:pt x="1249600" y="310251"/>
                    <a:pt x="1247181" y="310884"/>
                  </a:cubicBezTo>
                  <a:close/>
                  <a:moveTo>
                    <a:pt x="783421" y="946304"/>
                  </a:moveTo>
                  <a:cubicBezTo>
                    <a:pt x="782304" y="948533"/>
                    <a:pt x="782114" y="950920"/>
                    <a:pt x="784179" y="953359"/>
                  </a:cubicBezTo>
                  <a:lnTo>
                    <a:pt x="784245" y="953368"/>
                  </a:lnTo>
                  <a:lnTo>
                    <a:pt x="784830" y="944504"/>
                  </a:lnTo>
                  <a:close/>
                  <a:moveTo>
                    <a:pt x="658370" y="913024"/>
                  </a:moveTo>
                  <a:lnTo>
                    <a:pt x="652593" y="931066"/>
                  </a:lnTo>
                  <a:lnTo>
                    <a:pt x="659391" y="930691"/>
                  </a:lnTo>
                  <a:cubicBezTo>
                    <a:pt x="663107" y="930780"/>
                    <a:pt x="666835" y="930339"/>
                    <a:pt x="668518" y="926662"/>
                  </a:cubicBezTo>
                  <a:cubicBezTo>
                    <a:pt x="670200" y="922985"/>
                    <a:pt x="666523" y="921303"/>
                    <a:pt x="664451" y="919128"/>
                  </a:cubicBezTo>
                  <a:close/>
                  <a:moveTo>
                    <a:pt x="343163" y="828988"/>
                  </a:moveTo>
                  <a:cubicBezTo>
                    <a:pt x="344299" y="825916"/>
                    <a:pt x="347538" y="823755"/>
                    <a:pt x="353858" y="822591"/>
                  </a:cubicBezTo>
                  <a:cubicBezTo>
                    <a:pt x="363992" y="820505"/>
                    <a:pt x="366231" y="810057"/>
                    <a:pt x="368544" y="801426"/>
                  </a:cubicBezTo>
                  <a:cubicBezTo>
                    <a:pt x="373619" y="781486"/>
                    <a:pt x="373619" y="781486"/>
                    <a:pt x="393106" y="789240"/>
                  </a:cubicBezTo>
                  <a:cubicBezTo>
                    <a:pt x="395259" y="790553"/>
                    <a:pt x="397243" y="791173"/>
                    <a:pt x="399658" y="792057"/>
                  </a:cubicBezTo>
                  <a:cubicBezTo>
                    <a:pt x="410011" y="795418"/>
                    <a:pt x="418233" y="794528"/>
                    <a:pt x="419801" y="781308"/>
                  </a:cubicBezTo>
                  <a:cubicBezTo>
                    <a:pt x="419318" y="776289"/>
                    <a:pt x="422353" y="775186"/>
                    <a:pt x="425891" y="776165"/>
                  </a:cubicBezTo>
                  <a:cubicBezTo>
                    <a:pt x="430553" y="777237"/>
                    <a:pt x="435646" y="778570"/>
                    <a:pt x="439258" y="781365"/>
                  </a:cubicBezTo>
                  <a:cubicBezTo>
                    <a:pt x="446911" y="787216"/>
                    <a:pt x="454418" y="789433"/>
                    <a:pt x="463187" y="784741"/>
                  </a:cubicBezTo>
                  <a:cubicBezTo>
                    <a:pt x="468133" y="782442"/>
                    <a:pt x="472701" y="784638"/>
                    <a:pt x="477100" y="786141"/>
                  </a:cubicBezTo>
                  <a:cubicBezTo>
                    <a:pt x="485718" y="802029"/>
                    <a:pt x="479401" y="825938"/>
                    <a:pt x="501304" y="834574"/>
                  </a:cubicBezTo>
                  <a:cubicBezTo>
                    <a:pt x="506564" y="836602"/>
                    <a:pt x="506142" y="846977"/>
                    <a:pt x="514648" y="842715"/>
                  </a:cubicBezTo>
                  <a:cubicBezTo>
                    <a:pt x="532470" y="829961"/>
                    <a:pt x="532207" y="830391"/>
                    <a:pt x="552271" y="842041"/>
                  </a:cubicBezTo>
                  <a:cubicBezTo>
                    <a:pt x="557867" y="845455"/>
                    <a:pt x="562318" y="851714"/>
                    <a:pt x="570635" y="849700"/>
                  </a:cubicBezTo>
                  <a:cubicBezTo>
                    <a:pt x="576851" y="851128"/>
                    <a:pt x="582089" y="856097"/>
                    <a:pt x="588778" y="851910"/>
                  </a:cubicBezTo>
                  <a:cubicBezTo>
                    <a:pt x="599342" y="850085"/>
                    <a:pt x="608141" y="853089"/>
                    <a:pt x="615963" y="859632"/>
                  </a:cubicBezTo>
                  <a:cubicBezTo>
                    <a:pt x="616132" y="860326"/>
                    <a:pt x="616132" y="860326"/>
                    <a:pt x="616299" y="861019"/>
                  </a:cubicBezTo>
                  <a:cubicBezTo>
                    <a:pt x="625013" y="863678"/>
                    <a:pt x="630713" y="861838"/>
                    <a:pt x="634797" y="857685"/>
                  </a:cubicBezTo>
                  <a:lnTo>
                    <a:pt x="637257" y="852876"/>
                  </a:lnTo>
                  <a:lnTo>
                    <a:pt x="644105" y="816137"/>
                  </a:lnTo>
                  <a:cubicBezTo>
                    <a:pt x="645642" y="796524"/>
                    <a:pt x="650484" y="793986"/>
                    <a:pt x="669424" y="801349"/>
                  </a:cubicBezTo>
                  <a:cubicBezTo>
                    <a:pt x="671489" y="803788"/>
                    <a:pt x="671824" y="806452"/>
                    <a:pt x="671560" y="809100"/>
                  </a:cubicBezTo>
                  <a:lnTo>
                    <a:pt x="670812" y="813063"/>
                  </a:lnTo>
                  <a:lnTo>
                    <a:pt x="675492" y="817242"/>
                  </a:lnTo>
                  <a:cubicBezTo>
                    <a:pt x="676510" y="819931"/>
                    <a:pt x="677284" y="823504"/>
                    <a:pt x="679761" y="827674"/>
                  </a:cubicBezTo>
                  <a:cubicBezTo>
                    <a:pt x="679644" y="831737"/>
                    <a:pt x="677806" y="834751"/>
                    <a:pt x="674844" y="837668"/>
                  </a:cubicBezTo>
                  <a:lnTo>
                    <a:pt x="667970" y="841657"/>
                  </a:lnTo>
                  <a:lnTo>
                    <a:pt x="668977" y="847276"/>
                  </a:lnTo>
                  <a:cubicBezTo>
                    <a:pt x="672471" y="856522"/>
                    <a:pt x="679049" y="864515"/>
                    <a:pt x="686345" y="870267"/>
                  </a:cubicBezTo>
                  <a:cubicBezTo>
                    <a:pt x="689983" y="873542"/>
                    <a:pt x="695784" y="875276"/>
                    <a:pt x="696716" y="880609"/>
                  </a:cubicBezTo>
                  <a:cubicBezTo>
                    <a:pt x="697688" y="884350"/>
                    <a:pt x="697701" y="883819"/>
                    <a:pt x="699358" y="881204"/>
                  </a:cubicBezTo>
                  <a:cubicBezTo>
                    <a:pt x="700470" y="879107"/>
                    <a:pt x="702632" y="877566"/>
                    <a:pt x="704199" y="878665"/>
                  </a:cubicBezTo>
                  <a:cubicBezTo>
                    <a:pt x="719968" y="885420"/>
                    <a:pt x="727694" y="873392"/>
                    <a:pt x="736405" y="864574"/>
                  </a:cubicBezTo>
                  <a:cubicBezTo>
                    <a:pt x="739123" y="861985"/>
                    <a:pt x="742384" y="858877"/>
                    <a:pt x="746126" y="857906"/>
                  </a:cubicBezTo>
                  <a:cubicBezTo>
                    <a:pt x="751990" y="856985"/>
                    <a:pt x="757791" y="858718"/>
                    <a:pt x="759772" y="864608"/>
                  </a:cubicBezTo>
                  <a:cubicBezTo>
                    <a:pt x="767194" y="887094"/>
                    <a:pt x="788866" y="891336"/>
                    <a:pt x="806189" y="899721"/>
                  </a:cubicBezTo>
                  <a:cubicBezTo>
                    <a:pt x="807257" y="899482"/>
                    <a:pt x="808988" y="899258"/>
                    <a:pt x="810502" y="899825"/>
                  </a:cubicBezTo>
                  <a:lnTo>
                    <a:pt x="812660" y="903314"/>
                  </a:lnTo>
                  <a:lnTo>
                    <a:pt x="817662" y="897914"/>
                  </a:lnTo>
                  <a:lnTo>
                    <a:pt x="813177" y="889446"/>
                  </a:lnTo>
                  <a:cubicBezTo>
                    <a:pt x="809797" y="878880"/>
                    <a:pt x="804682" y="876043"/>
                    <a:pt x="794007" y="878389"/>
                  </a:cubicBezTo>
                  <a:cubicBezTo>
                    <a:pt x="792575" y="878743"/>
                    <a:pt x="791391" y="879494"/>
                    <a:pt x="789170" y="880349"/>
                  </a:cubicBezTo>
                  <a:cubicBezTo>
                    <a:pt x="788722" y="871793"/>
                    <a:pt x="793888" y="866862"/>
                    <a:pt x="797766" y="861641"/>
                  </a:cubicBezTo>
                  <a:cubicBezTo>
                    <a:pt x="802577" y="855277"/>
                    <a:pt x="805062" y="848730"/>
                    <a:pt x="802787" y="840778"/>
                  </a:cubicBezTo>
                  <a:cubicBezTo>
                    <a:pt x="801761" y="834799"/>
                    <a:pt x="798723" y="831751"/>
                    <a:pt x="792348" y="833029"/>
                  </a:cubicBezTo>
                  <a:cubicBezTo>
                    <a:pt x="785577" y="834558"/>
                    <a:pt x="780279" y="834048"/>
                    <a:pt x="776427" y="827097"/>
                  </a:cubicBezTo>
                  <a:cubicBezTo>
                    <a:pt x="772429" y="820789"/>
                    <a:pt x="776662" y="817002"/>
                    <a:pt x="780645" y="812820"/>
                  </a:cubicBezTo>
                  <a:cubicBezTo>
                    <a:pt x="781973" y="811426"/>
                    <a:pt x="784734" y="809677"/>
                    <a:pt x="782590" y="807168"/>
                  </a:cubicBezTo>
                  <a:cubicBezTo>
                    <a:pt x="780592" y="804014"/>
                    <a:pt x="776767" y="801466"/>
                    <a:pt x="773112" y="802676"/>
                  </a:cubicBezTo>
                  <a:cubicBezTo>
                    <a:pt x="762935" y="805811"/>
                    <a:pt x="760228" y="799792"/>
                    <a:pt x="757703" y="791447"/>
                  </a:cubicBezTo>
                  <a:cubicBezTo>
                    <a:pt x="753325" y="779304"/>
                    <a:pt x="746185" y="768911"/>
                    <a:pt x="736284" y="760268"/>
                  </a:cubicBezTo>
                  <a:cubicBezTo>
                    <a:pt x="733498" y="757614"/>
                    <a:pt x="731354" y="755104"/>
                    <a:pt x="731578" y="751096"/>
                  </a:cubicBezTo>
                  <a:cubicBezTo>
                    <a:pt x="731708" y="739963"/>
                    <a:pt x="729722" y="730724"/>
                    <a:pt x="718061" y="725407"/>
                  </a:cubicBezTo>
                  <a:cubicBezTo>
                    <a:pt x="713840" y="723109"/>
                    <a:pt x="716535" y="718638"/>
                    <a:pt x="719151" y="717533"/>
                  </a:cubicBezTo>
                  <a:cubicBezTo>
                    <a:pt x="733915" y="712044"/>
                    <a:pt x="734006" y="702593"/>
                    <a:pt x="727549" y="690662"/>
                  </a:cubicBezTo>
                  <a:cubicBezTo>
                    <a:pt x="726695" y="688442"/>
                    <a:pt x="727273" y="685864"/>
                    <a:pt x="727207" y="683143"/>
                  </a:cubicBezTo>
                  <a:cubicBezTo>
                    <a:pt x="726773" y="668502"/>
                    <a:pt x="727062" y="667214"/>
                    <a:pt x="741036" y="662224"/>
                  </a:cubicBezTo>
                  <a:cubicBezTo>
                    <a:pt x="748740" y="659553"/>
                    <a:pt x="752579" y="656015"/>
                    <a:pt x="751237" y="646919"/>
                  </a:cubicBezTo>
                  <a:cubicBezTo>
                    <a:pt x="750356" y="640296"/>
                    <a:pt x="751697" y="632816"/>
                    <a:pt x="757507" y="628028"/>
                  </a:cubicBezTo>
                  <a:cubicBezTo>
                    <a:pt x="762923" y="623491"/>
                    <a:pt x="760819" y="619299"/>
                    <a:pt x="758071" y="614963"/>
                  </a:cubicBezTo>
                  <a:cubicBezTo>
                    <a:pt x="755323" y="610627"/>
                    <a:pt x="752430" y="606935"/>
                    <a:pt x="752943" y="601638"/>
                  </a:cubicBezTo>
                  <a:cubicBezTo>
                    <a:pt x="753166" y="597628"/>
                    <a:pt x="749945" y="596908"/>
                    <a:pt x="747224" y="596975"/>
                  </a:cubicBezTo>
                  <a:cubicBezTo>
                    <a:pt x="743319" y="597791"/>
                    <a:pt x="740059" y="598753"/>
                    <a:pt x="736654" y="600358"/>
                  </a:cubicBezTo>
                  <a:cubicBezTo>
                    <a:pt x="724651" y="604097"/>
                    <a:pt x="723757" y="603559"/>
                    <a:pt x="722350" y="591743"/>
                  </a:cubicBezTo>
                  <a:cubicBezTo>
                    <a:pt x="721325" y="585763"/>
                    <a:pt x="721981" y="579822"/>
                    <a:pt x="721599" y="573987"/>
                  </a:cubicBezTo>
                  <a:cubicBezTo>
                    <a:pt x="721506" y="566862"/>
                    <a:pt x="721414" y="559738"/>
                    <a:pt x="732116" y="561796"/>
                  </a:cubicBezTo>
                  <a:cubicBezTo>
                    <a:pt x="735732" y="562268"/>
                    <a:pt x="738136" y="559086"/>
                    <a:pt x="736677" y="555038"/>
                  </a:cubicBezTo>
                  <a:cubicBezTo>
                    <a:pt x="735112" y="549952"/>
                    <a:pt x="733691" y="544222"/>
                    <a:pt x="725922" y="544173"/>
                  </a:cubicBezTo>
                  <a:cubicBezTo>
                    <a:pt x="725528" y="544423"/>
                    <a:pt x="725134" y="544673"/>
                    <a:pt x="724095" y="544779"/>
                  </a:cubicBezTo>
                  <a:cubicBezTo>
                    <a:pt x="720190" y="545596"/>
                    <a:pt x="716418" y="551855"/>
                    <a:pt x="711882" y="546442"/>
                  </a:cubicBezTo>
                  <a:cubicBezTo>
                    <a:pt x="707596" y="541422"/>
                    <a:pt x="705925" y="535298"/>
                    <a:pt x="706478" y="528319"/>
                  </a:cubicBezTo>
                  <a:cubicBezTo>
                    <a:pt x="707383" y="522772"/>
                    <a:pt x="710223" y="517658"/>
                    <a:pt x="713562" y="513331"/>
                  </a:cubicBezTo>
                  <a:cubicBezTo>
                    <a:pt x="716362" y="509899"/>
                    <a:pt x="719123" y="508150"/>
                    <a:pt x="722515" y="512630"/>
                  </a:cubicBezTo>
                  <a:cubicBezTo>
                    <a:pt x="723908" y="513956"/>
                    <a:pt x="725697" y="515034"/>
                    <a:pt x="727274" y="514033"/>
                  </a:cubicBezTo>
                  <a:cubicBezTo>
                    <a:pt x="730035" y="512284"/>
                    <a:pt x="729180" y="510063"/>
                    <a:pt x="728181" y="508486"/>
                  </a:cubicBezTo>
                  <a:cubicBezTo>
                    <a:pt x="726577" y="505083"/>
                    <a:pt x="724827" y="502324"/>
                    <a:pt x="723473" y="499314"/>
                  </a:cubicBezTo>
                  <a:cubicBezTo>
                    <a:pt x="718661" y="489104"/>
                    <a:pt x="722724" y="481557"/>
                    <a:pt x="733648" y="479606"/>
                  </a:cubicBezTo>
                  <a:cubicBezTo>
                    <a:pt x="735081" y="479251"/>
                    <a:pt x="736119" y="479145"/>
                    <a:pt x="737158" y="479038"/>
                  </a:cubicBezTo>
                  <a:cubicBezTo>
                    <a:pt x="754024" y="477743"/>
                    <a:pt x="755747" y="476098"/>
                    <a:pt x="753169" y="458948"/>
                  </a:cubicBezTo>
                  <a:cubicBezTo>
                    <a:pt x="752288" y="452323"/>
                    <a:pt x="753300" y="447814"/>
                    <a:pt x="759715" y="444853"/>
                  </a:cubicBezTo>
                  <a:cubicBezTo>
                    <a:pt x="762331" y="443748"/>
                    <a:pt x="764053" y="442104"/>
                    <a:pt x="765776" y="440460"/>
                  </a:cubicBezTo>
                  <a:cubicBezTo>
                    <a:pt x="777357" y="432567"/>
                    <a:pt x="783680" y="422483"/>
                    <a:pt x="778198" y="407724"/>
                  </a:cubicBezTo>
                  <a:cubicBezTo>
                    <a:pt x="776382" y="402244"/>
                    <a:pt x="775357" y="396265"/>
                    <a:pt x="776014" y="390323"/>
                  </a:cubicBezTo>
                  <a:cubicBezTo>
                    <a:pt x="776237" y="386314"/>
                    <a:pt x="778392" y="382738"/>
                    <a:pt x="782297" y="381921"/>
                  </a:cubicBezTo>
                  <a:cubicBezTo>
                    <a:pt x="786990" y="380605"/>
                    <a:pt x="787661" y="385151"/>
                    <a:pt x="789015" y="388160"/>
                  </a:cubicBezTo>
                  <a:cubicBezTo>
                    <a:pt x="798429" y="406505"/>
                    <a:pt x="798429" y="406505"/>
                    <a:pt x="812745" y="392459"/>
                  </a:cubicBezTo>
                  <a:cubicBezTo>
                    <a:pt x="817912" y="387528"/>
                    <a:pt x="823183" y="383635"/>
                    <a:pt x="829848" y="381068"/>
                  </a:cubicBezTo>
                  <a:cubicBezTo>
                    <a:pt x="836764" y="378895"/>
                    <a:pt x="842246" y="377078"/>
                    <a:pt x="849359" y="383069"/>
                  </a:cubicBezTo>
                  <a:cubicBezTo>
                    <a:pt x="860047" y="391212"/>
                    <a:pt x="877033" y="384868"/>
                    <a:pt x="885906" y="370957"/>
                  </a:cubicBezTo>
                  <a:cubicBezTo>
                    <a:pt x="887379" y="368919"/>
                    <a:pt x="888207" y="366736"/>
                    <a:pt x="889824" y="364054"/>
                  </a:cubicBezTo>
                  <a:cubicBezTo>
                    <a:pt x="897146" y="372121"/>
                    <a:pt x="904759" y="378899"/>
                    <a:pt x="916328" y="377092"/>
                  </a:cubicBezTo>
                  <a:cubicBezTo>
                    <a:pt x="926858" y="375392"/>
                    <a:pt x="933497" y="368421"/>
                    <a:pt x="940780" y="361596"/>
                  </a:cubicBezTo>
                  <a:cubicBezTo>
                    <a:pt x="943067" y="363461"/>
                    <a:pt x="941989" y="365249"/>
                    <a:pt x="941950" y="366932"/>
                  </a:cubicBezTo>
                  <a:cubicBezTo>
                    <a:pt x="939559" y="380603"/>
                    <a:pt x="948959" y="388458"/>
                    <a:pt x="962645" y="384757"/>
                  </a:cubicBezTo>
                  <a:cubicBezTo>
                    <a:pt x="976724" y="380807"/>
                    <a:pt x="976724" y="380807"/>
                    <a:pt x="980276" y="395131"/>
                  </a:cubicBezTo>
                  <a:cubicBezTo>
                    <a:pt x="982760" y="405159"/>
                    <a:pt x="992989" y="410831"/>
                    <a:pt x="1002415" y="406516"/>
                  </a:cubicBezTo>
                  <a:cubicBezTo>
                    <a:pt x="1007253" y="404555"/>
                    <a:pt x="1005150" y="400363"/>
                    <a:pt x="1004189" y="397105"/>
                  </a:cubicBezTo>
                  <a:cubicBezTo>
                    <a:pt x="1002374" y="391624"/>
                    <a:pt x="999666" y="385605"/>
                    <a:pt x="1004583" y="380280"/>
                  </a:cubicBezTo>
                  <a:cubicBezTo>
                    <a:pt x="1008026" y="376992"/>
                    <a:pt x="1010538" y="374847"/>
                    <a:pt x="1012707" y="381760"/>
                  </a:cubicBezTo>
                  <a:cubicBezTo>
                    <a:pt x="1018651" y="398989"/>
                    <a:pt x="1025842" y="401614"/>
                    <a:pt x="1041579" y="393299"/>
                  </a:cubicBezTo>
                  <a:cubicBezTo>
                    <a:pt x="1061509" y="382878"/>
                    <a:pt x="1081925" y="379332"/>
                    <a:pt x="1103867" y="382553"/>
                  </a:cubicBezTo>
                  <a:cubicBezTo>
                    <a:pt x="1114963" y="384362"/>
                    <a:pt x="1125704" y="384737"/>
                    <a:pt x="1136774" y="382141"/>
                  </a:cubicBezTo>
                  <a:cubicBezTo>
                    <a:pt x="1142505" y="380720"/>
                    <a:pt x="1146844" y="377970"/>
                    <a:pt x="1148539" y="371922"/>
                  </a:cubicBezTo>
                  <a:cubicBezTo>
                    <a:pt x="1150090" y="366520"/>
                    <a:pt x="1153179" y="361799"/>
                    <a:pt x="1159621" y="363242"/>
                  </a:cubicBezTo>
                  <a:cubicBezTo>
                    <a:pt x="1166313" y="365079"/>
                    <a:pt x="1163973" y="370982"/>
                    <a:pt x="1163106" y="374845"/>
                  </a:cubicBezTo>
                  <a:cubicBezTo>
                    <a:pt x="1160937" y="384508"/>
                    <a:pt x="1164040" y="390277"/>
                    <a:pt x="1171548" y="396017"/>
                  </a:cubicBezTo>
                  <a:lnTo>
                    <a:pt x="1205445" y="430538"/>
                  </a:lnTo>
                  <a:lnTo>
                    <a:pt x="1209429" y="430483"/>
                  </a:lnTo>
                  <a:cubicBezTo>
                    <a:pt x="1220377" y="428161"/>
                    <a:pt x="1229919" y="421631"/>
                    <a:pt x="1231275" y="411649"/>
                  </a:cubicBezTo>
                  <a:cubicBezTo>
                    <a:pt x="1234740" y="388327"/>
                    <a:pt x="1248678" y="383810"/>
                    <a:pt x="1268141" y="383471"/>
                  </a:cubicBezTo>
                  <a:cubicBezTo>
                    <a:pt x="1271189" y="382978"/>
                    <a:pt x="1274112" y="383046"/>
                    <a:pt x="1277159" y="382553"/>
                  </a:cubicBezTo>
                  <a:cubicBezTo>
                    <a:pt x="1290217" y="381954"/>
                    <a:pt x="1291029" y="380960"/>
                    <a:pt x="1287384" y="368388"/>
                  </a:cubicBezTo>
                  <a:cubicBezTo>
                    <a:pt x="1283923" y="357620"/>
                    <a:pt x="1277724" y="348589"/>
                    <a:pt x="1270278" y="339867"/>
                  </a:cubicBezTo>
                  <a:cubicBezTo>
                    <a:pt x="1265564" y="334695"/>
                    <a:pt x="1264078" y="330837"/>
                    <a:pt x="1268506" y="324188"/>
                  </a:cubicBezTo>
                  <a:cubicBezTo>
                    <a:pt x="1272124" y="318534"/>
                    <a:pt x="1274189" y="311943"/>
                    <a:pt x="1276253" y="305352"/>
                  </a:cubicBezTo>
                  <a:cubicBezTo>
                    <a:pt x="1277817" y="301001"/>
                    <a:pt x="1276458" y="296581"/>
                    <a:pt x="1272233" y="294460"/>
                  </a:cubicBezTo>
                  <a:lnTo>
                    <a:pt x="1269133" y="293976"/>
                  </a:lnTo>
                  <a:lnTo>
                    <a:pt x="1313940" y="261207"/>
                  </a:lnTo>
                  <a:lnTo>
                    <a:pt x="1314400" y="261959"/>
                  </a:lnTo>
                  <a:cubicBezTo>
                    <a:pt x="1315758" y="262779"/>
                    <a:pt x="1317500" y="262875"/>
                    <a:pt x="1319862" y="262817"/>
                  </a:cubicBezTo>
                  <a:cubicBezTo>
                    <a:pt x="1346288" y="262864"/>
                    <a:pt x="1366723" y="273910"/>
                    <a:pt x="1384033" y="293659"/>
                  </a:cubicBezTo>
                  <a:cubicBezTo>
                    <a:pt x="1394331" y="305373"/>
                    <a:pt x="1399528" y="318881"/>
                    <a:pt x="1398378" y="334493"/>
                  </a:cubicBezTo>
                  <a:cubicBezTo>
                    <a:pt x="1397991" y="341460"/>
                    <a:pt x="1399978" y="343080"/>
                    <a:pt x="1406634" y="342221"/>
                  </a:cubicBezTo>
                  <a:cubicBezTo>
                    <a:pt x="1414533" y="341053"/>
                    <a:pt x="1423424" y="340696"/>
                    <a:pt x="1430707" y="337038"/>
                  </a:cubicBezTo>
                  <a:cubicBezTo>
                    <a:pt x="1436060" y="334124"/>
                    <a:pt x="1438047" y="335744"/>
                    <a:pt x="1439714" y="341409"/>
                  </a:cubicBezTo>
                  <a:cubicBezTo>
                    <a:pt x="1442365" y="353170"/>
                    <a:pt x="1463360" y="364342"/>
                    <a:pt x="1474809" y="360443"/>
                  </a:cubicBezTo>
                  <a:cubicBezTo>
                    <a:pt x="1478665" y="358958"/>
                    <a:pt x="1479419" y="355599"/>
                    <a:pt x="1480606" y="352926"/>
                  </a:cubicBezTo>
                  <a:cubicBezTo>
                    <a:pt x="1484851" y="344473"/>
                    <a:pt x="1489529" y="336706"/>
                    <a:pt x="1497747" y="331495"/>
                  </a:cubicBezTo>
                  <a:cubicBezTo>
                    <a:pt x="1511877" y="323496"/>
                    <a:pt x="1521752" y="329236"/>
                    <a:pt x="1521596" y="345658"/>
                  </a:cubicBezTo>
                  <a:cubicBezTo>
                    <a:pt x="1521710" y="350386"/>
                    <a:pt x="1520582" y="355422"/>
                    <a:pt x="1520697" y="360150"/>
                  </a:cubicBezTo>
                  <a:cubicBezTo>
                    <a:pt x="1521293" y="373215"/>
                    <a:pt x="1526134" y="377827"/>
                    <a:pt x="1539318" y="376668"/>
                  </a:cubicBezTo>
                  <a:cubicBezTo>
                    <a:pt x="1545847" y="376369"/>
                    <a:pt x="1551076" y="374014"/>
                    <a:pt x="1556863" y="371785"/>
                  </a:cubicBezTo>
                  <a:cubicBezTo>
                    <a:pt x="1562775" y="368996"/>
                    <a:pt x="1568003" y="366641"/>
                    <a:pt x="1574223" y="365097"/>
                  </a:cubicBezTo>
                  <a:cubicBezTo>
                    <a:pt x="1578641" y="363736"/>
                    <a:pt x="1584052" y="363184"/>
                    <a:pt x="1588835" y="365434"/>
                  </a:cubicBezTo>
                  <a:cubicBezTo>
                    <a:pt x="1595046" y="369177"/>
                    <a:pt x="1589191" y="374330"/>
                    <a:pt x="1588872" y="378372"/>
                  </a:cubicBezTo>
                  <a:cubicBezTo>
                    <a:pt x="1588977" y="388388"/>
                    <a:pt x="1587278" y="398587"/>
                    <a:pt x="1591674" y="407802"/>
                  </a:cubicBezTo>
                  <a:cubicBezTo>
                    <a:pt x="1595020" y="413841"/>
                    <a:pt x="1598684" y="415839"/>
                    <a:pt x="1605716" y="413300"/>
                  </a:cubicBezTo>
                  <a:cubicBezTo>
                    <a:pt x="1615360" y="409585"/>
                    <a:pt x="1624949" y="403506"/>
                    <a:pt x="1633726" y="398419"/>
                  </a:cubicBezTo>
                  <a:cubicBezTo>
                    <a:pt x="1648541" y="389986"/>
                    <a:pt x="1662855" y="383790"/>
                    <a:pt x="1678313" y="396072"/>
                  </a:cubicBezTo>
                  <a:cubicBezTo>
                    <a:pt x="1682413" y="398754"/>
                    <a:pt x="1685836" y="396583"/>
                    <a:pt x="1689134" y="394971"/>
                  </a:cubicBezTo>
                  <a:cubicBezTo>
                    <a:pt x="1695607" y="392307"/>
                    <a:pt x="1700343" y="386904"/>
                    <a:pt x="1704395" y="381934"/>
                  </a:cubicBezTo>
                  <a:cubicBezTo>
                    <a:pt x="1710877" y="373983"/>
                    <a:pt x="1716240" y="365782"/>
                    <a:pt x="1727313" y="363561"/>
                  </a:cubicBezTo>
                  <a:cubicBezTo>
                    <a:pt x="1725085" y="357772"/>
                    <a:pt x="1719616" y="355959"/>
                    <a:pt x="1716203" y="352842"/>
                  </a:cubicBezTo>
                  <a:cubicBezTo>
                    <a:pt x="1712789" y="349725"/>
                    <a:pt x="1707572" y="346792"/>
                    <a:pt x="1709511" y="340762"/>
                  </a:cubicBezTo>
                  <a:cubicBezTo>
                    <a:pt x="1711702" y="333612"/>
                    <a:pt x="1715011" y="326713"/>
                    <a:pt x="1723035" y="324984"/>
                  </a:cubicBezTo>
                  <a:cubicBezTo>
                    <a:pt x="1729942" y="323007"/>
                    <a:pt x="1734724" y="325254"/>
                    <a:pt x="1732158" y="334083"/>
                  </a:cubicBezTo>
                  <a:cubicBezTo>
                    <a:pt x="1730219" y="340114"/>
                    <a:pt x="1733883" y="342111"/>
                    <a:pt x="1738918" y="343239"/>
                  </a:cubicBezTo>
                  <a:cubicBezTo>
                    <a:pt x="1752651" y="347493"/>
                    <a:pt x="1764486" y="336628"/>
                    <a:pt x="1761219" y="322377"/>
                  </a:cubicBezTo>
                  <a:cubicBezTo>
                    <a:pt x="1760545" y="317524"/>
                    <a:pt x="1759185" y="313104"/>
                    <a:pt x="1758636" y="307691"/>
                  </a:cubicBezTo>
                  <a:cubicBezTo>
                    <a:pt x="1758771" y="301844"/>
                    <a:pt x="1761453" y="297743"/>
                    <a:pt x="1767241" y="295514"/>
                  </a:cubicBezTo>
                  <a:cubicBezTo>
                    <a:pt x="1773154" y="292725"/>
                    <a:pt x="1776442" y="296402"/>
                    <a:pt x="1780289" y="300202"/>
                  </a:cubicBezTo>
                  <a:cubicBezTo>
                    <a:pt x="1786991" y="306995"/>
                    <a:pt x="1786787" y="315765"/>
                    <a:pt x="1787702" y="324787"/>
                  </a:cubicBezTo>
                  <a:cubicBezTo>
                    <a:pt x="1789349" y="341026"/>
                    <a:pt x="1789761" y="345086"/>
                    <a:pt x="1798995" y="345173"/>
                  </a:cubicBezTo>
                  <a:lnTo>
                    <a:pt x="1800029" y="345095"/>
                  </a:lnTo>
                  <a:lnTo>
                    <a:pt x="1798659" y="337106"/>
                  </a:lnTo>
                  <a:cubicBezTo>
                    <a:pt x="1797075" y="333602"/>
                    <a:pt x="1794394" y="330138"/>
                    <a:pt x="1790248" y="326711"/>
                  </a:cubicBezTo>
                  <a:cubicBezTo>
                    <a:pt x="1786951" y="324348"/>
                    <a:pt x="1789878" y="319753"/>
                    <a:pt x="1794305" y="319518"/>
                  </a:cubicBezTo>
                  <a:cubicBezTo>
                    <a:pt x="1799366" y="319250"/>
                    <a:pt x="1803793" y="319015"/>
                    <a:pt x="1808853" y="318746"/>
                  </a:cubicBezTo>
                  <a:cubicBezTo>
                    <a:pt x="1831724" y="319434"/>
                    <a:pt x="1842739" y="311872"/>
                    <a:pt x="1850485" y="290530"/>
                  </a:cubicBezTo>
                  <a:cubicBezTo>
                    <a:pt x="1854342" y="279542"/>
                    <a:pt x="1845353" y="277483"/>
                    <a:pt x="1838826" y="274023"/>
                  </a:cubicBezTo>
                  <a:cubicBezTo>
                    <a:pt x="1833599" y="271129"/>
                    <a:pt x="1825908" y="269635"/>
                    <a:pt x="1826804" y="262610"/>
                  </a:cubicBezTo>
                  <a:cubicBezTo>
                    <a:pt x="1828332" y="255552"/>
                    <a:pt x="1835922" y="255149"/>
                    <a:pt x="1841648" y="255479"/>
                  </a:cubicBezTo>
                  <a:cubicBezTo>
                    <a:pt x="1881131" y="258457"/>
                    <a:pt x="1905053" y="231182"/>
                    <a:pt x="1933175" y="211295"/>
                  </a:cubicBezTo>
                  <a:cubicBezTo>
                    <a:pt x="1939897" y="206498"/>
                    <a:pt x="1937630" y="199642"/>
                    <a:pt x="1937293" y="193317"/>
                  </a:cubicBezTo>
                  <a:cubicBezTo>
                    <a:pt x="1937456" y="184428"/>
                    <a:pt x="1931758" y="172680"/>
                    <a:pt x="1940378" y="167782"/>
                  </a:cubicBezTo>
                  <a:cubicBezTo>
                    <a:pt x="1950862" y="162151"/>
                    <a:pt x="1953599" y="177862"/>
                    <a:pt x="1961956" y="179955"/>
                  </a:cubicBezTo>
                  <a:cubicBezTo>
                    <a:pt x="1981933" y="185872"/>
                    <a:pt x="1987457" y="182408"/>
                    <a:pt x="1992141" y="163131"/>
                  </a:cubicBezTo>
                  <a:lnTo>
                    <a:pt x="1992331" y="162587"/>
                  </a:lnTo>
                  <a:lnTo>
                    <a:pt x="1986778" y="144322"/>
                  </a:lnTo>
                  <a:cubicBezTo>
                    <a:pt x="1983609" y="138386"/>
                    <a:pt x="1979283" y="133065"/>
                    <a:pt x="1973980" y="128749"/>
                  </a:cubicBezTo>
                  <a:cubicBezTo>
                    <a:pt x="1957429" y="115673"/>
                    <a:pt x="1933691" y="110591"/>
                    <a:pt x="1912158" y="123151"/>
                  </a:cubicBezTo>
                  <a:cubicBezTo>
                    <a:pt x="1906000" y="126650"/>
                    <a:pt x="1894382" y="122826"/>
                    <a:pt x="1892523" y="135610"/>
                  </a:cubicBezTo>
                  <a:cubicBezTo>
                    <a:pt x="1892092" y="139439"/>
                    <a:pt x="1883438" y="143704"/>
                    <a:pt x="1878608" y="136350"/>
                  </a:cubicBezTo>
                  <a:cubicBezTo>
                    <a:pt x="1877655" y="127361"/>
                    <a:pt x="1877058" y="118355"/>
                    <a:pt x="1882843" y="111953"/>
                  </a:cubicBezTo>
                  <a:cubicBezTo>
                    <a:pt x="1884771" y="109819"/>
                    <a:pt x="1887408" y="107974"/>
                    <a:pt x="1890978" y="106516"/>
                  </a:cubicBezTo>
                  <a:cubicBezTo>
                    <a:pt x="1903393" y="101417"/>
                    <a:pt x="1917610" y="106371"/>
                    <a:pt x="1929358" y="100672"/>
                  </a:cubicBezTo>
                  <a:cubicBezTo>
                    <a:pt x="1935549" y="97807"/>
                    <a:pt x="1944903" y="94773"/>
                    <a:pt x="1933047" y="86523"/>
                  </a:cubicBezTo>
                  <a:cubicBezTo>
                    <a:pt x="1931278" y="77103"/>
                    <a:pt x="1921718" y="64291"/>
                    <a:pt x="1943458" y="67577"/>
                  </a:cubicBezTo>
                  <a:cubicBezTo>
                    <a:pt x="1944722" y="67509"/>
                    <a:pt x="1945356" y="67475"/>
                    <a:pt x="1946687" y="68673"/>
                  </a:cubicBezTo>
                  <a:cubicBezTo>
                    <a:pt x="1952851" y="77226"/>
                    <a:pt x="1963670" y="77919"/>
                    <a:pt x="1972161" y="82543"/>
                  </a:cubicBezTo>
                  <a:cubicBezTo>
                    <a:pt x="1978687" y="86003"/>
                    <a:pt x="1984212" y="82538"/>
                    <a:pt x="1983109" y="73717"/>
                  </a:cubicBezTo>
                  <a:cubicBezTo>
                    <a:pt x="1983708" y="73050"/>
                    <a:pt x="1984939" y="72351"/>
                    <a:pt x="1986238" y="72916"/>
                  </a:cubicBezTo>
                  <a:cubicBezTo>
                    <a:pt x="1991729" y="68819"/>
                    <a:pt x="2000086" y="70912"/>
                    <a:pt x="2004144" y="63720"/>
                  </a:cubicBezTo>
                  <a:cubicBezTo>
                    <a:pt x="2016257" y="52929"/>
                    <a:pt x="2027104" y="42204"/>
                    <a:pt x="2033222" y="26022"/>
                  </a:cubicBezTo>
                  <a:cubicBezTo>
                    <a:pt x="2044462" y="-1214"/>
                    <a:pt x="2059607" y="-2653"/>
                    <a:pt x="2078526" y="19176"/>
                  </a:cubicBezTo>
                  <a:cubicBezTo>
                    <a:pt x="2098810" y="42837"/>
                    <a:pt x="2105802" y="43100"/>
                    <a:pt x="2128694" y="20319"/>
                  </a:cubicBezTo>
                  <a:cubicBezTo>
                    <a:pt x="2129293" y="19653"/>
                    <a:pt x="2129293" y="19653"/>
                    <a:pt x="2129892" y="18987"/>
                  </a:cubicBezTo>
                  <a:cubicBezTo>
                    <a:pt x="2155915" y="-4595"/>
                    <a:pt x="2158976" y="-6660"/>
                    <a:pt x="2179596" y="23325"/>
                  </a:cubicBezTo>
                  <a:cubicBezTo>
                    <a:pt x="2185093" y="31279"/>
                    <a:pt x="2187097" y="45126"/>
                    <a:pt x="2197183" y="43956"/>
                  </a:cubicBezTo>
                  <a:cubicBezTo>
                    <a:pt x="2209799" y="42652"/>
                    <a:pt x="2208361" y="27505"/>
                    <a:pt x="2211619" y="17184"/>
                  </a:cubicBezTo>
                  <a:cubicBezTo>
                    <a:pt x="2213248" y="12024"/>
                    <a:pt x="2214244" y="6896"/>
                    <a:pt x="2215240" y="1769"/>
                  </a:cubicBezTo>
                  <a:cubicBezTo>
                    <a:pt x="2221363" y="-2361"/>
                    <a:pt x="2224095" y="1300"/>
                    <a:pt x="2224397" y="6991"/>
                  </a:cubicBezTo>
                  <a:cubicBezTo>
                    <a:pt x="2225265" y="11385"/>
                    <a:pt x="2224201" y="15249"/>
                    <a:pt x="2226301" y="18942"/>
                  </a:cubicBezTo>
                  <a:cubicBezTo>
                    <a:pt x="2228035" y="27730"/>
                    <a:pt x="2229770" y="36517"/>
                    <a:pt x="2232138" y="45271"/>
                  </a:cubicBezTo>
                  <a:cubicBezTo>
                    <a:pt x="2237540" y="63379"/>
                    <a:pt x="2244665" y="66172"/>
                    <a:pt x="2260606" y="55811"/>
                  </a:cubicBezTo>
                  <a:cubicBezTo>
                    <a:pt x="2267961" y="50981"/>
                    <a:pt x="2273917" y="43688"/>
                    <a:pt x="2281238" y="38224"/>
                  </a:cubicBezTo>
                  <a:cubicBezTo>
                    <a:pt x="2286096" y="34161"/>
                    <a:pt x="2291486" y="28166"/>
                    <a:pt x="2298611" y="30959"/>
                  </a:cubicBezTo>
                  <a:cubicBezTo>
                    <a:pt x="2306403" y="34351"/>
                    <a:pt x="2306806" y="41941"/>
                    <a:pt x="2307841" y="49497"/>
                  </a:cubicBezTo>
                  <a:cubicBezTo>
                    <a:pt x="2308978" y="58952"/>
                    <a:pt x="2308849" y="68472"/>
                    <a:pt x="2309386" y="78592"/>
                  </a:cubicBezTo>
                  <a:cubicBezTo>
                    <a:pt x="2309957" y="89344"/>
                    <a:pt x="2314054" y="94835"/>
                    <a:pt x="2325539" y="96128"/>
                  </a:cubicBezTo>
                  <a:cubicBezTo>
                    <a:pt x="2345947" y="98216"/>
                    <a:pt x="2354075" y="107934"/>
                    <a:pt x="2355715" y="126875"/>
                  </a:cubicBezTo>
                  <a:cubicBezTo>
                    <a:pt x="2359829" y="168518"/>
                    <a:pt x="2362459" y="170281"/>
                    <a:pt x="2403767" y="159843"/>
                  </a:cubicBezTo>
                  <a:lnTo>
                    <a:pt x="2411135" y="158481"/>
                  </a:lnTo>
                  <a:lnTo>
                    <a:pt x="2421802" y="148799"/>
                  </a:lnTo>
                  <a:cubicBezTo>
                    <a:pt x="2431621" y="142570"/>
                    <a:pt x="2444304" y="142532"/>
                    <a:pt x="2452695" y="145256"/>
                  </a:cubicBezTo>
                  <a:cubicBezTo>
                    <a:pt x="2462383" y="148547"/>
                    <a:pt x="2468043" y="147613"/>
                    <a:pt x="2477692" y="138221"/>
                  </a:cubicBezTo>
                  <a:cubicBezTo>
                    <a:pt x="2470578" y="159528"/>
                    <a:pt x="2478168" y="159126"/>
                    <a:pt x="2489883" y="152796"/>
                  </a:cubicBezTo>
                  <a:cubicBezTo>
                    <a:pt x="2490652" y="161317"/>
                    <a:pt x="2490922" y="169391"/>
                    <a:pt x="2492669" y="176909"/>
                  </a:cubicBezTo>
                  <a:lnTo>
                    <a:pt x="2499486" y="189073"/>
                  </a:lnTo>
                  <a:lnTo>
                    <a:pt x="2502551" y="186628"/>
                  </a:lnTo>
                  <a:cubicBezTo>
                    <a:pt x="2504737" y="183025"/>
                    <a:pt x="2505610" y="178538"/>
                    <a:pt x="2505307" y="172845"/>
                  </a:cubicBezTo>
                  <a:cubicBezTo>
                    <a:pt x="2503729" y="143118"/>
                    <a:pt x="2505492" y="140488"/>
                    <a:pt x="2536983" y="136278"/>
                  </a:cubicBezTo>
                  <a:cubicBezTo>
                    <a:pt x="2550231" y="134940"/>
                    <a:pt x="2549928" y="129248"/>
                    <a:pt x="2544398" y="120661"/>
                  </a:cubicBezTo>
                  <a:cubicBezTo>
                    <a:pt x="2542328" y="105549"/>
                    <a:pt x="2552817" y="111970"/>
                    <a:pt x="2559808" y="112233"/>
                  </a:cubicBezTo>
                  <a:cubicBezTo>
                    <a:pt x="2589406" y="120175"/>
                    <a:pt x="2608611" y="111544"/>
                    <a:pt x="2624244" y="83440"/>
                  </a:cubicBezTo>
                  <a:cubicBezTo>
                    <a:pt x="2637582" y="59899"/>
                    <a:pt x="2642508" y="57099"/>
                    <a:pt x="2658258" y="67046"/>
                  </a:cubicBezTo>
                  <a:cubicBezTo>
                    <a:pt x="2662423" y="73801"/>
                    <a:pt x="2663559" y="83256"/>
                    <a:pt x="2673780" y="84616"/>
                  </a:cubicBezTo>
                  <a:cubicBezTo>
                    <a:pt x="2685399" y="88439"/>
                    <a:pt x="2694019" y="83541"/>
                    <a:pt x="2702471" y="75481"/>
                  </a:cubicBezTo>
                  <a:cubicBezTo>
                    <a:pt x="2710324" y="68087"/>
                    <a:pt x="2716710" y="56965"/>
                    <a:pt x="2730195" y="60055"/>
                  </a:cubicBezTo>
                  <a:cubicBezTo>
                    <a:pt x="2735025" y="67410"/>
                    <a:pt x="2739223" y="74798"/>
                    <a:pt x="2745884" y="80788"/>
                  </a:cubicBezTo>
                  <a:cubicBezTo>
                    <a:pt x="2749880" y="84380"/>
                    <a:pt x="2748520" y="94601"/>
                    <a:pt x="2758472" y="90901"/>
                  </a:cubicBezTo>
                  <a:cubicBezTo>
                    <a:pt x="2762765" y="88136"/>
                    <a:pt x="2763761" y="83010"/>
                    <a:pt x="2766756" y="79679"/>
                  </a:cubicBezTo>
                  <a:cubicBezTo>
                    <a:pt x="2767355" y="79013"/>
                    <a:pt x="2767288" y="77749"/>
                    <a:pt x="2767220" y="76483"/>
                  </a:cubicBezTo>
                  <a:cubicBezTo>
                    <a:pt x="2770680" y="69956"/>
                    <a:pt x="2765116" y="60737"/>
                    <a:pt x="2773735" y="55840"/>
                  </a:cubicBezTo>
                  <a:cubicBezTo>
                    <a:pt x="2781460" y="57967"/>
                    <a:pt x="2780564" y="64992"/>
                    <a:pt x="2781499" y="70651"/>
                  </a:cubicBezTo>
                  <a:cubicBezTo>
                    <a:pt x="2782434" y="76309"/>
                    <a:pt x="2783402" y="82600"/>
                    <a:pt x="2784970" y="88225"/>
                  </a:cubicBezTo>
                  <a:cubicBezTo>
                    <a:pt x="2790572" y="110129"/>
                    <a:pt x="2797664" y="112290"/>
                    <a:pt x="2815301" y="98032"/>
                  </a:cubicBezTo>
                  <a:cubicBezTo>
                    <a:pt x="2819527" y="94002"/>
                    <a:pt x="2823720" y="89340"/>
                    <a:pt x="2827279" y="84711"/>
                  </a:cubicBezTo>
                  <a:cubicBezTo>
                    <a:pt x="2839660" y="78979"/>
                    <a:pt x="2845688" y="85002"/>
                    <a:pt x="2846959" y="96987"/>
                  </a:cubicBezTo>
                  <a:cubicBezTo>
                    <a:pt x="2847927" y="103278"/>
                    <a:pt x="2848297" y="110234"/>
                    <a:pt x="2848000" y="116593"/>
                  </a:cubicBezTo>
                  <a:cubicBezTo>
                    <a:pt x="2847904" y="126748"/>
                    <a:pt x="2850138" y="132971"/>
                    <a:pt x="2862855" y="133564"/>
                  </a:cubicBezTo>
                  <a:cubicBezTo>
                    <a:pt x="2876837" y="134091"/>
                    <a:pt x="2883134" y="145174"/>
                    <a:pt x="2884472" y="158421"/>
                  </a:cubicBezTo>
                  <a:cubicBezTo>
                    <a:pt x="2888015" y="189314"/>
                    <a:pt x="2888015" y="189314"/>
                    <a:pt x="2917709" y="187102"/>
                  </a:cubicBezTo>
                  <a:cubicBezTo>
                    <a:pt x="2924034" y="186766"/>
                    <a:pt x="2933750" y="178638"/>
                    <a:pt x="2933291" y="193886"/>
                  </a:cubicBezTo>
                  <a:cubicBezTo>
                    <a:pt x="2930896" y="196550"/>
                    <a:pt x="2928500" y="199215"/>
                    <a:pt x="2926071" y="201247"/>
                  </a:cubicBezTo>
                  <a:cubicBezTo>
                    <a:pt x="2919018" y="211769"/>
                    <a:pt x="2926709" y="213263"/>
                    <a:pt x="2934433" y="215391"/>
                  </a:cubicBezTo>
                  <a:cubicBezTo>
                    <a:pt x="2948481" y="217182"/>
                    <a:pt x="2958238" y="221738"/>
                    <a:pt x="2958478" y="238217"/>
                  </a:cubicBezTo>
                  <a:cubicBezTo>
                    <a:pt x="2958216" y="245207"/>
                    <a:pt x="2963013" y="251930"/>
                    <a:pt x="2965280" y="258786"/>
                  </a:cubicBezTo>
                  <a:cubicBezTo>
                    <a:pt x="2968380" y="269405"/>
                    <a:pt x="2966953" y="278360"/>
                    <a:pt x="2958500" y="286420"/>
                  </a:cubicBezTo>
                  <a:cubicBezTo>
                    <a:pt x="2942862" y="302473"/>
                    <a:pt x="2942868" y="314524"/>
                    <a:pt x="2957723" y="331496"/>
                  </a:cubicBezTo>
                  <a:cubicBezTo>
                    <a:pt x="2961120" y="335755"/>
                    <a:pt x="2965117" y="339348"/>
                    <a:pt x="2968514" y="343608"/>
                  </a:cubicBezTo>
                  <a:cubicBezTo>
                    <a:pt x="2976642" y="353325"/>
                    <a:pt x="2976513" y="362846"/>
                    <a:pt x="2968162" y="372803"/>
                  </a:cubicBezTo>
                  <a:cubicBezTo>
                    <a:pt x="2962322" y="379297"/>
                    <a:pt x="2954685" y="385530"/>
                    <a:pt x="2955827" y="394151"/>
                  </a:cubicBezTo>
                  <a:lnTo>
                    <a:pt x="2960174" y="403426"/>
                  </a:lnTo>
                  <a:lnTo>
                    <a:pt x="2961076" y="403846"/>
                  </a:lnTo>
                  <a:cubicBezTo>
                    <a:pt x="2966715" y="404799"/>
                    <a:pt x="2974620" y="407133"/>
                    <a:pt x="2970332" y="395811"/>
                  </a:cubicBezTo>
                  <a:cubicBezTo>
                    <a:pt x="2973573" y="388459"/>
                    <a:pt x="2973034" y="375070"/>
                    <a:pt x="2986510" y="387644"/>
                  </a:cubicBezTo>
                  <a:cubicBezTo>
                    <a:pt x="2987416" y="388197"/>
                    <a:pt x="2987869" y="388474"/>
                    <a:pt x="2988222" y="389933"/>
                  </a:cubicBezTo>
                  <a:cubicBezTo>
                    <a:pt x="2988431" y="398767"/>
                    <a:pt x="2995584" y="404374"/>
                    <a:pt x="2999263" y="411595"/>
                  </a:cubicBezTo>
                  <a:cubicBezTo>
                    <a:pt x="3002136" y="417078"/>
                    <a:pt x="3007598" y="417301"/>
                    <a:pt x="3011016" y="410679"/>
                  </a:cubicBezTo>
                  <a:cubicBezTo>
                    <a:pt x="3011746" y="410503"/>
                    <a:pt x="3012929" y="410603"/>
                    <a:pt x="3013559" y="411609"/>
                  </a:cubicBezTo>
                  <a:cubicBezTo>
                    <a:pt x="3019297" y="411378"/>
                    <a:pt x="3024083" y="416786"/>
                    <a:pt x="3030298" y="413735"/>
                  </a:cubicBezTo>
                  <a:cubicBezTo>
                    <a:pt x="3043787" y="412014"/>
                    <a:pt x="3056369" y="409739"/>
                    <a:pt x="3068268" y="401449"/>
                  </a:cubicBezTo>
                  <a:cubicBezTo>
                    <a:pt x="3088946" y="387943"/>
                    <a:pt x="3100100" y="394126"/>
                    <a:pt x="3102837" y="418184"/>
                  </a:cubicBezTo>
                  <a:cubicBezTo>
                    <a:pt x="3105650" y="444157"/>
                    <a:pt x="3110360" y="447651"/>
                    <a:pt x="3136983" y="442748"/>
                  </a:cubicBezTo>
                  <a:cubicBezTo>
                    <a:pt x="3137714" y="442572"/>
                    <a:pt x="3137714" y="442572"/>
                    <a:pt x="3138443" y="442395"/>
                  </a:cubicBezTo>
                  <a:cubicBezTo>
                    <a:pt x="3167611" y="438421"/>
                    <a:pt x="3170707" y="438444"/>
                    <a:pt x="3170756" y="468949"/>
                  </a:cubicBezTo>
                  <a:cubicBezTo>
                    <a:pt x="3170786" y="477052"/>
                    <a:pt x="3165610" y="487577"/>
                    <a:pt x="3173139" y="491549"/>
                  </a:cubicBezTo>
                  <a:cubicBezTo>
                    <a:pt x="3182480" y="496625"/>
                    <a:pt x="3188663" y="485470"/>
                    <a:pt x="3195806" y="479877"/>
                  </a:cubicBezTo>
                  <a:cubicBezTo>
                    <a:pt x="3199379" y="477081"/>
                    <a:pt x="3202497" y="474008"/>
                    <a:pt x="3205615" y="470935"/>
                  </a:cubicBezTo>
                  <a:cubicBezTo>
                    <a:pt x="3211807" y="470981"/>
                    <a:pt x="3211961" y="474806"/>
                    <a:pt x="3209472" y="478885"/>
                  </a:cubicBezTo>
                  <a:cubicBezTo>
                    <a:pt x="3207990" y="482335"/>
                    <a:pt x="3205424" y="484502"/>
                    <a:pt x="3205125" y="488051"/>
                  </a:cubicBezTo>
                  <a:cubicBezTo>
                    <a:pt x="3202160" y="494949"/>
                    <a:pt x="3199196" y="501847"/>
                    <a:pt x="3196684" y="509022"/>
                  </a:cubicBezTo>
                  <a:cubicBezTo>
                    <a:pt x="3191838" y="524102"/>
                    <a:pt x="3195442" y="529410"/>
                    <a:pt x="3211374" y="529800"/>
                  </a:cubicBezTo>
                  <a:cubicBezTo>
                    <a:pt x="3218748" y="529946"/>
                    <a:pt x="3226322" y="527725"/>
                    <a:pt x="3233973" y="527417"/>
                  </a:cubicBezTo>
                  <a:cubicBezTo>
                    <a:pt x="3239259" y="526910"/>
                    <a:pt x="3245826" y="525318"/>
                    <a:pt x="3249429" y="530626"/>
                  </a:cubicBezTo>
                  <a:cubicBezTo>
                    <a:pt x="3253209" y="536664"/>
                    <a:pt x="3249891" y="542103"/>
                    <a:pt x="3247026" y="547818"/>
                  </a:cubicBezTo>
                  <a:cubicBezTo>
                    <a:pt x="3243332" y="554894"/>
                    <a:pt x="3238731" y="561416"/>
                    <a:pt x="3234306" y="568668"/>
                  </a:cubicBezTo>
                  <a:cubicBezTo>
                    <a:pt x="3229606" y="576373"/>
                    <a:pt x="3229837" y="582111"/>
                    <a:pt x="3237166" y="588447"/>
                  </a:cubicBezTo>
                  <a:cubicBezTo>
                    <a:pt x="3250287" y="599562"/>
                    <a:pt x="3251302" y="610133"/>
                    <a:pt x="3243460" y="624006"/>
                  </a:cubicBezTo>
                  <a:cubicBezTo>
                    <a:pt x="3226570" y="654750"/>
                    <a:pt x="3227553" y="657215"/>
                    <a:pt x="3261062" y="669573"/>
                  </a:cubicBezTo>
                  <a:lnTo>
                    <a:pt x="3266803" y="672122"/>
                  </a:lnTo>
                  <a:lnTo>
                    <a:pt x="3278766" y="670484"/>
                  </a:lnTo>
                  <a:cubicBezTo>
                    <a:pt x="3288507" y="670829"/>
                    <a:pt x="3297296" y="676813"/>
                    <a:pt x="3301805" y="682673"/>
                  </a:cubicBezTo>
                  <a:cubicBezTo>
                    <a:pt x="3306944" y="689540"/>
                    <a:pt x="3311300" y="691576"/>
                    <a:pt x="3322422" y="689654"/>
                  </a:cubicBezTo>
                  <a:cubicBezTo>
                    <a:pt x="3307407" y="701017"/>
                    <a:pt x="3312846" y="704334"/>
                    <a:pt x="3323945" y="705510"/>
                  </a:cubicBezTo>
                  <a:cubicBezTo>
                    <a:pt x="3320439" y="711766"/>
                    <a:pt x="3316800" y="717475"/>
                    <a:pt x="3314446" y="723502"/>
                  </a:cubicBezTo>
                  <a:lnTo>
                    <a:pt x="3313394" y="735144"/>
                  </a:lnTo>
                  <a:lnTo>
                    <a:pt x="3316672" y="734906"/>
                  </a:lnTo>
                  <a:cubicBezTo>
                    <a:pt x="3319892" y="733450"/>
                    <a:pt x="3322621" y="730761"/>
                    <a:pt x="3325110" y="726681"/>
                  </a:cubicBezTo>
                  <a:cubicBezTo>
                    <a:pt x="3338105" y="705379"/>
                    <a:pt x="3340571" y="704396"/>
                    <a:pt x="3364340" y="716408"/>
                  </a:cubicBezTo>
                  <a:cubicBezTo>
                    <a:pt x="3374134" y="721761"/>
                    <a:pt x="3376623" y="717682"/>
                    <a:pt x="3376868" y="709124"/>
                  </a:cubicBezTo>
                  <a:cubicBezTo>
                    <a:pt x="3382598" y="697694"/>
                    <a:pt x="3386808" y="707104"/>
                    <a:pt x="3391517" y="710599"/>
                  </a:cubicBezTo>
                  <a:cubicBezTo>
                    <a:pt x="3408219" y="730117"/>
                    <a:pt x="3425587" y="733249"/>
                    <a:pt x="3449715" y="721225"/>
                  </a:cubicBezTo>
                  <a:cubicBezTo>
                    <a:pt x="3470094" y="711268"/>
                    <a:pt x="3474825" y="711667"/>
                    <a:pt x="3481003" y="726008"/>
                  </a:cubicBezTo>
                  <a:cubicBezTo>
                    <a:pt x="3480681" y="732653"/>
                    <a:pt x="3476986" y="739728"/>
                    <a:pt x="3483409" y="745513"/>
                  </a:cubicBezTo>
                  <a:cubicBezTo>
                    <a:pt x="3489632" y="753662"/>
                    <a:pt x="3497913" y="754361"/>
                    <a:pt x="3507576" y="752793"/>
                  </a:cubicBezTo>
                  <a:cubicBezTo>
                    <a:pt x="3516510" y="751402"/>
                    <a:pt x="3526197" y="746738"/>
                    <a:pt x="3534055" y="755263"/>
                  </a:cubicBezTo>
                  <a:cubicBezTo>
                    <a:pt x="3533910" y="762639"/>
                    <a:pt x="3533312" y="769737"/>
                    <a:pt x="3535079" y="777034"/>
                  </a:cubicBezTo>
                  <a:cubicBezTo>
                    <a:pt x="3536139" y="781412"/>
                    <a:pt x="3530355" y="787835"/>
                    <a:pt x="3538990" y="789993"/>
                  </a:cubicBezTo>
                  <a:cubicBezTo>
                    <a:pt x="3543269" y="790115"/>
                    <a:pt x="3546387" y="787042"/>
                    <a:pt x="3550035" y="786158"/>
                  </a:cubicBezTo>
                  <a:cubicBezTo>
                    <a:pt x="3550766" y="785982"/>
                    <a:pt x="3551318" y="785076"/>
                    <a:pt x="3551872" y="784169"/>
                  </a:cubicBezTo>
                  <a:cubicBezTo>
                    <a:pt x="3557356" y="781296"/>
                    <a:pt x="3557878" y="772285"/>
                    <a:pt x="3566159" y="772983"/>
                  </a:cubicBezTo>
                  <a:cubicBezTo>
                    <a:pt x="3570491" y="778114"/>
                    <a:pt x="3566544" y="782548"/>
                    <a:pt x="3564509" y="786903"/>
                  </a:cubicBezTo>
                  <a:cubicBezTo>
                    <a:pt x="3562473" y="791258"/>
                    <a:pt x="3560161" y="796068"/>
                    <a:pt x="3558579" y="800700"/>
                  </a:cubicBezTo>
                  <a:cubicBezTo>
                    <a:pt x="3552074" y="818499"/>
                    <a:pt x="3555953" y="823354"/>
                    <a:pt x="3574904" y="821854"/>
                  </a:cubicBezTo>
                  <a:cubicBezTo>
                    <a:pt x="3579736" y="821070"/>
                    <a:pt x="3584844" y="819833"/>
                    <a:pt x="3589499" y="818319"/>
                  </a:cubicBezTo>
                  <a:cubicBezTo>
                    <a:pt x="3600777" y="820223"/>
                    <a:pt x="3602091" y="827244"/>
                    <a:pt x="3597290" y="836133"/>
                  </a:cubicBezTo>
                  <a:cubicBezTo>
                    <a:pt x="3594978" y="840942"/>
                    <a:pt x="3591937" y="845927"/>
                    <a:pt x="3588718" y="850183"/>
                  </a:cubicBezTo>
                  <a:cubicBezTo>
                    <a:pt x="3583841" y="857159"/>
                    <a:pt x="3582435" y="862521"/>
                    <a:pt x="3590947" y="868957"/>
                  </a:cubicBezTo>
                  <a:cubicBezTo>
                    <a:pt x="3600366" y="875947"/>
                    <a:pt x="3599468" y="886593"/>
                    <a:pt x="3594115" y="896388"/>
                  </a:cubicBezTo>
                  <a:cubicBezTo>
                    <a:pt x="3581925" y="919427"/>
                    <a:pt x="3581925" y="919427"/>
                    <a:pt x="3603504" y="931969"/>
                  </a:cubicBezTo>
                  <a:cubicBezTo>
                    <a:pt x="3608037" y="934735"/>
                    <a:pt x="3618608" y="933719"/>
                    <a:pt x="3611064" y="944044"/>
                  </a:cubicBezTo>
                  <a:cubicBezTo>
                    <a:pt x="3608145" y="944751"/>
                    <a:pt x="3605226" y="945458"/>
                    <a:pt x="3602584" y="945712"/>
                  </a:cubicBezTo>
                  <a:cubicBezTo>
                    <a:pt x="3592721" y="949646"/>
                    <a:pt x="3597331" y="954324"/>
                    <a:pt x="3601663" y="959454"/>
                  </a:cubicBezTo>
                  <a:cubicBezTo>
                    <a:pt x="3610528" y="967351"/>
                    <a:pt x="3615115" y="975124"/>
                    <a:pt x="3607473" y="986633"/>
                  </a:cubicBezTo>
                  <a:cubicBezTo>
                    <a:pt x="3603978" y="991342"/>
                    <a:pt x="3604108" y="998262"/>
                    <a:pt x="3602427" y="1004078"/>
                  </a:cubicBezTo>
                  <a:cubicBezTo>
                    <a:pt x="3599539" y="1012889"/>
                    <a:pt x="3594309" y="1018405"/>
                    <a:pt x="3584645" y="1019972"/>
                  </a:cubicBezTo>
                  <a:cubicBezTo>
                    <a:pt x="3566224" y="1023661"/>
                    <a:pt x="3560518" y="1031997"/>
                    <a:pt x="3562747" y="1050771"/>
                  </a:cubicBezTo>
                  <a:cubicBezTo>
                    <a:pt x="3563077" y="1055326"/>
                    <a:pt x="3564138" y="1059705"/>
                    <a:pt x="3564469" y="1064260"/>
                  </a:cubicBezTo>
                  <a:cubicBezTo>
                    <a:pt x="3565484" y="1074830"/>
                    <a:pt x="3560883" y="1081352"/>
                    <a:pt x="3550390" y="1084279"/>
                  </a:cubicBezTo>
                  <a:cubicBezTo>
                    <a:pt x="3540903" y="1086577"/>
                    <a:pt x="3529426" y="1087039"/>
                    <a:pt x="3530319" y="1101888"/>
                  </a:cubicBezTo>
                  <a:cubicBezTo>
                    <a:pt x="3531134" y="1114823"/>
                    <a:pt x="3531949" y="1127760"/>
                    <a:pt x="3548134" y="1130793"/>
                  </a:cubicBezTo>
                  <a:cubicBezTo>
                    <a:pt x="3549771" y="1131169"/>
                    <a:pt x="3552314" y="1132098"/>
                    <a:pt x="3551837" y="1134918"/>
                  </a:cubicBezTo>
                  <a:cubicBezTo>
                    <a:pt x="3548896" y="1138720"/>
                    <a:pt x="3544817" y="1136232"/>
                    <a:pt x="3541268" y="1135933"/>
                  </a:cubicBezTo>
                  <a:cubicBezTo>
                    <a:pt x="3526043" y="1138460"/>
                    <a:pt x="3512146" y="1133715"/>
                    <a:pt x="3498150" y="1130151"/>
                  </a:cubicBezTo>
                  <a:cubicBezTo>
                    <a:pt x="3490322" y="1129730"/>
                    <a:pt x="3486727" y="1135622"/>
                    <a:pt x="3483133" y="1141514"/>
                  </a:cubicBezTo>
                  <a:cubicBezTo>
                    <a:pt x="3479815" y="1146952"/>
                    <a:pt x="3476674" y="1153121"/>
                    <a:pt x="3473356" y="1158560"/>
                  </a:cubicBezTo>
                  <a:cubicBezTo>
                    <a:pt x="3461642" y="1178780"/>
                    <a:pt x="3460914" y="1178957"/>
                    <a:pt x="3440770" y="1169156"/>
                  </a:cubicBezTo>
                  <a:cubicBezTo>
                    <a:pt x="3436354" y="1187608"/>
                    <a:pt x="3436354" y="1187608"/>
                    <a:pt x="3419032" y="1178283"/>
                  </a:cubicBezTo>
                  <a:cubicBezTo>
                    <a:pt x="3415859" y="1176348"/>
                    <a:pt x="3412409" y="1174866"/>
                    <a:pt x="3409114" y="1177209"/>
                  </a:cubicBezTo>
                  <a:cubicBezTo>
                    <a:pt x="3405819" y="1179553"/>
                    <a:pt x="3408162" y="1182848"/>
                    <a:pt x="3408869" y="1185767"/>
                  </a:cubicBezTo>
                  <a:cubicBezTo>
                    <a:pt x="3410560" y="1191152"/>
                    <a:pt x="3412250" y="1196536"/>
                    <a:pt x="3413211" y="1202098"/>
                  </a:cubicBezTo>
                  <a:cubicBezTo>
                    <a:pt x="3415409" y="1212768"/>
                    <a:pt x="3420925" y="1217998"/>
                    <a:pt x="3432225" y="1216807"/>
                  </a:cubicBezTo>
                  <a:cubicBezTo>
                    <a:pt x="3440152" y="1216045"/>
                    <a:pt x="3446143" y="1218458"/>
                    <a:pt x="3448817" y="1226307"/>
                  </a:cubicBezTo>
                  <a:cubicBezTo>
                    <a:pt x="3448949" y="1233228"/>
                    <a:pt x="3443564" y="1234919"/>
                    <a:pt x="3438732" y="1235703"/>
                  </a:cubicBezTo>
                  <a:cubicBezTo>
                    <a:pt x="3408736" y="1241036"/>
                    <a:pt x="3391461" y="1262216"/>
                    <a:pt x="3374993" y="1285133"/>
                  </a:cubicBezTo>
                  <a:cubicBezTo>
                    <a:pt x="3366640" y="1297295"/>
                    <a:pt x="3361480" y="1300211"/>
                    <a:pt x="3354054" y="1294223"/>
                  </a:cubicBezTo>
                  <a:lnTo>
                    <a:pt x="3347879" y="1287635"/>
                  </a:lnTo>
                  <a:lnTo>
                    <a:pt x="3338368" y="1296544"/>
                  </a:lnTo>
                  <a:lnTo>
                    <a:pt x="3337209" y="1300189"/>
                  </a:lnTo>
                  <a:lnTo>
                    <a:pt x="3345693" y="1300905"/>
                  </a:lnTo>
                  <a:cubicBezTo>
                    <a:pt x="3367617" y="1303707"/>
                    <a:pt x="3374447" y="1315958"/>
                    <a:pt x="3364647" y="1336101"/>
                  </a:cubicBezTo>
                  <a:cubicBezTo>
                    <a:pt x="3360576" y="1344812"/>
                    <a:pt x="3354239" y="1352141"/>
                    <a:pt x="3351981" y="1361958"/>
                  </a:cubicBezTo>
                  <a:cubicBezTo>
                    <a:pt x="3347943" y="1378774"/>
                    <a:pt x="3351546" y="1384082"/>
                    <a:pt x="3368583" y="1382660"/>
                  </a:cubicBezTo>
                  <a:cubicBezTo>
                    <a:pt x="3373592" y="1382605"/>
                    <a:pt x="3378700" y="1381368"/>
                    <a:pt x="3383532" y="1380584"/>
                  </a:cubicBezTo>
                  <a:cubicBezTo>
                    <a:pt x="3387910" y="1379524"/>
                    <a:pt x="3392289" y="1378464"/>
                    <a:pt x="3397575" y="1377956"/>
                  </a:cubicBezTo>
                  <a:cubicBezTo>
                    <a:pt x="3377911" y="1402032"/>
                    <a:pt x="3361956" y="1404737"/>
                    <a:pt x="3338034" y="1388899"/>
                  </a:cubicBezTo>
                  <a:cubicBezTo>
                    <a:pt x="3326526" y="1381257"/>
                    <a:pt x="3321142" y="1382947"/>
                    <a:pt x="3319514" y="1393771"/>
                  </a:cubicBezTo>
                  <a:cubicBezTo>
                    <a:pt x="3319264" y="1396729"/>
                    <a:pt x="3320211" y="1401038"/>
                    <a:pt x="3320276" y="1404499"/>
                  </a:cubicBezTo>
                  <a:lnTo>
                    <a:pt x="3319892" y="1406503"/>
                  </a:lnTo>
                  <a:lnTo>
                    <a:pt x="3351343" y="1411484"/>
                  </a:lnTo>
                  <a:cubicBezTo>
                    <a:pt x="3358159" y="1412563"/>
                    <a:pt x="3365666" y="1412677"/>
                    <a:pt x="3370604" y="1418834"/>
                  </a:cubicBezTo>
                  <a:cubicBezTo>
                    <a:pt x="3371212" y="1418394"/>
                    <a:pt x="3371820" y="1417953"/>
                    <a:pt x="3372427" y="1417510"/>
                  </a:cubicBezTo>
                  <a:cubicBezTo>
                    <a:pt x="3391694" y="1414650"/>
                    <a:pt x="3410074" y="1420785"/>
                    <a:pt x="3429285" y="1421677"/>
                  </a:cubicBezTo>
                  <a:cubicBezTo>
                    <a:pt x="3465084" y="1423046"/>
                    <a:pt x="3501241" y="1425548"/>
                    <a:pt x="3537127" y="1416180"/>
                  </a:cubicBezTo>
                  <a:cubicBezTo>
                    <a:pt x="3547755" y="1413562"/>
                    <a:pt x="3559182" y="1412685"/>
                    <a:pt x="3570029" y="1415478"/>
                  </a:cubicBezTo>
                  <a:cubicBezTo>
                    <a:pt x="3587609" y="1419874"/>
                    <a:pt x="3603144" y="1430397"/>
                    <a:pt x="3622826" y="1424914"/>
                  </a:cubicBezTo>
                  <a:cubicBezTo>
                    <a:pt x="3631274" y="1422488"/>
                    <a:pt x="3640905" y="1426164"/>
                    <a:pt x="3649654" y="1428626"/>
                  </a:cubicBezTo>
                  <a:cubicBezTo>
                    <a:pt x="3654815" y="1429980"/>
                    <a:pt x="3659285" y="1432301"/>
                    <a:pt x="3659254" y="1439284"/>
                  </a:cubicBezTo>
                  <a:cubicBezTo>
                    <a:pt x="3662047" y="1428438"/>
                    <a:pt x="3669088" y="1424715"/>
                    <a:pt x="3678443" y="1426734"/>
                  </a:cubicBezTo>
                  <a:cubicBezTo>
                    <a:pt x="3698204" y="1430939"/>
                    <a:pt x="3718962" y="1428851"/>
                    <a:pt x="3736952" y="1440838"/>
                  </a:cubicBezTo>
                  <a:cubicBezTo>
                    <a:pt x="3741339" y="1443683"/>
                    <a:pt x="3747882" y="1443106"/>
                    <a:pt x="3753042" y="1444462"/>
                  </a:cubicBezTo>
                  <a:cubicBezTo>
                    <a:pt x="3768966" y="1449134"/>
                    <a:pt x="3785057" y="1452757"/>
                    <a:pt x="3801091" y="1460134"/>
                  </a:cubicBezTo>
                  <a:cubicBezTo>
                    <a:pt x="3816515" y="1467952"/>
                    <a:pt x="3832850" y="1480215"/>
                    <a:pt x="3852917" y="1479093"/>
                  </a:cubicBezTo>
                  <a:cubicBezTo>
                    <a:pt x="3862605" y="1479015"/>
                    <a:pt x="3873617" y="1480759"/>
                    <a:pt x="3880072" y="1490918"/>
                  </a:cubicBezTo>
                  <a:lnTo>
                    <a:pt x="3881728" y="1490643"/>
                  </a:lnTo>
                  <a:lnTo>
                    <a:pt x="3881727" y="1490645"/>
                  </a:lnTo>
                  <a:cubicBezTo>
                    <a:pt x="3882639" y="1489982"/>
                    <a:pt x="3882597" y="1490244"/>
                    <a:pt x="3882142" y="1490575"/>
                  </a:cubicBezTo>
                  <a:lnTo>
                    <a:pt x="3881728" y="1490643"/>
                  </a:lnTo>
                  <a:lnTo>
                    <a:pt x="3880762" y="1489954"/>
                  </a:lnTo>
                  <a:cubicBezTo>
                    <a:pt x="3874443" y="1485728"/>
                    <a:pt x="3875024" y="1482057"/>
                    <a:pt x="3881898" y="1479383"/>
                  </a:cubicBezTo>
                  <a:cubicBezTo>
                    <a:pt x="3884245" y="1478142"/>
                    <a:pt x="3886867" y="1478557"/>
                    <a:pt x="3889489" y="1478972"/>
                  </a:cubicBezTo>
                  <a:cubicBezTo>
                    <a:pt x="3916868" y="1485996"/>
                    <a:pt x="3945771" y="1476597"/>
                    <a:pt x="3973092" y="1487374"/>
                  </a:cubicBezTo>
                  <a:cubicBezTo>
                    <a:pt x="3977120" y="1489087"/>
                    <a:pt x="3982696" y="1487820"/>
                    <a:pt x="3987858" y="1489176"/>
                  </a:cubicBezTo>
                  <a:cubicBezTo>
                    <a:pt x="3988907" y="1489342"/>
                    <a:pt x="3990396" y="1490115"/>
                    <a:pt x="3991362" y="1490805"/>
                  </a:cubicBezTo>
                  <a:cubicBezTo>
                    <a:pt x="3994176" y="1493402"/>
                    <a:pt x="3994036" y="1497680"/>
                    <a:pt x="3998148" y="1498868"/>
                  </a:cubicBezTo>
                  <a:cubicBezTo>
                    <a:pt x="3999031" y="1500083"/>
                    <a:pt x="3999389" y="1501215"/>
                    <a:pt x="3999748" y="1502347"/>
                  </a:cubicBezTo>
                  <a:cubicBezTo>
                    <a:pt x="4000298" y="1505659"/>
                    <a:pt x="4000324" y="1508889"/>
                    <a:pt x="3999825" y="1512035"/>
                  </a:cubicBezTo>
                  <a:cubicBezTo>
                    <a:pt x="4000018" y="1514215"/>
                    <a:pt x="3999686" y="1516314"/>
                    <a:pt x="3999960" y="1517970"/>
                  </a:cubicBezTo>
                  <a:cubicBezTo>
                    <a:pt x="4007438" y="1525066"/>
                    <a:pt x="4015111" y="1524131"/>
                    <a:pt x="4023367" y="1519526"/>
                  </a:cubicBezTo>
                  <a:cubicBezTo>
                    <a:pt x="4031372" y="1516494"/>
                    <a:pt x="4036891" y="1518980"/>
                    <a:pt x="4040531" y="1526545"/>
                  </a:cubicBezTo>
                  <a:cubicBezTo>
                    <a:pt x="4043371" y="1532370"/>
                    <a:pt x="4040968" y="1537365"/>
                    <a:pt x="4034260" y="1538991"/>
                  </a:cubicBezTo>
                  <a:cubicBezTo>
                    <a:pt x="4011825" y="1527911"/>
                    <a:pt x="3986514" y="1528204"/>
                    <a:pt x="3962725" y="1522285"/>
                  </a:cubicBezTo>
                  <a:cubicBezTo>
                    <a:pt x="3952926" y="1519659"/>
                    <a:pt x="3938166" y="1507645"/>
                    <a:pt x="3925435" y="1520144"/>
                  </a:cubicBezTo>
                  <a:cubicBezTo>
                    <a:pt x="3924137" y="1521550"/>
                    <a:pt x="3919859" y="1521410"/>
                    <a:pt x="3918451" y="1520112"/>
                  </a:cubicBezTo>
                  <a:cubicBezTo>
                    <a:pt x="3906146" y="1509563"/>
                    <a:pt x="3889143" y="1511708"/>
                    <a:pt x="3875897" y="1503697"/>
                  </a:cubicBezTo>
                  <a:cubicBezTo>
                    <a:pt x="3868530" y="1499304"/>
                    <a:pt x="3861521" y="1496045"/>
                    <a:pt x="3853899" y="1503438"/>
                  </a:cubicBezTo>
                  <a:cubicBezTo>
                    <a:pt x="3850088" y="1507135"/>
                    <a:pt x="3844844" y="1506304"/>
                    <a:pt x="3840815" y="1504592"/>
                  </a:cubicBezTo>
                  <a:cubicBezTo>
                    <a:pt x="3823651" y="1497572"/>
                    <a:pt x="3805298" y="1494666"/>
                    <a:pt x="3787302" y="1492891"/>
                  </a:cubicBezTo>
                  <a:cubicBezTo>
                    <a:pt x="3774633" y="1491421"/>
                    <a:pt x="3762655" y="1488988"/>
                    <a:pt x="3749846" y="1491797"/>
                  </a:cubicBezTo>
                  <a:cubicBezTo>
                    <a:pt x="3739302" y="1493890"/>
                    <a:pt x="3728538" y="1490572"/>
                    <a:pt x="3719047" y="1482618"/>
                  </a:cubicBezTo>
                  <a:cubicBezTo>
                    <a:pt x="3705858" y="1470855"/>
                    <a:pt x="3690979" y="1476561"/>
                    <a:pt x="3687714" y="1493783"/>
                  </a:cubicBezTo>
                  <a:cubicBezTo>
                    <a:pt x="3687382" y="1495881"/>
                    <a:pt x="3686967" y="1498503"/>
                    <a:pt x="3686552" y="1501125"/>
                  </a:cubicBezTo>
                  <a:cubicBezTo>
                    <a:pt x="3682233" y="1528393"/>
                    <a:pt x="3673453" y="1532915"/>
                    <a:pt x="3647015" y="1523353"/>
                  </a:cubicBezTo>
                  <a:cubicBezTo>
                    <a:pt x="3636859" y="1519595"/>
                    <a:pt x="3629684" y="1517383"/>
                    <a:pt x="3624570" y="1532700"/>
                  </a:cubicBezTo>
                  <a:cubicBezTo>
                    <a:pt x="3620563" y="1544428"/>
                    <a:pt x="3617189" y="1558945"/>
                    <a:pt x="3604598" y="1567165"/>
                  </a:cubicBezTo>
                  <a:cubicBezTo>
                    <a:pt x="3600430" y="1569730"/>
                    <a:pt x="3601172" y="1575224"/>
                    <a:pt x="3599983" y="1579335"/>
                  </a:cubicBezTo>
                  <a:cubicBezTo>
                    <a:pt x="3596775" y="1592802"/>
                    <a:pt x="3588245" y="1595753"/>
                    <a:pt x="3576656" y="1587467"/>
                  </a:cubicBezTo>
                  <a:cubicBezTo>
                    <a:pt x="3573317" y="1584788"/>
                    <a:pt x="3571360" y="1580177"/>
                    <a:pt x="3566998" y="1580562"/>
                  </a:cubicBezTo>
                  <a:cubicBezTo>
                    <a:pt x="3563161" y="1581030"/>
                    <a:pt x="3554771" y="1579701"/>
                    <a:pt x="3560343" y="1588646"/>
                  </a:cubicBezTo>
                  <a:cubicBezTo>
                    <a:pt x="3567072" y="1600462"/>
                    <a:pt x="3560390" y="1605317"/>
                    <a:pt x="3549845" y="1607411"/>
                  </a:cubicBezTo>
                  <a:cubicBezTo>
                    <a:pt x="3544352" y="1608154"/>
                    <a:pt x="3540516" y="1608621"/>
                    <a:pt x="3540926" y="1616211"/>
                  </a:cubicBezTo>
                  <a:cubicBezTo>
                    <a:pt x="3540978" y="1622671"/>
                    <a:pt x="3541638" y="1628687"/>
                    <a:pt x="3549587" y="1629410"/>
                  </a:cubicBezTo>
                  <a:cubicBezTo>
                    <a:pt x="3563829" y="1631127"/>
                    <a:pt x="3565038" y="1640456"/>
                    <a:pt x="3563295" y="1651469"/>
                  </a:cubicBezTo>
                  <a:cubicBezTo>
                    <a:pt x="3562049" y="1659335"/>
                    <a:pt x="3561244" y="1667808"/>
                    <a:pt x="3559475" y="1675591"/>
                  </a:cubicBezTo>
                  <a:cubicBezTo>
                    <a:pt x="3557372" y="1685472"/>
                    <a:pt x="3553780" y="1694578"/>
                    <a:pt x="3570285" y="1695579"/>
                  </a:cubicBezTo>
                  <a:cubicBezTo>
                    <a:pt x="3577185" y="1696135"/>
                    <a:pt x="3580160" y="1707894"/>
                    <a:pt x="3589932" y="1707291"/>
                  </a:cubicBezTo>
                  <a:cubicBezTo>
                    <a:pt x="3596390" y="1707239"/>
                    <a:pt x="3602958" y="1709893"/>
                    <a:pt x="3609724" y="1704514"/>
                  </a:cubicBezTo>
                  <a:cubicBezTo>
                    <a:pt x="3616489" y="1699135"/>
                    <a:pt x="3624105" y="1701954"/>
                    <a:pt x="3624100" y="1712166"/>
                  </a:cubicBezTo>
                  <a:cubicBezTo>
                    <a:pt x="3624262" y="1721330"/>
                    <a:pt x="3626880" y="1731958"/>
                    <a:pt x="3616719" y="1738412"/>
                  </a:cubicBezTo>
                  <a:cubicBezTo>
                    <a:pt x="3613765" y="1740094"/>
                    <a:pt x="3613791" y="1743323"/>
                    <a:pt x="3615472" y="1746279"/>
                  </a:cubicBezTo>
                  <a:cubicBezTo>
                    <a:pt x="3616714" y="1748624"/>
                    <a:pt x="3617955" y="1750971"/>
                    <a:pt x="3618671" y="1753235"/>
                  </a:cubicBezTo>
                  <a:cubicBezTo>
                    <a:pt x="3621787" y="1760716"/>
                    <a:pt x="3612151" y="1767253"/>
                    <a:pt x="3616316" y="1774901"/>
                  </a:cubicBezTo>
                  <a:cubicBezTo>
                    <a:pt x="3620397" y="1783073"/>
                    <a:pt x="3629815" y="1771126"/>
                    <a:pt x="3635028" y="1778940"/>
                  </a:cubicBezTo>
                  <a:cubicBezTo>
                    <a:pt x="3636351" y="1780762"/>
                    <a:pt x="3639331" y="1782309"/>
                    <a:pt x="3639165" y="1783358"/>
                  </a:cubicBezTo>
                  <a:cubicBezTo>
                    <a:pt x="3637474" y="1800829"/>
                    <a:pt x="3652400" y="1811794"/>
                    <a:pt x="3656369" y="1827474"/>
                  </a:cubicBezTo>
                  <a:cubicBezTo>
                    <a:pt x="3657085" y="1829737"/>
                    <a:pt x="3658685" y="1833215"/>
                    <a:pt x="3657386" y="1834623"/>
                  </a:cubicBezTo>
                  <a:cubicBezTo>
                    <a:pt x="3648825" y="1844555"/>
                    <a:pt x="3652850" y="1856481"/>
                    <a:pt x="3652762" y="1867218"/>
                  </a:cubicBezTo>
                  <a:cubicBezTo>
                    <a:pt x="3652727" y="1884414"/>
                    <a:pt x="3639638" y="1895780"/>
                    <a:pt x="3633034" y="1910323"/>
                  </a:cubicBezTo>
                  <a:cubicBezTo>
                    <a:pt x="3629940" y="1916284"/>
                    <a:pt x="3625356" y="1921470"/>
                    <a:pt x="3623144" y="1928646"/>
                  </a:cubicBezTo>
                  <a:cubicBezTo>
                    <a:pt x="3621872" y="1933283"/>
                    <a:pt x="3618170" y="1939684"/>
                    <a:pt x="3613368" y="1939462"/>
                  </a:cubicBezTo>
                  <a:cubicBezTo>
                    <a:pt x="3596779" y="1938984"/>
                    <a:pt x="3585374" y="1953304"/>
                    <a:pt x="3569227" y="1953435"/>
                  </a:cubicBezTo>
                  <a:cubicBezTo>
                    <a:pt x="3565473" y="1953378"/>
                    <a:pt x="3560254" y="1955777"/>
                    <a:pt x="3560447" y="1957957"/>
                  </a:cubicBezTo>
                  <a:cubicBezTo>
                    <a:pt x="3562732" y="1970683"/>
                    <a:pt x="3550115" y="1975673"/>
                    <a:pt x="3546964" y="1985387"/>
                  </a:cubicBezTo>
                  <a:cubicBezTo>
                    <a:pt x="3545858" y="1988975"/>
                    <a:pt x="3542764" y="1994935"/>
                    <a:pt x="3540059" y="1995045"/>
                  </a:cubicBezTo>
                  <a:cubicBezTo>
                    <a:pt x="3525927" y="1996032"/>
                    <a:pt x="3528487" y="2010413"/>
                    <a:pt x="3521556" y="2016841"/>
                  </a:cubicBezTo>
                  <a:cubicBezTo>
                    <a:pt x="3517745" y="2020538"/>
                    <a:pt x="3519537" y="2026197"/>
                    <a:pt x="3525497" y="2029292"/>
                  </a:cubicBezTo>
                  <a:lnTo>
                    <a:pt x="3539601" y="2030598"/>
                  </a:lnTo>
                  <a:lnTo>
                    <a:pt x="3522138" y="2053422"/>
                  </a:lnTo>
                  <a:lnTo>
                    <a:pt x="3498434" y="2099040"/>
                  </a:lnTo>
                  <a:lnTo>
                    <a:pt x="3498803" y="2096020"/>
                  </a:lnTo>
                  <a:cubicBezTo>
                    <a:pt x="3500048" y="2088155"/>
                    <a:pt x="3502701" y="2081586"/>
                    <a:pt x="3507452" y="2075350"/>
                  </a:cubicBezTo>
                  <a:cubicBezTo>
                    <a:pt x="3515047" y="2064727"/>
                    <a:pt x="3502217" y="2054094"/>
                    <a:pt x="3505010" y="2043248"/>
                  </a:cubicBezTo>
                  <a:cubicBezTo>
                    <a:pt x="3497503" y="2043135"/>
                    <a:pt x="3490161" y="2041972"/>
                    <a:pt x="3482570" y="2042383"/>
                  </a:cubicBezTo>
                  <a:cubicBezTo>
                    <a:pt x="3479259" y="2042933"/>
                    <a:pt x="3479119" y="2047211"/>
                    <a:pt x="3478178" y="2049750"/>
                  </a:cubicBezTo>
                  <a:cubicBezTo>
                    <a:pt x="3474586" y="2058857"/>
                    <a:pt x="3471434" y="2068571"/>
                    <a:pt x="3467318" y="2077595"/>
                  </a:cubicBezTo>
                  <a:cubicBezTo>
                    <a:pt x="3463808" y="2086178"/>
                    <a:pt x="3455444" y="2088078"/>
                    <a:pt x="3448518" y="2084293"/>
                  </a:cubicBezTo>
                  <a:cubicBezTo>
                    <a:pt x="3433699" y="2076035"/>
                    <a:pt x="3423045" y="2075421"/>
                    <a:pt x="3416302" y="2094243"/>
                  </a:cubicBezTo>
                  <a:cubicBezTo>
                    <a:pt x="3413733" y="2100286"/>
                    <a:pt x="3406583" y="2101305"/>
                    <a:pt x="3400649" y="2101439"/>
                  </a:cubicBezTo>
                  <a:cubicBezTo>
                    <a:pt x="3394715" y="2101575"/>
                    <a:pt x="3392118" y="2104389"/>
                    <a:pt x="3392861" y="2109883"/>
                  </a:cubicBezTo>
                  <a:cubicBezTo>
                    <a:pt x="3394045" y="2115983"/>
                    <a:pt x="3397690" y="2113335"/>
                    <a:pt x="3402050" y="2112950"/>
                  </a:cubicBezTo>
                  <a:cubicBezTo>
                    <a:pt x="3427943" y="2108987"/>
                    <a:pt x="3443639" y="2128675"/>
                    <a:pt x="3434326" y="2153540"/>
                  </a:cubicBezTo>
                  <a:cubicBezTo>
                    <a:pt x="3430402" y="2164744"/>
                    <a:pt x="3427608" y="2175591"/>
                    <a:pt x="3411986" y="2175804"/>
                  </a:cubicBezTo>
                  <a:cubicBezTo>
                    <a:pt x="3399593" y="2175991"/>
                    <a:pt x="3401961" y="2188192"/>
                    <a:pt x="3401240" y="2196142"/>
                  </a:cubicBezTo>
                  <a:cubicBezTo>
                    <a:pt x="3399994" y="2204007"/>
                    <a:pt x="3404656" y="2208509"/>
                    <a:pt x="3412689" y="2208706"/>
                  </a:cubicBezTo>
                  <a:cubicBezTo>
                    <a:pt x="3426131" y="2208684"/>
                    <a:pt x="3433026" y="2219453"/>
                    <a:pt x="3442159" y="2226274"/>
                  </a:cubicBezTo>
                  <a:cubicBezTo>
                    <a:pt x="3446022" y="2229036"/>
                    <a:pt x="3446849" y="2234005"/>
                    <a:pt x="3446101" y="2238724"/>
                  </a:cubicBezTo>
                  <a:cubicBezTo>
                    <a:pt x="3439955" y="2277530"/>
                    <a:pt x="3433892" y="2315810"/>
                    <a:pt x="3427747" y="2354615"/>
                  </a:cubicBezTo>
                  <a:cubicBezTo>
                    <a:pt x="3425587" y="2368250"/>
                    <a:pt x="3419315" y="2380695"/>
                    <a:pt x="3418205" y="2394495"/>
                  </a:cubicBezTo>
                  <a:cubicBezTo>
                    <a:pt x="3417650" y="2401395"/>
                    <a:pt x="3418476" y="2406364"/>
                    <a:pt x="3426176" y="2408659"/>
                  </a:cubicBezTo>
                  <a:cubicBezTo>
                    <a:pt x="3440003" y="2412998"/>
                    <a:pt x="3441570" y="2423461"/>
                    <a:pt x="3439494" y="2436571"/>
                  </a:cubicBezTo>
                  <a:cubicBezTo>
                    <a:pt x="3435508" y="2461742"/>
                    <a:pt x="3444059" y="2472234"/>
                    <a:pt x="3469785" y="2469320"/>
                  </a:cubicBezTo>
                  <a:cubicBezTo>
                    <a:pt x="3482869" y="2468167"/>
                    <a:pt x="3489075" y="2479901"/>
                    <a:pt x="3500336" y="2480071"/>
                  </a:cubicBezTo>
                  <a:cubicBezTo>
                    <a:pt x="3500860" y="2480154"/>
                    <a:pt x="3502459" y="2483633"/>
                    <a:pt x="3502210" y="2485206"/>
                  </a:cubicBezTo>
                  <a:cubicBezTo>
                    <a:pt x="3502289" y="2494894"/>
                    <a:pt x="3502367" y="2504582"/>
                    <a:pt x="3500872" y="2514022"/>
                  </a:cubicBezTo>
                  <a:cubicBezTo>
                    <a:pt x="3497939" y="2529146"/>
                    <a:pt x="3489846" y="2542916"/>
                    <a:pt x="3493729" y="2559120"/>
                  </a:cubicBezTo>
                  <a:cubicBezTo>
                    <a:pt x="3494997" y="2564697"/>
                    <a:pt x="3490495" y="2569358"/>
                    <a:pt x="3483071" y="2568720"/>
                  </a:cubicBezTo>
                  <a:cubicBezTo>
                    <a:pt x="3479150" y="2569711"/>
                    <a:pt x="3480917" y="2572142"/>
                    <a:pt x="3482158" y="2574489"/>
                  </a:cubicBezTo>
                  <a:cubicBezTo>
                    <a:pt x="3463440" y="2580662"/>
                    <a:pt x="3462964" y="2597251"/>
                    <a:pt x="3459948" y="2612900"/>
                  </a:cubicBezTo>
                  <a:cubicBezTo>
                    <a:pt x="3458177" y="2620683"/>
                    <a:pt x="3451495" y="2625538"/>
                    <a:pt x="3443380" y="2625865"/>
                  </a:cubicBezTo>
                  <a:cubicBezTo>
                    <a:pt x="3434216" y="2626027"/>
                    <a:pt x="3424087" y="2625497"/>
                    <a:pt x="3420587" y="2613654"/>
                  </a:cubicBezTo>
                  <a:cubicBezTo>
                    <a:pt x="3420120" y="2609818"/>
                    <a:pt x="3418822" y="2611224"/>
                    <a:pt x="3417441" y="2613156"/>
                  </a:cubicBezTo>
                  <a:cubicBezTo>
                    <a:pt x="3388787" y="2620983"/>
                    <a:pt x="3359722" y="2621217"/>
                    <a:pt x="3333756" y="2605278"/>
                  </a:cubicBezTo>
                  <a:cubicBezTo>
                    <a:pt x="3326912" y="2600969"/>
                    <a:pt x="3328132" y="2589874"/>
                    <a:pt x="3325100" y="2581868"/>
                  </a:cubicBezTo>
                  <a:cubicBezTo>
                    <a:pt x="3324025" y="2578473"/>
                    <a:pt x="3325547" y="2572262"/>
                    <a:pt x="3318589" y="2575462"/>
                  </a:cubicBezTo>
                  <a:cubicBezTo>
                    <a:pt x="3312764" y="2578302"/>
                    <a:pt x="3307270" y="2579044"/>
                    <a:pt x="3305204" y="2571729"/>
                  </a:cubicBezTo>
                  <a:cubicBezTo>
                    <a:pt x="3303303" y="2563365"/>
                    <a:pt x="3308687" y="2559917"/>
                    <a:pt x="3316361" y="2558982"/>
                  </a:cubicBezTo>
                  <a:cubicBezTo>
                    <a:pt x="3310982" y="2552217"/>
                    <a:pt x="3305437" y="2546501"/>
                    <a:pt x="3307290" y="2538194"/>
                  </a:cubicBezTo>
                  <a:cubicBezTo>
                    <a:pt x="3308313" y="2535131"/>
                    <a:pt x="3310384" y="2532233"/>
                    <a:pt x="3305747" y="2530962"/>
                  </a:cubicBezTo>
                  <a:cubicBezTo>
                    <a:pt x="3302160" y="2529856"/>
                    <a:pt x="3299731" y="2531621"/>
                    <a:pt x="3298183" y="2534601"/>
                  </a:cubicBezTo>
                  <a:cubicBezTo>
                    <a:pt x="3296028" y="2538022"/>
                    <a:pt x="3294066" y="2543625"/>
                    <a:pt x="3289953" y="2542436"/>
                  </a:cubicBezTo>
                  <a:cubicBezTo>
                    <a:pt x="3285144" y="2541406"/>
                    <a:pt x="3281730" y="2541537"/>
                    <a:pt x="3279280" y="2542477"/>
                  </a:cubicBezTo>
                  <a:lnTo>
                    <a:pt x="3278980" y="2542776"/>
                  </a:lnTo>
                  <a:lnTo>
                    <a:pt x="3288743" y="2549150"/>
                  </a:lnTo>
                  <a:cubicBezTo>
                    <a:pt x="3290250" y="2555156"/>
                    <a:pt x="3286584" y="2556263"/>
                    <a:pt x="3282013" y="2554876"/>
                  </a:cubicBezTo>
                  <a:lnTo>
                    <a:pt x="3273364" y="2553216"/>
                  </a:lnTo>
                  <a:lnTo>
                    <a:pt x="3271617" y="2563184"/>
                  </a:lnTo>
                  <a:cubicBezTo>
                    <a:pt x="3269348" y="2574114"/>
                    <a:pt x="3269702" y="2585458"/>
                    <a:pt x="3259817" y="2593568"/>
                  </a:cubicBezTo>
                  <a:cubicBezTo>
                    <a:pt x="3255481" y="2597182"/>
                    <a:pt x="3257522" y="2601269"/>
                    <a:pt x="3259480" y="2605879"/>
                  </a:cubicBezTo>
                  <a:cubicBezTo>
                    <a:pt x="3261796" y="2611621"/>
                    <a:pt x="3265107" y="2611071"/>
                    <a:pt x="3270159" y="2609720"/>
                  </a:cubicBezTo>
                  <a:cubicBezTo>
                    <a:pt x="3277999" y="2607736"/>
                    <a:pt x="3282911" y="2610664"/>
                    <a:pt x="3284287" y="2618945"/>
                  </a:cubicBezTo>
                  <a:cubicBezTo>
                    <a:pt x="3286931" y="2632802"/>
                    <a:pt x="3290706" y="2646302"/>
                    <a:pt x="3286808" y="2660735"/>
                  </a:cubicBezTo>
                  <a:cubicBezTo>
                    <a:pt x="3286213" y="2662792"/>
                    <a:pt x="3285991" y="2665041"/>
                    <a:pt x="3285386" y="2667163"/>
                  </a:cubicBezTo>
                  <a:lnTo>
                    <a:pt x="3283128" y="2670599"/>
                  </a:lnTo>
                  <a:lnTo>
                    <a:pt x="3292503" y="2683060"/>
                  </a:lnTo>
                  <a:lnTo>
                    <a:pt x="3298349" y="2682050"/>
                  </a:lnTo>
                  <a:cubicBezTo>
                    <a:pt x="3301910" y="2679926"/>
                    <a:pt x="3304962" y="2676781"/>
                    <a:pt x="3307862" y="2673746"/>
                  </a:cubicBezTo>
                  <a:cubicBezTo>
                    <a:pt x="3316339" y="2664337"/>
                    <a:pt x="3324429" y="2660781"/>
                    <a:pt x="3336874" y="2667053"/>
                  </a:cubicBezTo>
                  <a:cubicBezTo>
                    <a:pt x="3346339" y="2671777"/>
                    <a:pt x="3356551" y="2671781"/>
                    <a:pt x="3361333" y="2658563"/>
                  </a:cubicBezTo>
                  <a:cubicBezTo>
                    <a:pt x="3364152" y="2650945"/>
                    <a:pt x="3370475" y="2644959"/>
                    <a:pt x="3378700" y="2647336"/>
                  </a:cubicBezTo>
                  <a:cubicBezTo>
                    <a:pt x="3386924" y="2649714"/>
                    <a:pt x="3391613" y="2657445"/>
                    <a:pt x="3389842" y="2665227"/>
                  </a:cubicBezTo>
                  <a:cubicBezTo>
                    <a:pt x="3387932" y="2677289"/>
                    <a:pt x="3403441" y="2684583"/>
                    <a:pt x="3397694" y="2697111"/>
                  </a:cubicBezTo>
                  <a:cubicBezTo>
                    <a:pt x="3397694" y="2697111"/>
                    <a:pt x="3399101" y="2698409"/>
                    <a:pt x="3400149" y="2698576"/>
                  </a:cubicBezTo>
                  <a:cubicBezTo>
                    <a:pt x="3408457" y="2700428"/>
                    <a:pt x="3418089" y="2704104"/>
                    <a:pt x="3417201" y="2713102"/>
                  </a:cubicBezTo>
                  <a:cubicBezTo>
                    <a:pt x="3415815" y="2725246"/>
                    <a:pt x="3419149" y="2738138"/>
                    <a:pt x="3410947" y="2749202"/>
                  </a:cubicBezTo>
                  <a:cubicBezTo>
                    <a:pt x="3409040" y="2751051"/>
                    <a:pt x="3407301" y="2751850"/>
                    <a:pt x="3404597" y="2751959"/>
                  </a:cubicBezTo>
                  <a:cubicBezTo>
                    <a:pt x="3400650" y="2749721"/>
                    <a:pt x="3397394" y="2746518"/>
                    <a:pt x="3393284" y="2745329"/>
                  </a:cubicBezTo>
                  <a:cubicBezTo>
                    <a:pt x="3391710" y="2745080"/>
                    <a:pt x="3390827" y="2743865"/>
                    <a:pt x="3389862" y="2743175"/>
                  </a:cubicBezTo>
                  <a:cubicBezTo>
                    <a:pt x="3379597" y="2736711"/>
                    <a:pt x="3371762" y="2728483"/>
                    <a:pt x="3369393" y="2716281"/>
                  </a:cubicBezTo>
                  <a:cubicBezTo>
                    <a:pt x="3368210" y="2710181"/>
                    <a:pt x="3363739" y="2707860"/>
                    <a:pt x="3358136" y="2705898"/>
                  </a:cubicBezTo>
                  <a:cubicBezTo>
                    <a:pt x="3347981" y="2702139"/>
                    <a:pt x="3336969" y="2700395"/>
                    <a:pt x="3326206" y="2697078"/>
                  </a:cubicBezTo>
                  <a:cubicBezTo>
                    <a:pt x="3317015" y="2694010"/>
                    <a:pt x="3302759" y="2701932"/>
                    <a:pt x="3295330" y="2711615"/>
                  </a:cubicBezTo>
                  <a:lnTo>
                    <a:pt x="3292130" y="2718355"/>
                  </a:lnTo>
                  <a:lnTo>
                    <a:pt x="3297187" y="2727762"/>
                  </a:lnTo>
                  <a:lnTo>
                    <a:pt x="3289779" y="2725356"/>
                  </a:lnTo>
                  <a:lnTo>
                    <a:pt x="3287722" y="2734726"/>
                  </a:lnTo>
                  <a:cubicBezTo>
                    <a:pt x="3287026" y="2739119"/>
                    <a:pt x="3287128" y="2743569"/>
                    <a:pt x="3289609" y="2748262"/>
                  </a:cubicBezTo>
                  <a:cubicBezTo>
                    <a:pt x="3292175" y="2752432"/>
                    <a:pt x="3290295" y="2757509"/>
                    <a:pt x="3285161" y="2759383"/>
                  </a:cubicBezTo>
                  <a:cubicBezTo>
                    <a:pt x="3280026" y="2761258"/>
                    <a:pt x="3276329" y="2757447"/>
                    <a:pt x="3274895" y="2752920"/>
                  </a:cubicBezTo>
                  <a:lnTo>
                    <a:pt x="3271161" y="2736485"/>
                  </a:lnTo>
                  <a:lnTo>
                    <a:pt x="3266142" y="2736601"/>
                  </a:lnTo>
                  <a:lnTo>
                    <a:pt x="3258831" y="2739855"/>
                  </a:lnTo>
                  <a:lnTo>
                    <a:pt x="3262278" y="2745613"/>
                  </a:lnTo>
                  <a:cubicBezTo>
                    <a:pt x="3263394" y="2750023"/>
                    <a:pt x="3261025" y="2753948"/>
                    <a:pt x="3255571" y="2759535"/>
                  </a:cubicBezTo>
                  <a:cubicBezTo>
                    <a:pt x="3249305" y="2761769"/>
                    <a:pt x="3241355" y="2761047"/>
                    <a:pt x="3238454" y="2769189"/>
                  </a:cubicBezTo>
                  <a:cubicBezTo>
                    <a:pt x="3233288" y="2778045"/>
                    <a:pt x="3235796" y="2785969"/>
                    <a:pt x="3240926" y="2794307"/>
                  </a:cubicBezTo>
                  <a:cubicBezTo>
                    <a:pt x="3245615" y="2802038"/>
                    <a:pt x="3253615" y="2809218"/>
                    <a:pt x="3248725" y="2819731"/>
                  </a:cubicBezTo>
                  <a:cubicBezTo>
                    <a:pt x="3241851" y="2822406"/>
                    <a:pt x="3235060" y="2824555"/>
                    <a:pt x="3228986" y="2828968"/>
                  </a:cubicBezTo>
                  <a:cubicBezTo>
                    <a:pt x="3225341" y="2831618"/>
                    <a:pt x="3217200" y="2828715"/>
                    <a:pt x="3218493" y="2837521"/>
                  </a:cubicBezTo>
                  <a:cubicBezTo>
                    <a:pt x="3220010" y="2841524"/>
                    <a:pt x="3224039" y="2843237"/>
                    <a:pt x="3226246" y="2846274"/>
                  </a:cubicBezTo>
                  <a:cubicBezTo>
                    <a:pt x="3226687" y="2846882"/>
                    <a:pt x="3227735" y="2847048"/>
                    <a:pt x="3228785" y="2847214"/>
                  </a:cubicBezTo>
                  <a:cubicBezTo>
                    <a:pt x="3233529" y="2851191"/>
                    <a:pt x="3242060" y="2848241"/>
                    <a:pt x="3244569" y="2856164"/>
                  </a:cubicBezTo>
                  <a:cubicBezTo>
                    <a:pt x="3241474" y="2862124"/>
                    <a:pt x="3235872" y="2860162"/>
                    <a:pt x="3231069" y="2859939"/>
                  </a:cubicBezTo>
                  <a:cubicBezTo>
                    <a:pt x="3226267" y="2859716"/>
                    <a:pt x="3220940" y="2859411"/>
                    <a:pt x="3216055" y="2859712"/>
                  </a:cubicBezTo>
                  <a:cubicBezTo>
                    <a:pt x="3197119" y="2860475"/>
                    <a:pt x="3194108" y="2865911"/>
                    <a:pt x="3202712" y="2882863"/>
                  </a:cubicBezTo>
                  <a:cubicBezTo>
                    <a:pt x="3205277" y="2887032"/>
                    <a:pt x="3208366" y="2891284"/>
                    <a:pt x="3211539" y="2895012"/>
                  </a:cubicBezTo>
                  <a:cubicBezTo>
                    <a:pt x="3214073" y="2906164"/>
                    <a:pt x="3208082" y="2910053"/>
                    <a:pt x="3198034" y="2908999"/>
                  </a:cubicBezTo>
                  <a:cubicBezTo>
                    <a:pt x="3192708" y="2908693"/>
                    <a:pt x="3186940" y="2907781"/>
                    <a:pt x="3181779" y="2906425"/>
                  </a:cubicBezTo>
                  <a:cubicBezTo>
                    <a:pt x="3173471" y="2904572"/>
                    <a:pt x="3167978" y="2905314"/>
                    <a:pt x="3165269" y="2915636"/>
                  </a:cubicBezTo>
                  <a:cubicBezTo>
                    <a:pt x="3162392" y="2927007"/>
                    <a:pt x="3152205" y="2930232"/>
                    <a:pt x="3141111" y="2929013"/>
                  </a:cubicBezTo>
                  <a:cubicBezTo>
                    <a:pt x="3115166" y="2926516"/>
                    <a:pt x="3115166" y="2926516"/>
                    <a:pt x="3111788" y="2951246"/>
                  </a:cubicBezTo>
                  <a:cubicBezTo>
                    <a:pt x="3110957" y="2956489"/>
                    <a:pt x="3115921" y="2965877"/>
                    <a:pt x="3103501" y="2962833"/>
                  </a:cubicBezTo>
                  <a:cubicBezTo>
                    <a:pt x="3101736" y="2960405"/>
                    <a:pt x="3099970" y="2957975"/>
                    <a:pt x="3098730" y="2955628"/>
                  </a:cubicBezTo>
                  <a:cubicBezTo>
                    <a:pt x="3091336" y="2948006"/>
                    <a:pt x="3088766" y="2954051"/>
                    <a:pt x="3085672" y="2960010"/>
                  </a:cubicBezTo>
                  <a:lnTo>
                    <a:pt x="3081075" y="2967665"/>
                  </a:lnTo>
                  <a:lnTo>
                    <a:pt x="3086646" y="2973865"/>
                  </a:lnTo>
                  <a:cubicBezTo>
                    <a:pt x="3082765" y="2979344"/>
                    <a:pt x="3077484" y="2976633"/>
                    <a:pt x="3072757" y="2975754"/>
                  </a:cubicBezTo>
                  <a:lnTo>
                    <a:pt x="3067356" y="2974923"/>
                  </a:lnTo>
                  <a:lnTo>
                    <a:pt x="3062755" y="2975733"/>
                  </a:lnTo>
                  <a:cubicBezTo>
                    <a:pt x="3057070" y="2974295"/>
                    <a:pt x="3050720" y="2977052"/>
                    <a:pt x="3044703" y="2977712"/>
                  </a:cubicBezTo>
                  <a:lnTo>
                    <a:pt x="3040222" y="2977051"/>
                  </a:lnTo>
                  <a:lnTo>
                    <a:pt x="3038819" y="2983436"/>
                  </a:lnTo>
                  <a:cubicBezTo>
                    <a:pt x="3039046" y="2986401"/>
                    <a:pt x="3039976" y="2990082"/>
                    <a:pt x="3041525" y="2994574"/>
                  </a:cubicBezTo>
                  <a:cubicBezTo>
                    <a:pt x="3043494" y="2999055"/>
                    <a:pt x="3045971" y="3003690"/>
                    <a:pt x="3048604" y="3007817"/>
                  </a:cubicBezTo>
                  <a:cubicBezTo>
                    <a:pt x="3049585" y="3019212"/>
                    <a:pt x="3043117" y="3022243"/>
                    <a:pt x="3033310" y="3019823"/>
                  </a:cubicBezTo>
                  <a:cubicBezTo>
                    <a:pt x="3028074" y="3018789"/>
                    <a:pt x="3022487" y="3017094"/>
                    <a:pt x="3017560" y="3015045"/>
                  </a:cubicBezTo>
                  <a:cubicBezTo>
                    <a:pt x="3013572" y="3013557"/>
                    <a:pt x="3010193" y="3012808"/>
                    <a:pt x="3007298" y="3013664"/>
                  </a:cubicBezTo>
                  <a:lnTo>
                    <a:pt x="3000754" y="3020997"/>
                  </a:lnTo>
                  <a:lnTo>
                    <a:pt x="3001671" y="3021465"/>
                  </a:lnTo>
                  <a:cubicBezTo>
                    <a:pt x="3004090" y="3027015"/>
                    <a:pt x="2999125" y="3031007"/>
                    <a:pt x="2995069" y="3033588"/>
                  </a:cubicBezTo>
                  <a:cubicBezTo>
                    <a:pt x="2966756" y="3050907"/>
                    <a:pt x="2963849" y="3081180"/>
                    <a:pt x="2954465" y="3108485"/>
                  </a:cubicBezTo>
                  <a:cubicBezTo>
                    <a:pt x="2952244" y="3115040"/>
                    <a:pt x="2957144" y="3118592"/>
                    <a:pt x="2960471" y="3122730"/>
                  </a:cubicBezTo>
                  <a:cubicBezTo>
                    <a:pt x="2964716" y="3128855"/>
                    <a:pt x="2974348" y="3134054"/>
                    <a:pt x="2970885" y="3141609"/>
                  </a:cubicBezTo>
                  <a:cubicBezTo>
                    <a:pt x="2966513" y="3150575"/>
                    <a:pt x="2956954" y="3141230"/>
                    <a:pt x="2950245" y="3143900"/>
                  </a:cubicBezTo>
                  <a:cubicBezTo>
                    <a:pt x="2933758" y="3149664"/>
                    <a:pt x="2931698" y="3154727"/>
                    <a:pt x="2937957" y="3170134"/>
                  </a:cubicBezTo>
                  <a:cubicBezTo>
                    <a:pt x="2941292" y="3177671"/>
                    <a:pt x="2941813" y="3186791"/>
                    <a:pt x="2945149" y="3194327"/>
                  </a:cubicBezTo>
                  <a:cubicBezTo>
                    <a:pt x="2949672" y="3211811"/>
                    <a:pt x="2950876" y="3228558"/>
                    <a:pt x="2943374" y="3245492"/>
                  </a:cubicBezTo>
                  <a:cubicBezTo>
                    <a:pt x="2939748" y="3254539"/>
                    <a:pt x="2931141" y="3260780"/>
                    <a:pt x="2924099" y="3263038"/>
                  </a:cubicBezTo>
                  <a:cubicBezTo>
                    <a:pt x="2915896" y="3265546"/>
                    <a:pt x="2912505" y="3268954"/>
                    <a:pt x="2910544" y="3280070"/>
                  </a:cubicBezTo>
                  <a:cubicBezTo>
                    <a:pt x="2904942" y="3262092"/>
                    <a:pt x="2899979" y="3266085"/>
                    <a:pt x="2895111" y="3276129"/>
                  </a:cubicBezTo>
                  <a:cubicBezTo>
                    <a:pt x="2885713" y="3265292"/>
                    <a:pt x="2878556" y="3254697"/>
                    <a:pt x="2863294" y="3252663"/>
                  </a:cubicBezTo>
                  <a:cubicBezTo>
                    <a:pt x="2853589" y="3251609"/>
                    <a:pt x="2844372" y="3246078"/>
                    <a:pt x="2834578" y="3242372"/>
                  </a:cubicBezTo>
                  <a:cubicBezTo>
                    <a:pt x="2815404" y="3234626"/>
                    <a:pt x="2799080" y="3238897"/>
                    <a:pt x="2785273" y="3254770"/>
                  </a:cubicBezTo>
                  <a:cubicBezTo>
                    <a:pt x="2782296" y="3257845"/>
                    <a:pt x="2778905" y="3261253"/>
                    <a:pt x="2775514" y="3264662"/>
                  </a:cubicBezTo>
                  <a:cubicBezTo>
                    <a:pt x="2771296" y="3268736"/>
                    <a:pt x="2767500" y="3275876"/>
                    <a:pt x="2760612" y="3273241"/>
                  </a:cubicBezTo>
                  <a:cubicBezTo>
                    <a:pt x="2754055" y="3271019"/>
                    <a:pt x="2757519" y="3263464"/>
                    <a:pt x="2756924" y="3258492"/>
                  </a:cubicBezTo>
                  <a:cubicBezTo>
                    <a:pt x="2756502" y="3255424"/>
                    <a:pt x="2756908" y="3251691"/>
                    <a:pt x="2754004" y="3250621"/>
                  </a:cubicBezTo>
                  <a:cubicBezTo>
                    <a:pt x="2750019" y="3249056"/>
                    <a:pt x="2748786" y="3253454"/>
                    <a:pt x="2747464" y="3255198"/>
                  </a:cubicBezTo>
                  <a:cubicBezTo>
                    <a:pt x="2734745" y="3274966"/>
                    <a:pt x="2715086" y="3271699"/>
                    <a:pt x="2697171" y="3269754"/>
                  </a:cubicBezTo>
                  <a:cubicBezTo>
                    <a:pt x="2690702" y="3269336"/>
                    <a:pt x="2681718" y="3270557"/>
                    <a:pt x="2675868" y="3265425"/>
                  </a:cubicBezTo>
                  <a:lnTo>
                    <a:pt x="2673392" y="3261362"/>
                  </a:lnTo>
                  <a:lnTo>
                    <a:pt x="2671104" y="3263092"/>
                  </a:lnTo>
                  <a:cubicBezTo>
                    <a:pt x="2666552" y="3263613"/>
                    <a:pt x="2664247" y="3261124"/>
                    <a:pt x="2662639" y="3257802"/>
                  </a:cubicBezTo>
                  <a:lnTo>
                    <a:pt x="2660869" y="3253543"/>
                  </a:lnTo>
                  <a:lnTo>
                    <a:pt x="2650158" y="3249077"/>
                  </a:lnTo>
                  <a:lnTo>
                    <a:pt x="2645756" y="3244534"/>
                  </a:lnTo>
                  <a:lnTo>
                    <a:pt x="2645179" y="3248918"/>
                  </a:lnTo>
                  <a:cubicBezTo>
                    <a:pt x="2641114" y="3279761"/>
                    <a:pt x="2615735" y="3286951"/>
                    <a:pt x="2593191" y="3294739"/>
                  </a:cubicBezTo>
                  <a:cubicBezTo>
                    <a:pt x="2582551" y="3298941"/>
                    <a:pt x="2568205" y="3309155"/>
                    <a:pt x="2555482" y="3295150"/>
                  </a:cubicBezTo>
                  <a:cubicBezTo>
                    <a:pt x="2534031" y="3302297"/>
                    <a:pt x="2515642" y="3294718"/>
                    <a:pt x="2497398" y="3286039"/>
                  </a:cubicBezTo>
                  <a:lnTo>
                    <a:pt x="2490388" y="3282957"/>
                  </a:lnTo>
                  <a:lnTo>
                    <a:pt x="2483284" y="3290519"/>
                  </a:lnTo>
                  <a:lnTo>
                    <a:pt x="2482076" y="3297985"/>
                  </a:lnTo>
                  <a:lnTo>
                    <a:pt x="2485672" y="3308429"/>
                  </a:lnTo>
                  <a:cubicBezTo>
                    <a:pt x="2485806" y="3310799"/>
                    <a:pt x="2485025" y="3312769"/>
                    <a:pt x="2482573" y="3314037"/>
                  </a:cubicBezTo>
                  <a:lnTo>
                    <a:pt x="2480335" y="3314275"/>
                  </a:lnTo>
                  <a:lnTo>
                    <a:pt x="2480624" y="3329114"/>
                  </a:lnTo>
                  <a:cubicBezTo>
                    <a:pt x="2479979" y="3335540"/>
                    <a:pt x="2477620" y="3341494"/>
                    <a:pt x="2470723" y="3346053"/>
                  </a:cubicBezTo>
                  <a:cubicBezTo>
                    <a:pt x="2460376" y="3344167"/>
                    <a:pt x="2450521" y="3341704"/>
                    <a:pt x="2439847" y="3342529"/>
                  </a:cubicBezTo>
                  <a:cubicBezTo>
                    <a:pt x="2433442" y="3343024"/>
                    <a:pt x="2425721" y="3333418"/>
                    <a:pt x="2420715" y="3345080"/>
                  </a:cubicBezTo>
                  <a:cubicBezTo>
                    <a:pt x="2419567" y="3351075"/>
                    <a:pt x="2423182" y="3356165"/>
                    <a:pt x="2423593" y="3361502"/>
                  </a:cubicBezTo>
                  <a:cubicBezTo>
                    <a:pt x="2423675" y="3362570"/>
                    <a:pt x="2424824" y="3363555"/>
                    <a:pt x="2425975" y="3364541"/>
                  </a:cubicBezTo>
                  <a:cubicBezTo>
                    <a:pt x="2428769" y="3372915"/>
                    <a:pt x="2441333" y="3375703"/>
                    <a:pt x="2438462" y="3387201"/>
                  </a:cubicBezTo>
                  <a:cubicBezTo>
                    <a:pt x="2430252" y="3392130"/>
                    <a:pt x="2424912" y="3385562"/>
                    <a:pt x="2419245" y="3381705"/>
                  </a:cubicBezTo>
                  <a:cubicBezTo>
                    <a:pt x="2413579" y="3377846"/>
                    <a:pt x="2407338" y="3373495"/>
                    <a:pt x="2401177" y="3370212"/>
                  </a:cubicBezTo>
                  <a:cubicBezTo>
                    <a:pt x="2377607" y="3356996"/>
                    <a:pt x="2369889" y="3361351"/>
                    <a:pt x="2367679" y="3388368"/>
                  </a:cubicBezTo>
                  <a:cubicBezTo>
                    <a:pt x="2367681" y="3395347"/>
                    <a:pt x="2368257" y="3402819"/>
                    <a:pt x="2369327" y="3409717"/>
                  </a:cubicBezTo>
                  <a:cubicBezTo>
                    <a:pt x="2364076" y="3425156"/>
                    <a:pt x="2353893" y="3425405"/>
                    <a:pt x="2342476" y="3416622"/>
                  </a:cubicBezTo>
                  <a:cubicBezTo>
                    <a:pt x="2336234" y="3412270"/>
                    <a:pt x="2329910" y="3406853"/>
                    <a:pt x="2324654" y="3401353"/>
                  </a:cubicBezTo>
                  <a:cubicBezTo>
                    <a:pt x="2320301" y="3397124"/>
                    <a:pt x="2316317" y="3394210"/>
                    <a:pt x="2312047" y="3393667"/>
                  </a:cubicBezTo>
                  <a:lnTo>
                    <a:pt x="2299300" y="3399488"/>
                  </a:lnTo>
                  <a:lnTo>
                    <a:pt x="2300228" y="3400626"/>
                  </a:lnTo>
                  <a:cubicBezTo>
                    <a:pt x="2300204" y="3409258"/>
                    <a:pt x="2291433" y="3411624"/>
                    <a:pt x="2284657" y="3412668"/>
                  </a:cubicBezTo>
                  <a:cubicBezTo>
                    <a:pt x="2237761" y="3419045"/>
                    <a:pt x="2216610" y="3456901"/>
                    <a:pt x="2188704" y="3487168"/>
                  </a:cubicBezTo>
                  <a:cubicBezTo>
                    <a:pt x="2182045" y="3494454"/>
                    <a:pt x="2186406" y="3501902"/>
                    <a:pt x="2188378" y="3509212"/>
                  </a:cubicBezTo>
                  <a:cubicBezTo>
                    <a:pt x="2190408" y="3519642"/>
                    <a:pt x="2200003" y="3531952"/>
                    <a:pt x="2191148" y="3539830"/>
                  </a:cubicBezTo>
                  <a:cubicBezTo>
                    <a:pt x="2180300" y="3549029"/>
                    <a:pt x="2173177" y="3531348"/>
                    <a:pt x="2162887" y="3530987"/>
                  </a:cubicBezTo>
                  <a:cubicBezTo>
                    <a:pt x="2138058" y="3529060"/>
                    <a:pt x="2132466" y="3534489"/>
                    <a:pt x="2131803" y="3558191"/>
                  </a:cubicBezTo>
                  <a:cubicBezTo>
                    <a:pt x="2131837" y="3569945"/>
                    <a:pt x="2127289" y="3582150"/>
                    <a:pt x="2127323" y="3593902"/>
                  </a:cubicBezTo>
                  <a:cubicBezTo>
                    <a:pt x="2123203" y="3619322"/>
                    <a:pt x="2115173" y="3641877"/>
                    <a:pt x="2095670" y="3659684"/>
                  </a:cubicBezTo>
                  <a:cubicBezTo>
                    <a:pt x="2085748" y="3669416"/>
                    <a:pt x="2070932" y="3672630"/>
                    <a:pt x="2060444" y="3671539"/>
                  </a:cubicBezTo>
                  <a:cubicBezTo>
                    <a:pt x="2048297" y="3670111"/>
                    <a:pt x="2041916" y="3672616"/>
                    <a:pt x="2032982" y="3686004"/>
                  </a:cubicBezTo>
                  <a:cubicBezTo>
                    <a:pt x="2035977" y="3659320"/>
                    <a:pt x="2027206" y="3661688"/>
                    <a:pt x="2015093" y="3672010"/>
                  </a:cubicBezTo>
                  <a:cubicBezTo>
                    <a:pt x="2009037" y="3652473"/>
                    <a:pt x="2005767" y="3634536"/>
                    <a:pt x="1987008" y="3623131"/>
                  </a:cubicBezTo>
                  <a:cubicBezTo>
                    <a:pt x="1974942" y="3616191"/>
                    <a:pt x="1966079" y="3603684"/>
                    <a:pt x="1955418" y="3593230"/>
                  </a:cubicBezTo>
                  <a:cubicBezTo>
                    <a:pt x="1934826" y="3572124"/>
                    <a:pt x="1911064" y="3568340"/>
                    <a:pt x="1883937" y="3581147"/>
                  </a:cubicBezTo>
                  <a:cubicBezTo>
                    <a:pt x="1878288" y="3583457"/>
                    <a:pt x="1871906" y="3585962"/>
                    <a:pt x="1865526" y="3588467"/>
                  </a:cubicBezTo>
                  <a:cubicBezTo>
                    <a:pt x="1857682" y="3591367"/>
                    <a:pt x="1848632" y="3598513"/>
                    <a:pt x="1841150" y="3591124"/>
                  </a:cubicBezTo>
                  <a:cubicBezTo>
                    <a:pt x="1833863" y="3584462"/>
                    <a:pt x="1842717" y="3576586"/>
                    <a:pt x="1844793" y="3569752"/>
                  </a:cubicBezTo>
                  <a:cubicBezTo>
                    <a:pt x="1846001" y="3565506"/>
                    <a:pt x="1848670" y="3560865"/>
                    <a:pt x="1845492" y="3557803"/>
                  </a:cubicBezTo>
                  <a:cubicBezTo>
                    <a:pt x="1841187" y="3553474"/>
                    <a:pt x="1837057" y="3558510"/>
                    <a:pt x="1834329" y="3560030"/>
                  </a:cubicBezTo>
                  <a:cubicBezTo>
                    <a:pt x="1806391" y="3578544"/>
                    <a:pt x="1782596" y="3563008"/>
                    <a:pt x="1760322" y="3550197"/>
                  </a:cubicBezTo>
                  <a:cubicBezTo>
                    <a:pt x="1749380" y="3544524"/>
                    <a:pt x="1730935" y="3540090"/>
                    <a:pt x="1733314" y="3519845"/>
                  </a:cubicBezTo>
                  <a:cubicBezTo>
                    <a:pt x="1691352" y="3495095"/>
                    <a:pt x="1705916" y="3438629"/>
                    <a:pt x="1671934" y="3408590"/>
                  </a:cubicBezTo>
                  <a:cubicBezTo>
                    <a:pt x="1665972" y="3403926"/>
                    <a:pt x="1663072" y="3396083"/>
                    <a:pt x="1655345" y="3405224"/>
                  </a:cubicBezTo>
                  <a:cubicBezTo>
                    <a:pt x="1645285" y="3417348"/>
                    <a:pt x="1642722" y="3407845"/>
                    <a:pt x="1640552" y="3399806"/>
                  </a:cubicBezTo>
                  <a:lnTo>
                    <a:pt x="1637976" y="3390256"/>
                  </a:lnTo>
                  <a:lnTo>
                    <a:pt x="1618072" y="3387135"/>
                  </a:lnTo>
                  <a:lnTo>
                    <a:pt x="1615043" y="3382230"/>
                  </a:lnTo>
                  <a:lnTo>
                    <a:pt x="1596941" y="3395104"/>
                  </a:lnTo>
                  <a:cubicBezTo>
                    <a:pt x="1583413" y="3388558"/>
                    <a:pt x="1595388" y="3380625"/>
                    <a:pt x="1596004" y="3374186"/>
                  </a:cubicBezTo>
                  <a:cubicBezTo>
                    <a:pt x="1589899" y="3371911"/>
                    <a:pt x="1581976" y="3380323"/>
                    <a:pt x="1578147" y="3371945"/>
                  </a:cubicBezTo>
                  <a:lnTo>
                    <a:pt x="1578554" y="3370072"/>
                  </a:lnTo>
                  <a:lnTo>
                    <a:pt x="1564569" y="3381484"/>
                  </a:lnTo>
                  <a:cubicBezTo>
                    <a:pt x="1555951" y="3391072"/>
                    <a:pt x="1549450" y="3404954"/>
                    <a:pt x="1533082" y="3402615"/>
                  </a:cubicBezTo>
                  <a:cubicBezTo>
                    <a:pt x="1526596" y="3394333"/>
                    <a:pt x="1520861" y="3385951"/>
                    <a:pt x="1512331" y="3379479"/>
                  </a:cubicBezTo>
                  <a:cubicBezTo>
                    <a:pt x="1507215" y="3375597"/>
                    <a:pt x="1507818" y="3363287"/>
                    <a:pt x="1496332" y="3368684"/>
                  </a:cubicBezTo>
                  <a:cubicBezTo>
                    <a:pt x="1491493" y="3372404"/>
                    <a:pt x="1490817" y="3378610"/>
                    <a:pt x="1487582" y="3382875"/>
                  </a:cubicBezTo>
                  <a:cubicBezTo>
                    <a:pt x="1486932" y="3383729"/>
                    <a:pt x="1487139" y="3385227"/>
                    <a:pt x="1487345" y="3386728"/>
                  </a:cubicBezTo>
                  <a:cubicBezTo>
                    <a:pt x="1483873" y="3394847"/>
                    <a:pt x="1491418" y="3405273"/>
                    <a:pt x="1481637" y="3411963"/>
                  </a:cubicBezTo>
                  <a:cubicBezTo>
                    <a:pt x="1472225" y="3410198"/>
                    <a:pt x="1472594" y="3401742"/>
                    <a:pt x="1470917" y="3395095"/>
                  </a:cubicBezTo>
                  <a:cubicBezTo>
                    <a:pt x="1469241" y="3388447"/>
                    <a:pt x="1467462" y="3381050"/>
                    <a:pt x="1465036" y="3374505"/>
                  </a:cubicBezTo>
                  <a:cubicBezTo>
                    <a:pt x="1456185" y="3348974"/>
                    <a:pt x="1447523" y="3347105"/>
                    <a:pt x="1427933" y="3365840"/>
                  </a:cubicBezTo>
                  <a:cubicBezTo>
                    <a:pt x="1423299" y="3371059"/>
                    <a:pt x="1418769" y="3377031"/>
                    <a:pt x="1414989" y="3382899"/>
                  </a:cubicBezTo>
                  <a:cubicBezTo>
                    <a:pt x="1400812" y="3390958"/>
                    <a:pt x="1393032" y="3384383"/>
                    <a:pt x="1390328" y="3370234"/>
                  </a:cubicBezTo>
                  <a:cubicBezTo>
                    <a:pt x="1388548" y="3362836"/>
                    <a:pt x="1387417" y="3354586"/>
                    <a:pt x="1387138" y="3346982"/>
                  </a:cubicBezTo>
                  <a:cubicBezTo>
                    <a:pt x="1386242" y="3334879"/>
                    <a:pt x="1382963" y="3327687"/>
                    <a:pt x="1367757" y="3328245"/>
                  </a:cubicBezTo>
                  <a:cubicBezTo>
                    <a:pt x="1351050" y="3329009"/>
                    <a:pt x="1342448" y="3316434"/>
                    <a:pt x="1339537" y="3300787"/>
                  </a:cubicBezTo>
                  <a:cubicBezTo>
                    <a:pt x="1332245" y="3264343"/>
                    <a:pt x="1332245" y="3264343"/>
                    <a:pt x="1297095" y="3269929"/>
                  </a:cubicBezTo>
                  <a:cubicBezTo>
                    <a:pt x="1289595" y="3270957"/>
                    <a:pt x="1278829" y="3281605"/>
                    <a:pt x="1277860" y="3263398"/>
                  </a:cubicBezTo>
                  <a:cubicBezTo>
                    <a:pt x="1280448" y="3259987"/>
                    <a:pt x="1283036" y="3256573"/>
                    <a:pt x="1285729" y="3253912"/>
                  </a:cubicBezTo>
                  <a:cubicBezTo>
                    <a:pt x="1293083" y="3240677"/>
                    <a:pt x="1283773" y="3239661"/>
                    <a:pt x="1274362" y="3237896"/>
                  </a:cubicBezTo>
                  <a:cubicBezTo>
                    <a:pt x="1257450" y="3237158"/>
                    <a:pt x="1245376" y="3232702"/>
                    <a:pt x="1243451" y="3213097"/>
                  </a:cubicBezTo>
                  <a:cubicBezTo>
                    <a:pt x="1243069" y="3204745"/>
                    <a:pt x="1236687" y="3197214"/>
                    <a:pt x="1233305" y="3189274"/>
                  </a:cubicBezTo>
                  <a:lnTo>
                    <a:pt x="1231404" y="3176435"/>
                  </a:lnTo>
                  <a:lnTo>
                    <a:pt x="1223095" y="3189026"/>
                  </a:lnTo>
                  <a:cubicBezTo>
                    <a:pt x="1218169" y="3198801"/>
                    <a:pt x="1211403" y="3208052"/>
                    <a:pt x="1202226" y="3214473"/>
                  </a:cubicBezTo>
                  <a:cubicBezTo>
                    <a:pt x="1187451" y="3224966"/>
                    <a:pt x="1169354" y="3229919"/>
                    <a:pt x="1160715" y="3248436"/>
                  </a:cubicBezTo>
                  <a:cubicBezTo>
                    <a:pt x="1157062" y="3256430"/>
                    <a:pt x="1148006" y="3261353"/>
                    <a:pt x="1140446" y="3266397"/>
                  </a:cubicBezTo>
                  <a:cubicBezTo>
                    <a:pt x="1136060" y="3269437"/>
                    <a:pt x="1131389" y="3271323"/>
                    <a:pt x="1126105" y="3266756"/>
                  </a:cubicBezTo>
                  <a:cubicBezTo>
                    <a:pt x="1132527" y="3275932"/>
                    <a:pt x="1130774" y="3283701"/>
                    <a:pt x="1123155" y="3289494"/>
                  </a:cubicBezTo>
                  <a:cubicBezTo>
                    <a:pt x="1107107" y="3301768"/>
                    <a:pt x="1095191" y="3318892"/>
                    <a:pt x="1074384" y="3324758"/>
                  </a:cubicBezTo>
                  <a:cubicBezTo>
                    <a:pt x="1069369" y="3326241"/>
                    <a:pt x="1065553" y="3331585"/>
                    <a:pt x="1061166" y="3334623"/>
                  </a:cubicBezTo>
                  <a:cubicBezTo>
                    <a:pt x="1047258" y="3343678"/>
                    <a:pt x="1034041" y="3353543"/>
                    <a:pt x="1018008" y="3360921"/>
                  </a:cubicBezTo>
                  <a:cubicBezTo>
                    <a:pt x="1002036" y="3367552"/>
                    <a:pt x="982097" y="3371981"/>
                    <a:pt x="969896" y="3387953"/>
                  </a:cubicBezTo>
                  <a:cubicBezTo>
                    <a:pt x="963654" y="3395362"/>
                    <a:pt x="955166" y="3402592"/>
                    <a:pt x="943250" y="3400885"/>
                  </a:cubicBezTo>
                  <a:lnTo>
                    <a:pt x="942382" y="3402321"/>
                  </a:lnTo>
                  <a:lnTo>
                    <a:pt x="942381" y="3402321"/>
                  </a:lnTo>
                  <a:cubicBezTo>
                    <a:pt x="942292" y="3403444"/>
                    <a:pt x="942120" y="3403242"/>
                    <a:pt x="942165" y="3402681"/>
                  </a:cubicBezTo>
                  <a:lnTo>
                    <a:pt x="942382" y="3402321"/>
                  </a:lnTo>
                  <a:lnTo>
                    <a:pt x="943534" y="3402037"/>
                  </a:lnTo>
                  <a:cubicBezTo>
                    <a:pt x="950854" y="3399987"/>
                    <a:pt x="953264" y="3402816"/>
                    <a:pt x="950824" y="3409777"/>
                  </a:cubicBezTo>
                  <a:cubicBezTo>
                    <a:pt x="950240" y="3412366"/>
                    <a:pt x="948219" y="3414088"/>
                    <a:pt x="946198" y="3415809"/>
                  </a:cubicBezTo>
                  <a:cubicBezTo>
                    <a:pt x="923055" y="3432035"/>
                    <a:pt x="911392" y="3460101"/>
                    <a:pt x="885435" y="3473841"/>
                  </a:cubicBezTo>
                  <a:cubicBezTo>
                    <a:pt x="881513" y="3475787"/>
                    <a:pt x="878849" y="3480846"/>
                    <a:pt x="874462" y="3483885"/>
                  </a:cubicBezTo>
                  <a:cubicBezTo>
                    <a:pt x="873653" y="3484573"/>
                    <a:pt x="872097" y="3485202"/>
                    <a:pt x="870944" y="3485487"/>
                  </a:cubicBezTo>
                  <a:cubicBezTo>
                    <a:pt x="867142" y="3485935"/>
                    <a:pt x="863984" y="3483046"/>
                    <a:pt x="860406" y="3485396"/>
                  </a:cubicBezTo>
                  <a:cubicBezTo>
                    <a:pt x="858909" y="3485276"/>
                    <a:pt x="857817" y="3484812"/>
                    <a:pt x="856724" y="3484348"/>
                  </a:cubicBezTo>
                  <a:cubicBezTo>
                    <a:pt x="853849" y="3482611"/>
                    <a:pt x="851380" y="3480530"/>
                    <a:pt x="849315" y="3478105"/>
                  </a:cubicBezTo>
                  <a:cubicBezTo>
                    <a:pt x="847533" y="3476833"/>
                    <a:pt x="846155" y="3475216"/>
                    <a:pt x="844719" y="3474347"/>
                  </a:cubicBezTo>
                  <a:cubicBezTo>
                    <a:pt x="834465" y="3475410"/>
                    <a:pt x="830184" y="3481847"/>
                    <a:pt x="828312" y="3491112"/>
                  </a:cubicBezTo>
                  <a:cubicBezTo>
                    <a:pt x="825408" y="3499166"/>
                    <a:pt x="819929" y="3501740"/>
                    <a:pt x="811816" y="3499584"/>
                  </a:cubicBezTo>
                  <a:cubicBezTo>
                    <a:pt x="805544" y="3497952"/>
                    <a:pt x="803313" y="3492878"/>
                    <a:pt x="806443" y="3486725"/>
                  </a:cubicBezTo>
                  <a:cubicBezTo>
                    <a:pt x="829451" y="3476892"/>
                    <a:pt x="845693" y="3457477"/>
                    <a:pt x="865663" y="3443258"/>
                  </a:cubicBezTo>
                  <a:cubicBezTo>
                    <a:pt x="874030" y="3437526"/>
                    <a:pt x="892757" y="3434129"/>
                    <a:pt x="891545" y="3416330"/>
                  </a:cubicBezTo>
                  <a:cubicBezTo>
                    <a:pt x="891322" y="3414428"/>
                    <a:pt x="894210" y="3411271"/>
                    <a:pt x="896111" y="3411046"/>
                  </a:cubicBezTo>
                  <a:cubicBezTo>
                    <a:pt x="912129" y="3408562"/>
                    <a:pt x="921560" y="3394252"/>
                    <a:pt x="936260" y="3389402"/>
                  </a:cubicBezTo>
                  <a:cubicBezTo>
                    <a:pt x="944389" y="3386664"/>
                    <a:pt x="951424" y="3383461"/>
                    <a:pt x="950766" y="3372862"/>
                  </a:cubicBezTo>
                  <a:cubicBezTo>
                    <a:pt x="950437" y="3367564"/>
                    <a:pt x="954479" y="3364121"/>
                    <a:pt x="958401" y="3362175"/>
                  </a:cubicBezTo>
                  <a:cubicBezTo>
                    <a:pt x="974897" y="3353704"/>
                    <a:pt x="989043" y="3341655"/>
                    <a:pt x="1002097" y="3329141"/>
                  </a:cubicBezTo>
                  <a:cubicBezTo>
                    <a:pt x="1011454" y="3320474"/>
                    <a:pt x="1021094" y="3312960"/>
                    <a:pt x="1027292" y="3301404"/>
                  </a:cubicBezTo>
                  <a:cubicBezTo>
                    <a:pt x="1032562" y="3292035"/>
                    <a:pt x="1042083" y="3286017"/>
                    <a:pt x="1054298" y="3283982"/>
                  </a:cubicBezTo>
                  <a:cubicBezTo>
                    <a:pt x="1071812" y="3281618"/>
                    <a:pt x="1077157" y="3266603"/>
                    <a:pt x="1066200" y="3252921"/>
                  </a:cubicBezTo>
                  <a:cubicBezTo>
                    <a:pt x="1064823" y="3251305"/>
                    <a:pt x="1063101" y="3249284"/>
                    <a:pt x="1061380" y="3247263"/>
                  </a:cubicBezTo>
                  <a:cubicBezTo>
                    <a:pt x="1043478" y="3226245"/>
                    <a:pt x="1045754" y="3216635"/>
                    <a:pt x="1070214" y="3202775"/>
                  </a:cubicBezTo>
                  <a:cubicBezTo>
                    <a:pt x="1079675" y="3197507"/>
                    <a:pt x="1086022" y="3193495"/>
                    <a:pt x="1077715" y="3179648"/>
                  </a:cubicBezTo>
                  <a:lnTo>
                    <a:pt x="1077647" y="3179528"/>
                  </a:lnTo>
                  <a:lnTo>
                    <a:pt x="1068969" y="3165555"/>
                  </a:lnTo>
                  <a:lnTo>
                    <a:pt x="1069713" y="3165435"/>
                  </a:lnTo>
                  <a:lnTo>
                    <a:pt x="1068029" y="3162443"/>
                  </a:lnTo>
                  <a:cubicBezTo>
                    <a:pt x="1065277" y="3156243"/>
                    <a:pt x="1063556" y="3149514"/>
                    <a:pt x="1064529" y="3142060"/>
                  </a:cubicBezTo>
                  <a:lnTo>
                    <a:pt x="1063050" y="3137376"/>
                  </a:lnTo>
                  <a:lnTo>
                    <a:pt x="1062498" y="3137761"/>
                  </a:lnTo>
                  <a:cubicBezTo>
                    <a:pt x="1052435" y="3148475"/>
                    <a:pt x="1037477" y="3156143"/>
                    <a:pt x="1034473" y="3173009"/>
                  </a:cubicBezTo>
                  <a:cubicBezTo>
                    <a:pt x="1027398" y="3176098"/>
                    <a:pt x="1020944" y="3178756"/>
                    <a:pt x="1013870" y="3181846"/>
                  </a:cubicBezTo>
                  <a:cubicBezTo>
                    <a:pt x="1010144" y="3184446"/>
                    <a:pt x="1007040" y="3186611"/>
                    <a:pt x="1003316" y="3189210"/>
                  </a:cubicBezTo>
                  <a:cubicBezTo>
                    <a:pt x="995792" y="3200920"/>
                    <a:pt x="982826" y="3203507"/>
                    <a:pt x="970293" y="3206712"/>
                  </a:cubicBezTo>
                  <a:cubicBezTo>
                    <a:pt x="961052" y="3206699"/>
                    <a:pt x="951190" y="3207117"/>
                    <a:pt x="947984" y="3194585"/>
                  </a:cubicBezTo>
                  <a:cubicBezTo>
                    <a:pt x="960126" y="3163033"/>
                    <a:pt x="976297" y="3133287"/>
                    <a:pt x="1001074" y="3113231"/>
                  </a:cubicBezTo>
                  <a:cubicBezTo>
                    <a:pt x="999831" y="3114098"/>
                    <a:pt x="998777" y="3113909"/>
                    <a:pt x="996669" y="3113534"/>
                  </a:cubicBezTo>
                  <a:cubicBezTo>
                    <a:pt x="1005163" y="3105531"/>
                    <a:pt x="1013126" y="3097263"/>
                    <a:pt x="1020438" y="3088642"/>
                  </a:cubicBezTo>
                  <a:lnTo>
                    <a:pt x="1038396" y="3064220"/>
                  </a:lnTo>
                  <a:lnTo>
                    <a:pt x="1027366" y="3055851"/>
                  </a:lnTo>
                  <a:cubicBezTo>
                    <a:pt x="1022201" y="3049788"/>
                    <a:pt x="1016290" y="3043665"/>
                    <a:pt x="1011529" y="3037259"/>
                  </a:cubicBezTo>
                  <a:cubicBezTo>
                    <a:pt x="1005392" y="3029234"/>
                    <a:pt x="1000812" y="3020582"/>
                    <a:pt x="989315" y="3032467"/>
                  </a:cubicBezTo>
                  <a:cubicBezTo>
                    <a:pt x="984405" y="3037347"/>
                    <a:pt x="973538" y="3031957"/>
                    <a:pt x="967639" y="3039771"/>
                  </a:cubicBezTo>
                  <a:cubicBezTo>
                    <a:pt x="963478" y="3044710"/>
                    <a:pt x="957190" y="3047973"/>
                    <a:pt x="956876" y="3056610"/>
                  </a:cubicBezTo>
                  <a:cubicBezTo>
                    <a:pt x="956561" y="3065247"/>
                    <a:pt x="949465" y="3069199"/>
                    <a:pt x="941712" y="3062552"/>
                  </a:cubicBezTo>
                  <a:cubicBezTo>
                    <a:pt x="934647" y="3056714"/>
                    <a:pt x="924872" y="3051788"/>
                    <a:pt x="926580" y="3039873"/>
                  </a:cubicBezTo>
                  <a:cubicBezTo>
                    <a:pt x="927222" y="3036535"/>
                    <a:pt x="924754" y="3034454"/>
                    <a:pt x="921415" y="3033810"/>
                  </a:cubicBezTo>
                  <a:cubicBezTo>
                    <a:pt x="918825" y="3033227"/>
                    <a:pt x="916236" y="3032642"/>
                    <a:pt x="914050" y="3031714"/>
                  </a:cubicBezTo>
                  <a:cubicBezTo>
                    <a:pt x="906342" y="3029214"/>
                    <a:pt x="907644" y="3017642"/>
                    <a:pt x="899127" y="3015831"/>
                  </a:cubicBezTo>
                  <a:cubicBezTo>
                    <a:pt x="890265" y="3013615"/>
                    <a:pt x="893214" y="3028539"/>
                    <a:pt x="883887" y="3027417"/>
                  </a:cubicBezTo>
                  <a:cubicBezTo>
                    <a:pt x="881642" y="3027237"/>
                    <a:pt x="878530" y="3028494"/>
                    <a:pt x="877840" y="3027685"/>
                  </a:cubicBezTo>
                  <a:cubicBezTo>
                    <a:pt x="865672" y="3015035"/>
                    <a:pt x="847633" y="3019241"/>
                    <a:pt x="833143" y="3012056"/>
                  </a:cubicBezTo>
                  <a:cubicBezTo>
                    <a:pt x="830958" y="3011127"/>
                    <a:pt x="827276" y="3010080"/>
                    <a:pt x="827051" y="3008178"/>
                  </a:cubicBezTo>
                  <a:cubicBezTo>
                    <a:pt x="825076" y="2995215"/>
                    <a:pt x="813400" y="2990513"/>
                    <a:pt x="805303" y="2983463"/>
                  </a:cubicBezTo>
                  <a:cubicBezTo>
                    <a:pt x="792265" y="2972251"/>
                    <a:pt x="792146" y="2954915"/>
                    <a:pt x="785396" y="2940440"/>
                  </a:cubicBezTo>
                  <a:cubicBezTo>
                    <a:pt x="782882" y="2934213"/>
                    <a:pt x="781923" y="2927357"/>
                    <a:pt x="777912" y="2921010"/>
                  </a:cubicBezTo>
                  <a:cubicBezTo>
                    <a:pt x="775218" y="2917027"/>
                    <a:pt x="772764" y="2910052"/>
                    <a:pt x="776057" y="2906550"/>
                  </a:cubicBezTo>
                  <a:cubicBezTo>
                    <a:pt x="787210" y="2894261"/>
                    <a:pt x="783753" y="2876283"/>
                    <a:pt x="794156" y="2863934"/>
                  </a:cubicBezTo>
                  <a:cubicBezTo>
                    <a:pt x="796642" y="2861120"/>
                    <a:pt x="798214" y="2855595"/>
                    <a:pt x="796433" y="2854323"/>
                  </a:cubicBezTo>
                  <a:cubicBezTo>
                    <a:pt x="785281" y="2847781"/>
                    <a:pt x="789697" y="2834952"/>
                    <a:pt x="784369" y="2826241"/>
                  </a:cubicBezTo>
                  <a:cubicBezTo>
                    <a:pt x="782364" y="2823067"/>
                    <a:pt x="779849" y="2816840"/>
                    <a:pt x="781525" y="2814714"/>
                  </a:cubicBezTo>
                  <a:cubicBezTo>
                    <a:pt x="789969" y="2803338"/>
                    <a:pt x="777380" y="2795928"/>
                    <a:pt x="777006" y="2786482"/>
                  </a:cubicBezTo>
                  <a:cubicBezTo>
                    <a:pt x="776678" y="2781183"/>
                    <a:pt x="771214" y="2778863"/>
                    <a:pt x="764987" y="2781377"/>
                  </a:cubicBezTo>
                  <a:lnTo>
                    <a:pt x="754819" y="2791238"/>
                  </a:lnTo>
                  <a:lnTo>
                    <a:pt x="748844" y="2763129"/>
                  </a:lnTo>
                  <a:lnTo>
                    <a:pt x="730809" y="2718412"/>
                  </a:lnTo>
                  <a:lnTo>
                    <a:pt x="725651" y="2720140"/>
                  </a:lnTo>
                  <a:lnTo>
                    <a:pt x="727215" y="2721285"/>
                  </a:lnTo>
                  <a:cubicBezTo>
                    <a:pt x="727327" y="2723643"/>
                    <a:pt x="724670" y="2726304"/>
                    <a:pt x="719629" y="2729726"/>
                  </a:cubicBezTo>
                  <a:cubicBezTo>
                    <a:pt x="711195" y="2735805"/>
                    <a:pt x="706468" y="2743552"/>
                    <a:pt x="704062" y="2753308"/>
                  </a:cubicBezTo>
                  <a:cubicBezTo>
                    <a:pt x="703253" y="2757538"/>
                    <a:pt x="703040" y="2762726"/>
                    <a:pt x="700079" y="2765644"/>
                  </a:cubicBezTo>
                  <a:cubicBezTo>
                    <a:pt x="684219" y="2781958"/>
                    <a:pt x="678430" y="2805005"/>
                    <a:pt x="663000" y="2821583"/>
                  </a:cubicBezTo>
                  <a:cubicBezTo>
                    <a:pt x="652802" y="2832489"/>
                    <a:pt x="654837" y="2837867"/>
                    <a:pt x="668823" y="2841084"/>
                  </a:cubicBezTo>
                  <a:cubicBezTo>
                    <a:pt x="689025" y="2845729"/>
                    <a:pt x="695491" y="2860305"/>
                    <a:pt x="685585" y="2878480"/>
                  </a:cubicBezTo>
                  <a:cubicBezTo>
                    <a:pt x="683484" y="2881923"/>
                    <a:pt x="681646" y="2884936"/>
                    <a:pt x="680405" y="2888905"/>
                  </a:cubicBezTo>
                  <a:cubicBezTo>
                    <a:pt x="674490" y="2905378"/>
                    <a:pt x="674584" y="2904256"/>
                    <a:pt x="659234" y="2898435"/>
                  </a:cubicBezTo>
                  <a:cubicBezTo>
                    <a:pt x="630256" y="2887843"/>
                    <a:pt x="608271" y="2866754"/>
                    <a:pt x="583400" y="2850398"/>
                  </a:cubicBezTo>
                  <a:cubicBezTo>
                    <a:pt x="577374" y="2846722"/>
                    <a:pt x="572040" y="2842878"/>
                    <a:pt x="565656" y="2840755"/>
                  </a:cubicBezTo>
                  <a:cubicBezTo>
                    <a:pt x="562811" y="2839609"/>
                    <a:pt x="559820" y="2834832"/>
                    <a:pt x="557530" y="2840523"/>
                  </a:cubicBezTo>
                  <a:cubicBezTo>
                    <a:pt x="555597" y="2844659"/>
                    <a:pt x="555218" y="2849154"/>
                    <a:pt x="559953" y="2852042"/>
                  </a:cubicBezTo>
                  <a:cubicBezTo>
                    <a:pt x="561675" y="2853093"/>
                    <a:pt x="563490" y="2853019"/>
                    <a:pt x="565475" y="2853639"/>
                  </a:cubicBezTo>
                  <a:cubicBezTo>
                    <a:pt x="569444" y="2854879"/>
                    <a:pt x="575609" y="2851552"/>
                    <a:pt x="577550" y="2858053"/>
                  </a:cubicBezTo>
                  <a:cubicBezTo>
                    <a:pt x="579491" y="2864554"/>
                    <a:pt x="572035" y="2867092"/>
                    <a:pt x="567497" y="2872594"/>
                  </a:cubicBezTo>
                  <a:cubicBezTo>
                    <a:pt x="577799" y="2871199"/>
                    <a:pt x="585663" y="2871862"/>
                    <a:pt x="592456" y="2877187"/>
                  </a:cubicBezTo>
                  <a:cubicBezTo>
                    <a:pt x="596236" y="2880675"/>
                    <a:pt x="599322" y="2884329"/>
                    <a:pt x="592034" y="2887562"/>
                  </a:cubicBezTo>
                  <a:cubicBezTo>
                    <a:pt x="582513" y="2877028"/>
                    <a:pt x="570373" y="2881436"/>
                    <a:pt x="558685" y="2883167"/>
                  </a:cubicBezTo>
                  <a:cubicBezTo>
                    <a:pt x="548814" y="2884822"/>
                    <a:pt x="539732" y="2885188"/>
                    <a:pt x="536016" y="2872881"/>
                  </a:cubicBezTo>
                  <a:cubicBezTo>
                    <a:pt x="531996" y="2866884"/>
                    <a:pt x="534550" y="2860763"/>
                    <a:pt x="534593" y="2854883"/>
                  </a:cubicBezTo>
                  <a:cubicBezTo>
                    <a:pt x="534468" y="2848310"/>
                    <a:pt x="532863" y="2843194"/>
                    <a:pt x="524713" y="2845902"/>
                  </a:cubicBezTo>
                  <a:cubicBezTo>
                    <a:pt x="519054" y="2851309"/>
                    <a:pt x="513392" y="2856715"/>
                    <a:pt x="507469" y="2862552"/>
                  </a:cubicBezTo>
                  <a:cubicBezTo>
                    <a:pt x="505200" y="2865303"/>
                    <a:pt x="503719" y="2866762"/>
                    <a:pt x="500538" y="2864230"/>
                  </a:cubicBezTo>
                  <a:cubicBezTo>
                    <a:pt x="507365" y="2853039"/>
                    <a:pt x="512735" y="2840365"/>
                    <a:pt x="517410" y="2827861"/>
                  </a:cubicBezTo>
                  <a:cubicBezTo>
                    <a:pt x="521990" y="2816479"/>
                    <a:pt x="517182" y="2811774"/>
                    <a:pt x="505852" y="2811950"/>
                  </a:cubicBezTo>
                  <a:cubicBezTo>
                    <a:pt x="499279" y="2812074"/>
                    <a:pt x="492611" y="2813322"/>
                    <a:pt x="485775" y="2813877"/>
                  </a:cubicBezTo>
                  <a:cubicBezTo>
                    <a:pt x="473919" y="2814915"/>
                    <a:pt x="470665" y="2810566"/>
                    <a:pt x="475676" y="2799448"/>
                  </a:cubicBezTo>
                  <a:cubicBezTo>
                    <a:pt x="477610" y="2795311"/>
                    <a:pt x="479974" y="2791437"/>
                    <a:pt x="482504" y="2788255"/>
                  </a:cubicBezTo>
                  <a:cubicBezTo>
                    <a:pt x="489406" y="2778880"/>
                    <a:pt x="491623" y="2771373"/>
                    <a:pt x="480453" y="2761605"/>
                  </a:cubicBezTo>
                  <a:cubicBezTo>
                    <a:pt x="470311" y="2753056"/>
                    <a:pt x="476015" y="2741769"/>
                    <a:pt x="482055" y="2731868"/>
                  </a:cubicBezTo>
                  <a:cubicBezTo>
                    <a:pt x="492034" y="2715511"/>
                    <a:pt x="490932" y="2712476"/>
                    <a:pt x="474837" y="2702067"/>
                  </a:cubicBezTo>
                  <a:cubicBezTo>
                    <a:pt x="469839" y="2699608"/>
                    <a:pt x="462835" y="2699470"/>
                    <a:pt x="461682" y="2691678"/>
                  </a:cubicBezTo>
                  <a:cubicBezTo>
                    <a:pt x="463710" y="2686418"/>
                    <a:pt x="467700" y="2684718"/>
                    <a:pt x="472720" y="2684237"/>
                  </a:cubicBezTo>
                  <a:cubicBezTo>
                    <a:pt x="478863" y="2683848"/>
                    <a:pt x="478716" y="2680216"/>
                    <a:pt x="476156" y="2675700"/>
                  </a:cubicBezTo>
                  <a:cubicBezTo>
                    <a:pt x="464890" y="2667056"/>
                    <a:pt x="455968" y="2657477"/>
                    <a:pt x="465852" y="2642243"/>
                  </a:cubicBezTo>
                  <a:cubicBezTo>
                    <a:pt x="464582" y="2638514"/>
                    <a:pt x="466252" y="2634808"/>
                    <a:pt x="466201" y="2630051"/>
                  </a:cubicBezTo>
                  <a:cubicBezTo>
                    <a:pt x="458650" y="2633715"/>
                    <a:pt x="457629" y="2643133"/>
                    <a:pt x="450174" y="2645673"/>
                  </a:cubicBezTo>
                  <a:cubicBezTo>
                    <a:pt x="446111" y="2645556"/>
                    <a:pt x="442382" y="2646826"/>
                    <a:pt x="438844" y="2645849"/>
                  </a:cubicBezTo>
                  <a:cubicBezTo>
                    <a:pt x="424690" y="2641940"/>
                    <a:pt x="413863" y="2644196"/>
                    <a:pt x="407612" y="2659282"/>
                  </a:cubicBezTo>
                  <a:cubicBezTo>
                    <a:pt x="403652" y="2668680"/>
                    <a:pt x="396144" y="2666462"/>
                    <a:pt x="388301" y="2662859"/>
                  </a:cubicBezTo>
                  <a:cubicBezTo>
                    <a:pt x="371323" y="2654864"/>
                    <a:pt x="371323" y="2654864"/>
                    <a:pt x="372054" y="2673030"/>
                  </a:cubicBezTo>
                  <a:cubicBezTo>
                    <a:pt x="371938" y="2677094"/>
                    <a:pt x="370195" y="2678982"/>
                    <a:pt x="366153" y="2675927"/>
                  </a:cubicBezTo>
                  <a:cubicBezTo>
                    <a:pt x="358184" y="2665750"/>
                    <a:pt x="353442" y="2652225"/>
                    <a:pt x="337020" y="2651066"/>
                  </a:cubicBezTo>
                  <a:cubicBezTo>
                    <a:pt x="326908" y="2650213"/>
                    <a:pt x="318497" y="2653351"/>
                    <a:pt x="309559" y="2657350"/>
                  </a:cubicBezTo>
                  <a:cubicBezTo>
                    <a:pt x="292546" y="2665872"/>
                    <a:pt x="287549" y="2663415"/>
                    <a:pt x="286125" y="2645417"/>
                  </a:cubicBezTo>
                  <a:cubicBezTo>
                    <a:pt x="285087" y="2633560"/>
                    <a:pt x="279325" y="2629453"/>
                    <a:pt x="268162" y="2630323"/>
                  </a:cubicBezTo>
                  <a:cubicBezTo>
                    <a:pt x="242635" y="2632470"/>
                    <a:pt x="242203" y="2632206"/>
                    <a:pt x="242903" y="2607826"/>
                  </a:cubicBezTo>
                  <a:cubicBezTo>
                    <a:pt x="243398" y="2599267"/>
                    <a:pt x="240122" y="2597859"/>
                    <a:pt x="232834" y="2601092"/>
                  </a:cubicBezTo>
                  <a:cubicBezTo>
                    <a:pt x="226669" y="2604420"/>
                    <a:pt x="224707" y="2600860"/>
                    <a:pt x="223794" y="2595578"/>
                  </a:cubicBezTo>
                  <a:cubicBezTo>
                    <a:pt x="225991" y="2591010"/>
                    <a:pt x="227492" y="2586611"/>
                    <a:pt x="229257" y="2581782"/>
                  </a:cubicBezTo>
                  <a:cubicBezTo>
                    <a:pt x="230761" y="2577383"/>
                    <a:pt x="235612" y="2576207"/>
                    <a:pt x="239172" y="2574244"/>
                  </a:cubicBezTo>
                  <a:cubicBezTo>
                    <a:pt x="244643" y="2571085"/>
                    <a:pt x="247532" y="2566350"/>
                    <a:pt x="246021" y="2560112"/>
                  </a:cubicBezTo>
                  <a:cubicBezTo>
                    <a:pt x="244846" y="2555259"/>
                    <a:pt x="240709" y="2553327"/>
                    <a:pt x="236215" y="2552948"/>
                  </a:cubicBezTo>
                  <a:cubicBezTo>
                    <a:pt x="229475" y="2552379"/>
                    <a:pt x="225389" y="2555203"/>
                    <a:pt x="222405" y="2561062"/>
                  </a:cubicBezTo>
                  <a:cubicBezTo>
                    <a:pt x="220472" y="2565200"/>
                    <a:pt x="222414" y="2571700"/>
                    <a:pt x="216081" y="2574334"/>
                  </a:cubicBezTo>
                  <a:cubicBezTo>
                    <a:pt x="208028" y="2575917"/>
                    <a:pt x="200309" y="2578887"/>
                    <a:pt x="191941" y="2576145"/>
                  </a:cubicBezTo>
                  <a:cubicBezTo>
                    <a:pt x="187059" y="2569623"/>
                    <a:pt x="191333" y="2564552"/>
                    <a:pt x="194915" y="2559649"/>
                  </a:cubicBezTo>
                  <a:cubicBezTo>
                    <a:pt x="200073" y="2552163"/>
                    <a:pt x="203414" y="2544751"/>
                    <a:pt x="194993" y="2537251"/>
                  </a:cubicBezTo>
                  <a:cubicBezTo>
                    <a:pt x="192076" y="2534290"/>
                    <a:pt x="191761" y="2529963"/>
                    <a:pt x="192141" y="2525470"/>
                  </a:cubicBezTo>
                  <a:cubicBezTo>
                    <a:pt x="191586" y="2518633"/>
                    <a:pt x="194306" y="2513205"/>
                    <a:pt x="197888" y="2508302"/>
                  </a:cubicBezTo>
                  <a:cubicBezTo>
                    <a:pt x="200682" y="2504692"/>
                    <a:pt x="202090" y="2501415"/>
                    <a:pt x="200221" y="2496731"/>
                  </a:cubicBezTo>
                  <a:cubicBezTo>
                    <a:pt x="201148" y="2488435"/>
                    <a:pt x="188191" y="2486439"/>
                    <a:pt x="191458" y="2477209"/>
                  </a:cubicBezTo>
                  <a:cubicBezTo>
                    <a:pt x="199410" y="2466112"/>
                    <a:pt x="184373" y="2464618"/>
                    <a:pt x="183220" y="2456827"/>
                  </a:cubicBezTo>
                  <a:cubicBezTo>
                    <a:pt x="183036" y="2434860"/>
                    <a:pt x="191344" y="2422207"/>
                    <a:pt x="210079" y="2414736"/>
                  </a:cubicBezTo>
                  <a:cubicBezTo>
                    <a:pt x="220832" y="2410663"/>
                    <a:pt x="223240" y="2400908"/>
                    <a:pt x="221583" y="2391038"/>
                  </a:cubicBezTo>
                  <a:cubicBezTo>
                    <a:pt x="218845" y="2375192"/>
                    <a:pt x="220749" y="2363360"/>
                    <a:pt x="240133" y="2361599"/>
                  </a:cubicBezTo>
                  <a:cubicBezTo>
                    <a:pt x="245152" y="2361117"/>
                    <a:pt x="248377" y="2357768"/>
                    <a:pt x="247894" y="2352749"/>
                  </a:cubicBezTo>
                  <a:cubicBezTo>
                    <a:pt x="247266" y="2344097"/>
                    <a:pt x="248717" y="2334941"/>
                    <a:pt x="240633" y="2328828"/>
                  </a:cubicBezTo>
                  <a:cubicBezTo>
                    <a:pt x="237620" y="2326989"/>
                    <a:pt x="234177" y="2324888"/>
                    <a:pt x="229872" y="2322262"/>
                  </a:cubicBezTo>
                  <a:cubicBezTo>
                    <a:pt x="243638" y="2320029"/>
                    <a:pt x="255347" y="2315359"/>
                    <a:pt x="267736" y="2324097"/>
                  </a:cubicBezTo>
                  <a:cubicBezTo>
                    <a:pt x="274361" y="2328730"/>
                    <a:pt x="280694" y="2326095"/>
                    <a:pt x="284895" y="2319208"/>
                  </a:cubicBezTo>
                  <a:cubicBezTo>
                    <a:pt x="288309" y="2313612"/>
                    <a:pt x="291986" y="2307586"/>
                    <a:pt x="294969" y="2301727"/>
                  </a:cubicBezTo>
                  <a:cubicBezTo>
                    <a:pt x="300579" y="2291564"/>
                    <a:pt x="307290" y="2284435"/>
                    <a:pt x="319825" y="2296809"/>
                  </a:cubicBezTo>
                  <a:cubicBezTo>
                    <a:pt x="321414" y="2280649"/>
                    <a:pt x="327746" y="2278015"/>
                    <a:pt x="338486" y="2287520"/>
                  </a:cubicBezTo>
                  <a:cubicBezTo>
                    <a:pt x="340208" y="2288570"/>
                    <a:pt x="342360" y="2289882"/>
                    <a:pt x="344964" y="2288518"/>
                  </a:cubicBezTo>
                  <a:cubicBezTo>
                    <a:pt x="347832" y="2286723"/>
                    <a:pt x="346467" y="2284119"/>
                    <a:pt x="345963" y="2282040"/>
                  </a:cubicBezTo>
                  <a:cubicBezTo>
                    <a:pt x="343178" y="2272809"/>
                    <a:pt x="343376" y="2261411"/>
                    <a:pt x="334886" y="2257174"/>
                  </a:cubicBezTo>
                  <a:lnTo>
                    <a:pt x="328066" y="2256305"/>
                  </a:lnTo>
                  <a:lnTo>
                    <a:pt x="326915" y="2256930"/>
                  </a:lnTo>
                  <a:cubicBezTo>
                    <a:pt x="323018" y="2257983"/>
                    <a:pt x="319190" y="2257583"/>
                    <a:pt x="316061" y="2254318"/>
                  </a:cubicBezTo>
                  <a:cubicBezTo>
                    <a:pt x="307739" y="2245367"/>
                    <a:pt x="295779" y="2239513"/>
                    <a:pt x="292711" y="2226086"/>
                  </a:cubicBezTo>
                  <a:lnTo>
                    <a:pt x="293665" y="2222983"/>
                  </a:lnTo>
                  <a:lnTo>
                    <a:pt x="287973" y="2218310"/>
                  </a:lnTo>
                  <a:cubicBezTo>
                    <a:pt x="279889" y="2212198"/>
                    <a:pt x="272959" y="2213875"/>
                    <a:pt x="268137" y="2222747"/>
                  </a:cubicBezTo>
                  <a:cubicBezTo>
                    <a:pt x="263672" y="2230065"/>
                    <a:pt x="259901" y="2237215"/>
                    <a:pt x="255699" y="2244103"/>
                  </a:cubicBezTo>
                  <a:cubicBezTo>
                    <a:pt x="253862" y="2247115"/>
                    <a:pt x="252694" y="2252901"/>
                    <a:pt x="246742" y="2251040"/>
                  </a:cubicBezTo>
                  <a:cubicBezTo>
                    <a:pt x="242342" y="2249538"/>
                    <a:pt x="242983" y="2244614"/>
                    <a:pt x="242837" y="2240980"/>
                  </a:cubicBezTo>
                  <a:cubicBezTo>
                    <a:pt x="243019" y="2228097"/>
                    <a:pt x="243893" y="2215045"/>
                    <a:pt x="244074" y="2202161"/>
                  </a:cubicBezTo>
                  <a:cubicBezTo>
                    <a:pt x="245241" y="2196375"/>
                    <a:pt x="250186" y="2194077"/>
                    <a:pt x="254872" y="2192209"/>
                  </a:cubicBezTo>
                  <a:cubicBezTo>
                    <a:pt x="261467" y="2189144"/>
                    <a:pt x="267140" y="2184927"/>
                    <a:pt x="272556" y="2180404"/>
                  </a:cubicBezTo>
                  <a:lnTo>
                    <a:pt x="280288" y="2173876"/>
                  </a:lnTo>
                  <a:lnTo>
                    <a:pt x="280101" y="2172712"/>
                  </a:lnTo>
                  <a:cubicBezTo>
                    <a:pt x="280627" y="2170945"/>
                    <a:pt x="281671" y="2169160"/>
                    <a:pt x="282418" y="2167586"/>
                  </a:cubicBezTo>
                  <a:cubicBezTo>
                    <a:pt x="283225" y="2166276"/>
                    <a:pt x="283768" y="2165030"/>
                    <a:pt x="284250" y="2163518"/>
                  </a:cubicBezTo>
                  <a:cubicBezTo>
                    <a:pt x="284933" y="2161679"/>
                    <a:pt x="284697" y="2159499"/>
                    <a:pt x="282733" y="2158286"/>
                  </a:cubicBezTo>
                  <a:cubicBezTo>
                    <a:pt x="281034" y="2157010"/>
                    <a:pt x="279307" y="2157977"/>
                    <a:pt x="277970" y="2159412"/>
                  </a:cubicBezTo>
                  <a:cubicBezTo>
                    <a:pt x="275901" y="2161299"/>
                    <a:pt x="273770" y="2162920"/>
                    <a:pt x="270762" y="2160837"/>
                  </a:cubicBezTo>
                  <a:cubicBezTo>
                    <a:pt x="268019" y="2158689"/>
                    <a:pt x="268716" y="2155728"/>
                    <a:pt x="269741" y="2152970"/>
                  </a:cubicBezTo>
                  <a:cubicBezTo>
                    <a:pt x="269942" y="2152643"/>
                    <a:pt x="270346" y="2151989"/>
                    <a:pt x="270486" y="2151396"/>
                  </a:cubicBezTo>
                  <a:cubicBezTo>
                    <a:pt x="273684" y="2143652"/>
                    <a:pt x="272780" y="2142187"/>
                    <a:pt x="264354" y="2140825"/>
                  </a:cubicBezTo>
                  <a:cubicBezTo>
                    <a:pt x="260337" y="2140376"/>
                    <a:pt x="257112" y="2139742"/>
                    <a:pt x="256578" y="2135115"/>
                  </a:cubicBezTo>
                  <a:cubicBezTo>
                    <a:pt x="256326" y="2134056"/>
                    <a:pt x="256139" y="2133262"/>
                    <a:pt x="256216" y="2132405"/>
                  </a:cubicBezTo>
                  <a:cubicBezTo>
                    <a:pt x="256739" y="2127529"/>
                    <a:pt x="253683" y="2124057"/>
                    <a:pt x="249309" y="2125651"/>
                  </a:cubicBezTo>
                  <a:cubicBezTo>
                    <a:pt x="244936" y="2127244"/>
                    <a:pt x="242784" y="2125236"/>
                    <a:pt x="241768" y="2122122"/>
                  </a:cubicBezTo>
                  <a:cubicBezTo>
                    <a:pt x="238798" y="2111921"/>
                    <a:pt x="231946" y="2111306"/>
                    <a:pt x="222886" y="2113166"/>
                  </a:cubicBezTo>
                  <a:cubicBezTo>
                    <a:pt x="216472" y="2114404"/>
                    <a:pt x="209745" y="2114317"/>
                    <a:pt x="202956" y="2113965"/>
                  </a:cubicBezTo>
                  <a:cubicBezTo>
                    <a:pt x="199794" y="2113595"/>
                    <a:pt x="197566" y="2112444"/>
                    <a:pt x="196020" y="2109455"/>
                  </a:cubicBezTo>
                  <a:cubicBezTo>
                    <a:pt x="193150" y="2104402"/>
                    <a:pt x="190873" y="2099210"/>
                    <a:pt x="189879" y="2093818"/>
                  </a:cubicBezTo>
                  <a:lnTo>
                    <a:pt x="190909" y="2082560"/>
                  </a:lnTo>
                  <a:lnTo>
                    <a:pt x="176927" y="2076952"/>
                  </a:lnTo>
                  <a:cubicBezTo>
                    <a:pt x="171587" y="2075541"/>
                    <a:pt x="166146" y="2074290"/>
                    <a:pt x="161150" y="2071832"/>
                  </a:cubicBezTo>
                  <a:cubicBezTo>
                    <a:pt x="149169" y="2066295"/>
                    <a:pt x="147827" y="2060750"/>
                    <a:pt x="156976" y="2051565"/>
                  </a:cubicBezTo>
                  <a:cubicBezTo>
                    <a:pt x="159412" y="2049507"/>
                    <a:pt x="162015" y="2048143"/>
                    <a:pt x="164190" y="2046515"/>
                  </a:cubicBezTo>
                  <a:cubicBezTo>
                    <a:pt x="174965" y="2039504"/>
                    <a:pt x="180216" y="2030894"/>
                    <a:pt x="176598" y="2017463"/>
                  </a:cubicBezTo>
                  <a:cubicBezTo>
                    <a:pt x="173744" y="2005682"/>
                    <a:pt x="173400" y="1993659"/>
                    <a:pt x="172362" y="1981804"/>
                  </a:cubicBezTo>
                  <a:cubicBezTo>
                    <a:pt x="171137" y="1972194"/>
                    <a:pt x="167715" y="1967155"/>
                    <a:pt x="157391" y="1971489"/>
                  </a:cubicBezTo>
                  <a:cubicBezTo>
                    <a:pt x="151490" y="1974385"/>
                    <a:pt x="145515" y="1975465"/>
                    <a:pt x="140371" y="1969374"/>
                  </a:cubicBezTo>
                  <a:cubicBezTo>
                    <a:pt x="138378" y="1958117"/>
                    <a:pt x="144754" y="1949602"/>
                    <a:pt x="147853" y="1939681"/>
                  </a:cubicBezTo>
                  <a:cubicBezTo>
                    <a:pt x="150238" y="1932866"/>
                    <a:pt x="154177" y="1926409"/>
                    <a:pt x="158285" y="1920645"/>
                  </a:cubicBezTo>
                  <a:lnTo>
                    <a:pt x="160830" y="1915989"/>
                  </a:lnTo>
                  <a:lnTo>
                    <a:pt x="159493" y="1915963"/>
                  </a:lnTo>
                  <a:cubicBezTo>
                    <a:pt x="156770" y="1917445"/>
                    <a:pt x="154758" y="1914846"/>
                    <a:pt x="153790" y="1913117"/>
                  </a:cubicBezTo>
                  <a:cubicBezTo>
                    <a:pt x="149781" y="1906797"/>
                    <a:pt x="144530" y="1904683"/>
                    <a:pt x="137462" y="1905516"/>
                  </a:cubicBezTo>
                  <a:cubicBezTo>
                    <a:pt x="133103" y="1905988"/>
                    <a:pt x="131933" y="1904586"/>
                    <a:pt x="133579" y="1899724"/>
                  </a:cubicBezTo>
                  <a:lnTo>
                    <a:pt x="133105" y="1895728"/>
                  </a:lnTo>
                  <a:lnTo>
                    <a:pt x="129392" y="1898293"/>
                  </a:lnTo>
                  <a:cubicBezTo>
                    <a:pt x="125128" y="1901895"/>
                    <a:pt x="120702" y="1904068"/>
                    <a:pt x="116047" y="1904919"/>
                  </a:cubicBezTo>
                  <a:lnTo>
                    <a:pt x="112975" y="1904648"/>
                  </a:lnTo>
                  <a:lnTo>
                    <a:pt x="113239" y="1905442"/>
                  </a:lnTo>
                  <a:cubicBezTo>
                    <a:pt x="112962" y="1906485"/>
                    <a:pt x="111881" y="1907231"/>
                    <a:pt x="109733" y="1907599"/>
                  </a:cubicBezTo>
                  <a:cubicBezTo>
                    <a:pt x="103848" y="1908711"/>
                    <a:pt x="98521" y="1907454"/>
                    <a:pt x="93271" y="1905341"/>
                  </a:cubicBezTo>
                  <a:cubicBezTo>
                    <a:pt x="86510" y="1902745"/>
                    <a:pt x="83272" y="1903231"/>
                    <a:pt x="78716" y="1908782"/>
                  </a:cubicBezTo>
                  <a:cubicBezTo>
                    <a:pt x="76912" y="1910606"/>
                    <a:pt x="75560" y="1913163"/>
                    <a:pt x="74146" y="1915454"/>
                  </a:cubicBezTo>
                  <a:cubicBezTo>
                    <a:pt x="73540" y="1916436"/>
                    <a:pt x="73060" y="1917947"/>
                    <a:pt x="71611" y="1917731"/>
                  </a:cubicBezTo>
                  <a:cubicBezTo>
                    <a:pt x="69898" y="1917576"/>
                    <a:pt x="69320" y="1916316"/>
                    <a:pt x="69334" y="1915194"/>
                  </a:cubicBezTo>
                  <a:cubicBezTo>
                    <a:pt x="69267" y="1910178"/>
                    <a:pt x="66898" y="1909619"/>
                    <a:pt x="62727" y="1910885"/>
                  </a:cubicBezTo>
                  <a:cubicBezTo>
                    <a:pt x="57497" y="1912401"/>
                    <a:pt x="52978" y="1909836"/>
                    <a:pt x="49191" y="1906817"/>
                  </a:cubicBezTo>
                  <a:cubicBezTo>
                    <a:pt x="46121" y="1904467"/>
                    <a:pt x="44205" y="1904641"/>
                    <a:pt x="42777" y="1908054"/>
                  </a:cubicBezTo>
                  <a:cubicBezTo>
                    <a:pt x="42094" y="1909893"/>
                    <a:pt x="41286" y="1911202"/>
                    <a:pt x="39043" y="1911174"/>
                  </a:cubicBezTo>
                  <a:cubicBezTo>
                    <a:pt x="36008" y="1911332"/>
                    <a:pt x="36036" y="1909089"/>
                    <a:pt x="35068" y="1907360"/>
                  </a:cubicBezTo>
                  <a:cubicBezTo>
                    <a:pt x="34553" y="1906364"/>
                    <a:pt x="34240" y="1905040"/>
                    <a:pt x="33663" y="1903778"/>
                  </a:cubicBezTo>
                  <a:cubicBezTo>
                    <a:pt x="31179" y="1896818"/>
                    <a:pt x="26833" y="1896168"/>
                    <a:pt x="21749" y="1901843"/>
                  </a:cubicBezTo>
                  <a:cubicBezTo>
                    <a:pt x="21079" y="1902560"/>
                    <a:pt x="20676" y="1903216"/>
                    <a:pt x="19945" y="1903668"/>
                  </a:cubicBezTo>
                  <a:cubicBezTo>
                    <a:pt x="18544" y="1904837"/>
                    <a:pt x="16552" y="1905867"/>
                    <a:pt x="15118" y="1904528"/>
                  </a:cubicBezTo>
                  <a:cubicBezTo>
                    <a:pt x="13747" y="1903456"/>
                    <a:pt x="14367" y="1901352"/>
                    <a:pt x="15175" y="1900043"/>
                  </a:cubicBezTo>
                  <a:cubicBezTo>
                    <a:pt x="15983" y="1898733"/>
                    <a:pt x="16854" y="1897689"/>
                    <a:pt x="17990" y="1896581"/>
                  </a:cubicBezTo>
                  <a:cubicBezTo>
                    <a:pt x="19467" y="1894554"/>
                    <a:pt x="19621" y="1892840"/>
                    <a:pt x="17531" y="1891099"/>
                  </a:cubicBezTo>
                  <a:cubicBezTo>
                    <a:pt x="12901" y="1886881"/>
                    <a:pt x="11058" y="1881446"/>
                    <a:pt x="9478" y="1875949"/>
                  </a:cubicBezTo>
                  <a:cubicBezTo>
                    <a:pt x="7384" y="1869454"/>
                    <a:pt x="6551" y="1862383"/>
                    <a:pt x="3397" y="1856139"/>
                  </a:cubicBezTo>
                  <a:cubicBezTo>
                    <a:pt x="2305" y="1853881"/>
                    <a:pt x="3580" y="1852182"/>
                    <a:pt x="4652" y="1850811"/>
                  </a:cubicBezTo>
                  <a:lnTo>
                    <a:pt x="7981" y="1845163"/>
                  </a:lnTo>
                  <a:lnTo>
                    <a:pt x="7180" y="1842047"/>
                  </a:lnTo>
                  <a:cubicBezTo>
                    <a:pt x="5049" y="1837794"/>
                    <a:pt x="219" y="1836029"/>
                    <a:pt x="0" y="1830579"/>
                  </a:cubicBezTo>
                  <a:cubicBezTo>
                    <a:pt x="5734" y="1826989"/>
                    <a:pt x="926" y="1822283"/>
                    <a:pt x="1735" y="1818053"/>
                  </a:cubicBezTo>
                  <a:cubicBezTo>
                    <a:pt x="5675" y="1811595"/>
                    <a:pt x="6170" y="1803037"/>
                    <a:pt x="16041" y="1801382"/>
                  </a:cubicBezTo>
                  <a:cubicBezTo>
                    <a:pt x="19674" y="1801234"/>
                    <a:pt x="20484" y="1797003"/>
                    <a:pt x="19907" y="1793107"/>
                  </a:cubicBezTo>
                  <a:cubicBezTo>
                    <a:pt x="18659" y="1786439"/>
                    <a:pt x="20423" y="1781609"/>
                    <a:pt x="27281" y="1778114"/>
                  </a:cubicBezTo>
                  <a:cubicBezTo>
                    <a:pt x="35357" y="1773591"/>
                    <a:pt x="29520" y="1767666"/>
                    <a:pt x="27243" y="1759781"/>
                  </a:cubicBezTo>
                  <a:cubicBezTo>
                    <a:pt x="39843" y="1763333"/>
                    <a:pt x="49115" y="1760721"/>
                    <a:pt x="55513" y="1749265"/>
                  </a:cubicBezTo>
                  <a:cubicBezTo>
                    <a:pt x="56826" y="1747112"/>
                    <a:pt x="64544" y="1744143"/>
                    <a:pt x="70592" y="1744880"/>
                  </a:cubicBezTo>
                  <a:cubicBezTo>
                    <a:pt x="81996" y="1746519"/>
                    <a:pt x="88372" y="1738006"/>
                    <a:pt x="96805" y="1731928"/>
                  </a:cubicBezTo>
                  <a:cubicBezTo>
                    <a:pt x="96718" y="1743688"/>
                    <a:pt x="102335" y="1744163"/>
                    <a:pt x="110075" y="1738252"/>
                  </a:cubicBezTo>
                  <a:cubicBezTo>
                    <a:pt x="113972" y="1737675"/>
                    <a:pt x="117941" y="1738915"/>
                    <a:pt x="121332" y="1736259"/>
                  </a:cubicBezTo>
                  <a:cubicBezTo>
                    <a:pt x="123244" y="1735062"/>
                    <a:pt x="125418" y="1733436"/>
                    <a:pt x="127329" y="1732239"/>
                  </a:cubicBezTo>
                  <a:cubicBezTo>
                    <a:pt x="129503" y="1730611"/>
                    <a:pt x="132034" y="1727432"/>
                    <a:pt x="133588" y="1727788"/>
                  </a:cubicBezTo>
                  <a:cubicBezTo>
                    <a:pt x="137558" y="1729028"/>
                    <a:pt x="134333" y="1732377"/>
                    <a:pt x="134144" y="1734624"/>
                  </a:cubicBezTo>
                  <a:cubicBezTo>
                    <a:pt x="134027" y="1738688"/>
                    <a:pt x="133743" y="1742059"/>
                    <a:pt x="133196" y="1745861"/>
                  </a:cubicBezTo>
                  <a:cubicBezTo>
                    <a:pt x="134109" y="1751141"/>
                    <a:pt x="138507" y="1752644"/>
                    <a:pt x="143265" y="1752593"/>
                  </a:cubicBezTo>
                  <a:cubicBezTo>
                    <a:pt x="146132" y="1750798"/>
                    <a:pt x="149429" y="1749265"/>
                    <a:pt x="152296" y="1747470"/>
                  </a:cubicBezTo>
                  <a:cubicBezTo>
                    <a:pt x="155929" y="1747324"/>
                    <a:pt x="155215" y="1750431"/>
                    <a:pt x="155718" y="1752512"/>
                  </a:cubicBezTo>
                  <a:cubicBezTo>
                    <a:pt x="150371" y="1762244"/>
                    <a:pt x="150306" y="1771063"/>
                    <a:pt x="161592" y="1776769"/>
                  </a:cubicBezTo>
                  <a:cubicBezTo>
                    <a:pt x="166160" y="1778965"/>
                    <a:pt x="169940" y="1782451"/>
                    <a:pt x="166956" y="1788310"/>
                  </a:cubicBezTo>
                  <a:lnTo>
                    <a:pt x="166316" y="1794564"/>
                  </a:lnTo>
                  <a:lnTo>
                    <a:pt x="168319" y="1794045"/>
                  </a:lnTo>
                  <a:cubicBezTo>
                    <a:pt x="170704" y="1792608"/>
                    <a:pt x="172889" y="1790623"/>
                    <a:pt x="174958" y="1788737"/>
                  </a:cubicBezTo>
                  <a:cubicBezTo>
                    <a:pt x="177089" y="1787114"/>
                    <a:pt x="178552" y="1786209"/>
                    <a:pt x="181371" y="1787500"/>
                  </a:cubicBezTo>
                  <a:lnTo>
                    <a:pt x="198329" y="1792737"/>
                  </a:lnTo>
                  <a:lnTo>
                    <a:pt x="201544" y="1788737"/>
                  </a:lnTo>
                  <a:cubicBezTo>
                    <a:pt x="209117" y="1782135"/>
                    <a:pt x="212049" y="1771518"/>
                    <a:pt x="221079" y="1766397"/>
                  </a:cubicBezTo>
                  <a:cubicBezTo>
                    <a:pt x="222656" y="1763814"/>
                    <a:pt x="223969" y="1761662"/>
                    <a:pt x="225545" y="1759079"/>
                  </a:cubicBezTo>
                  <a:cubicBezTo>
                    <a:pt x="224274" y="1755351"/>
                    <a:pt x="226807" y="1752170"/>
                    <a:pt x="226230" y="1748274"/>
                  </a:cubicBezTo>
                  <a:cubicBezTo>
                    <a:pt x="225266" y="1738235"/>
                    <a:pt x="215533" y="1732889"/>
                    <a:pt x="211965" y="1724214"/>
                  </a:cubicBezTo>
                  <a:cubicBezTo>
                    <a:pt x="209666" y="1719269"/>
                    <a:pt x="206937" y="1714059"/>
                    <a:pt x="210257" y="1709587"/>
                  </a:cubicBezTo>
                  <a:cubicBezTo>
                    <a:pt x="213576" y="1705115"/>
                    <a:pt x="219361" y="1706282"/>
                    <a:pt x="224023" y="1707353"/>
                  </a:cubicBezTo>
                  <a:cubicBezTo>
                    <a:pt x="230239" y="1708782"/>
                    <a:pt x="235835" y="1712197"/>
                    <a:pt x="242241" y="1711379"/>
                  </a:cubicBezTo>
                  <a:cubicBezTo>
                    <a:pt x="246757" y="1708818"/>
                    <a:pt x="250966" y="1712568"/>
                    <a:pt x="255293" y="1712253"/>
                  </a:cubicBezTo>
                  <a:cubicBezTo>
                    <a:pt x="258160" y="1710459"/>
                    <a:pt x="260858" y="1707971"/>
                    <a:pt x="264324" y="1707132"/>
                  </a:cubicBezTo>
                  <a:cubicBezTo>
                    <a:pt x="276339" y="1696151"/>
                    <a:pt x="287494" y="1684644"/>
                    <a:pt x="281407" y="1665575"/>
                  </a:cubicBezTo>
                  <a:cubicBezTo>
                    <a:pt x="278364" y="1656039"/>
                    <a:pt x="285842" y="1650559"/>
                    <a:pt x="295355" y="1650457"/>
                  </a:cubicBezTo>
                  <a:cubicBezTo>
                    <a:pt x="303052" y="1650427"/>
                    <a:pt x="310654" y="1651521"/>
                    <a:pt x="318183" y="1650798"/>
                  </a:cubicBezTo>
                  <a:cubicBezTo>
                    <a:pt x="334890" y="1648585"/>
                    <a:pt x="347239" y="1638991"/>
                    <a:pt x="336105" y="1612706"/>
                  </a:cubicBezTo>
                  <a:cubicBezTo>
                    <a:pt x="337965" y="1606753"/>
                    <a:pt x="331771" y="1602383"/>
                    <a:pt x="332244" y="1596765"/>
                  </a:cubicBezTo>
                  <a:cubicBezTo>
                    <a:pt x="336227" y="1584428"/>
                    <a:pt x="336920" y="1584260"/>
                    <a:pt x="345508" y="1592453"/>
                  </a:cubicBezTo>
                  <a:cubicBezTo>
                    <a:pt x="353067" y="1599427"/>
                    <a:pt x="362894" y="1603650"/>
                    <a:pt x="372459" y="1608304"/>
                  </a:cubicBezTo>
                  <a:cubicBezTo>
                    <a:pt x="369037" y="1603263"/>
                    <a:pt x="371159" y="1596879"/>
                    <a:pt x="366520" y="1592867"/>
                  </a:cubicBezTo>
                  <a:cubicBezTo>
                    <a:pt x="363768" y="1590598"/>
                    <a:pt x="361974" y="1587731"/>
                    <a:pt x="362257" y="1584360"/>
                  </a:cubicBezTo>
                  <a:cubicBezTo>
                    <a:pt x="362796" y="1569922"/>
                    <a:pt x="353663" y="1565531"/>
                    <a:pt x="341471" y="1565181"/>
                  </a:cubicBezTo>
                  <a:cubicBezTo>
                    <a:pt x="335707" y="1561075"/>
                    <a:pt x="329214" y="1573653"/>
                    <a:pt x="324093" y="1564622"/>
                  </a:cubicBezTo>
                  <a:cubicBezTo>
                    <a:pt x="317985" y="1548492"/>
                    <a:pt x="331985" y="1538131"/>
                    <a:pt x="335369" y="1524838"/>
                  </a:cubicBezTo>
                  <a:cubicBezTo>
                    <a:pt x="339279" y="1510684"/>
                    <a:pt x="344741" y="1496888"/>
                    <a:pt x="346666" y="1482115"/>
                  </a:cubicBezTo>
                  <a:cubicBezTo>
                    <a:pt x="348117" y="1472959"/>
                    <a:pt x="345841" y="1465071"/>
                    <a:pt x="338449" y="1458790"/>
                  </a:cubicBezTo>
                  <a:cubicBezTo>
                    <a:pt x="329768" y="1451722"/>
                    <a:pt x="322428" y="1450197"/>
                    <a:pt x="315695" y="1460266"/>
                  </a:cubicBezTo>
                  <a:cubicBezTo>
                    <a:pt x="311063" y="1466891"/>
                    <a:pt x="303008" y="1468475"/>
                    <a:pt x="297610" y="1473451"/>
                  </a:cubicBezTo>
                  <a:cubicBezTo>
                    <a:pt x="279874" y="1474445"/>
                    <a:pt x="263547" y="1472163"/>
                    <a:pt x="259036" y="1450509"/>
                  </a:cubicBezTo>
                  <a:cubicBezTo>
                    <a:pt x="258291" y="1445920"/>
                    <a:pt x="254542" y="1450129"/>
                    <a:pt x="253178" y="1447526"/>
                  </a:cubicBezTo>
                  <a:cubicBezTo>
                    <a:pt x="251667" y="1441288"/>
                    <a:pt x="255511" y="1435955"/>
                    <a:pt x="255985" y="1430337"/>
                  </a:cubicBezTo>
                  <a:cubicBezTo>
                    <a:pt x="259063" y="1423355"/>
                    <a:pt x="266614" y="1419692"/>
                    <a:pt x="268401" y="1411922"/>
                  </a:cubicBezTo>
                  <a:cubicBezTo>
                    <a:pt x="279943" y="1406560"/>
                    <a:pt x="291482" y="1401195"/>
                    <a:pt x="304630" y="1400946"/>
                  </a:cubicBezTo>
                  <a:cubicBezTo>
                    <a:pt x="306877" y="1401137"/>
                    <a:pt x="319527" y="1409445"/>
                    <a:pt x="320032" y="1411524"/>
                  </a:cubicBezTo>
                  <a:cubicBezTo>
                    <a:pt x="321017" y="1418623"/>
                    <a:pt x="325416" y="1420125"/>
                    <a:pt x="331486" y="1417921"/>
                  </a:cubicBezTo>
                  <a:cubicBezTo>
                    <a:pt x="350483" y="1410019"/>
                    <a:pt x="370414" y="1404458"/>
                    <a:pt x="388646" y="1394907"/>
                  </a:cubicBezTo>
                  <a:cubicBezTo>
                    <a:pt x="403578" y="1386888"/>
                    <a:pt x="406773" y="1375842"/>
                    <a:pt x="399615" y="1361433"/>
                  </a:cubicBezTo>
                  <a:cubicBezTo>
                    <a:pt x="397820" y="1358567"/>
                    <a:pt x="396025" y="1355699"/>
                    <a:pt x="394231" y="1352832"/>
                  </a:cubicBezTo>
                  <a:cubicBezTo>
                    <a:pt x="381089" y="1328867"/>
                    <a:pt x="383664" y="1319806"/>
                    <a:pt x="408825" y="1308576"/>
                  </a:cubicBezTo>
                  <a:cubicBezTo>
                    <a:pt x="419842" y="1304074"/>
                    <a:pt x="428107" y="1297303"/>
                    <a:pt x="433980" y="1286710"/>
                  </a:cubicBezTo>
                  <a:cubicBezTo>
                    <a:pt x="443097" y="1269827"/>
                    <a:pt x="459782" y="1270555"/>
                    <a:pt x="475774" y="1271450"/>
                  </a:cubicBezTo>
                  <a:cubicBezTo>
                    <a:pt x="480721" y="1269153"/>
                    <a:pt x="486673" y="1271012"/>
                    <a:pt x="492912" y="1269501"/>
                  </a:cubicBezTo>
                  <a:cubicBezTo>
                    <a:pt x="482391" y="1265445"/>
                    <a:pt x="472469" y="1262347"/>
                    <a:pt x="466485" y="1252791"/>
                  </a:cubicBezTo>
                  <a:cubicBezTo>
                    <a:pt x="466317" y="1252096"/>
                    <a:pt x="465456" y="1251572"/>
                    <a:pt x="464596" y="1251046"/>
                  </a:cubicBezTo>
                  <a:cubicBezTo>
                    <a:pt x="464166" y="1250783"/>
                    <a:pt x="463997" y="1250091"/>
                    <a:pt x="464260" y="1249660"/>
                  </a:cubicBezTo>
                  <a:cubicBezTo>
                    <a:pt x="466074" y="1214735"/>
                    <a:pt x="452261" y="1187999"/>
                    <a:pt x="426403" y="1164545"/>
                  </a:cubicBezTo>
                  <a:cubicBezTo>
                    <a:pt x="410593" y="1150766"/>
                    <a:pt x="412139" y="1140485"/>
                    <a:pt x="424723" y="1122763"/>
                  </a:cubicBezTo>
                  <a:cubicBezTo>
                    <a:pt x="435204" y="1108485"/>
                    <a:pt x="431176" y="1091852"/>
                    <a:pt x="431810" y="1076290"/>
                  </a:cubicBezTo>
                  <a:cubicBezTo>
                    <a:pt x="430971" y="1072825"/>
                    <a:pt x="431256" y="1069454"/>
                    <a:pt x="432233" y="1065915"/>
                  </a:cubicBezTo>
                  <a:cubicBezTo>
                    <a:pt x="435777" y="1042679"/>
                    <a:pt x="438627" y="1019610"/>
                    <a:pt x="433350" y="996308"/>
                  </a:cubicBezTo>
                  <a:cubicBezTo>
                    <a:pt x="435904" y="990187"/>
                    <a:pt x="432911" y="985409"/>
                    <a:pt x="429489" y="980368"/>
                  </a:cubicBezTo>
                  <a:cubicBezTo>
                    <a:pt x="425659" y="972124"/>
                    <a:pt x="427541" y="963231"/>
                    <a:pt x="426913" y="954578"/>
                  </a:cubicBezTo>
                  <a:cubicBezTo>
                    <a:pt x="419457" y="957118"/>
                    <a:pt x="416809" y="964362"/>
                    <a:pt x="412104" y="969171"/>
                  </a:cubicBezTo>
                  <a:cubicBezTo>
                    <a:pt x="404174" y="977327"/>
                    <a:pt x="396835" y="975803"/>
                    <a:pt x="396826" y="965166"/>
                  </a:cubicBezTo>
                  <a:cubicBezTo>
                    <a:pt x="396190" y="945876"/>
                    <a:pt x="383779" y="940077"/>
                    <a:pt x="368670" y="936766"/>
                  </a:cubicBezTo>
                  <a:cubicBezTo>
                    <a:pt x="360039" y="934455"/>
                    <a:pt x="353488" y="931639"/>
                    <a:pt x="354173" y="920835"/>
                  </a:cubicBezTo>
                  <a:cubicBezTo>
                    <a:pt x="354457" y="917463"/>
                    <a:pt x="353188" y="913735"/>
                    <a:pt x="350867" y="911730"/>
                  </a:cubicBezTo>
                  <a:cubicBezTo>
                    <a:pt x="338143" y="901603"/>
                    <a:pt x="338061" y="889151"/>
                    <a:pt x="344649" y="875449"/>
                  </a:cubicBezTo>
                  <a:cubicBezTo>
                    <a:pt x="347128" y="867511"/>
                    <a:pt x="350039" y="859836"/>
                    <a:pt x="346207" y="851592"/>
                  </a:cubicBezTo>
                  <a:cubicBezTo>
                    <a:pt x="346063" y="847959"/>
                    <a:pt x="347732" y="844253"/>
                    <a:pt x="345076" y="840860"/>
                  </a:cubicBezTo>
                  <a:cubicBezTo>
                    <a:pt x="342992" y="836045"/>
                    <a:pt x="342027" y="832060"/>
                    <a:pt x="343163" y="8289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7091CD35-1F9C-4D4A-A6DE-FA05B3BBC6FB}"/>
                </a:ext>
              </a:extLst>
            </p:cNvPr>
            <p:cNvSpPr/>
            <p:nvPr/>
          </p:nvSpPr>
          <p:spPr>
            <a:xfrm rot="19755688">
              <a:off x="7546561" y="2173018"/>
              <a:ext cx="1008159" cy="122201"/>
            </a:xfrm>
            <a:custGeom>
              <a:avLst/>
              <a:gdLst>
                <a:gd name="connsiteX0" fmla="*/ 15389 w 1270000"/>
                <a:gd name="connsiteY0" fmla="*/ 73891 h 153939"/>
                <a:gd name="connsiteX1" fmla="*/ 166250 w 1270000"/>
                <a:gd name="connsiteY1" fmla="*/ 35406 h 153939"/>
                <a:gd name="connsiteX2" fmla="*/ 250916 w 1270000"/>
                <a:gd name="connsiteY2" fmla="*/ 34636 h 153939"/>
                <a:gd name="connsiteX3" fmla="*/ 257843 w 1270000"/>
                <a:gd name="connsiteY3" fmla="*/ 26170 h 153939"/>
                <a:gd name="connsiteX4" fmla="*/ 406395 w 1270000"/>
                <a:gd name="connsiteY4" fmla="*/ 25400 h 153939"/>
                <a:gd name="connsiteX5" fmla="*/ 431025 w 1270000"/>
                <a:gd name="connsiteY5" fmla="*/ 61576 h 153939"/>
                <a:gd name="connsiteX6" fmla="*/ 442571 w 1270000"/>
                <a:gd name="connsiteY6" fmla="*/ 70812 h 153939"/>
                <a:gd name="connsiteX7" fmla="*/ 514153 w 1270000"/>
                <a:gd name="connsiteY7" fmla="*/ 61576 h 153939"/>
                <a:gd name="connsiteX8" fmla="*/ 667322 w 1270000"/>
                <a:gd name="connsiteY8" fmla="*/ 27709 h 153939"/>
                <a:gd name="connsiteX9" fmla="*/ 763534 w 1270000"/>
                <a:gd name="connsiteY9" fmla="*/ 9236 h 153939"/>
                <a:gd name="connsiteX10" fmla="*/ 1072183 w 1270000"/>
                <a:gd name="connsiteY10" fmla="*/ 0 h 153939"/>
                <a:gd name="connsiteX11" fmla="*/ 1118365 w 1270000"/>
                <a:gd name="connsiteY11" fmla="*/ 770 h 153939"/>
                <a:gd name="connsiteX12" fmla="*/ 1136838 w 1270000"/>
                <a:gd name="connsiteY12" fmla="*/ 8467 h 153939"/>
                <a:gd name="connsiteX13" fmla="*/ 1136838 w 1270000"/>
                <a:gd name="connsiteY13" fmla="*/ 8467 h 153939"/>
                <a:gd name="connsiteX14" fmla="*/ 1104510 w 1270000"/>
                <a:gd name="connsiteY14" fmla="*/ 19242 h 153939"/>
                <a:gd name="connsiteX15" fmla="*/ 1046013 w 1270000"/>
                <a:gd name="connsiteY15" fmla="*/ 32327 h 153939"/>
                <a:gd name="connsiteX16" fmla="*/ 996753 w 1270000"/>
                <a:gd name="connsiteY16" fmla="*/ 39255 h 153939"/>
                <a:gd name="connsiteX17" fmla="*/ 979820 w 1270000"/>
                <a:gd name="connsiteY17" fmla="*/ 40794 h 153939"/>
                <a:gd name="connsiteX18" fmla="*/ 922092 w 1270000"/>
                <a:gd name="connsiteY18" fmla="*/ 47721 h 153939"/>
                <a:gd name="connsiteX19" fmla="*/ 949801 w 1270000"/>
                <a:gd name="connsiteY19" fmla="*/ 48491 h 153939"/>
                <a:gd name="connsiteX20" fmla="*/ 1031389 w 1270000"/>
                <a:gd name="connsiteY20" fmla="*/ 71582 h 153939"/>
                <a:gd name="connsiteX21" fmla="*/ 1031389 w 1270000"/>
                <a:gd name="connsiteY21" fmla="*/ 71582 h 153939"/>
                <a:gd name="connsiteX22" fmla="*/ 1201492 w 1270000"/>
                <a:gd name="connsiteY22" fmla="*/ 90824 h 153939"/>
                <a:gd name="connsiteX23" fmla="*/ 1273843 w 1270000"/>
                <a:gd name="connsiteY23" fmla="*/ 94673 h 153939"/>
                <a:gd name="connsiteX24" fmla="*/ 1246904 w 1270000"/>
                <a:gd name="connsiteY24" fmla="*/ 106218 h 153939"/>
                <a:gd name="connsiteX25" fmla="*/ 1246904 w 1270000"/>
                <a:gd name="connsiteY25" fmla="*/ 106218 h 153939"/>
                <a:gd name="connsiteX26" fmla="*/ 1193795 w 1270000"/>
                <a:gd name="connsiteY26" fmla="*/ 115455 h 153939"/>
                <a:gd name="connsiteX27" fmla="*/ 1193795 w 1270000"/>
                <a:gd name="connsiteY27" fmla="*/ 115455 h 153939"/>
                <a:gd name="connsiteX28" fmla="*/ 1151461 w 1270000"/>
                <a:gd name="connsiteY28" fmla="*/ 120843 h 153939"/>
                <a:gd name="connsiteX29" fmla="*/ 1022922 w 1270000"/>
                <a:gd name="connsiteY29" fmla="*/ 131618 h 153939"/>
                <a:gd name="connsiteX30" fmla="*/ 923631 w 1270000"/>
                <a:gd name="connsiteY30" fmla="*/ 121612 h 153939"/>
                <a:gd name="connsiteX31" fmla="*/ 735056 w 1270000"/>
                <a:gd name="connsiteY31" fmla="*/ 103139 h 153939"/>
                <a:gd name="connsiteX32" fmla="*/ 670401 w 1270000"/>
                <a:gd name="connsiteY32" fmla="*/ 110067 h 153939"/>
                <a:gd name="connsiteX33" fmla="*/ 581886 w 1270000"/>
                <a:gd name="connsiteY33" fmla="*/ 115455 h 153939"/>
                <a:gd name="connsiteX34" fmla="*/ 531086 w 1270000"/>
                <a:gd name="connsiteY34" fmla="*/ 125461 h 153939"/>
                <a:gd name="connsiteX35" fmla="*/ 310183 w 1270000"/>
                <a:gd name="connsiteY35" fmla="*/ 160097 h 153939"/>
                <a:gd name="connsiteX36" fmla="*/ 297098 w 1270000"/>
                <a:gd name="connsiteY36" fmla="*/ 160097 h 153939"/>
                <a:gd name="connsiteX37" fmla="*/ 120068 w 1270000"/>
                <a:gd name="connsiteY37" fmla="*/ 159327 h 153939"/>
                <a:gd name="connsiteX38" fmla="*/ 49256 w 1270000"/>
                <a:gd name="connsiteY38" fmla="*/ 150861 h 153939"/>
                <a:gd name="connsiteX39" fmla="*/ 40789 w 1270000"/>
                <a:gd name="connsiteY39" fmla="*/ 150861 h 153939"/>
                <a:gd name="connsiteX40" fmla="*/ 33092 w 1270000"/>
                <a:gd name="connsiteY40" fmla="*/ 147782 h 153939"/>
                <a:gd name="connsiteX41" fmla="*/ 6922 w 1270000"/>
                <a:gd name="connsiteY41" fmla="*/ 93903 h 153939"/>
                <a:gd name="connsiteX42" fmla="*/ 15389 w 1270000"/>
                <a:gd name="connsiteY42" fmla="*/ 73891 h 15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000" h="153939">
                  <a:moveTo>
                    <a:pt x="15389" y="73891"/>
                  </a:moveTo>
                  <a:cubicBezTo>
                    <a:pt x="60801" y="42333"/>
                    <a:pt x="113910" y="38485"/>
                    <a:pt x="166250" y="35406"/>
                  </a:cubicBezTo>
                  <a:cubicBezTo>
                    <a:pt x="193959" y="33867"/>
                    <a:pt x="222437" y="25400"/>
                    <a:pt x="250916" y="34636"/>
                  </a:cubicBezTo>
                  <a:cubicBezTo>
                    <a:pt x="257074" y="36176"/>
                    <a:pt x="260922" y="33867"/>
                    <a:pt x="257843" y="26170"/>
                  </a:cubicBezTo>
                  <a:cubicBezTo>
                    <a:pt x="307104" y="22321"/>
                    <a:pt x="357134" y="18473"/>
                    <a:pt x="406395" y="25400"/>
                  </a:cubicBezTo>
                  <a:cubicBezTo>
                    <a:pt x="434874" y="29249"/>
                    <a:pt x="438722" y="34636"/>
                    <a:pt x="431025" y="61576"/>
                  </a:cubicBezTo>
                  <a:cubicBezTo>
                    <a:pt x="427177" y="73891"/>
                    <a:pt x="437953" y="70042"/>
                    <a:pt x="442571" y="70812"/>
                  </a:cubicBezTo>
                  <a:cubicBezTo>
                    <a:pt x="467201" y="73121"/>
                    <a:pt x="490292" y="66194"/>
                    <a:pt x="514153" y="61576"/>
                  </a:cubicBezTo>
                  <a:cubicBezTo>
                    <a:pt x="565722" y="51570"/>
                    <a:pt x="617292" y="42333"/>
                    <a:pt x="667322" y="27709"/>
                  </a:cubicBezTo>
                  <a:cubicBezTo>
                    <a:pt x="700419" y="25400"/>
                    <a:pt x="731207" y="13085"/>
                    <a:pt x="763534" y="9236"/>
                  </a:cubicBezTo>
                  <a:cubicBezTo>
                    <a:pt x="865904" y="-1539"/>
                    <a:pt x="969813" y="770"/>
                    <a:pt x="1072183" y="0"/>
                  </a:cubicBezTo>
                  <a:cubicBezTo>
                    <a:pt x="1087577" y="0"/>
                    <a:pt x="1102971" y="0"/>
                    <a:pt x="1118365" y="770"/>
                  </a:cubicBezTo>
                  <a:cubicBezTo>
                    <a:pt x="1125293" y="770"/>
                    <a:pt x="1133759" y="-770"/>
                    <a:pt x="1136838" y="8467"/>
                  </a:cubicBezTo>
                  <a:cubicBezTo>
                    <a:pt x="1136838" y="8467"/>
                    <a:pt x="1136838" y="8467"/>
                    <a:pt x="1136838" y="8467"/>
                  </a:cubicBezTo>
                  <a:cubicBezTo>
                    <a:pt x="1128371" y="17703"/>
                    <a:pt x="1115286" y="16933"/>
                    <a:pt x="1104510" y="19242"/>
                  </a:cubicBezTo>
                  <a:cubicBezTo>
                    <a:pt x="1084498" y="23091"/>
                    <a:pt x="1066025" y="30018"/>
                    <a:pt x="1046013" y="32327"/>
                  </a:cubicBezTo>
                  <a:cubicBezTo>
                    <a:pt x="1029080" y="30788"/>
                    <a:pt x="1012916" y="35406"/>
                    <a:pt x="996753" y="39255"/>
                  </a:cubicBezTo>
                  <a:cubicBezTo>
                    <a:pt x="991365" y="40024"/>
                    <a:pt x="985207" y="41564"/>
                    <a:pt x="979820" y="40794"/>
                  </a:cubicBezTo>
                  <a:cubicBezTo>
                    <a:pt x="959808" y="37715"/>
                    <a:pt x="942104" y="50030"/>
                    <a:pt x="922092" y="47721"/>
                  </a:cubicBezTo>
                  <a:cubicBezTo>
                    <a:pt x="931328" y="46952"/>
                    <a:pt x="940565" y="46952"/>
                    <a:pt x="949801" y="48491"/>
                  </a:cubicBezTo>
                  <a:cubicBezTo>
                    <a:pt x="975971" y="60806"/>
                    <a:pt x="1006759" y="56188"/>
                    <a:pt x="1031389" y="71582"/>
                  </a:cubicBezTo>
                  <a:lnTo>
                    <a:pt x="1031389" y="71582"/>
                  </a:lnTo>
                  <a:cubicBezTo>
                    <a:pt x="1086808" y="86976"/>
                    <a:pt x="1143764" y="93133"/>
                    <a:pt x="1201492" y="90824"/>
                  </a:cubicBezTo>
                  <a:cubicBezTo>
                    <a:pt x="1226123" y="90055"/>
                    <a:pt x="1249983" y="83897"/>
                    <a:pt x="1273843" y="94673"/>
                  </a:cubicBezTo>
                  <a:cubicBezTo>
                    <a:pt x="1269995" y="110836"/>
                    <a:pt x="1255371" y="100830"/>
                    <a:pt x="1246904" y="106218"/>
                  </a:cubicBezTo>
                  <a:lnTo>
                    <a:pt x="1246904" y="106218"/>
                  </a:lnTo>
                  <a:cubicBezTo>
                    <a:pt x="1230741" y="116224"/>
                    <a:pt x="1211498" y="110067"/>
                    <a:pt x="1193795" y="115455"/>
                  </a:cubicBezTo>
                  <a:lnTo>
                    <a:pt x="1193795" y="115455"/>
                  </a:lnTo>
                  <a:cubicBezTo>
                    <a:pt x="1180710" y="125461"/>
                    <a:pt x="1165316" y="120073"/>
                    <a:pt x="1151461" y="120843"/>
                  </a:cubicBezTo>
                  <a:cubicBezTo>
                    <a:pt x="1108359" y="123152"/>
                    <a:pt x="1066025" y="129309"/>
                    <a:pt x="1022922" y="131618"/>
                  </a:cubicBezTo>
                  <a:cubicBezTo>
                    <a:pt x="989056" y="133927"/>
                    <a:pt x="955959" y="128539"/>
                    <a:pt x="923631" y="121612"/>
                  </a:cubicBezTo>
                  <a:cubicBezTo>
                    <a:pt x="861286" y="107758"/>
                    <a:pt x="798171" y="101600"/>
                    <a:pt x="735056" y="103139"/>
                  </a:cubicBezTo>
                  <a:cubicBezTo>
                    <a:pt x="713504" y="103909"/>
                    <a:pt x="691953" y="107758"/>
                    <a:pt x="670401" y="110067"/>
                  </a:cubicBezTo>
                  <a:cubicBezTo>
                    <a:pt x="641153" y="113146"/>
                    <a:pt x="611135" y="112376"/>
                    <a:pt x="581886" y="115455"/>
                  </a:cubicBezTo>
                  <a:cubicBezTo>
                    <a:pt x="563413" y="113146"/>
                    <a:pt x="546480" y="118533"/>
                    <a:pt x="531086" y="125461"/>
                  </a:cubicBezTo>
                  <a:cubicBezTo>
                    <a:pt x="460274" y="156249"/>
                    <a:pt x="384843" y="156249"/>
                    <a:pt x="310183" y="160097"/>
                  </a:cubicBezTo>
                  <a:cubicBezTo>
                    <a:pt x="305565" y="160097"/>
                    <a:pt x="301716" y="160097"/>
                    <a:pt x="297098" y="160097"/>
                  </a:cubicBezTo>
                  <a:cubicBezTo>
                    <a:pt x="237831" y="160097"/>
                    <a:pt x="179335" y="160097"/>
                    <a:pt x="120068" y="159327"/>
                  </a:cubicBezTo>
                  <a:cubicBezTo>
                    <a:pt x="96977" y="153939"/>
                    <a:pt x="72347" y="159327"/>
                    <a:pt x="49256" y="150861"/>
                  </a:cubicBezTo>
                  <a:cubicBezTo>
                    <a:pt x="46177" y="150861"/>
                    <a:pt x="43098" y="150861"/>
                    <a:pt x="40789" y="150861"/>
                  </a:cubicBezTo>
                  <a:cubicBezTo>
                    <a:pt x="38480" y="148552"/>
                    <a:pt x="35401" y="148552"/>
                    <a:pt x="33092" y="147782"/>
                  </a:cubicBezTo>
                  <a:cubicBezTo>
                    <a:pt x="765" y="141624"/>
                    <a:pt x="-7702" y="124691"/>
                    <a:pt x="6922" y="93903"/>
                  </a:cubicBezTo>
                  <a:cubicBezTo>
                    <a:pt x="10771" y="85436"/>
                    <a:pt x="11540" y="79279"/>
                    <a:pt x="15389" y="73891"/>
                  </a:cubicBezTo>
                  <a:close/>
                </a:path>
              </a:pathLst>
            </a:custGeom>
            <a:solidFill>
              <a:srgbClr val="BED24B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5BB1A1A2-BEEA-408E-905B-76E688ECB083}"/>
                </a:ext>
              </a:extLst>
            </p:cNvPr>
            <p:cNvSpPr/>
            <p:nvPr/>
          </p:nvSpPr>
          <p:spPr>
            <a:xfrm>
              <a:off x="4316175" y="1486475"/>
              <a:ext cx="627162" cy="377529"/>
            </a:xfrm>
            <a:custGeom>
              <a:avLst/>
              <a:gdLst>
                <a:gd name="connsiteX0" fmla="*/ 332897 w 790050"/>
                <a:gd name="connsiteY0" fmla="*/ 80354 h 475582"/>
                <a:gd name="connsiteX1" fmla="*/ 356710 w 790050"/>
                <a:gd name="connsiteY1" fmla="*/ 98430 h 475582"/>
                <a:gd name="connsiteX2" fmla="*/ 371334 w 790050"/>
                <a:gd name="connsiteY2" fmla="*/ 105357 h 475582"/>
                <a:gd name="connsiteX3" fmla="*/ 463699 w 790050"/>
                <a:gd name="connsiteY3" fmla="*/ 184636 h 475582"/>
                <a:gd name="connsiteX4" fmla="*/ 500644 w 790050"/>
                <a:gd name="connsiteY4" fmla="*/ 219272 h 475582"/>
                <a:gd name="connsiteX5" fmla="*/ 620717 w 790050"/>
                <a:gd name="connsiteY5" fmla="*/ 320103 h 475582"/>
                <a:gd name="connsiteX6" fmla="*/ 629183 w 790050"/>
                <a:gd name="connsiteY6" fmla="*/ 336266 h 475582"/>
                <a:gd name="connsiteX7" fmla="*/ 636880 w 790050"/>
                <a:gd name="connsiteY7" fmla="*/ 341654 h 475582"/>
                <a:gd name="connsiteX8" fmla="*/ 646886 w 790050"/>
                <a:gd name="connsiteY8" fmla="*/ 347042 h 475582"/>
                <a:gd name="connsiteX9" fmla="*/ 699996 w 790050"/>
                <a:gd name="connsiteY9" fmla="*/ 380909 h 475582"/>
                <a:gd name="connsiteX10" fmla="*/ 710002 w 790050"/>
                <a:gd name="connsiteY10" fmla="*/ 382448 h 475582"/>
                <a:gd name="connsiteX11" fmla="*/ 778505 w 790050"/>
                <a:gd name="connsiteY11" fmla="*/ 460188 h 475582"/>
                <a:gd name="connsiteX12" fmla="*/ 790050 w 790050"/>
                <a:gd name="connsiteY12" fmla="*/ 475582 h 475582"/>
                <a:gd name="connsiteX13" fmla="*/ 689989 w 790050"/>
                <a:gd name="connsiteY13" fmla="*/ 437866 h 475582"/>
                <a:gd name="connsiteX14" fmla="*/ 633032 w 790050"/>
                <a:gd name="connsiteY14" fmla="*/ 381679 h 475582"/>
                <a:gd name="connsiteX15" fmla="*/ 499874 w 790050"/>
                <a:gd name="connsiteY15" fmla="*/ 307788 h 475582"/>
                <a:gd name="connsiteX16" fmla="*/ 423674 w 790050"/>
                <a:gd name="connsiteY16" fmla="*/ 273151 h 475582"/>
                <a:gd name="connsiteX17" fmla="*/ 355940 w 790050"/>
                <a:gd name="connsiteY17" fmla="*/ 245442 h 475582"/>
                <a:gd name="connsiteX18" fmla="*/ 268195 w 790050"/>
                <a:gd name="connsiteY18" fmla="*/ 170012 h 475582"/>
                <a:gd name="connsiteX19" fmla="*/ 285897 w 790050"/>
                <a:gd name="connsiteY19" fmla="*/ 160775 h 475582"/>
                <a:gd name="connsiteX20" fmla="*/ 338237 w 790050"/>
                <a:gd name="connsiteY20" fmla="*/ 173860 h 475582"/>
                <a:gd name="connsiteX21" fmla="*/ 362097 w 790050"/>
                <a:gd name="connsiteY21" fmla="*/ 166163 h 475582"/>
                <a:gd name="connsiteX22" fmla="*/ 356710 w 790050"/>
                <a:gd name="connsiteY22" fmla="*/ 146151 h 475582"/>
                <a:gd name="connsiteX23" fmla="*/ 338237 w 790050"/>
                <a:gd name="connsiteY23" fmla="*/ 116903 h 475582"/>
                <a:gd name="connsiteX24" fmla="*/ 327461 w 790050"/>
                <a:gd name="connsiteY24" fmla="*/ 103818 h 475582"/>
                <a:gd name="connsiteX25" fmla="*/ 321304 w 790050"/>
                <a:gd name="connsiteY25" fmla="*/ 82266 h 475582"/>
                <a:gd name="connsiteX26" fmla="*/ 332897 w 790050"/>
                <a:gd name="connsiteY26" fmla="*/ 80354 h 475582"/>
                <a:gd name="connsiteX27" fmla="*/ 9287 w 790050"/>
                <a:gd name="connsiteY27" fmla="*/ 6 h 475582"/>
                <a:gd name="connsiteX28" fmla="*/ 21121 w 790050"/>
                <a:gd name="connsiteY28" fmla="*/ 1449 h 475582"/>
                <a:gd name="connsiteX29" fmla="*/ 133497 w 790050"/>
                <a:gd name="connsiteY29" fmla="*/ 41473 h 475582"/>
                <a:gd name="connsiteX30" fmla="*/ 197382 w 790050"/>
                <a:gd name="connsiteY30" fmla="*/ 88426 h 475582"/>
                <a:gd name="connsiteX31" fmla="*/ 186606 w 790050"/>
                <a:gd name="connsiteY31" fmla="*/ 99201 h 475582"/>
                <a:gd name="connsiteX32" fmla="*/ 135806 w 790050"/>
                <a:gd name="connsiteY32" fmla="*/ 79959 h 475582"/>
                <a:gd name="connsiteX33" fmla="*/ 99631 w 790050"/>
                <a:gd name="connsiteY33" fmla="*/ 63795 h 475582"/>
                <a:gd name="connsiteX34" fmla="*/ 14194 w 790050"/>
                <a:gd name="connsiteY34" fmla="*/ 20691 h 475582"/>
                <a:gd name="connsiteX35" fmla="*/ 339 w 790050"/>
                <a:gd name="connsiteY35" fmla="*/ 6067 h 475582"/>
                <a:gd name="connsiteX36" fmla="*/ 9287 w 790050"/>
                <a:gd name="connsiteY36" fmla="*/ 6 h 47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050" h="475582">
                  <a:moveTo>
                    <a:pt x="332897" y="80354"/>
                  </a:moveTo>
                  <a:cubicBezTo>
                    <a:pt x="342999" y="81833"/>
                    <a:pt x="349205" y="92080"/>
                    <a:pt x="356710" y="98430"/>
                  </a:cubicBezTo>
                  <a:cubicBezTo>
                    <a:pt x="359019" y="105357"/>
                    <a:pt x="365946" y="103818"/>
                    <a:pt x="371334" y="105357"/>
                  </a:cubicBezTo>
                  <a:cubicBezTo>
                    <a:pt x="403662" y="129988"/>
                    <a:pt x="432911" y="158466"/>
                    <a:pt x="463699" y="184636"/>
                  </a:cubicBezTo>
                  <a:cubicBezTo>
                    <a:pt x="476014" y="196181"/>
                    <a:pt x="486789" y="210036"/>
                    <a:pt x="500644" y="219272"/>
                  </a:cubicBezTo>
                  <a:cubicBezTo>
                    <a:pt x="539898" y="253909"/>
                    <a:pt x="578383" y="289315"/>
                    <a:pt x="620717" y="320103"/>
                  </a:cubicBezTo>
                  <a:cubicBezTo>
                    <a:pt x="626105" y="323951"/>
                    <a:pt x="631492" y="328569"/>
                    <a:pt x="629183" y="336266"/>
                  </a:cubicBezTo>
                  <a:cubicBezTo>
                    <a:pt x="629953" y="340885"/>
                    <a:pt x="633802" y="340885"/>
                    <a:pt x="636880" y="341654"/>
                  </a:cubicBezTo>
                  <a:cubicBezTo>
                    <a:pt x="640729" y="342424"/>
                    <a:pt x="644577" y="343194"/>
                    <a:pt x="646886" y="347042"/>
                  </a:cubicBezTo>
                  <a:cubicBezTo>
                    <a:pt x="662280" y="362436"/>
                    <a:pt x="683062" y="368594"/>
                    <a:pt x="699996" y="380909"/>
                  </a:cubicBezTo>
                  <a:cubicBezTo>
                    <a:pt x="703844" y="379369"/>
                    <a:pt x="707693" y="380139"/>
                    <a:pt x="710002" y="382448"/>
                  </a:cubicBezTo>
                  <a:cubicBezTo>
                    <a:pt x="734632" y="405539"/>
                    <a:pt x="760032" y="430169"/>
                    <a:pt x="778505" y="460188"/>
                  </a:cubicBezTo>
                  <a:cubicBezTo>
                    <a:pt x="781583" y="464806"/>
                    <a:pt x="785432" y="469424"/>
                    <a:pt x="790050" y="475582"/>
                  </a:cubicBezTo>
                  <a:cubicBezTo>
                    <a:pt x="752335" y="471733"/>
                    <a:pt x="720777" y="456339"/>
                    <a:pt x="689989" y="437866"/>
                  </a:cubicBezTo>
                  <a:cubicBezTo>
                    <a:pt x="679983" y="410157"/>
                    <a:pt x="659971" y="390915"/>
                    <a:pt x="633032" y="381679"/>
                  </a:cubicBezTo>
                  <a:cubicBezTo>
                    <a:pt x="584541" y="364745"/>
                    <a:pt x="542208" y="335497"/>
                    <a:pt x="499874" y="307788"/>
                  </a:cubicBezTo>
                  <a:cubicBezTo>
                    <a:pt x="476014" y="291624"/>
                    <a:pt x="452923" y="277769"/>
                    <a:pt x="423674" y="273151"/>
                  </a:cubicBezTo>
                  <a:cubicBezTo>
                    <a:pt x="399813" y="269303"/>
                    <a:pt x="377491" y="257757"/>
                    <a:pt x="355940" y="245442"/>
                  </a:cubicBezTo>
                  <a:cubicBezTo>
                    <a:pt x="326692" y="220042"/>
                    <a:pt x="297443" y="194642"/>
                    <a:pt x="268195" y="170012"/>
                  </a:cubicBezTo>
                  <a:cubicBezTo>
                    <a:pt x="266655" y="152309"/>
                    <a:pt x="278200" y="160006"/>
                    <a:pt x="285897" y="160775"/>
                  </a:cubicBezTo>
                  <a:cubicBezTo>
                    <a:pt x="303601" y="165394"/>
                    <a:pt x="320534" y="170012"/>
                    <a:pt x="338237" y="173860"/>
                  </a:cubicBezTo>
                  <a:cubicBezTo>
                    <a:pt x="346703" y="175400"/>
                    <a:pt x="356710" y="174630"/>
                    <a:pt x="362097" y="166163"/>
                  </a:cubicBezTo>
                  <a:cubicBezTo>
                    <a:pt x="366716" y="159236"/>
                    <a:pt x="359788" y="152309"/>
                    <a:pt x="356710" y="146151"/>
                  </a:cubicBezTo>
                  <a:cubicBezTo>
                    <a:pt x="350552" y="136145"/>
                    <a:pt x="344394" y="126909"/>
                    <a:pt x="338237" y="116903"/>
                  </a:cubicBezTo>
                  <a:cubicBezTo>
                    <a:pt x="334388" y="113054"/>
                    <a:pt x="332079" y="106897"/>
                    <a:pt x="327461" y="103818"/>
                  </a:cubicBezTo>
                  <a:cubicBezTo>
                    <a:pt x="324382" y="96891"/>
                    <a:pt x="316685" y="90733"/>
                    <a:pt x="321304" y="82266"/>
                  </a:cubicBezTo>
                  <a:cubicBezTo>
                    <a:pt x="325730" y="80342"/>
                    <a:pt x="329530" y="79861"/>
                    <a:pt x="332897" y="80354"/>
                  </a:cubicBezTo>
                  <a:close/>
                  <a:moveTo>
                    <a:pt x="9287" y="6"/>
                  </a:moveTo>
                  <a:cubicBezTo>
                    <a:pt x="13232" y="-91"/>
                    <a:pt x="17658" y="1064"/>
                    <a:pt x="21121" y="1449"/>
                  </a:cubicBezTo>
                  <a:cubicBezTo>
                    <a:pt x="61915" y="5297"/>
                    <a:pt x="97321" y="23770"/>
                    <a:pt x="133497" y="41473"/>
                  </a:cubicBezTo>
                  <a:cubicBezTo>
                    <a:pt x="157358" y="53020"/>
                    <a:pt x="182758" y="63795"/>
                    <a:pt x="197382" y="88426"/>
                  </a:cubicBezTo>
                  <a:cubicBezTo>
                    <a:pt x="200461" y="98432"/>
                    <a:pt x="196612" y="102280"/>
                    <a:pt x="186606" y="99201"/>
                  </a:cubicBezTo>
                  <a:cubicBezTo>
                    <a:pt x="169673" y="93044"/>
                    <a:pt x="152740" y="86886"/>
                    <a:pt x="135806" y="79959"/>
                  </a:cubicBezTo>
                  <a:cubicBezTo>
                    <a:pt x="125030" y="73801"/>
                    <a:pt x="109636" y="74571"/>
                    <a:pt x="99631" y="63795"/>
                  </a:cubicBezTo>
                  <a:cubicBezTo>
                    <a:pt x="71152" y="49171"/>
                    <a:pt x="40364" y="39164"/>
                    <a:pt x="14194" y="20691"/>
                  </a:cubicBezTo>
                  <a:cubicBezTo>
                    <a:pt x="8036" y="16843"/>
                    <a:pt x="-1970" y="12994"/>
                    <a:pt x="339" y="6067"/>
                  </a:cubicBezTo>
                  <a:cubicBezTo>
                    <a:pt x="1879" y="1449"/>
                    <a:pt x="5342" y="102"/>
                    <a:pt x="9287" y="6"/>
                  </a:cubicBezTo>
                  <a:close/>
                </a:path>
              </a:pathLst>
            </a:custGeom>
            <a:solidFill>
              <a:srgbClr val="BDD14F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E50435E7-01AD-45A9-BCA5-AC5AA3DA9D19}"/>
                </a:ext>
              </a:extLst>
            </p:cNvPr>
            <p:cNvSpPr/>
            <p:nvPr/>
          </p:nvSpPr>
          <p:spPr>
            <a:xfrm>
              <a:off x="4269662" y="3393335"/>
              <a:ext cx="317722" cy="305502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642B625B-B81F-411E-AD4A-0C5E74D6A8AE}"/>
                </a:ext>
              </a:extLst>
            </p:cNvPr>
            <p:cNvSpPr/>
            <p:nvPr/>
          </p:nvSpPr>
          <p:spPr>
            <a:xfrm>
              <a:off x="7512692" y="3600560"/>
              <a:ext cx="293283" cy="317722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532E14CE-698E-4FD0-A5A2-4176ED31EAF9}"/>
                </a:ext>
              </a:extLst>
            </p:cNvPr>
            <p:cNvSpPr/>
            <p:nvPr/>
          </p:nvSpPr>
          <p:spPr>
            <a:xfrm>
              <a:off x="6618181" y="4448958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27838999-59AB-4B6E-B064-15A5D593F02E}"/>
                </a:ext>
              </a:extLst>
            </p:cNvPr>
            <p:cNvSpPr/>
            <p:nvPr/>
          </p:nvSpPr>
          <p:spPr>
            <a:xfrm>
              <a:off x="5798783" y="1436344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1CDC7C7E-B1C6-446F-B5DE-4C2E828C81CB}"/>
                </a:ext>
              </a:extLst>
            </p:cNvPr>
            <p:cNvSpPr/>
            <p:nvPr/>
          </p:nvSpPr>
          <p:spPr>
            <a:xfrm>
              <a:off x="8063833" y="3698838"/>
              <a:ext cx="317722" cy="305502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813278CB-FD7E-40C1-9E28-42501A357E00}"/>
                </a:ext>
              </a:extLst>
            </p:cNvPr>
            <p:cNvSpPr/>
            <p:nvPr/>
          </p:nvSpPr>
          <p:spPr>
            <a:xfrm>
              <a:off x="5177865" y="4287830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D61F4ADF-314A-4A4B-8ABF-6F63F8CF1AC1}"/>
                </a:ext>
              </a:extLst>
            </p:cNvPr>
            <p:cNvSpPr/>
            <p:nvPr/>
          </p:nvSpPr>
          <p:spPr>
            <a:xfrm>
              <a:off x="6305577" y="4199334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bg1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6F4359B8-2974-4708-818B-A6BEA4D7CFB5}"/>
                </a:ext>
              </a:extLst>
            </p:cNvPr>
            <p:cNvSpPr/>
            <p:nvPr/>
          </p:nvSpPr>
          <p:spPr>
            <a:xfrm>
              <a:off x="6441262" y="4690774"/>
              <a:ext cx="109981" cy="91651"/>
            </a:xfrm>
            <a:custGeom>
              <a:avLst/>
              <a:gdLst>
                <a:gd name="connsiteX0" fmla="*/ 34636 w 138545"/>
                <a:gd name="connsiteY0" fmla="*/ 104546 h 115454"/>
                <a:gd name="connsiteX1" fmla="*/ 12315 w 138545"/>
                <a:gd name="connsiteY1" fmla="*/ 78376 h 115454"/>
                <a:gd name="connsiteX2" fmla="*/ 0 w 138545"/>
                <a:gd name="connsiteY2" fmla="*/ 68370 h 115454"/>
                <a:gd name="connsiteX3" fmla="*/ 15394 w 138545"/>
                <a:gd name="connsiteY3" fmla="*/ 56824 h 115454"/>
                <a:gd name="connsiteX4" fmla="*/ 2309 w 138545"/>
                <a:gd name="connsiteY4" fmla="*/ 46818 h 115454"/>
                <a:gd name="connsiteX5" fmla="*/ 3848 w 138545"/>
                <a:gd name="connsiteY5" fmla="*/ 43739 h 115454"/>
                <a:gd name="connsiteX6" fmla="*/ 30018 w 138545"/>
                <a:gd name="connsiteY6" fmla="*/ 19109 h 115454"/>
                <a:gd name="connsiteX7" fmla="*/ 137006 w 138545"/>
                <a:gd name="connsiteY7" fmla="*/ 37582 h 115454"/>
                <a:gd name="connsiteX8" fmla="*/ 130848 w 138545"/>
                <a:gd name="connsiteY8" fmla="*/ 96079 h 115454"/>
                <a:gd name="connsiteX9" fmla="*/ 63885 w 138545"/>
                <a:gd name="connsiteY9" fmla="*/ 120709 h 115454"/>
                <a:gd name="connsiteX10" fmla="*/ 43873 w 138545"/>
                <a:gd name="connsiteY10" fmla="*/ 111473 h 115454"/>
                <a:gd name="connsiteX11" fmla="*/ 34636 w 138545"/>
                <a:gd name="connsiteY11" fmla="*/ 104546 h 115454"/>
                <a:gd name="connsiteX12" fmla="*/ 34636 w 138545"/>
                <a:gd name="connsiteY12" fmla="*/ 104546 h 11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45" h="115454">
                  <a:moveTo>
                    <a:pt x="34636" y="104546"/>
                  </a:moveTo>
                  <a:cubicBezTo>
                    <a:pt x="26939" y="96079"/>
                    <a:pt x="20012" y="86843"/>
                    <a:pt x="12315" y="78376"/>
                  </a:cubicBezTo>
                  <a:cubicBezTo>
                    <a:pt x="8467" y="74527"/>
                    <a:pt x="1539" y="74527"/>
                    <a:pt x="0" y="68370"/>
                  </a:cubicBezTo>
                  <a:cubicBezTo>
                    <a:pt x="3848" y="62982"/>
                    <a:pt x="13085" y="64521"/>
                    <a:pt x="15394" y="56824"/>
                  </a:cubicBezTo>
                  <a:cubicBezTo>
                    <a:pt x="13855" y="49897"/>
                    <a:pt x="4618" y="52976"/>
                    <a:pt x="2309" y="46818"/>
                  </a:cubicBezTo>
                  <a:cubicBezTo>
                    <a:pt x="3079" y="46049"/>
                    <a:pt x="3079" y="43739"/>
                    <a:pt x="3848" y="43739"/>
                  </a:cubicBezTo>
                  <a:cubicBezTo>
                    <a:pt x="22321" y="46049"/>
                    <a:pt x="21552" y="27576"/>
                    <a:pt x="30018" y="19109"/>
                  </a:cubicBezTo>
                  <a:cubicBezTo>
                    <a:pt x="62346" y="-12448"/>
                    <a:pt x="118534" y="-3982"/>
                    <a:pt x="137006" y="37582"/>
                  </a:cubicBezTo>
                  <a:cubicBezTo>
                    <a:pt x="147782" y="61443"/>
                    <a:pt x="145473" y="81455"/>
                    <a:pt x="130848" y="96079"/>
                  </a:cubicBezTo>
                  <a:cubicBezTo>
                    <a:pt x="116225" y="125327"/>
                    <a:pt x="86976" y="115321"/>
                    <a:pt x="63885" y="120709"/>
                  </a:cubicBezTo>
                  <a:cubicBezTo>
                    <a:pt x="53109" y="127636"/>
                    <a:pt x="53109" y="109164"/>
                    <a:pt x="43873" y="111473"/>
                  </a:cubicBezTo>
                  <a:cubicBezTo>
                    <a:pt x="42333" y="108394"/>
                    <a:pt x="39255" y="106085"/>
                    <a:pt x="34636" y="104546"/>
                  </a:cubicBezTo>
                  <a:lnTo>
                    <a:pt x="34636" y="104546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4FCA9D59-35D6-43C9-9D77-49FCA54FD124}"/>
                </a:ext>
              </a:extLst>
            </p:cNvPr>
            <p:cNvSpPr/>
            <p:nvPr/>
          </p:nvSpPr>
          <p:spPr>
            <a:xfrm>
              <a:off x="8299510" y="2703528"/>
              <a:ext cx="103871" cy="134421"/>
            </a:xfrm>
            <a:custGeom>
              <a:avLst/>
              <a:gdLst>
                <a:gd name="connsiteX0" fmla="*/ 102370 w 130848"/>
                <a:gd name="connsiteY0" fmla="*/ 20619 h 169333"/>
                <a:gd name="connsiteX1" fmla="*/ 132388 w 130848"/>
                <a:gd name="connsiteY1" fmla="*/ 89892 h 169333"/>
                <a:gd name="connsiteX2" fmla="*/ 100831 w 130848"/>
                <a:gd name="connsiteY2" fmla="*/ 139922 h 169333"/>
                <a:gd name="connsiteX3" fmla="*/ 80818 w 130848"/>
                <a:gd name="connsiteY3" fmla="*/ 147619 h 169333"/>
                <a:gd name="connsiteX4" fmla="*/ 70812 w 130848"/>
                <a:gd name="connsiteY4" fmla="*/ 153007 h 169333"/>
                <a:gd name="connsiteX5" fmla="*/ 26939 w 130848"/>
                <a:gd name="connsiteY5" fmla="*/ 163013 h 169333"/>
                <a:gd name="connsiteX6" fmla="*/ 11545 w 130848"/>
                <a:gd name="connsiteY6" fmla="*/ 132225 h 169333"/>
                <a:gd name="connsiteX7" fmla="*/ 0 w 130848"/>
                <a:gd name="connsiteY7" fmla="*/ 109135 h 169333"/>
                <a:gd name="connsiteX8" fmla="*/ 5388 w 130848"/>
                <a:gd name="connsiteY8" fmla="*/ 73728 h 169333"/>
                <a:gd name="connsiteX9" fmla="*/ 53109 w 130848"/>
                <a:gd name="connsiteY9" fmla="*/ 12922 h 169333"/>
                <a:gd name="connsiteX10" fmla="*/ 58497 w 130848"/>
                <a:gd name="connsiteY10" fmla="*/ 9844 h 169333"/>
                <a:gd name="connsiteX11" fmla="*/ 83897 w 130848"/>
                <a:gd name="connsiteY11" fmla="*/ 12153 h 169333"/>
                <a:gd name="connsiteX12" fmla="*/ 90055 w 130848"/>
                <a:gd name="connsiteY12" fmla="*/ 12153 h 169333"/>
                <a:gd name="connsiteX13" fmla="*/ 102370 w 130848"/>
                <a:gd name="connsiteY13" fmla="*/ 20619 h 16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848" h="169333">
                  <a:moveTo>
                    <a:pt x="102370" y="20619"/>
                  </a:moveTo>
                  <a:cubicBezTo>
                    <a:pt x="124691" y="30625"/>
                    <a:pt x="142394" y="66801"/>
                    <a:pt x="132388" y="89892"/>
                  </a:cubicBezTo>
                  <a:cubicBezTo>
                    <a:pt x="124691" y="107595"/>
                    <a:pt x="119303" y="127607"/>
                    <a:pt x="100831" y="139922"/>
                  </a:cubicBezTo>
                  <a:cubicBezTo>
                    <a:pt x="93903" y="144541"/>
                    <a:pt x="89285" y="150698"/>
                    <a:pt x="80818" y="147619"/>
                  </a:cubicBezTo>
                  <a:cubicBezTo>
                    <a:pt x="75431" y="146080"/>
                    <a:pt x="72352" y="148389"/>
                    <a:pt x="70812" y="153007"/>
                  </a:cubicBezTo>
                  <a:cubicBezTo>
                    <a:pt x="61576" y="180716"/>
                    <a:pt x="43873" y="169171"/>
                    <a:pt x="26939" y="163013"/>
                  </a:cubicBezTo>
                  <a:cubicBezTo>
                    <a:pt x="15394" y="156086"/>
                    <a:pt x="17703" y="142231"/>
                    <a:pt x="11545" y="132225"/>
                  </a:cubicBezTo>
                  <a:cubicBezTo>
                    <a:pt x="7697" y="124529"/>
                    <a:pt x="5388" y="116062"/>
                    <a:pt x="0" y="109135"/>
                  </a:cubicBezTo>
                  <a:cubicBezTo>
                    <a:pt x="3079" y="97589"/>
                    <a:pt x="5388" y="84504"/>
                    <a:pt x="5388" y="73728"/>
                  </a:cubicBezTo>
                  <a:cubicBezTo>
                    <a:pt x="5388" y="39092"/>
                    <a:pt x="27709" y="25238"/>
                    <a:pt x="53109" y="12922"/>
                  </a:cubicBezTo>
                  <a:cubicBezTo>
                    <a:pt x="55418" y="12153"/>
                    <a:pt x="57727" y="11383"/>
                    <a:pt x="58497" y="9844"/>
                  </a:cubicBezTo>
                  <a:cubicBezTo>
                    <a:pt x="67734" y="-932"/>
                    <a:pt x="76970" y="-6320"/>
                    <a:pt x="83897" y="12153"/>
                  </a:cubicBezTo>
                  <a:cubicBezTo>
                    <a:pt x="83897" y="12922"/>
                    <a:pt x="87746" y="12153"/>
                    <a:pt x="90055" y="12153"/>
                  </a:cubicBezTo>
                  <a:cubicBezTo>
                    <a:pt x="100061" y="9074"/>
                    <a:pt x="96982" y="19850"/>
                    <a:pt x="102370" y="20619"/>
                  </a:cubicBezTo>
                  <a:close/>
                </a:path>
              </a:pathLst>
            </a:custGeom>
            <a:solidFill>
              <a:srgbClr val="84AF2E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620DA132-BFDE-47DA-90AC-2DB9197E8AFC}"/>
                </a:ext>
              </a:extLst>
            </p:cNvPr>
            <p:cNvSpPr/>
            <p:nvPr/>
          </p:nvSpPr>
          <p:spPr>
            <a:xfrm>
              <a:off x="3964928" y="2412651"/>
              <a:ext cx="116091" cy="103871"/>
            </a:xfrm>
            <a:custGeom>
              <a:avLst/>
              <a:gdLst>
                <a:gd name="connsiteX0" fmla="*/ 121132 w 146242"/>
                <a:gd name="connsiteY0" fmla="*/ 121043 h 130848"/>
                <a:gd name="connsiteX1" fmla="*/ 76489 w 146242"/>
                <a:gd name="connsiteY1" fmla="*/ 134897 h 130848"/>
                <a:gd name="connsiteX2" fmla="*/ 17223 w 146242"/>
                <a:gd name="connsiteY2" fmla="*/ 117964 h 130848"/>
                <a:gd name="connsiteX3" fmla="*/ 1829 w 146242"/>
                <a:gd name="connsiteY3" fmla="*/ 57158 h 130848"/>
                <a:gd name="connsiteX4" fmla="*/ 44932 w 146242"/>
                <a:gd name="connsiteY4" fmla="*/ 970 h 130848"/>
                <a:gd name="connsiteX5" fmla="*/ 106508 w 146242"/>
                <a:gd name="connsiteY5" fmla="*/ 4049 h 130848"/>
                <a:gd name="connsiteX6" fmla="*/ 131138 w 146242"/>
                <a:gd name="connsiteY6" fmla="*/ 27909 h 130848"/>
                <a:gd name="connsiteX7" fmla="*/ 142683 w 146242"/>
                <a:gd name="connsiteY7" fmla="*/ 37146 h 130848"/>
                <a:gd name="connsiteX8" fmla="*/ 152689 w 146242"/>
                <a:gd name="connsiteY8" fmla="*/ 75631 h 130848"/>
                <a:gd name="connsiteX9" fmla="*/ 126520 w 146242"/>
                <a:gd name="connsiteY9" fmla="*/ 109497 h 130848"/>
                <a:gd name="connsiteX10" fmla="*/ 123441 w 146242"/>
                <a:gd name="connsiteY10" fmla="*/ 119503 h 130848"/>
                <a:gd name="connsiteX11" fmla="*/ 121132 w 146242"/>
                <a:gd name="connsiteY11" fmla="*/ 121043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242" h="130848">
                  <a:moveTo>
                    <a:pt x="121132" y="121043"/>
                  </a:moveTo>
                  <a:cubicBezTo>
                    <a:pt x="104199" y="117194"/>
                    <a:pt x="91114" y="130279"/>
                    <a:pt x="76489" y="134897"/>
                  </a:cubicBezTo>
                  <a:cubicBezTo>
                    <a:pt x="51089" y="143364"/>
                    <a:pt x="30308" y="131818"/>
                    <a:pt x="17223" y="117964"/>
                  </a:cubicBezTo>
                  <a:cubicBezTo>
                    <a:pt x="3368" y="104109"/>
                    <a:pt x="-3559" y="83328"/>
                    <a:pt x="1829" y="57158"/>
                  </a:cubicBezTo>
                  <a:cubicBezTo>
                    <a:pt x="7217" y="27140"/>
                    <a:pt x="36465" y="23291"/>
                    <a:pt x="44932" y="970"/>
                  </a:cubicBezTo>
                  <a:cubicBezTo>
                    <a:pt x="64944" y="4818"/>
                    <a:pt x="85726" y="-5188"/>
                    <a:pt x="106508" y="4049"/>
                  </a:cubicBezTo>
                  <a:cubicBezTo>
                    <a:pt x="118053" y="9437"/>
                    <a:pt x="134986" y="7897"/>
                    <a:pt x="131138" y="27909"/>
                  </a:cubicBezTo>
                  <a:cubicBezTo>
                    <a:pt x="134217" y="31758"/>
                    <a:pt x="141144" y="30218"/>
                    <a:pt x="142683" y="37146"/>
                  </a:cubicBezTo>
                  <a:cubicBezTo>
                    <a:pt x="148071" y="49461"/>
                    <a:pt x="139605" y="65624"/>
                    <a:pt x="152689" y="75631"/>
                  </a:cubicBezTo>
                  <a:cubicBezTo>
                    <a:pt x="151150" y="92564"/>
                    <a:pt x="138835" y="101031"/>
                    <a:pt x="126520" y="109497"/>
                  </a:cubicBezTo>
                  <a:cubicBezTo>
                    <a:pt x="124980" y="112576"/>
                    <a:pt x="124980" y="116424"/>
                    <a:pt x="123441" y="119503"/>
                  </a:cubicBezTo>
                  <a:cubicBezTo>
                    <a:pt x="122671" y="119503"/>
                    <a:pt x="121901" y="120273"/>
                    <a:pt x="121132" y="121043"/>
                  </a:cubicBezTo>
                  <a:close/>
                </a:path>
              </a:pathLst>
            </a:custGeom>
            <a:solidFill>
              <a:srgbClr val="A2BE2C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185ECDF6-62E7-4419-BDE2-952DAE1A03D1}"/>
                </a:ext>
              </a:extLst>
            </p:cNvPr>
            <p:cNvSpPr/>
            <p:nvPr/>
          </p:nvSpPr>
          <p:spPr>
            <a:xfrm>
              <a:off x="4058641" y="2453136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1CE6FBB1-4F95-48D5-8D94-B69E7746E899}"/>
                </a:ext>
              </a:extLst>
            </p:cNvPr>
            <p:cNvSpPr/>
            <p:nvPr/>
          </p:nvSpPr>
          <p:spPr>
            <a:xfrm>
              <a:off x="5965135" y="1238153"/>
              <a:ext cx="134421" cy="128311"/>
            </a:xfrm>
            <a:custGeom>
              <a:avLst/>
              <a:gdLst>
                <a:gd name="connsiteX0" fmla="*/ 0 w 169333"/>
                <a:gd name="connsiteY0" fmla="*/ 60932 h 161636"/>
                <a:gd name="connsiteX1" fmla="*/ 27709 w 169333"/>
                <a:gd name="connsiteY1" fmla="*/ 21678 h 161636"/>
                <a:gd name="connsiteX2" fmla="*/ 123921 w 169333"/>
                <a:gd name="connsiteY2" fmla="*/ 11672 h 161636"/>
                <a:gd name="connsiteX3" fmla="*/ 170873 w 169333"/>
                <a:gd name="connsiteY3" fmla="*/ 60163 h 161636"/>
                <a:gd name="connsiteX4" fmla="*/ 170873 w 169333"/>
                <a:gd name="connsiteY4" fmla="*/ 108654 h 161636"/>
                <a:gd name="connsiteX5" fmla="*/ 167024 w 169333"/>
                <a:gd name="connsiteY5" fmla="*/ 127126 h 161636"/>
                <a:gd name="connsiteX6" fmla="*/ 149321 w 169333"/>
                <a:gd name="connsiteY6" fmla="*/ 138672 h 161636"/>
                <a:gd name="connsiteX7" fmla="*/ 159327 w 169333"/>
                <a:gd name="connsiteY7" fmla="*/ 161763 h 161636"/>
                <a:gd name="connsiteX8" fmla="*/ 94673 w 169333"/>
                <a:gd name="connsiteY8" fmla="*/ 162532 h 161636"/>
                <a:gd name="connsiteX9" fmla="*/ 50030 w 169333"/>
                <a:gd name="connsiteY9" fmla="*/ 156375 h 161636"/>
                <a:gd name="connsiteX10" fmla="*/ 40794 w 169333"/>
                <a:gd name="connsiteY10" fmla="*/ 140211 h 161636"/>
                <a:gd name="connsiteX11" fmla="*/ 14624 w 169333"/>
                <a:gd name="connsiteY11" fmla="*/ 117120 h 161636"/>
                <a:gd name="connsiteX12" fmla="*/ 6927 w 169333"/>
                <a:gd name="connsiteY12" fmla="*/ 82484 h 161636"/>
                <a:gd name="connsiteX13" fmla="*/ 0 w 169333"/>
                <a:gd name="connsiteY13" fmla="*/ 60932 h 16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333" h="161636">
                  <a:moveTo>
                    <a:pt x="0" y="60932"/>
                  </a:moveTo>
                  <a:cubicBezTo>
                    <a:pt x="15394" y="52466"/>
                    <a:pt x="13855" y="33223"/>
                    <a:pt x="27709" y="21678"/>
                  </a:cubicBezTo>
                  <a:cubicBezTo>
                    <a:pt x="55418" y="-2183"/>
                    <a:pt x="90055" y="-7571"/>
                    <a:pt x="123921" y="11672"/>
                  </a:cubicBezTo>
                  <a:cubicBezTo>
                    <a:pt x="145473" y="23987"/>
                    <a:pt x="162406" y="40151"/>
                    <a:pt x="170873" y="60163"/>
                  </a:cubicBezTo>
                  <a:cubicBezTo>
                    <a:pt x="176261" y="72478"/>
                    <a:pt x="179340" y="93260"/>
                    <a:pt x="170873" y="108654"/>
                  </a:cubicBezTo>
                  <a:cubicBezTo>
                    <a:pt x="167794" y="114811"/>
                    <a:pt x="165485" y="120199"/>
                    <a:pt x="167024" y="127126"/>
                  </a:cubicBezTo>
                  <a:cubicBezTo>
                    <a:pt x="167794" y="140981"/>
                    <a:pt x="151630" y="128666"/>
                    <a:pt x="149321" y="138672"/>
                  </a:cubicBezTo>
                  <a:cubicBezTo>
                    <a:pt x="152400" y="145599"/>
                    <a:pt x="154709" y="151757"/>
                    <a:pt x="159327" y="161763"/>
                  </a:cubicBezTo>
                  <a:cubicBezTo>
                    <a:pt x="136236" y="150217"/>
                    <a:pt x="116224" y="163302"/>
                    <a:pt x="94673" y="162532"/>
                  </a:cubicBezTo>
                  <a:cubicBezTo>
                    <a:pt x="79279" y="162532"/>
                    <a:pt x="66964" y="146369"/>
                    <a:pt x="50030" y="156375"/>
                  </a:cubicBezTo>
                  <a:cubicBezTo>
                    <a:pt x="46182" y="158684"/>
                    <a:pt x="50030" y="144060"/>
                    <a:pt x="40794" y="140211"/>
                  </a:cubicBezTo>
                  <a:cubicBezTo>
                    <a:pt x="30788" y="135593"/>
                    <a:pt x="25400" y="124048"/>
                    <a:pt x="14624" y="117120"/>
                  </a:cubicBezTo>
                  <a:cubicBezTo>
                    <a:pt x="3079" y="109423"/>
                    <a:pt x="8467" y="94799"/>
                    <a:pt x="6927" y="82484"/>
                  </a:cubicBezTo>
                  <a:cubicBezTo>
                    <a:pt x="3848" y="77096"/>
                    <a:pt x="5388" y="67860"/>
                    <a:pt x="0" y="60932"/>
                  </a:cubicBezTo>
                  <a:close/>
                </a:path>
              </a:pathLst>
            </a:custGeom>
            <a:solidFill>
              <a:srgbClr val="85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5D30C98D-0CFC-4328-A1E8-7A3F7E63A389}"/>
                </a:ext>
              </a:extLst>
            </p:cNvPr>
            <p:cNvSpPr/>
            <p:nvPr/>
          </p:nvSpPr>
          <p:spPr>
            <a:xfrm>
              <a:off x="7116801" y="1465377"/>
              <a:ext cx="272654" cy="262167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60DF1F23-5741-4962-8B82-1F7518122730}"/>
                </a:ext>
              </a:extLst>
            </p:cNvPr>
            <p:cNvSpPr/>
            <p:nvPr/>
          </p:nvSpPr>
          <p:spPr>
            <a:xfrm>
              <a:off x="7288565" y="1871796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87E0F268-6D63-402F-9BEA-F06871772998}"/>
                </a:ext>
              </a:extLst>
            </p:cNvPr>
            <p:cNvSpPr/>
            <p:nvPr/>
          </p:nvSpPr>
          <p:spPr>
            <a:xfrm>
              <a:off x="4605851" y="2177875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E9E53785-0C0A-4F71-8C20-ED4B153D682B}"/>
                </a:ext>
              </a:extLst>
            </p:cNvPr>
            <p:cNvSpPr/>
            <p:nvPr/>
          </p:nvSpPr>
          <p:spPr>
            <a:xfrm>
              <a:off x="4850424" y="4349799"/>
              <a:ext cx="116091" cy="103871"/>
            </a:xfrm>
            <a:custGeom>
              <a:avLst/>
              <a:gdLst>
                <a:gd name="connsiteX0" fmla="*/ 121132 w 146242"/>
                <a:gd name="connsiteY0" fmla="*/ 121043 h 130848"/>
                <a:gd name="connsiteX1" fmla="*/ 76489 w 146242"/>
                <a:gd name="connsiteY1" fmla="*/ 134897 h 130848"/>
                <a:gd name="connsiteX2" fmla="*/ 17223 w 146242"/>
                <a:gd name="connsiteY2" fmla="*/ 117964 h 130848"/>
                <a:gd name="connsiteX3" fmla="*/ 1829 w 146242"/>
                <a:gd name="connsiteY3" fmla="*/ 57158 h 130848"/>
                <a:gd name="connsiteX4" fmla="*/ 44932 w 146242"/>
                <a:gd name="connsiteY4" fmla="*/ 970 h 130848"/>
                <a:gd name="connsiteX5" fmla="*/ 106508 w 146242"/>
                <a:gd name="connsiteY5" fmla="*/ 4049 h 130848"/>
                <a:gd name="connsiteX6" fmla="*/ 131138 w 146242"/>
                <a:gd name="connsiteY6" fmla="*/ 27909 h 130848"/>
                <a:gd name="connsiteX7" fmla="*/ 142683 w 146242"/>
                <a:gd name="connsiteY7" fmla="*/ 37146 h 130848"/>
                <a:gd name="connsiteX8" fmla="*/ 152689 w 146242"/>
                <a:gd name="connsiteY8" fmla="*/ 75631 h 130848"/>
                <a:gd name="connsiteX9" fmla="*/ 126520 w 146242"/>
                <a:gd name="connsiteY9" fmla="*/ 109497 h 130848"/>
                <a:gd name="connsiteX10" fmla="*/ 123441 w 146242"/>
                <a:gd name="connsiteY10" fmla="*/ 119503 h 130848"/>
                <a:gd name="connsiteX11" fmla="*/ 121132 w 146242"/>
                <a:gd name="connsiteY11" fmla="*/ 121043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242" h="130848">
                  <a:moveTo>
                    <a:pt x="121132" y="121043"/>
                  </a:moveTo>
                  <a:cubicBezTo>
                    <a:pt x="104199" y="117194"/>
                    <a:pt x="91114" y="130279"/>
                    <a:pt x="76489" y="134897"/>
                  </a:cubicBezTo>
                  <a:cubicBezTo>
                    <a:pt x="51089" y="143364"/>
                    <a:pt x="30308" y="131818"/>
                    <a:pt x="17223" y="117964"/>
                  </a:cubicBezTo>
                  <a:cubicBezTo>
                    <a:pt x="3368" y="104109"/>
                    <a:pt x="-3559" y="83328"/>
                    <a:pt x="1829" y="57158"/>
                  </a:cubicBezTo>
                  <a:cubicBezTo>
                    <a:pt x="7217" y="27140"/>
                    <a:pt x="36465" y="23291"/>
                    <a:pt x="44932" y="970"/>
                  </a:cubicBezTo>
                  <a:cubicBezTo>
                    <a:pt x="64944" y="4818"/>
                    <a:pt x="85726" y="-5188"/>
                    <a:pt x="106508" y="4049"/>
                  </a:cubicBezTo>
                  <a:cubicBezTo>
                    <a:pt x="118053" y="9437"/>
                    <a:pt x="134986" y="7897"/>
                    <a:pt x="131138" y="27909"/>
                  </a:cubicBezTo>
                  <a:cubicBezTo>
                    <a:pt x="134217" y="31758"/>
                    <a:pt x="141144" y="30218"/>
                    <a:pt x="142683" y="37146"/>
                  </a:cubicBezTo>
                  <a:cubicBezTo>
                    <a:pt x="148071" y="49461"/>
                    <a:pt x="139605" y="65624"/>
                    <a:pt x="152689" y="75631"/>
                  </a:cubicBezTo>
                  <a:cubicBezTo>
                    <a:pt x="151150" y="92564"/>
                    <a:pt x="138835" y="101031"/>
                    <a:pt x="126520" y="109497"/>
                  </a:cubicBezTo>
                  <a:cubicBezTo>
                    <a:pt x="124980" y="112576"/>
                    <a:pt x="124980" y="116424"/>
                    <a:pt x="123441" y="119503"/>
                  </a:cubicBezTo>
                  <a:cubicBezTo>
                    <a:pt x="122671" y="119503"/>
                    <a:pt x="121901" y="120273"/>
                    <a:pt x="121132" y="121043"/>
                  </a:cubicBezTo>
                  <a:close/>
                </a:path>
              </a:pathLst>
            </a:custGeom>
            <a:solidFill>
              <a:srgbClr val="A2BE2C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9BB6D3DB-023F-4275-8909-27BB60FE2069}"/>
                </a:ext>
              </a:extLst>
            </p:cNvPr>
            <p:cNvSpPr/>
            <p:nvPr/>
          </p:nvSpPr>
          <p:spPr>
            <a:xfrm>
              <a:off x="4821136" y="2984695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chemeClr val="bg1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xmlns="" id="{B1023E50-40F3-4031-B7DC-5746EF7FA95D}"/>
              </a:ext>
            </a:extLst>
          </p:cNvPr>
          <p:cNvGrpSpPr/>
          <p:nvPr/>
        </p:nvGrpSpPr>
        <p:grpSpPr>
          <a:xfrm>
            <a:off x="4208443" y="2586443"/>
            <a:ext cx="3811837" cy="1938992"/>
            <a:chOff x="4546430" y="2026169"/>
            <a:chExt cx="2766646" cy="1938992"/>
          </a:xfrm>
        </p:grpSpPr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xmlns="" id="{FBAE1502-F0CE-4EF0-8A76-F367A69721D8}"/>
                </a:ext>
              </a:extLst>
            </p:cNvPr>
            <p:cNvSpPr txBox="1"/>
            <p:nvPr/>
          </p:nvSpPr>
          <p:spPr>
            <a:xfrm>
              <a:off x="4546430" y="2026169"/>
              <a:ext cx="2766646" cy="193899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ru-RU" altLang="ko-KR" sz="6000" b="1" dirty="0" smtClean="0">
                  <a:solidFill>
                    <a:schemeClr val="bg1"/>
                  </a:solidFill>
                  <a:latin typeface="Calibri" pitchFamily="34" charset="0"/>
                  <a:cs typeface="Arial" pitchFamily="34" charset="0"/>
                </a:rPr>
                <a:t>Спасибо!</a:t>
              </a:r>
              <a:endParaRPr lang="ko-KR" altLang="en-US" sz="6000" b="1" dirty="0">
                <a:solidFill>
                  <a:schemeClr val="bg1"/>
                </a:solidFill>
                <a:latin typeface="Calibri" pitchFamily="34" charset="0"/>
                <a:cs typeface="Arial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277EF986-3ED5-41B8-BFF0-0833533153F9}"/>
                </a:ext>
              </a:extLst>
            </p:cNvPr>
            <p:cNvSpPr/>
            <p:nvPr/>
          </p:nvSpPr>
          <p:spPr>
            <a:xfrm rot="9899570" flipH="1">
              <a:off x="6795542" y="3110152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EBC75480-C4D0-4219-8C93-F312A21FFAA4}"/>
                </a:ext>
              </a:extLst>
            </p:cNvPr>
            <p:cNvSpPr/>
            <p:nvPr/>
          </p:nvSpPr>
          <p:spPr>
            <a:xfrm rot="12368234" flipH="1">
              <a:off x="6552204" y="3214907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74A1C076-67BD-444F-8617-945AD6E9FB86}"/>
                </a:ext>
              </a:extLst>
            </p:cNvPr>
            <p:cNvSpPr/>
            <p:nvPr/>
          </p:nvSpPr>
          <p:spPr>
            <a:xfrm rot="2020309" flipH="1">
              <a:off x="5055005" y="2364737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84590BF6-7CB2-4D57-B257-2E134D878CE5}"/>
                </a:ext>
              </a:extLst>
            </p:cNvPr>
            <p:cNvSpPr/>
            <p:nvPr/>
          </p:nvSpPr>
          <p:spPr>
            <a:xfrm rot="4488973" flipH="1">
              <a:off x="5392735" y="2614791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xmlns="" id="{FB854EFF-5877-4760-9EB2-581329265610}"/>
              </a:ext>
            </a:extLst>
          </p:cNvPr>
          <p:cNvSpPr/>
          <p:nvPr/>
        </p:nvSpPr>
        <p:spPr>
          <a:xfrm flipH="1">
            <a:off x="6258955" y="1852249"/>
            <a:ext cx="763756" cy="769867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bg1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E09F8985-DB9A-450F-AE50-A456FEFCC14B}"/>
              </a:ext>
            </a:extLst>
          </p:cNvPr>
          <p:cNvGrpSpPr/>
          <p:nvPr/>
        </p:nvGrpSpPr>
        <p:grpSpPr>
          <a:xfrm>
            <a:off x="0" y="1333041"/>
            <a:ext cx="12192000" cy="5082749"/>
            <a:chOff x="0" y="2092574"/>
            <a:chExt cx="12192000" cy="2597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" name="Rectangle 1">
              <a:extLst>
                <a:ext uri="{FF2B5EF4-FFF2-40B4-BE49-F238E27FC236}">
                  <a16:creationId xmlns="" xmlns:a16="http://schemas.microsoft.com/office/drawing/2014/main" id="{1BD6D9B2-F343-42BF-84B2-B257FAF0C92B}"/>
                </a:ext>
              </a:extLst>
            </p:cNvPr>
            <p:cNvSpPr/>
            <p:nvPr/>
          </p:nvSpPr>
          <p:spPr>
            <a:xfrm>
              <a:off x="0" y="209257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="" xmlns:a16="http://schemas.microsoft.com/office/drawing/2014/main" id="{C0FE38A2-D5FB-4137-96B7-D67804F18A3E}"/>
                </a:ext>
              </a:extLst>
            </p:cNvPr>
            <p:cNvSpPr/>
            <p:nvPr/>
          </p:nvSpPr>
          <p:spPr>
            <a:xfrm>
              <a:off x="0" y="464472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="" xmlns:a16="http://schemas.microsoft.com/office/drawing/2014/main" id="{95C8A077-0151-4717-A793-5EE0732D5A3F}"/>
                </a:ext>
              </a:extLst>
            </p:cNvPr>
            <p:cNvSpPr/>
            <p:nvPr/>
          </p:nvSpPr>
          <p:spPr>
            <a:xfrm>
              <a:off x="0" y="2187799"/>
              <a:ext cx="12191999" cy="24074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4">
            <a:extLst>
              <a:ext uri="{FF2B5EF4-FFF2-40B4-BE49-F238E27FC236}">
                <a16:creationId xmlns="" xmlns:a16="http://schemas.microsoft.com/office/drawing/2014/main" id="{844828CC-6F61-47EC-85E2-B21863D23656}"/>
              </a:ext>
            </a:extLst>
          </p:cNvPr>
          <p:cNvGrpSpPr/>
          <p:nvPr/>
        </p:nvGrpSpPr>
        <p:grpSpPr>
          <a:xfrm>
            <a:off x="9735238" y="319489"/>
            <a:ext cx="2456762" cy="2115239"/>
            <a:chOff x="5899199" y="853605"/>
            <a:chExt cx="5668988" cy="4896565"/>
          </a:xfrm>
        </p:grpSpPr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18D175AA-4F47-4729-B0F3-B094AA2B4497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6331046" y="1303566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8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8 h 4241931"/>
                <a:gd name="connsiteX7" fmla="*/ 3877729 w 4651277"/>
                <a:gd name="connsiteY7" fmla="*/ 2513815 h 4241931"/>
                <a:gd name="connsiteX8" fmla="*/ 3877901 w 4651277"/>
                <a:gd name="connsiteY8" fmla="*/ 2487464 h 4241931"/>
                <a:gd name="connsiteX9" fmla="*/ 3888276 w 4651277"/>
                <a:gd name="connsiteY9" fmla="*/ 2487069 h 4241931"/>
                <a:gd name="connsiteX10" fmla="*/ 3891886 w 4651277"/>
                <a:gd name="connsiteY10" fmla="*/ 2490770 h 4241931"/>
                <a:gd name="connsiteX11" fmla="*/ 3891216 w 4651277"/>
                <a:gd name="connsiteY11" fmla="*/ 2494296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8 w 4651277"/>
                <a:gd name="connsiteY17" fmla="*/ 2490422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8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2 w 4651277"/>
                <a:gd name="connsiteY24" fmla="*/ 2054951 h 4241931"/>
                <a:gd name="connsiteX25" fmla="*/ 4089266 w 4651277"/>
                <a:gd name="connsiteY25" fmla="*/ 2055669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6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2 h 4241931"/>
                <a:gd name="connsiteX32" fmla="*/ 3822243 w 4651277"/>
                <a:gd name="connsiteY32" fmla="*/ 1811284 h 4241931"/>
                <a:gd name="connsiteX33" fmla="*/ 3767516 w 4651277"/>
                <a:gd name="connsiteY33" fmla="*/ 1561443 h 4241931"/>
                <a:gd name="connsiteX34" fmla="*/ 3765081 w 4651277"/>
                <a:gd name="connsiteY34" fmla="*/ 1577440 h 4241931"/>
                <a:gd name="connsiteX35" fmla="*/ 3767063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6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4 w 4651277"/>
                <a:gd name="connsiteY39" fmla="*/ 1604063 h 4241931"/>
                <a:gd name="connsiteX40" fmla="*/ 3776032 w 4651277"/>
                <a:gd name="connsiteY40" fmla="*/ 1576162 h 4241931"/>
                <a:gd name="connsiteX41" fmla="*/ 2526548 w 4651277"/>
                <a:gd name="connsiteY41" fmla="*/ 3066943 h 4241931"/>
                <a:gd name="connsiteX42" fmla="*/ 2526941 w 4651277"/>
                <a:gd name="connsiteY42" fmla="*/ 3067714 h 4241931"/>
                <a:gd name="connsiteX43" fmla="*/ 2540254 w 4651277"/>
                <a:gd name="connsiteY43" fmla="*/ 3062845 h 4241931"/>
                <a:gd name="connsiteX44" fmla="*/ 2539881 w 4651277"/>
                <a:gd name="connsiteY44" fmla="*/ 3062027 h 4241931"/>
                <a:gd name="connsiteX45" fmla="*/ 2539743 w 4651277"/>
                <a:gd name="connsiteY45" fmla="*/ 3061741 h 4241931"/>
                <a:gd name="connsiteX46" fmla="*/ 3386337 w 4651277"/>
                <a:gd name="connsiteY46" fmla="*/ 529816 h 4241931"/>
                <a:gd name="connsiteX47" fmla="*/ 3387319 w 4651277"/>
                <a:gd name="connsiteY47" fmla="*/ 533022 h 4241931"/>
                <a:gd name="connsiteX48" fmla="*/ 3390370 w 4651277"/>
                <a:gd name="connsiteY48" fmla="*/ 545620 h 4241931"/>
                <a:gd name="connsiteX49" fmla="*/ 3423565 w 4651277"/>
                <a:gd name="connsiteY49" fmla="*/ 548694 h 4241931"/>
                <a:gd name="connsiteX50" fmla="*/ 3424013 w 4651277"/>
                <a:gd name="connsiteY50" fmla="*/ 548364 h 4241931"/>
                <a:gd name="connsiteX51" fmla="*/ 3429555 w 4651277"/>
                <a:gd name="connsiteY51" fmla="*/ 530803 h 4241931"/>
                <a:gd name="connsiteX52" fmla="*/ 3427865 w 4651277"/>
                <a:gd name="connsiteY52" fmla="*/ 511430 h 4241931"/>
                <a:gd name="connsiteX53" fmla="*/ 3425437 w 4651277"/>
                <a:gd name="connsiteY53" fmla="*/ 507611 h 4241931"/>
                <a:gd name="connsiteX54" fmla="*/ 3420176 w 4651277"/>
                <a:gd name="connsiteY54" fmla="*/ 511007 h 4241931"/>
                <a:gd name="connsiteX55" fmla="*/ 3392266 w 4651277"/>
                <a:gd name="connsiteY55" fmla="*/ 521522 h 4241931"/>
                <a:gd name="connsiteX56" fmla="*/ 1071940 w 4651277"/>
                <a:gd name="connsiteY56" fmla="*/ 3407137 h 4241931"/>
                <a:gd name="connsiteX57" fmla="*/ 1073275 w 4651277"/>
                <a:gd name="connsiteY57" fmla="*/ 3407279 h 4241931"/>
                <a:gd name="connsiteX58" fmla="*/ 1073048 w 4651277"/>
                <a:gd name="connsiteY58" fmla="*/ 3406948 h 4241931"/>
                <a:gd name="connsiteX59" fmla="*/ 842232 w 4651277"/>
                <a:gd name="connsiteY59" fmla="*/ 3128002 h 4241931"/>
                <a:gd name="connsiteX60" fmla="*/ 853613 w 4651277"/>
                <a:gd name="connsiteY60" fmla="*/ 3150615 h 4241931"/>
                <a:gd name="connsiteX61" fmla="*/ 883500 w 4651277"/>
                <a:gd name="connsiteY61" fmla="*/ 3172512 h 4241931"/>
                <a:gd name="connsiteX62" fmla="*/ 895668 w 4651277"/>
                <a:gd name="connsiteY62" fmla="*/ 3159366 h 4241931"/>
                <a:gd name="connsiteX63" fmla="*/ 895051 w 4651277"/>
                <a:gd name="connsiteY63" fmla="*/ 3159242 h 4241931"/>
                <a:gd name="connsiteX64" fmla="*/ 884086 w 4651277"/>
                <a:gd name="connsiteY64" fmla="*/ 3150235 h 4241931"/>
                <a:gd name="connsiteX65" fmla="*/ 861788 w 4651277"/>
                <a:gd name="connsiteY65" fmla="*/ 3130176 h 4241931"/>
                <a:gd name="connsiteX66" fmla="*/ 846830 w 4651277"/>
                <a:gd name="connsiteY66" fmla="*/ 3126461 h 4241931"/>
                <a:gd name="connsiteX67" fmla="*/ 1182718 w 4651277"/>
                <a:gd name="connsiteY67" fmla="*/ 1487138 h 4241931"/>
                <a:gd name="connsiteX68" fmla="*/ 1184885 w 4651277"/>
                <a:gd name="connsiteY68" fmla="*/ 1486780 h 4241931"/>
                <a:gd name="connsiteX69" fmla="*/ 1184389 w 4651277"/>
                <a:gd name="connsiteY69" fmla="*/ 1486142 h 4241931"/>
                <a:gd name="connsiteX70" fmla="*/ 1183954 w 4651277"/>
                <a:gd name="connsiteY70" fmla="*/ 1486556 h 4241931"/>
                <a:gd name="connsiteX71" fmla="*/ 1182718 w 4651277"/>
                <a:gd name="connsiteY71" fmla="*/ 1487138 h 4241931"/>
                <a:gd name="connsiteX72" fmla="*/ 1148542 w 4651277"/>
                <a:gd name="connsiteY72" fmla="*/ 1390278 h 4241931"/>
                <a:gd name="connsiteX73" fmla="*/ 1148805 w 4651277"/>
                <a:gd name="connsiteY73" fmla="*/ 1398307 h 4241931"/>
                <a:gd name="connsiteX74" fmla="*/ 1150120 w 4651277"/>
                <a:gd name="connsiteY74" fmla="*/ 1419807 h 4241931"/>
                <a:gd name="connsiteX75" fmla="*/ 1148674 w 4651277"/>
                <a:gd name="connsiteY75" fmla="*/ 1423488 h 4241931"/>
                <a:gd name="connsiteX76" fmla="*/ 1150306 w 4651277"/>
                <a:gd name="connsiteY76" fmla="*/ 1421569 h 4241931"/>
                <a:gd name="connsiteX77" fmla="*/ 1150446 w 4651277"/>
                <a:gd name="connsiteY77" fmla="*/ 1406292 h 4241931"/>
                <a:gd name="connsiteX78" fmla="*/ 1150974 w 4651277"/>
                <a:gd name="connsiteY78" fmla="*/ 1390797 h 4241931"/>
                <a:gd name="connsiteX79" fmla="*/ 1160764 w 4651277"/>
                <a:gd name="connsiteY79" fmla="*/ 1385670 h 4241931"/>
                <a:gd name="connsiteX80" fmla="*/ 1158556 w 4651277"/>
                <a:gd name="connsiteY80" fmla="*/ 1383721 h 4241931"/>
                <a:gd name="connsiteX81" fmla="*/ 1152826 w 4651277"/>
                <a:gd name="connsiteY81" fmla="*/ 1383736 h 4241931"/>
                <a:gd name="connsiteX82" fmla="*/ 1148542 w 4651277"/>
                <a:gd name="connsiteY82" fmla="*/ 1390278 h 4241931"/>
                <a:gd name="connsiteX83" fmla="*/ 1176775 w 4651277"/>
                <a:gd name="connsiteY83" fmla="*/ 1335146 h 4241931"/>
                <a:gd name="connsiteX84" fmla="*/ 1176922 w 4651277"/>
                <a:gd name="connsiteY84" fmla="*/ 1344593 h 4241931"/>
                <a:gd name="connsiteX85" fmla="*/ 1178171 w 4651277"/>
                <a:gd name="connsiteY85" fmla="*/ 1355232 h 4241931"/>
                <a:gd name="connsiteX86" fmla="*/ 1178988 w 4651277"/>
                <a:gd name="connsiteY86" fmla="*/ 1344413 h 4241931"/>
                <a:gd name="connsiteX87" fmla="*/ 1434125 w 4651277"/>
                <a:gd name="connsiteY87" fmla="*/ 357635 h 4241931"/>
                <a:gd name="connsiteX88" fmla="*/ 1444615 w 4651277"/>
                <a:gd name="connsiteY88" fmla="*/ 349964 h 4241931"/>
                <a:gd name="connsiteX89" fmla="*/ 1442833 w 4651277"/>
                <a:gd name="connsiteY89" fmla="*/ 352363 h 4241931"/>
                <a:gd name="connsiteX90" fmla="*/ 1435282 w 4651277"/>
                <a:gd name="connsiteY90" fmla="*/ 357773 h 4241931"/>
                <a:gd name="connsiteX91" fmla="*/ 901578 w 4651277"/>
                <a:gd name="connsiteY91" fmla="*/ 1089026 h 4241931"/>
                <a:gd name="connsiteX92" fmla="*/ 902450 w 4651277"/>
                <a:gd name="connsiteY92" fmla="*/ 1097146 h 4241931"/>
                <a:gd name="connsiteX93" fmla="*/ 902526 w 4651277"/>
                <a:gd name="connsiteY93" fmla="*/ 1097155 h 4241931"/>
                <a:gd name="connsiteX94" fmla="*/ 903198 w 4651277"/>
                <a:gd name="connsiteY94" fmla="*/ 1086956 h 4241931"/>
                <a:gd name="connsiteX95" fmla="*/ 757666 w 4651277"/>
                <a:gd name="connsiteY95" fmla="*/ 1050727 h 4241931"/>
                <a:gd name="connsiteX96" fmla="*/ 751018 w 4651277"/>
                <a:gd name="connsiteY96" fmla="*/ 1071490 h 4241931"/>
                <a:gd name="connsiteX97" fmla="*/ 758841 w 4651277"/>
                <a:gd name="connsiteY97" fmla="*/ 1071058 h 4241931"/>
                <a:gd name="connsiteX98" fmla="*/ 769344 w 4651277"/>
                <a:gd name="connsiteY98" fmla="*/ 1066423 h 4241931"/>
                <a:gd name="connsiteX99" fmla="*/ 764664 w 4651277"/>
                <a:gd name="connsiteY99" fmla="*/ 1057752 h 4241931"/>
                <a:gd name="connsiteX100" fmla="*/ 394920 w 4651277"/>
                <a:gd name="connsiteY100" fmla="*/ 954017 h 4241931"/>
                <a:gd name="connsiteX101" fmla="*/ 407227 w 4651277"/>
                <a:gd name="connsiteY101" fmla="*/ 946656 h 4241931"/>
                <a:gd name="connsiteX102" fmla="*/ 424128 w 4651277"/>
                <a:gd name="connsiteY102" fmla="*/ 922299 h 4241931"/>
                <a:gd name="connsiteX103" fmla="*/ 452395 w 4651277"/>
                <a:gd name="connsiteY103" fmla="*/ 908274 h 4241931"/>
                <a:gd name="connsiteX104" fmla="*/ 459935 w 4651277"/>
                <a:gd name="connsiteY104" fmla="*/ 911515 h 4241931"/>
                <a:gd name="connsiteX105" fmla="*/ 483116 w 4651277"/>
                <a:gd name="connsiteY105" fmla="*/ 899146 h 4241931"/>
                <a:gd name="connsiteX106" fmla="*/ 490125 w 4651277"/>
                <a:gd name="connsiteY106" fmla="*/ 893227 h 4241931"/>
                <a:gd name="connsiteX107" fmla="*/ 505508 w 4651277"/>
                <a:gd name="connsiteY107" fmla="*/ 899211 h 4241931"/>
                <a:gd name="connsiteX108" fmla="*/ 533045 w 4651277"/>
                <a:gd name="connsiteY108" fmla="*/ 903097 h 4241931"/>
                <a:gd name="connsiteX109" fmla="*/ 549057 w 4651277"/>
                <a:gd name="connsiteY109" fmla="*/ 904707 h 4241931"/>
                <a:gd name="connsiteX110" fmla="*/ 576911 w 4651277"/>
                <a:gd name="connsiteY110" fmla="*/ 960445 h 4241931"/>
                <a:gd name="connsiteX111" fmla="*/ 592268 w 4651277"/>
                <a:gd name="connsiteY111" fmla="*/ 969814 h 4241931"/>
                <a:gd name="connsiteX112" fmla="*/ 635566 w 4651277"/>
                <a:gd name="connsiteY112" fmla="*/ 969038 h 4241931"/>
                <a:gd name="connsiteX113" fmla="*/ 656699 w 4651277"/>
                <a:gd name="connsiteY113" fmla="*/ 977852 h 4241931"/>
                <a:gd name="connsiteX114" fmla="*/ 677578 w 4651277"/>
                <a:gd name="connsiteY114" fmla="*/ 980396 h 4241931"/>
                <a:gd name="connsiteX115" fmla="*/ 708863 w 4651277"/>
                <a:gd name="connsiteY115" fmla="*/ 989282 h 4241931"/>
                <a:gd name="connsiteX116" fmla="*/ 709249 w 4651277"/>
                <a:gd name="connsiteY116" fmla="*/ 990880 h 4241931"/>
                <a:gd name="connsiteX117" fmla="*/ 730538 w 4651277"/>
                <a:gd name="connsiteY117" fmla="*/ 987041 h 4241931"/>
                <a:gd name="connsiteX118" fmla="*/ 733369 w 4651277"/>
                <a:gd name="connsiteY118" fmla="*/ 981508 h 4241931"/>
                <a:gd name="connsiteX119" fmla="*/ 741250 w 4651277"/>
                <a:gd name="connsiteY119" fmla="*/ 939228 h 4241931"/>
                <a:gd name="connsiteX120" fmla="*/ 770388 w 4651277"/>
                <a:gd name="connsiteY120" fmla="*/ 922209 h 4241931"/>
                <a:gd name="connsiteX121" fmla="*/ 772846 w 4651277"/>
                <a:gd name="connsiteY121" fmla="*/ 931130 h 4241931"/>
                <a:gd name="connsiteX122" fmla="*/ 771985 w 4651277"/>
                <a:gd name="connsiteY122" fmla="*/ 935690 h 4241931"/>
                <a:gd name="connsiteX123" fmla="*/ 777370 w 4651277"/>
                <a:gd name="connsiteY123" fmla="*/ 940500 h 4241931"/>
                <a:gd name="connsiteX124" fmla="*/ 782283 w 4651277"/>
                <a:gd name="connsiteY124" fmla="*/ 952504 h 4241931"/>
                <a:gd name="connsiteX125" fmla="*/ 776624 w 4651277"/>
                <a:gd name="connsiteY125" fmla="*/ 964007 h 4241931"/>
                <a:gd name="connsiteX126" fmla="*/ 768714 w 4651277"/>
                <a:gd name="connsiteY126" fmla="*/ 968596 h 4241931"/>
                <a:gd name="connsiteX127" fmla="*/ 769873 w 4651277"/>
                <a:gd name="connsiteY127" fmla="*/ 975063 h 4241931"/>
                <a:gd name="connsiteX128" fmla="*/ 789860 w 4651277"/>
                <a:gd name="connsiteY128" fmla="*/ 1001522 h 4241931"/>
                <a:gd name="connsiteX129" fmla="*/ 801796 w 4651277"/>
                <a:gd name="connsiteY129" fmla="*/ 1013423 h 4241931"/>
                <a:gd name="connsiteX130" fmla="*/ 804836 w 4651277"/>
                <a:gd name="connsiteY130" fmla="*/ 1014108 h 4241931"/>
                <a:gd name="connsiteX131" fmla="*/ 810408 w 4651277"/>
                <a:gd name="connsiteY131" fmla="*/ 1011186 h 4241931"/>
                <a:gd name="connsiteX132" fmla="*/ 847470 w 4651277"/>
                <a:gd name="connsiteY132" fmla="*/ 994970 h 4241931"/>
                <a:gd name="connsiteX133" fmla="*/ 858657 w 4651277"/>
                <a:gd name="connsiteY133" fmla="*/ 987297 h 4241931"/>
                <a:gd name="connsiteX134" fmla="*/ 874361 w 4651277"/>
                <a:gd name="connsiteY134" fmla="*/ 995010 h 4241931"/>
                <a:gd name="connsiteX135" fmla="*/ 927779 w 4651277"/>
                <a:gd name="connsiteY135" fmla="*/ 1035418 h 4241931"/>
                <a:gd name="connsiteX136" fmla="*/ 932742 w 4651277"/>
                <a:gd name="connsiteY136" fmla="*/ 1035538 h 4241931"/>
                <a:gd name="connsiteX137" fmla="*/ 935226 w 4651277"/>
                <a:gd name="connsiteY137" fmla="*/ 1039553 h 4241931"/>
                <a:gd name="connsiteX138" fmla="*/ 940983 w 4651277"/>
                <a:gd name="connsiteY138" fmla="*/ 1033338 h 4241931"/>
                <a:gd name="connsiteX139" fmla="*/ 935821 w 4651277"/>
                <a:gd name="connsiteY139" fmla="*/ 1023593 h 4241931"/>
                <a:gd name="connsiteX140" fmla="*/ 913760 w 4651277"/>
                <a:gd name="connsiteY140" fmla="*/ 1010868 h 4241931"/>
                <a:gd name="connsiteX141" fmla="*/ 908193 w 4651277"/>
                <a:gd name="connsiteY141" fmla="*/ 1013124 h 4241931"/>
                <a:gd name="connsiteX142" fmla="*/ 918086 w 4651277"/>
                <a:gd name="connsiteY142" fmla="*/ 991595 h 4241931"/>
                <a:gd name="connsiteX143" fmla="*/ 923864 w 4651277"/>
                <a:gd name="connsiteY143" fmla="*/ 967585 h 4241931"/>
                <a:gd name="connsiteX144" fmla="*/ 911850 w 4651277"/>
                <a:gd name="connsiteY144" fmla="*/ 958668 h 4241931"/>
                <a:gd name="connsiteX145" fmla="*/ 893528 w 4651277"/>
                <a:gd name="connsiteY145" fmla="*/ 951841 h 4241931"/>
                <a:gd name="connsiteX146" fmla="*/ 898383 w 4651277"/>
                <a:gd name="connsiteY146" fmla="*/ 935411 h 4241931"/>
                <a:gd name="connsiteX147" fmla="*/ 900622 w 4651277"/>
                <a:gd name="connsiteY147" fmla="*/ 928906 h 4241931"/>
                <a:gd name="connsiteX148" fmla="*/ 889714 w 4651277"/>
                <a:gd name="connsiteY148" fmla="*/ 923737 h 4241931"/>
                <a:gd name="connsiteX149" fmla="*/ 871980 w 4651277"/>
                <a:gd name="connsiteY149" fmla="*/ 910814 h 4241931"/>
                <a:gd name="connsiteX150" fmla="*/ 847332 w 4651277"/>
                <a:gd name="connsiteY150" fmla="*/ 874932 h 4241931"/>
                <a:gd name="connsiteX151" fmla="*/ 841915 w 4651277"/>
                <a:gd name="connsiteY151" fmla="*/ 864377 h 4241931"/>
                <a:gd name="connsiteX152" fmla="*/ 826359 w 4651277"/>
                <a:gd name="connsiteY152" fmla="*/ 834814 h 4241931"/>
                <a:gd name="connsiteX153" fmla="*/ 827615 w 4651277"/>
                <a:gd name="connsiteY153" fmla="*/ 825752 h 4241931"/>
                <a:gd name="connsiteX154" fmla="*/ 837279 w 4651277"/>
                <a:gd name="connsiteY154" fmla="*/ 794828 h 4241931"/>
                <a:gd name="connsiteX155" fmla="*/ 836885 w 4651277"/>
                <a:gd name="connsiteY155" fmla="*/ 786176 h 4241931"/>
                <a:gd name="connsiteX156" fmla="*/ 852800 w 4651277"/>
                <a:gd name="connsiteY156" fmla="*/ 762101 h 4241931"/>
                <a:gd name="connsiteX157" fmla="*/ 864539 w 4651277"/>
                <a:gd name="connsiteY157" fmla="*/ 744488 h 4241931"/>
                <a:gd name="connsiteX158" fmla="*/ 871755 w 4651277"/>
                <a:gd name="connsiteY158" fmla="*/ 722748 h 4241931"/>
                <a:gd name="connsiteX159" fmla="*/ 872404 w 4651277"/>
                <a:gd name="connsiteY159" fmla="*/ 707713 h 4241931"/>
                <a:gd name="connsiteX160" fmla="*/ 866503 w 4651277"/>
                <a:gd name="connsiteY160" fmla="*/ 692377 h 4241931"/>
                <a:gd name="connsiteX161" fmla="*/ 859922 w 4651277"/>
                <a:gd name="connsiteY161" fmla="*/ 687011 h 4241931"/>
                <a:gd name="connsiteX162" fmla="*/ 847757 w 4651277"/>
                <a:gd name="connsiteY162" fmla="*/ 690905 h 4241931"/>
                <a:gd name="connsiteX163" fmla="*/ 831296 w 4651277"/>
                <a:gd name="connsiteY163" fmla="*/ 680990 h 4241931"/>
                <a:gd name="connsiteX164" fmla="*/ 830431 w 4651277"/>
                <a:gd name="connsiteY164" fmla="*/ 660556 h 4241931"/>
                <a:gd name="connsiteX165" fmla="*/ 842534 w 4651277"/>
                <a:gd name="connsiteY165" fmla="*/ 646527 h 4241931"/>
                <a:gd name="connsiteX166" fmla="*/ 847783 w 4651277"/>
                <a:gd name="connsiteY166" fmla="*/ 638749 h 4241931"/>
                <a:gd name="connsiteX167" fmla="*/ 835406 w 4651277"/>
                <a:gd name="connsiteY167" fmla="*/ 626246 h 4241931"/>
                <a:gd name="connsiteX168" fmla="*/ 833304 w 4651277"/>
                <a:gd name="connsiteY168" fmla="*/ 626943 h 4241931"/>
                <a:gd name="connsiteX169" fmla="*/ 819248 w 4651277"/>
                <a:gd name="connsiteY169" fmla="*/ 628857 h 4241931"/>
                <a:gd name="connsiteX170" fmla="*/ 813029 w 4651277"/>
                <a:gd name="connsiteY170" fmla="*/ 608001 h 4241931"/>
                <a:gd name="connsiteX171" fmla="*/ 821182 w 4651277"/>
                <a:gd name="connsiteY171" fmla="*/ 590753 h 4241931"/>
                <a:gd name="connsiteX172" fmla="*/ 831485 w 4651277"/>
                <a:gd name="connsiteY172" fmla="*/ 589945 h 4241931"/>
                <a:gd name="connsiteX173" fmla="*/ 836962 w 4651277"/>
                <a:gd name="connsiteY173" fmla="*/ 591560 h 4241931"/>
                <a:gd name="connsiteX174" fmla="*/ 838006 w 4651277"/>
                <a:gd name="connsiteY174" fmla="*/ 585177 h 4241931"/>
                <a:gd name="connsiteX175" fmla="*/ 832589 w 4651277"/>
                <a:gd name="connsiteY175" fmla="*/ 574621 h 4241931"/>
                <a:gd name="connsiteX176" fmla="*/ 844297 w 4651277"/>
                <a:gd name="connsiteY176" fmla="*/ 551941 h 4241931"/>
                <a:gd name="connsiteX177" fmla="*/ 848337 w 4651277"/>
                <a:gd name="connsiteY177" fmla="*/ 551287 h 4241931"/>
                <a:gd name="connsiteX178" fmla="*/ 866763 w 4651277"/>
                <a:gd name="connsiteY178" fmla="*/ 528166 h 4241931"/>
                <a:gd name="connsiteX179" fmla="*/ 874296 w 4651277"/>
                <a:gd name="connsiteY179" fmla="*/ 511946 h 4241931"/>
                <a:gd name="connsiteX180" fmla="*/ 881271 w 4651277"/>
                <a:gd name="connsiteY180" fmla="*/ 506890 h 4241931"/>
                <a:gd name="connsiteX181" fmla="*/ 895567 w 4651277"/>
                <a:gd name="connsiteY181" fmla="*/ 469218 h 4241931"/>
                <a:gd name="connsiteX182" fmla="*/ 893053 w 4651277"/>
                <a:gd name="connsiteY182" fmla="*/ 449192 h 4241931"/>
                <a:gd name="connsiteX183" fmla="*/ 900284 w 4651277"/>
                <a:gd name="connsiteY183" fmla="*/ 439523 h 4241931"/>
                <a:gd name="connsiteX184" fmla="*/ 908015 w 4651277"/>
                <a:gd name="connsiteY184" fmla="*/ 446703 h 4241931"/>
                <a:gd name="connsiteX185" fmla="*/ 935325 w 4651277"/>
                <a:gd name="connsiteY185" fmla="*/ 451650 h 4241931"/>
                <a:gd name="connsiteX186" fmla="*/ 955007 w 4651277"/>
                <a:gd name="connsiteY186" fmla="*/ 438541 h 4241931"/>
                <a:gd name="connsiteX187" fmla="*/ 977460 w 4651277"/>
                <a:gd name="connsiteY187" fmla="*/ 440844 h 4241931"/>
                <a:gd name="connsiteX188" fmla="*/ 1019519 w 4651277"/>
                <a:gd name="connsiteY188" fmla="*/ 426905 h 4241931"/>
                <a:gd name="connsiteX189" fmla="*/ 1024027 w 4651277"/>
                <a:gd name="connsiteY189" fmla="*/ 418962 h 4241931"/>
                <a:gd name="connsiteX190" fmla="*/ 1054530 w 4651277"/>
                <a:gd name="connsiteY190" fmla="*/ 433965 h 4241931"/>
                <a:gd name="connsiteX191" fmla="*/ 1082669 w 4651277"/>
                <a:gd name="connsiteY191" fmla="*/ 416132 h 4241931"/>
                <a:gd name="connsiteX192" fmla="*/ 1084016 w 4651277"/>
                <a:gd name="connsiteY192" fmla="*/ 422272 h 4241931"/>
                <a:gd name="connsiteX193" fmla="*/ 1107832 w 4651277"/>
                <a:gd name="connsiteY193" fmla="*/ 442787 h 4241931"/>
                <a:gd name="connsiteX194" fmla="*/ 1128122 w 4651277"/>
                <a:gd name="connsiteY194" fmla="*/ 454725 h 4241931"/>
                <a:gd name="connsiteX195" fmla="*/ 1153601 w 4651277"/>
                <a:gd name="connsiteY195" fmla="*/ 467827 h 4241931"/>
                <a:gd name="connsiteX196" fmla="*/ 1155642 w 4651277"/>
                <a:gd name="connsiteY196" fmla="*/ 456996 h 4241931"/>
                <a:gd name="connsiteX197" fmla="*/ 1156095 w 4651277"/>
                <a:gd name="connsiteY197" fmla="*/ 437634 h 4241931"/>
                <a:gd name="connsiteX198" fmla="*/ 1165444 w 4651277"/>
                <a:gd name="connsiteY198" fmla="*/ 439339 h 4241931"/>
                <a:gd name="connsiteX199" fmla="*/ 1198671 w 4651277"/>
                <a:gd name="connsiteY199" fmla="*/ 452617 h 4241931"/>
                <a:gd name="connsiteX200" fmla="*/ 1270353 w 4651277"/>
                <a:gd name="connsiteY200" fmla="*/ 440250 h 4241931"/>
                <a:gd name="connsiteX201" fmla="*/ 1308223 w 4651277"/>
                <a:gd name="connsiteY201" fmla="*/ 439777 h 4241931"/>
                <a:gd name="connsiteX202" fmla="*/ 1321763 w 4651277"/>
                <a:gd name="connsiteY202" fmla="*/ 428016 h 4241931"/>
                <a:gd name="connsiteX203" fmla="*/ 1334516 w 4651277"/>
                <a:gd name="connsiteY203" fmla="*/ 418027 h 4241931"/>
                <a:gd name="connsiteX204" fmla="*/ 1338527 w 4651277"/>
                <a:gd name="connsiteY204" fmla="*/ 431380 h 4241931"/>
                <a:gd name="connsiteX205" fmla="*/ 1348242 w 4651277"/>
                <a:gd name="connsiteY205" fmla="*/ 455745 h 4241931"/>
                <a:gd name="connsiteX206" fmla="*/ 1387252 w 4651277"/>
                <a:gd name="connsiteY206" fmla="*/ 495472 h 4241931"/>
                <a:gd name="connsiteX207" fmla="*/ 1391837 w 4651277"/>
                <a:gd name="connsiteY207" fmla="*/ 495408 h 4241931"/>
                <a:gd name="connsiteX208" fmla="*/ 1416978 w 4651277"/>
                <a:gd name="connsiteY208" fmla="*/ 473734 h 4241931"/>
                <a:gd name="connsiteX209" fmla="*/ 1459404 w 4651277"/>
                <a:gd name="connsiteY209" fmla="*/ 441306 h 4241931"/>
                <a:gd name="connsiteX210" fmla="*/ 1469781 w 4651277"/>
                <a:gd name="connsiteY210" fmla="*/ 440250 h 4241931"/>
                <a:gd name="connsiteX211" fmla="*/ 1481549 w 4651277"/>
                <a:gd name="connsiteY211" fmla="*/ 423949 h 4241931"/>
                <a:gd name="connsiteX212" fmla="*/ 1461863 w 4651277"/>
                <a:gd name="connsiteY212" fmla="*/ 391126 h 4241931"/>
                <a:gd name="connsiteX213" fmla="*/ 1459824 w 4651277"/>
                <a:gd name="connsiteY213" fmla="*/ 373082 h 4241931"/>
                <a:gd name="connsiteX214" fmla="*/ 1468739 w 4651277"/>
                <a:gd name="connsiteY214" fmla="*/ 351406 h 4241931"/>
                <a:gd name="connsiteX215" fmla="*/ 1464112 w 4651277"/>
                <a:gd name="connsiteY215" fmla="*/ 338871 h 4241931"/>
                <a:gd name="connsiteX216" fmla="*/ 1460545 w 4651277"/>
                <a:gd name="connsiteY216" fmla="*/ 338313 h 4241931"/>
                <a:gd name="connsiteX217" fmla="*/ 1512110 w 4651277"/>
                <a:gd name="connsiteY217" fmla="*/ 300603 h 4241931"/>
                <a:gd name="connsiteX218" fmla="*/ 1512639 w 4651277"/>
                <a:gd name="connsiteY218" fmla="*/ 301468 h 4241931"/>
                <a:gd name="connsiteX219" fmla="*/ 1518925 w 4651277"/>
                <a:gd name="connsiteY219" fmla="*/ 302455 h 4241931"/>
                <a:gd name="connsiteX220" fmla="*/ 1592775 w 4651277"/>
                <a:gd name="connsiteY220" fmla="*/ 337949 h 4241931"/>
                <a:gd name="connsiteX221" fmla="*/ 1609283 w 4651277"/>
                <a:gd name="connsiteY221" fmla="*/ 384943 h 4241931"/>
                <a:gd name="connsiteX222" fmla="*/ 1618784 w 4651277"/>
                <a:gd name="connsiteY222" fmla="*/ 393836 h 4241931"/>
                <a:gd name="connsiteX223" fmla="*/ 1646487 w 4651277"/>
                <a:gd name="connsiteY223" fmla="*/ 387871 h 4241931"/>
                <a:gd name="connsiteX224" fmla="*/ 1656853 w 4651277"/>
                <a:gd name="connsiteY224" fmla="*/ 392900 h 4241931"/>
                <a:gd name="connsiteX225" fmla="*/ 1697241 w 4651277"/>
                <a:gd name="connsiteY225" fmla="*/ 414806 h 4241931"/>
                <a:gd name="connsiteX226" fmla="*/ 1703912 w 4651277"/>
                <a:gd name="connsiteY226" fmla="*/ 406155 h 4241931"/>
                <a:gd name="connsiteX227" fmla="*/ 1723639 w 4651277"/>
                <a:gd name="connsiteY227" fmla="*/ 381491 h 4241931"/>
                <a:gd name="connsiteX228" fmla="*/ 1751084 w 4651277"/>
                <a:gd name="connsiteY228" fmla="*/ 397791 h 4241931"/>
                <a:gd name="connsiteX229" fmla="*/ 1750050 w 4651277"/>
                <a:gd name="connsiteY229" fmla="*/ 414469 h 4241931"/>
                <a:gd name="connsiteX230" fmla="*/ 1771479 w 4651277"/>
                <a:gd name="connsiteY230" fmla="*/ 433479 h 4241931"/>
                <a:gd name="connsiteX231" fmla="*/ 1791671 w 4651277"/>
                <a:gd name="connsiteY231" fmla="*/ 427858 h 4241931"/>
                <a:gd name="connsiteX232" fmla="*/ 1811648 w 4651277"/>
                <a:gd name="connsiteY232" fmla="*/ 420162 h 4241931"/>
                <a:gd name="connsiteX233" fmla="*/ 1828465 w 4651277"/>
                <a:gd name="connsiteY233" fmla="*/ 420549 h 4241931"/>
                <a:gd name="connsiteX234" fmla="*/ 1828507 w 4651277"/>
                <a:gd name="connsiteY234" fmla="*/ 435439 h 4241931"/>
                <a:gd name="connsiteX235" fmla="*/ 1831732 w 4651277"/>
                <a:gd name="connsiteY235" fmla="*/ 469308 h 4241931"/>
                <a:gd name="connsiteX236" fmla="*/ 1847892 w 4651277"/>
                <a:gd name="connsiteY236" fmla="*/ 475634 h 4241931"/>
                <a:gd name="connsiteX237" fmla="*/ 1880126 w 4651277"/>
                <a:gd name="connsiteY237" fmla="*/ 458510 h 4241931"/>
                <a:gd name="connsiteX238" fmla="*/ 1931438 w 4651277"/>
                <a:gd name="connsiteY238" fmla="*/ 455808 h 4241931"/>
                <a:gd name="connsiteX239" fmla="*/ 1943892 w 4651277"/>
                <a:gd name="connsiteY239" fmla="*/ 454541 h 4241931"/>
                <a:gd name="connsiteX240" fmla="*/ 1961453 w 4651277"/>
                <a:gd name="connsiteY240" fmla="*/ 439538 h 4241931"/>
                <a:gd name="connsiteX241" fmla="*/ 1987828 w 4651277"/>
                <a:gd name="connsiteY241" fmla="*/ 418394 h 4241931"/>
                <a:gd name="connsiteX242" fmla="*/ 1975043 w 4651277"/>
                <a:gd name="connsiteY242" fmla="*/ 406059 h 4241931"/>
                <a:gd name="connsiteX243" fmla="*/ 1967342 w 4651277"/>
                <a:gd name="connsiteY243" fmla="*/ 392156 h 4241931"/>
                <a:gd name="connsiteX244" fmla="*/ 1982906 w 4651277"/>
                <a:gd name="connsiteY244" fmla="*/ 373999 h 4241931"/>
                <a:gd name="connsiteX245" fmla="*/ 1993404 w 4651277"/>
                <a:gd name="connsiteY245" fmla="*/ 384469 h 4241931"/>
                <a:gd name="connsiteX246" fmla="*/ 2001183 w 4651277"/>
                <a:gd name="connsiteY246" fmla="*/ 395007 h 4241931"/>
                <a:gd name="connsiteX247" fmla="*/ 2026849 w 4651277"/>
                <a:gd name="connsiteY247" fmla="*/ 370998 h 4241931"/>
                <a:gd name="connsiteX248" fmla="*/ 2023876 w 4651277"/>
                <a:gd name="connsiteY248" fmla="*/ 354098 h 4241931"/>
                <a:gd name="connsiteX249" fmla="*/ 2033778 w 4651277"/>
                <a:gd name="connsiteY249" fmla="*/ 340083 h 4241931"/>
                <a:gd name="connsiteX250" fmla="*/ 2048794 w 4651277"/>
                <a:gd name="connsiteY250" fmla="*/ 345479 h 4241931"/>
                <a:gd name="connsiteX251" fmla="*/ 2057325 w 4651277"/>
                <a:gd name="connsiteY251" fmla="*/ 373772 h 4241931"/>
                <a:gd name="connsiteX252" fmla="*/ 2070321 w 4651277"/>
                <a:gd name="connsiteY252" fmla="*/ 397232 h 4241931"/>
                <a:gd name="connsiteX253" fmla="*/ 2071511 w 4651277"/>
                <a:gd name="connsiteY253" fmla="*/ 397143 h 4241931"/>
                <a:gd name="connsiteX254" fmla="*/ 2069934 w 4651277"/>
                <a:gd name="connsiteY254" fmla="*/ 387948 h 4241931"/>
                <a:gd name="connsiteX255" fmla="*/ 2060255 w 4651277"/>
                <a:gd name="connsiteY255" fmla="*/ 375986 h 4241931"/>
                <a:gd name="connsiteX256" fmla="*/ 2064924 w 4651277"/>
                <a:gd name="connsiteY256" fmla="*/ 367708 h 4241931"/>
                <a:gd name="connsiteX257" fmla="*/ 2081666 w 4651277"/>
                <a:gd name="connsiteY257" fmla="*/ 366819 h 4241931"/>
                <a:gd name="connsiteX258" fmla="*/ 2129578 w 4651277"/>
                <a:gd name="connsiteY258" fmla="*/ 334347 h 4241931"/>
                <a:gd name="connsiteX259" fmla="*/ 2116160 w 4651277"/>
                <a:gd name="connsiteY259" fmla="*/ 315351 h 4241931"/>
                <a:gd name="connsiteX260" fmla="*/ 2102325 w 4651277"/>
                <a:gd name="connsiteY260" fmla="*/ 302218 h 4241931"/>
                <a:gd name="connsiteX261" fmla="*/ 2119407 w 4651277"/>
                <a:gd name="connsiteY261" fmla="*/ 294010 h 4241931"/>
                <a:gd name="connsiteX262" fmla="*/ 2224738 w 4651277"/>
                <a:gd name="connsiteY262" fmla="*/ 243162 h 4241931"/>
                <a:gd name="connsiteX263" fmla="*/ 2229478 w 4651277"/>
                <a:gd name="connsiteY263" fmla="*/ 222474 h 4241931"/>
                <a:gd name="connsiteX264" fmla="*/ 2233028 w 4651277"/>
                <a:gd name="connsiteY264" fmla="*/ 193087 h 4241931"/>
                <a:gd name="connsiteX265" fmla="*/ 2257860 w 4651277"/>
                <a:gd name="connsiteY265" fmla="*/ 207097 h 4241931"/>
                <a:gd name="connsiteX266" fmla="*/ 2292598 w 4651277"/>
                <a:gd name="connsiteY266" fmla="*/ 187735 h 4241931"/>
                <a:gd name="connsiteX267" fmla="*/ 2292817 w 4651277"/>
                <a:gd name="connsiteY267" fmla="*/ 187109 h 4241931"/>
                <a:gd name="connsiteX268" fmla="*/ 2286426 w 4651277"/>
                <a:gd name="connsiteY268" fmla="*/ 166089 h 4241931"/>
                <a:gd name="connsiteX269" fmla="*/ 2271697 w 4651277"/>
                <a:gd name="connsiteY269" fmla="*/ 148167 h 4241931"/>
                <a:gd name="connsiteX270" fmla="*/ 2200551 w 4651277"/>
                <a:gd name="connsiteY270" fmla="*/ 141725 h 4241931"/>
                <a:gd name="connsiteX271" fmla="*/ 2177954 w 4651277"/>
                <a:gd name="connsiteY271" fmla="*/ 156063 h 4241931"/>
                <a:gd name="connsiteX272" fmla="*/ 2161941 w 4651277"/>
                <a:gd name="connsiteY272" fmla="*/ 156914 h 4241931"/>
                <a:gd name="connsiteX273" fmla="*/ 2166815 w 4651277"/>
                <a:gd name="connsiteY273" fmla="*/ 128838 h 4241931"/>
                <a:gd name="connsiteX274" fmla="*/ 2176178 w 4651277"/>
                <a:gd name="connsiteY274" fmla="*/ 122581 h 4241931"/>
                <a:gd name="connsiteX275" fmla="*/ 2220346 w 4651277"/>
                <a:gd name="connsiteY275" fmla="*/ 115856 h 4241931"/>
                <a:gd name="connsiteX276" fmla="*/ 2224591 w 4651277"/>
                <a:gd name="connsiteY276" fmla="*/ 99573 h 4241931"/>
                <a:gd name="connsiteX277" fmla="*/ 2236573 w 4651277"/>
                <a:gd name="connsiteY277" fmla="*/ 77768 h 4241931"/>
                <a:gd name="connsiteX278" fmla="*/ 2240288 w 4651277"/>
                <a:gd name="connsiteY278" fmla="*/ 79030 h 4241931"/>
                <a:gd name="connsiteX279" fmla="*/ 2269604 w 4651277"/>
                <a:gd name="connsiteY279" fmla="*/ 94992 h 4241931"/>
                <a:gd name="connsiteX280" fmla="*/ 2282204 w 4651277"/>
                <a:gd name="connsiteY280" fmla="*/ 84835 h 4241931"/>
                <a:gd name="connsiteX281" fmla="*/ 2285805 w 4651277"/>
                <a:gd name="connsiteY281" fmla="*/ 83914 h 4241931"/>
                <a:gd name="connsiteX282" fmla="*/ 2306411 w 4651277"/>
                <a:gd name="connsiteY282" fmla="*/ 73331 h 4241931"/>
                <a:gd name="connsiteX283" fmla="*/ 2339875 w 4651277"/>
                <a:gd name="connsiteY283" fmla="*/ 29946 h 4241931"/>
                <a:gd name="connsiteX284" fmla="*/ 2392011 w 4651277"/>
                <a:gd name="connsiteY284" fmla="*/ 22069 h 4241931"/>
                <a:gd name="connsiteX285" fmla="*/ 2449746 w 4651277"/>
                <a:gd name="connsiteY285" fmla="*/ 23384 h 4241931"/>
                <a:gd name="connsiteX286" fmla="*/ 2451124 w 4651277"/>
                <a:gd name="connsiteY286" fmla="*/ 21850 h 4241931"/>
                <a:gd name="connsiteX287" fmla="*/ 2508326 w 4651277"/>
                <a:gd name="connsiteY287" fmla="*/ 26842 h 4241931"/>
                <a:gd name="connsiteX288" fmla="*/ 2528565 w 4651277"/>
                <a:gd name="connsiteY288" fmla="*/ 50586 h 4241931"/>
                <a:gd name="connsiteX289" fmla="*/ 2545177 w 4651277"/>
                <a:gd name="connsiteY289" fmla="*/ 19776 h 4241931"/>
                <a:gd name="connsiteX290" fmla="*/ 2549345 w 4651277"/>
                <a:gd name="connsiteY290" fmla="*/ 2036 h 4241931"/>
                <a:gd name="connsiteX291" fmla="*/ 2559883 w 4651277"/>
                <a:gd name="connsiteY291" fmla="*/ 8046 h 4241931"/>
                <a:gd name="connsiteX292" fmla="*/ 2562074 w 4651277"/>
                <a:gd name="connsiteY292" fmla="*/ 21798 h 4241931"/>
                <a:gd name="connsiteX293" fmla="*/ 2568791 w 4651277"/>
                <a:gd name="connsiteY293" fmla="*/ 52100 h 4241931"/>
                <a:gd name="connsiteX294" fmla="*/ 2601553 w 4651277"/>
                <a:gd name="connsiteY294" fmla="*/ 64228 h 4241931"/>
                <a:gd name="connsiteX295" fmla="*/ 2625296 w 4651277"/>
                <a:gd name="connsiteY295" fmla="*/ 43989 h 4241931"/>
                <a:gd name="connsiteX296" fmla="*/ 2645290 w 4651277"/>
                <a:gd name="connsiteY296" fmla="*/ 35628 h 4241931"/>
                <a:gd name="connsiteX297" fmla="*/ 2655912 w 4651277"/>
                <a:gd name="connsiteY297" fmla="*/ 56963 h 4241931"/>
                <a:gd name="connsiteX298" fmla="*/ 2657690 w 4651277"/>
                <a:gd name="connsiteY298" fmla="*/ 90445 h 4241931"/>
                <a:gd name="connsiteX299" fmla="*/ 2676280 w 4651277"/>
                <a:gd name="connsiteY299" fmla="*/ 110626 h 4241931"/>
                <a:gd name="connsiteX300" fmla="*/ 2711006 w 4651277"/>
                <a:gd name="connsiteY300" fmla="*/ 146010 h 4241931"/>
                <a:gd name="connsiteX301" fmla="*/ 2766305 w 4651277"/>
                <a:gd name="connsiteY301" fmla="*/ 183951 h 4241931"/>
                <a:gd name="connsiteX302" fmla="*/ 2774785 w 4651277"/>
                <a:gd name="connsiteY302" fmla="*/ 182383 h 4241931"/>
                <a:gd name="connsiteX303" fmla="*/ 2787061 w 4651277"/>
                <a:gd name="connsiteY303" fmla="*/ 171241 h 4241931"/>
                <a:gd name="connsiteX304" fmla="*/ 2822613 w 4651277"/>
                <a:gd name="connsiteY304" fmla="*/ 167164 h 4241931"/>
                <a:gd name="connsiteX305" fmla="*/ 2851379 w 4651277"/>
                <a:gd name="connsiteY305" fmla="*/ 159068 h 4241931"/>
                <a:gd name="connsiteX306" fmla="*/ 2865410 w 4651277"/>
                <a:gd name="connsiteY306" fmla="*/ 175841 h 4241931"/>
                <a:gd name="connsiteX307" fmla="*/ 2868616 w 4651277"/>
                <a:gd name="connsiteY307" fmla="*/ 203591 h 4241931"/>
                <a:gd name="connsiteX308" fmla="*/ 2876460 w 4651277"/>
                <a:gd name="connsiteY308" fmla="*/ 217590 h 4241931"/>
                <a:gd name="connsiteX309" fmla="*/ 2879988 w 4651277"/>
                <a:gd name="connsiteY309" fmla="*/ 214776 h 4241931"/>
                <a:gd name="connsiteX310" fmla="*/ 2883159 w 4651277"/>
                <a:gd name="connsiteY310" fmla="*/ 198914 h 4241931"/>
                <a:gd name="connsiteX311" fmla="*/ 2919613 w 4651277"/>
                <a:gd name="connsiteY311" fmla="*/ 156832 h 4241931"/>
                <a:gd name="connsiteX312" fmla="*/ 2928147 w 4651277"/>
                <a:gd name="connsiteY312" fmla="*/ 138860 h 4241931"/>
                <a:gd name="connsiteX313" fmla="*/ 2945881 w 4651277"/>
                <a:gd name="connsiteY313" fmla="*/ 129160 h 4241931"/>
                <a:gd name="connsiteX314" fmla="*/ 3020035 w 4651277"/>
                <a:gd name="connsiteY314" fmla="*/ 96025 h 4241931"/>
                <a:gd name="connsiteX315" fmla="*/ 3059179 w 4651277"/>
                <a:gd name="connsiteY315" fmla="*/ 77157 h 4241931"/>
                <a:gd name="connsiteX316" fmla="*/ 3077043 w 4651277"/>
                <a:gd name="connsiteY316" fmla="*/ 97377 h 4241931"/>
                <a:gd name="connsiteX317" fmla="*/ 3110061 w 4651277"/>
                <a:gd name="connsiteY317" fmla="*/ 86865 h 4241931"/>
                <a:gd name="connsiteX318" fmla="*/ 3141966 w 4651277"/>
                <a:gd name="connsiteY318" fmla="*/ 69112 h 4241931"/>
                <a:gd name="connsiteX319" fmla="*/ 3160021 w 4651277"/>
                <a:gd name="connsiteY319" fmla="*/ 92972 h 4241931"/>
                <a:gd name="connsiteX320" fmla="*/ 3174507 w 4651277"/>
                <a:gd name="connsiteY320" fmla="*/ 104612 h 4241931"/>
                <a:gd name="connsiteX321" fmla="*/ 3184041 w 4651277"/>
                <a:gd name="connsiteY321" fmla="*/ 91696 h 4241931"/>
                <a:gd name="connsiteX322" fmla="*/ 3184575 w 4651277"/>
                <a:gd name="connsiteY322" fmla="*/ 88018 h 4241931"/>
                <a:gd name="connsiteX323" fmla="*/ 3192073 w 4651277"/>
                <a:gd name="connsiteY323" fmla="*/ 64262 h 4241931"/>
                <a:gd name="connsiteX324" fmla="*/ 3201007 w 4651277"/>
                <a:gd name="connsiteY324" fmla="*/ 81307 h 4241931"/>
                <a:gd name="connsiteX325" fmla="*/ 3205002 w 4651277"/>
                <a:gd name="connsiteY325" fmla="*/ 101532 h 4241931"/>
                <a:gd name="connsiteX326" fmla="*/ 3239907 w 4651277"/>
                <a:gd name="connsiteY326" fmla="*/ 112818 h 4241931"/>
                <a:gd name="connsiteX327" fmla="*/ 3253692 w 4651277"/>
                <a:gd name="connsiteY327" fmla="*/ 97487 h 4241931"/>
                <a:gd name="connsiteX328" fmla="*/ 3276340 w 4651277"/>
                <a:gd name="connsiteY328" fmla="*/ 111615 h 4241931"/>
                <a:gd name="connsiteX329" fmla="*/ 3277538 w 4651277"/>
                <a:gd name="connsiteY329" fmla="*/ 134178 h 4241931"/>
                <a:gd name="connsiteX330" fmla="*/ 3294633 w 4651277"/>
                <a:gd name="connsiteY330" fmla="*/ 153709 h 4241931"/>
                <a:gd name="connsiteX331" fmla="*/ 3319511 w 4651277"/>
                <a:gd name="connsiteY331" fmla="*/ 182315 h 4241931"/>
                <a:gd name="connsiteX332" fmla="*/ 3357761 w 4651277"/>
                <a:gd name="connsiteY332" fmla="*/ 215322 h 4241931"/>
                <a:gd name="connsiteX333" fmla="*/ 3375693 w 4651277"/>
                <a:gd name="connsiteY333" fmla="*/ 223128 h 4241931"/>
                <a:gd name="connsiteX334" fmla="*/ 3367384 w 4651277"/>
                <a:gd name="connsiteY334" fmla="*/ 231599 h 4241931"/>
                <a:gd name="connsiteX335" fmla="*/ 3377007 w 4651277"/>
                <a:gd name="connsiteY335" fmla="*/ 247876 h 4241931"/>
                <a:gd name="connsiteX336" fmla="*/ 3404679 w 4651277"/>
                <a:gd name="connsiteY336" fmla="*/ 274146 h 4241931"/>
                <a:gd name="connsiteX337" fmla="*/ 3412506 w 4651277"/>
                <a:gd name="connsiteY337" fmla="*/ 297817 h 4241931"/>
                <a:gd name="connsiteX338" fmla="*/ 3404705 w 4651277"/>
                <a:gd name="connsiteY338" fmla="*/ 329618 h 4241931"/>
                <a:gd name="connsiteX339" fmla="*/ 3403810 w 4651277"/>
                <a:gd name="connsiteY339" fmla="*/ 381492 h 4241931"/>
                <a:gd name="connsiteX340" fmla="*/ 3416229 w 4651277"/>
                <a:gd name="connsiteY340" fmla="*/ 395431 h 4241931"/>
                <a:gd name="connsiteX341" fmla="*/ 3415823 w 4651277"/>
                <a:gd name="connsiteY341" fmla="*/ 429030 h 4241931"/>
                <a:gd name="connsiteX342" fmla="*/ 3401628 w 4651277"/>
                <a:gd name="connsiteY342" fmla="*/ 453598 h 4241931"/>
                <a:gd name="connsiteX343" fmla="*/ 3406630 w 4651277"/>
                <a:gd name="connsiteY343" fmla="*/ 464271 h 4241931"/>
                <a:gd name="connsiteX344" fmla="*/ 3407669 w 4651277"/>
                <a:gd name="connsiteY344" fmla="*/ 464755 h 4241931"/>
                <a:gd name="connsiteX345" fmla="*/ 3418321 w 4651277"/>
                <a:gd name="connsiteY345" fmla="*/ 455507 h 4241931"/>
                <a:gd name="connsiteX346" fmla="*/ 3436938 w 4651277"/>
                <a:gd name="connsiteY346" fmla="*/ 446109 h 4241931"/>
                <a:gd name="connsiteX347" fmla="*/ 3438909 w 4651277"/>
                <a:gd name="connsiteY347" fmla="*/ 448742 h 4241931"/>
                <a:gd name="connsiteX348" fmla="*/ 3451615 w 4651277"/>
                <a:gd name="connsiteY348" fmla="*/ 473672 h 4241931"/>
                <a:gd name="connsiteX349" fmla="*/ 3465140 w 4651277"/>
                <a:gd name="connsiteY349" fmla="*/ 472618 h 4241931"/>
                <a:gd name="connsiteX350" fmla="*/ 3468067 w 4651277"/>
                <a:gd name="connsiteY350" fmla="*/ 473688 h 4241931"/>
                <a:gd name="connsiteX351" fmla="*/ 3487330 w 4651277"/>
                <a:gd name="connsiteY351" fmla="*/ 476135 h 4241931"/>
                <a:gd name="connsiteX352" fmla="*/ 3531027 w 4651277"/>
                <a:gd name="connsiteY352" fmla="*/ 461995 h 4241931"/>
                <a:gd name="connsiteX353" fmla="*/ 3570810 w 4651277"/>
                <a:gd name="connsiteY353" fmla="*/ 481255 h 4241931"/>
                <a:gd name="connsiteX354" fmla="*/ 3610106 w 4651277"/>
                <a:gd name="connsiteY354" fmla="*/ 509524 h 4241931"/>
                <a:gd name="connsiteX355" fmla="*/ 3611787 w 4651277"/>
                <a:gd name="connsiteY355" fmla="*/ 509117 h 4241931"/>
                <a:gd name="connsiteX356" fmla="*/ 3648972 w 4651277"/>
                <a:gd name="connsiteY356" fmla="*/ 539676 h 4241931"/>
                <a:gd name="connsiteX357" fmla="*/ 3651715 w 4651277"/>
                <a:gd name="connsiteY357" fmla="*/ 565684 h 4241931"/>
                <a:gd name="connsiteX358" fmla="*/ 3677800 w 4651277"/>
                <a:gd name="connsiteY358" fmla="*/ 552253 h 4241931"/>
                <a:gd name="connsiteX359" fmla="*/ 3689090 w 4651277"/>
                <a:gd name="connsiteY359" fmla="*/ 541962 h 4241931"/>
                <a:gd name="connsiteX360" fmla="*/ 3693528 w 4651277"/>
                <a:gd name="connsiteY360" fmla="*/ 551111 h 4241931"/>
                <a:gd name="connsiteX361" fmla="*/ 3688525 w 4651277"/>
                <a:gd name="connsiteY361" fmla="*/ 561659 h 4241931"/>
                <a:gd name="connsiteX362" fmla="*/ 3678811 w 4651277"/>
                <a:gd name="connsiteY362" fmla="*/ 585793 h 4241931"/>
                <a:gd name="connsiteX363" fmla="*/ 3695717 w 4651277"/>
                <a:gd name="connsiteY363" fmla="*/ 609705 h 4241931"/>
                <a:gd name="connsiteX364" fmla="*/ 3721724 w 4651277"/>
                <a:gd name="connsiteY364" fmla="*/ 606963 h 4241931"/>
                <a:gd name="connsiteX365" fmla="*/ 3739511 w 4651277"/>
                <a:gd name="connsiteY365" fmla="*/ 610656 h 4241931"/>
                <a:gd name="connsiteX366" fmla="*/ 3736745 w 4651277"/>
                <a:gd name="connsiteY366" fmla="*/ 630441 h 4241931"/>
                <a:gd name="connsiteX367" fmla="*/ 3722108 w 4651277"/>
                <a:gd name="connsiteY367" fmla="*/ 654435 h 4241931"/>
                <a:gd name="connsiteX368" fmla="*/ 3725398 w 4651277"/>
                <a:gd name="connsiteY368" fmla="*/ 677198 h 4241931"/>
                <a:gd name="connsiteX369" fmla="*/ 3732642 w 4651277"/>
                <a:gd name="connsiteY369" fmla="*/ 718120 h 4241931"/>
                <a:gd name="connsiteX370" fmla="*/ 3752899 w 4651277"/>
                <a:gd name="connsiteY370" fmla="*/ 770559 h 4241931"/>
                <a:gd name="connsiteX371" fmla="*/ 3759505 w 4651277"/>
                <a:gd name="connsiteY371" fmla="*/ 773492 h 4241931"/>
                <a:gd name="connsiteX372" fmla="*/ 3773273 w 4651277"/>
                <a:gd name="connsiteY372" fmla="*/ 771607 h 4241931"/>
                <a:gd name="connsiteX373" fmla="*/ 3799787 w 4651277"/>
                <a:gd name="connsiteY373" fmla="*/ 785635 h 4241931"/>
                <a:gd name="connsiteX374" fmla="*/ 3823514 w 4651277"/>
                <a:gd name="connsiteY374" fmla="*/ 793669 h 4241931"/>
                <a:gd name="connsiteX375" fmla="*/ 3825266 w 4651277"/>
                <a:gd name="connsiteY375" fmla="*/ 811916 h 4241931"/>
                <a:gd name="connsiteX376" fmla="*/ 3814334 w 4651277"/>
                <a:gd name="connsiteY376" fmla="*/ 832622 h 4241931"/>
                <a:gd name="connsiteX377" fmla="*/ 3813124 w 4651277"/>
                <a:gd name="connsiteY377" fmla="*/ 846019 h 4241931"/>
                <a:gd name="connsiteX378" fmla="*/ 3816896 w 4651277"/>
                <a:gd name="connsiteY378" fmla="*/ 845745 h 4241931"/>
                <a:gd name="connsiteX379" fmla="*/ 3826606 w 4651277"/>
                <a:gd name="connsiteY379" fmla="*/ 836281 h 4241931"/>
                <a:gd name="connsiteX380" fmla="*/ 3871753 w 4651277"/>
                <a:gd name="connsiteY380" fmla="*/ 824457 h 4241931"/>
                <a:gd name="connsiteX381" fmla="*/ 3886171 w 4651277"/>
                <a:gd name="connsiteY381" fmla="*/ 816075 h 4241931"/>
                <a:gd name="connsiteX382" fmla="*/ 3903030 w 4651277"/>
                <a:gd name="connsiteY382" fmla="*/ 817772 h 4241931"/>
                <a:gd name="connsiteX383" fmla="*/ 3970004 w 4651277"/>
                <a:gd name="connsiteY383" fmla="*/ 830001 h 4241931"/>
                <a:gd name="connsiteX384" fmla="*/ 4006011 w 4651277"/>
                <a:gd name="connsiteY384" fmla="*/ 835505 h 4241931"/>
                <a:gd name="connsiteX385" fmla="*/ 4008781 w 4651277"/>
                <a:gd name="connsiteY385" fmla="*/ 857952 h 4241931"/>
                <a:gd name="connsiteX386" fmla="*/ 4036593 w 4651277"/>
                <a:gd name="connsiteY386" fmla="*/ 866329 h 4241931"/>
                <a:gd name="connsiteX387" fmla="*/ 4067065 w 4651277"/>
                <a:gd name="connsiteY387" fmla="*/ 869173 h 4241931"/>
                <a:gd name="connsiteX388" fmla="*/ 4068243 w 4651277"/>
                <a:gd name="connsiteY388" fmla="*/ 894227 h 4241931"/>
                <a:gd name="connsiteX389" fmla="*/ 4072744 w 4651277"/>
                <a:gd name="connsiteY389" fmla="*/ 909141 h 4241931"/>
                <a:gd name="connsiteX390" fmla="*/ 4085456 w 4651277"/>
                <a:gd name="connsiteY390" fmla="*/ 904728 h 4241931"/>
                <a:gd name="connsiteX391" fmla="*/ 4087569 w 4651277"/>
                <a:gd name="connsiteY391" fmla="*/ 902438 h 4241931"/>
                <a:gd name="connsiteX392" fmla="*/ 4104011 w 4651277"/>
                <a:gd name="connsiteY392" fmla="*/ 889565 h 4241931"/>
                <a:gd name="connsiteX393" fmla="*/ 4102112 w 4651277"/>
                <a:gd name="connsiteY393" fmla="*/ 905585 h 4241931"/>
                <a:gd name="connsiteX394" fmla="*/ 4095288 w 4651277"/>
                <a:gd name="connsiteY394" fmla="*/ 921462 h 4241931"/>
                <a:gd name="connsiteX395" fmla="*/ 4114076 w 4651277"/>
                <a:gd name="connsiteY395" fmla="*/ 945806 h 4241931"/>
                <a:gd name="connsiteX396" fmla="*/ 4130871 w 4651277"/>
                <a:gd name="connsiteY396" fmla="*/ 941738 h 4241931"/>
                <a:gd name="connsiteX397" fmla="*/ 4139837 w 4651277"/>
                <a:gd name="connsiteY397" fmla="*/ 962239 h 4241931"/>
                <a:gd name="connsiteX398" fmla="*/ 4129972 w 4651277"/>
                <a:gd name="connsiteY398" fmla="*/ 978409 h 4241931"/>
                <a:gd name="connsiteX399" fmla="*/ 4132538 w 4651277"/>
                <a:gd name="connsiteY399" fmla="*/ 1000014 h 4241931"/>
                <a:gd name="connsiteX400" fmla="*/ 4136184 w 4651277"/>
                <a:gd name="connsiteY400" fmla="*/ 1031582 h 4241931"/>
                <a:gd name="connsiteX401" fmla="*/ 4146989 w 4651277"/>
                <a:gd name="connsiteY401" fmla="*/ 1072530 h 4241931"/>
                <a:gd name="connsiteX402" fmla="*/ 4155689 w 4651277"/>
                <a:gd name="connsiteY402" fmla="*/ 1086426 h 4241931"/>
                <a:gd name="connsiteX403" fmla="*/ 4145929 w 4651277"/>
                <a:gd name="connsiteY403" fmla="*/ 1088346 h 4241931"/>
                <a:gd name="connsiteX404" fmla="*/ 4144869 w 4651277"/>
                <a:gd name="connsiteY404" fmla="*/ 1104161 h 4241931"/>
                <a:gd name="connsiteX405" fmla="*/ 4151555 w 4651277"/>
                <a:gd name="connsiteY405" fmla="*/ 1135437 h 4241931"/>
                <a:gd name="connsiteX406" fmla="*/ 4145749 w 4651277"/>
                <a:gd name="connsiteY406" fmla="*/ 1155514 h 4241931"/>
                <a:gd name="connsiteX407" fmla="*/ 4125285 w 4651277"/>
                <a:gd name="connsiteY407" fmla="*/ 1173806 h 4241931"/>
                <a:gd name="connsiteX408" fmla="*/ 4100084 w 4651277"/>
                <a:gd name="connsiteY408" fmla="*/ 1209249 h 4241931"/>
                <a:gd name="connsiteX409" fmla="*/ 4102065 w 4651277"/>
                <a:gd name="connsiteY409" fmla="*/ 1224773 h 4241931"/>
                <a:gd name="connsiteX410" fmla="*/ 4085863 w 4651277"/>
                <a:gd name="connsiteY410" fmla="*/ 1247811 h 4241931"/>
                <a:gd name="connsiteX411" fmla="*/ 4062766 w 4651277"/>
                <a:gd name="connsiteY411" fmla="*/ 1268076 h 4241931"/>
                <a:gd name="connsiteX412" fmla="*/ 4083268 w 4651277"/>
                <a:gd name="connsiteY412" fmla="*/ 1301340 h 4241931"/>
                <a:gd name="connsiteX413" fmla="*/ 4087529 w 4651277"/>
                <a:gd name="connsiteY413" fmla="*/ 1306087 h 4241931"/>
                <a:gd name="connsiteX414" fmla="*/ 4075365 w 4651277"/>
                <a:gd name="connsiteY414" fmla="*/ 1307255 h 4241931"/>
                <a:gd name="connsiteX415" fmla="*/ 4025745 w 4651277"/>
                <a:gd name="connsiteY415" fmla="*/ 1300601 h 4241931"/>
                <a:gd name="connsiteX416" fmla="*/ 4008463 w 4651277"/>
                <a:gd name="connsiteY416" fmla="*/ 1313678 h 4241931"/>
                <a:gd name="connsiteX417" fmla="*/ 3997211 w 4651277"/>
                <a:gd name="connsiteY417" fmla="*/ 1333296 h 4241931"/>
                <a:gd name="connsiteX418" fmla="*/ 3959711 w 4651277"/>
                <a:gd name="connsiteY418" fmla="*/ 1345489 h 4241931"/>
                <a:gd name="connsiteX419" fmla="*/ 3934694 w 4651277"/>
                <a:gd name="connsiteY419" fmla="*/ 1355993 h 4241931"/>
                <a:gd name="connsiteX420" fmla="*/ 3923281 w 4651277"/>
                <a:gd name="connsiteY420" fmla="*/ 1354756 h 4241931"/>
                <a:gd name="connsiteX421" fmla="*/ 3922998 w 4651277"/>
                <a:gd name="connsiteY421" fmla="*/ 1364605 h 4241931"/>
                <a:gd name="connsiteX422" fmla="*/ 3927995 w 4651277"/>
                <a:gd name="connsiteY422" fmla="*/ 1383399 h 4241931"/>
                <a:gd name="connsiteX423" fmla="*/ 3949876 w 4651277"/>
                <a:gd name="connsiteY423" fmla="*/ 1400327 h 4241931"/>
                <a:gd name="connsiteX424" fmla="*/ 3968971 w 4651277"/>
                <a:gd name="connsiteY424" fmla="*/ 1411261 h 4241931"/>
                <a:gd name="connsiteX425" fmla="*/ 3957365 w 4651277"/>
                <a:gd name="connsiteY425" fmla="*/ 1422073 h 4241931"/>
                <a:gd name="connsiteX426" fmla="*/ 3884013 w 4651277"/>
                <a:gd name="connsiteY426" fmla="*/ 1478958 h 4241931"/>
                <a:gd name="connsiteX427" fmla="*/ 3859917 w 4651277"/>
                <a:gd name="connsiteY427" fmla="*/ 1489419 h 4241931"/>
                <a:gd name="connsiteX428" fmla="*/ 3852809 w 4651277"/>
                <a:gd name="connsiteY428" fmla="*/ 1481837 h 4241931"/>
                <a:gd name="connsiteX429" fmla="*/ 3841864 w 4651277"/>
                <a:gd name="connsiteY429" fmla="*/ 1492090 h 4241931"/>
                <a:gd name="connsiteX430" fmla="*/ 3840531 w 4651277"/>
                <a:gd name="connsiteY430" fmla="*/ 1496285 h 4241931"/>
                <a:gd name="connsiteX431" fmla="*/ 3850294 w 4651277"/>
                <a:gd name="connsiteY431" fmla="*/ 1497108 h 4241931"/>
                <a:gd name="connsiteX432" fmla="*/ 3872107 w 4651277"/>
                <a:gd name="connsiteY432" fmla="*/ 1537613 h 4241931"/>
                <a:gd name="connsiteX433" fmla="*/ 3857531 w 4651277"/>
                <a:gd name="connsiteY433" fmla="*/ 1567371 h 4241931"/>
                <a:gd name="connsiteX434" fmla="*/ 3876636 w 4651277"/>
                <a:gd name="connsiteY434" fmla="*/ 1591193 h 4241931"/>
                <a:gd name="connsiteX435" fmla="*/ 3893839 w 4651277"/>
                <a:gd name="connsiteY435" fmla="*/ 1588805 h 4241931"/>
                <a:gd name="connsiteX436" fmla="*/ 3910000 w 4651277"/>
                <a:gd name="connsiteY436" fmla="*/ 1585781 h 4241931"/>
                <a:gd name="connsiteX437" fmla="*/ 3841479 w 4651277"/>
                <a:gd name="connsiteY437" fmla="*/ 1598374 h 4241931"/>
                <a:gd name="connsiteX438" fmla="*/ 3820166 w 4651277"/>
                <a:gd name="connsiteY438" fmla="*/ 1603981 h 4241931"/>
                <a:gd name="connsiteX439" fmla="*/ 3821044 w 4651277"/>
                <a:gd name="connsiteY439" fmla="*/ 1616327 h 4241931"/>
                <a:gd name="connsiteX440" fmla="*/ 3820601 w 4651277"/>
                <a:gd name="connsiteY440" fmla="*/ 1618633 h 4241931"/>
                <a:gd name="connsiteX441" fmla="*/ 3856796 w 4651277"/>
                <a:gd name="connsiteY441" fmla="*/ 1624365 h 4241931"/>
                <a:gd name="connsiteX442" fmla="*/ 3878963 w 4651277"/>
                <a:gd name="connsiteY442" fmla="*/ 1632824 h 4241931"/>
                <a:gd name="connsiteX443" fmla="*/ 3881060 w 4651277"/>
                <a:gd name="connsiteY443" fmla="*/ 1631301 h 4241931"/>
                <a:gd name="connsiteX444" fmla="*/ 3946493 w 4651277"/>
                <a:gd name="connsiteY444" fmla="*/ 1636097 h 4241931"/>
                <a:gd name="connsiteX445" fmla="*/ 4070600 w 4651277"/>
                <a:gd name="connsiteY445" fmla="*/ 1629769 h 4241931"/>
                <a:gd name="connsiteX446" fmla="*/ 4108464 w 4651277"/>
                <a:gd name="connsiteY446" fmla="*/ 1628962 h 4241931"/>
                <a:gd name="connsiteX447" fmla="*/ 4169224 w 4651277"/>
                <a:gd name="connsiteY447" fmla="*/ 1639821 h 4241931"/>
                <a:gd name="connsiteX448" fmla="*/ 4200098 w 4651277"/>
                <a:gd name="connsiteY448" fmla="*/ 1644093 h 4241931"/>
                <a:gd name="connsiteX449" fmla="*/ 4211147 w 4651277"/>
                <a:gd name="connsiteY449" fmla="*/ 1656359 h 4241931"/>
                <a:gd name="connsiteX450" fmla="*/ 4233230 w 4651277"/>
                <a:gd name="connsiteY450" fmla="*/ 1641916 h 4241931"/>
                <a:gd name="connsiteX451" fmla="*/ 4300563 w 4651277"/>
                <a:gd name="connsiteY451" fmla="*/ 1658147 h 4241931"/>
                <a:gd name="connsiteX452" fmla="*/ 4319080 w 4651277"/>
                <a:gd name="connsiteY452" fmla="*/ 1662318 h 4241931"/>
                <a:gd name="connsiteX453" fmla="*/ 4374375 w 4651277"/>
                <a:gd name="connsiteY453" fmla="*/ 1680353 h 4241931"/>
                <a:gd name="connsiteX454" fmla="*/ 4434018 w 4651277"/>
                <a:gd name="connsiteY454" fmla="*/ 1702171 h 4241931"/>
                <a:gd name="connsiteX455" fmla="*/ 4465268 w 4651277"/>
                <a:gd name="connsiteY455" fmla="*/ 1715781 h 4241931"/>
                <a:gd name="connsiteX456" fmla="*/ 4467174 w 4651277"/>
                <a:gd name="connsiteY456" fmla="*/ 1715464 h 4241931"/>
                <a:gd name="connsiteX457" fmla="*/ 4467174 w 4651277"/>
                <a:gd name="connsiteY457" fmla="*/ 1715465 h 4241931"/>
                <a:gd name="connsiteX458" fmla="*/ 4467651 w 4651277"/>
                <a:gd name="connsiteY458" fmla="*/ 1715385 h 4241931"/>
                <a:gd name="connsiteX459" fmla="*/ 4467174 w 4651277"/>
                <a:gd name="connsiteY459" fmla="*/ 1715464 h 4241931"/>
                <a:gd name="connsiteX460" fmla="*/ 4466063 w 4651277"/>
                <a:gd name="connsiteY460" fmla="*/ 1714670 h 4241931"/>
                <a:gd name="connsiteX461" fmla="*/ 4467370 w 4651277"/>
                <a:gd name="connsiteY461" fmla="*/ 1702505 h 4241931"/>
                <a:gd name="connsiteX462" fmla="*/ 4476105 w 4651277"/>
                <a:gd name="connsiteY462" fmla="*/ 1702032 h 4241931"/>
                <a:gd name="connsiteX463" fmla="*/ 4572318 w 4651277"/>
                <a:gd name="connsiteY463" fmla="*/ 1711701 h 4241931"/>
                <a:gd name="connsiteX464" fmla="*/ 4589311 w 4651277"/>
                <a:gd name="connsiteY464" fmla="*/ 1713774 h 4241931"/>
                <a:gd name="connsiteX465" fmla="*/ 4593344 w 4651277"/>
                <a:gd name="connsiteY465" fmla="*/ 1715650 h 4241931"/>
                <a:gd name="connsiteX466" fmla="*/ 4601154 w 4651277"/>
                <a:gd name="connsiteY466" fmla="*/ 1724929 h 4241931"/>
                <a:gd name="connsiteX467" fmla="*/ 4602993 w 4651277"/>
                <a:gd name="connsiteY467" fmla="*/ 1728933 h 4241931"/>
                <a:gd name="connsiteX468" fmla="*/ 4603083 w 4651277"/>
                <a:gd name="connsiteY468" fmla="*/ 1740082 h 4241931"/>
                <a:gd name="connsiteX469" fmla="*/ 4603239 w 4651277"/>
                <a:gd name="connsiteY469" fmla="*/ 1746912 h 4241931"/>
                <a:gd name="connsiteX470" fmla="*/ 4630175 w 4651277"/>
                <a:gd name="connsiteY470" fmla="*/ 1748703 h 4241931"/>
                <a:gd name="connsiteX471" fmla="*/ 4649928 w 4651277"/>
                <a:gd name="connsiteY471" fmla="*/ 1756780 h 4241931"/>
                <a:gd name="connsiteX472" fmla="*/ 4642711 w 4651277"/>
                <a:gd name="connsiteY472" fmla="*/ 1771103 h 4241931"/>
                <a:gd name="connsiteX473" fmla="*/ 4560387 w 4651277"/>
                <a:gd name="connsiteY473" fmla="*/ 1751878 h 4241931"/>
                <a:gd name="connsiteX474" fmla="*/ 4517474 w 4651277"/>
                <a:gd name="connsiteY474" fmla="*/ 1749413 h 4241931"/>
                <a:gd name="connsiteX475" fmla="*/ 4509436 w 4651277"/>
                <a:gd name="connsiteY475" fmla="*/ 1749377 h 4241931"/>
                <a:gd name="connsiteX476" fmla="*/ 4460463 w 4651277"/>
                <a:gd name="connsiteY476" fmla="*/ 1730486 h 4241931"/>
                <a:gd name="connsiteX477" fmla="*/ 4435148 w 4651277"/>
                <a:gd name="connsiteY477" fmla="*/ 1730189 h 4241931"/>
                <a:gd name="connsiteX478" fmla="*/ 4420091 w 4651277"/>
                <a:gd name="connsiteY478" fmla="*/ 1731516 h 4241931"/>
                <a:gd name="connsiteX479" fmla="*/ 4358507 w 4651277"/>
                <a:gd name="connsiteY479" fmla="*/ 1718051 h 4241931"/>
                <a:gd name="connsiteX480" fmla="*/ 4315402 w 4651277"/>
                <a:gd name="connsiteY480" fmla="*/ 1716792 h 4241931"/>
                <a:gd name="connsiteX481" fmla="*/ 4279957 w 4651277"/>
                <a:gd name="connsiteY481" fmla="*/ 1706229 h 4241931"/>
                <a:gd name="connsiteX482" fmla="*/ 4243898 w 4651277"/>
                <a:gd name="connsiteY482" fmla="*/ 1719077 h 4241931"/>
                <a:gd name="connsiteX483" fmla="*/ 4242561 w 4651277"/>
                <a:gd name="connsiteY483" fmla="*/ 1727526 h 4241931"/>
                <a:gd name="connsiteX484" fmla="*/ 4197062 w 4651277"/>
                <a:gd name="connsiteY484" fmla="*/ 1753107 h 4241931"/>
                <a:gd name="connsiteX485" fmla="*/ 4171232 w 4651277"/>
                <a:gd name="connsiteY485" fmla="*/ 1763864 h 4241931"/>
                <a:gd name="connsiteX486" fmla="*/ 4148247 w 4651277"/>
                <a:gd name="connsiteY486" fmla="*/ 1803527 h 4241931"/>
                <a:gd name="connsiteX487" fmla="*/ 4142937 w 4651277"/>
                <a:gd name="connsiteY487" fmla="*/ 1817531 h 4241931"/>
                <a:gd name="connsiteX488" fmla="*/ 4116091 w 4651277"/>
                <a:gd name="connsiteY488" fmla="*/ 1826890 h 4241931"/>
                <a:gd name="connsiteX489" fmla="*/ 4104976 w 4651277"/>
                <a:gd name="connsiteY489" fmla="*/ 1818944 h 4241931"/>
                <a:gd name="connsiteX490" fmla="*/ 4097318 w 4651277"/>
                <a:gd name="connsiteY490" fmla="*/ 1828247 h 4241931"/>
                <a:gd name="connsiteX491" fmla="*/ 4085236 w 4651277"/>
                <a:gd name="connsiteY491" fmla="*/ 1849842 h 4241931"/>
                <a:gd name="connsiteX492" fmla="*/ 4074972 w 4651277"/>
                <a:gd name="connsiteY492" fmla="*/ 1859969 h 4241931"/>
                <a:gd name="connsiteX493" fmla="*/ 4084939 w 4651277"/>
                <a:gd name="connsiteY493" fmla="*/ 1875159 h 4241931"/>
                <a:gd name="connsiteX494" fmla="*/ 4100715 w 4651277"/>
                <a:gd name="connsiteY494" fmla="*/ 1900545 h 4241931"/>
                <a:gd name="connsiteX495" fmla="*/ 4096318 w 4651277"/>
                <a:gd name="connsiteY495" fmla="*/ 1928305 h 4241931"/>
                <a:gd name="connsiteX496" fmla="*/ 4108759 w 4651277"/>
                <a:gd name="connsiteY496" fmla="*/ 1951308 h 4241931"/>
                <a:gd name="connsiteX497" fmla="*/ 4131370 w 4651277"/>
                <a:gd name="connsiteY497" fmla="*/ 1964787 h 4241931"/>
                <a:gd name="connsiteX498" fmla="*/ 4154147 w 4651277"/>
                <a:gd name="connsiteY498" fmla="*/ 1961590 h 4241931"/>
                <a:gd name="connsiteX499" fmla="*/ 4170691 w 4651277"/>
                <a:gd name="connsiteY499" fmla="*/ 1970397 h 4241931"/>
                <a:gd name="connsiteX500" fmla="*/ 4162195 w 4651277"/>
                <a:gd name="connsiteY500" fmla="*/ 2000601 h 4241931"/>
                <a:gd name="connsiteX501" fmla="*/ 4160762 w 4651277"/>
                <a:gd name="connsiteY501" fmla="*/ 2009654 h 4241931"/>
                <a:gd name="connsiteX502" fmla="*/ 4164444 w 4651277"/>
                <a:gd name="connsiteY502" fmla="*/ 2017660 h 4241931"/>
                <a:gd name="connsiteX503" fmla="*/ 4161732 w 4651277"/>
                <a:gd name="connsiteY503" fmla="*/ 2042594 h 4241931"/>
                <a:gd name="connsiteX504" fmla="*/ 4183266 w 4651277"/>
                <a:gd name="connsiteY504" fmla="*/ 2047242 h 4241931"/>
                <a:gd name="connsiteX505" fmla="*/ 4188028 w 4651277"/>
                <a:gd name="connsiteY505" fmla="*/ 2052326 h 4241931"/>
                <a:gd name="connsiteX506" fmla="*/ 4207826 w 4651277"/>
                <a:gd name="connsiteY506" fmla="*/ 2103095 h 4241931"/>
                <a:gd name="connsiteX507" fmla="*/ 4208997 w 4651277"/>
                <a:gd name="connsiteY507" fmla="*/ 2111323 h 4241931"/>
                <a:gd name="connsiteX508" fmla="*/ 4203675 w 4651277"/>
                <a:gd name="connsiteY508" fmla="*/ 2148834 h 4241931"/>
                <a:gd name="connsiteX509" fmla="*/ 4180972 w 4651277"/>
                <a:gd name="connsiteY509" fmla="*/ 2198440 h 4241931"/>
                <a:gd name="connsiteX510" fmla="*/ 4169590 w 4651277"/>
                <a:gd name="connsiteY510" fmla="*/ 2219526 h 4241931"/>
                <a:gd name="connsiteX511" fmla="*/ 4158340 w 4651277"/>
                <a:gd name="connsiteY511" fmla="*/ 2231974 h 4241931"/>
                <a:gd name="connsiteX512" fmla="*/ 4107541 w 4651277"/>
                <a:gd name="connsiteY512" fmla="*/ 2248055 h 4241931"/>
                <a:gd name="connsiteX513" fmla="*/ 4097438 w 4651277"/>
                <a:gd name="connsiteY513" fmla="*/ 2253258 h 4241931"/>
                <a:gd name="connsiteX514" fmla="*/ 4081921 w 4651277"/>
                <a:gd name="connsiteY514" fmla="*/ 2284825 h 4241931"/>
                <a:gd name="connsiteX515" fmla="*/ 4073974 w 4651277"/>
                <a:gd name="connsiteY515" fmla="*/ 2295941 h 4241931"/>
                <a:gd name="connsiteX516" fmla="*/ 4052681 w 4651277"/>
                <a:gd name="connsiteY516" fmla="*/ 2321023 h 4241931"/>
                <a:gd name="connsiteX517" fmla="*/ 4057216 w 4651277"/>
                <a:gd name="connsiteY517" fmla="*/ 2335352 h 4241931"/>
                <a:gd name="connsiteX518" fmla="*/ 4073447 w 4651277"/>
                <a:gd name="connsiteY518" fmla="*/ 2336856 h 4241931"/>
                <a:gd name="connsiteX519" fmla="*/ 4053350 w 4651277"/>
                <a:gd name="connsiteY519" fmla="*/ 2363122 h 4241931"/>
                <a:gd name="connsiteX520" fmla="*/ 4026071 w 4651277"/>
                <a:gd name="connsiteY520" fmla="*/ 2415619 h 4241931"/>
                <a:gd name="connsiteX521" fmla="*/ 4026496 w 4651277"/>
                <a:gd name="connsiteY521" fmla="*/ 2412144 h 4241931"/>
                <a:gd name="connsiteX522" fmla="*/ 4036450 w 4651277"/>
                <a:gd name="connsiteY522" fmla="*/ 2388356 h 4241931"/>
                <a:gd name="connsiteX523" fmla="*/ 4033639 w 4651277"/>
                <a:gd name="connsiteY523" fmla="*/ 2351413 h 4241931"/>
                <a:gd name="connsiteX524" fmla="*/ 4007815 w 4651277"/>
                <a:gd name="connsiteY524" fmla="*/ 2350417 h 4241931"/>
                <a:gd name="connsiteX525" fmla="*/ 4002760 w 4651277"/>
                <a:gd name="connsiteY525" fmla="*/ 2358895 h 4241931"/>
                <a:gd name="connsiteX526" fmla="*/ 3990263 w 4651277"/>
                <a:gd name="connsiteY526" fmla="*/ 2390940 h 4241931"/>
                <a:gd name="connsiteX527" fmla="*/ 3968627 w 4651277"/>
                <a:gd name="connsiteY527" fmla="*/ 2398648 h 4241931"/>
                <a:gd name="connsiteX528" fmla="*/ 3931553 w 4651277"/>
                <a:gd name="connsiteY528" fmla="*/ 2410099 h 4241931"/>
                <a:gd name="connsiteX529" fmla="*/ 3913538 w 4651277"/>
                <a:gd name="connsiteY529" fmla="*/ 2418380 h 4241931"/>
                <a:gd name="connsiteX530" fmla="*/ 3904576 w 4651277"/>
                <a:gd name="connsiteY530" fmla="*/ 2428097 h 4241931"/>
                <a:gd name="connsiteX531" fmla="*/ 3915152 w 4651277"/>
                <a:gd name="connsiteY531" fmla="*/ 2431628 h 4241931"/>
                <a:gd name="connsiteX532" fmla="*/ 3952295 w 4651277"/>
                <a:gd name="connsiteY532" fmla="*/ 2478339 h 4241931"/>
                <a:gd name="connsiteX533" fmla="*/ 3926585 w 4651277"/>
                <a:gd name="connsiteY533" fmla="*/ 2503961 h 4241931"/>
                <a:gd name="connsiteX534" fmla="*/ 3914218 w 4651277"/>
                <a:gd name="connsiteY534" fmla="*/ 2527366 h 4241931"/>
                <a:gd name="connsiteX535" fmla="*/ 3927394 w 4651277"/>
                <a:gd name="connsiteY535" fmla="*/ 2541826 h 4241931"/>
                <a:gd name="connsiteX536" fmla="*/ 3961310 w 4651277"/>
                <a:gd name="connsiteY536" fmla="*/ 2562043 h 4241931"/>
                <a:gd name="connsiteX537" fmla="*/ 3965845 w 4651277"/>
                <a:gd name="connsiteY537" fmla="*/ 2576371 h 4241931"/>
                <a:gd name="connsiteX538" fmla="*/ 3944723 w 4651277"/>
                <a:gd name="connsiteY538" fmla="*/ 2709741 h 4241931"/>
                <a:gd name="connsiteX539" fmla="*/ 3933742 w 4651277"/>
                <a:gd name="connsiteY539" fmla="*/ 2755635 h 4241931"/>
                <a:gd name="connsiteX540" fmla="*/ 3942916 w 4651277"/>
                <a:gd name="connsiteY540" fmla="*/ 2771935 h 4241931"/>
                <a:gd name="connsiteX541" fmla="*/ 3958242 w 4651277"/>
                <a:gd name="connsiteY541" fmla="*/ 2804057 h 4241931"/>
                <a:gd name="connsiteX542" fmla="*/ 3993102 w 4651277"/>
                <a:gd name="connsiteY542" fmla="*/ 2841746 h 4241931"/>
                <a:gd name="connsiteX543" fmla="*/ 4028260 w 4651277"/>
                <a:gd name="connsiteY543" fmla="*/ 2854118 h 4241931"/>
                <a:gd name="connsiteX544" fmla="*/ 4030417 w 4651277"/>
                <a:gd name="connsiteY544" fmla="*/ 2860027 h 4241931"/>
                <a:gd name="connsiteX545" fmla="*/ 4028877 w 4651277"/>
                <a:gd name="connsiteY545" fmla="*/ 2893189 h 4241931"/>
                <a:gd name="connsiteX546" fmla="*/ 4020657 w 4651277"/>
                <a:gd name="connsiteY546" fmla="*/ 2945090 h 4241931"/>
                <a:gd name="connsiteX547" fmla="*/ 4008391 w 4651277"/>
                <a:gd name="connsiteY547" fmla="*/ 2956138 h 4241931"/>
                <a:gd name="connsiteX548" fmla="*/ 4007340 w 4651277"/>
                <a:gd name="connsiteY548" fmla="*/ 2962776 h 4241931"/>
                <a:gd name="connsiteX549" fmla="*/ 3981780 w 4651277"/>
                <a:gd name="connsiteY549" fmla="*/ 3006980 h 4241931"/>
                <a:gd name="connsiteX550" fmla="*/ 3962714 w 4651277"/>
                <a:gd name="connsiteY550" fmla="*/ 3021901 h 4241931"/>
                <a:gd name="connsiteX551" fmla="*/ 3936483 w 4651277"/>
                <a:gd name="connsiteY551" fmla="*/ 3007848 h 4241931"/>
                <a:gd name="connsiteX552" fmla="*/ 3932864 w 4651277"/>
                <a:gd name="connsiteY552" fmla="*/ 3007275 h 4241931"/>
                <a:gd name="connsiteX553" fmla="*/ 3836556 w 4651277"/>
                <a:gd name="connsiteY553" fmla="*/ 2998210 h 4241931"/>
                <a:gd name="connsiteX554" fmla="*/ 3826596 w 4651277"/>
                <a:gd name="connsiteY554" fmla="*/ 2971268 h 4241931"/>
                <a:gd name="connsiteX555" fmla="*/ 3819102 w 4651277"/>
                <a:gd name="connsiteY555" fmla="*/ 2963896 h 4241931"/>
                <a:gd name="connsiteX556" fmla="*/ 3803698 w 4651277"/>
                <a:gd name="connsiteY556" fmla="*/ 2959600 h 4241931"/>
                <a:gd name="connsiteX557" fmla="*/ 3816539 w 4651277"/>
                <a:gd name="connsiteY557" fmla="*/ 2944930 h 4241931"/>
                <a:gd name="connsiteX558" fmla="*/ 3806099 w 4651277"/>
                <a:gd name="connsiteY558" fmla="*/ 2921006 h 4241931"/>
                <a:gd name="connsiteX559" fmla="*/ 3804324 w 4651277"/>
                <a:gd name="connsiteY559" fmla="*/ 2912684 h 4241931"/>
                <a:gd name="connsiteX560" fmla="*/ 3795618 w 4651277"/>
                <a:gd name="connsiteY560" fmla="*/ 2916872 h 4241931"/>
                <a:gd name="connsiteX561" fmla="*/ 3786147 w 4651277"/>
                <a:gd name="connsiteY561" fmla="*/ 2925889 h 4241931"/>
                <a:gd name="connsiteX562" fmla="*/ 3773865 w 4651277"/>
                <a:gd name="connsiteY562" fmla="*/ 2925935 h 4241931"/>
                <a:gd name="connsiteX563" fmla="*/ 3773518 w 4651277"/>
                <a:gd name="connsiteY563" fmla="*/ 2926280 h 4241931"/>
                <a:gd name="connsiteX564" fmla="*/ 3784754 w 4651277"/>
                <a:gd name="connsiteY564" fmla="*/ 2933616 h 4241931"/>
                <a:gd name="connsiteX565" fmla="*/ 3777010 w 4651277"/>
                <a:gd name="connsiteY565" fmla="*/ 2940205 h 4241931"/>
                <a:gd name="connsiteX566" fmla="*/ 3767057 w 4651277"/>
                <a:gd name="connsiteY566" fmla="*/ 2938295 h 4241931"/>
                <a:gd name="connsiteX567" fmla="*/ 3765045 w 4651277"/>
                <a:gd name="connsiteY567" fmla="*/ 2949766 h 4241931"/>
                <a:gd name="connsiteX568" fmla="*/ 3751466 w 4651277"/>
                <a:gd name="connsiteY568" fmla="*/ 2984733 h 4241931"/>
                <a:gd name="connsiteX569" fmla="*/ 3751078 w 4651277"/>
                <a:gd name="connsiteY569" fmla="*/ 2998901 h 4241931"/>
                <a:gd name="connsiteX570" fmla="*/ 3763368 w 4651277"/>
                <a:gd name="connsiteY570" fmla="*/ 3003321 h 4241931"/>
                <a:gd name="connsiteX571" fmla="*/ 3779627 w 4651277"/>
                <a:gd name="connsiteY571" fmla="*/ 3013937 h 4241931"/>
                <a:gd name="connsiteX572" fmla="*/ 3782528 w 4651277"/>
                <a:gd name="connsiteY572" fmla="*/ 3062030 h 4241931"/>
                <a:gd name="connsiteX573" fmla="*/ 3780892 w 4651277"/>
                <a:gd name="connsiteY573" fmla="*/ 3069427 h 4241931"/>
                <a:gd name="connsiteX574" fmla="*/ 3778294 w 4651277"/>
                <a:gd name="connsiteY574" fmla="*/ 3073382 h 4241931"/>
                <a:gd name="connsiteX575" fmla="*/ 3789082 w 4651277"/>
                <a:gd name="connsiteY575" fmla="*/ 3087723 h 4241931"/>
                <a:gd name="connsiteX576" fmla="*/ 3795809 w 4651277"/>
                <a:gd name="connsiteY576" fmla="*/ 3086560 h 4241931"/>
                <a:gd name="connsiteX577" fmla="*/ 3806757 w 4651277"/>
                <a:gd name="connsiteY577" fmla="*/ 3077003 h 4241931"/>
                <a:gd name="connsiteX578" fmla="*/ 3840146 w 4651277"/>
                <a:gd name="connsiteY578" fmla="*/ 3069300 h 4241931"/>
                <a:gd name="connsiteX579" fmla="*/ 3868293 w 4651277"/>
                <a:gd name="connsiteY579" fmla="*/ 3059530 h 4241931"/>
                <a:gd name="connsiteX580" fmla="*/ 3888279 w 4651277"/>
                <a:gd name="connsiteY580" fmla="*/ 3046611 h 4241931"/>
                <a:gd name="connsiteX581" fmla="*/ 3901102 w 4651277"/>
                <a:gd name="connsiteY581" fmla="*/ 3067199 h 4241931"/>
                <a:gd name="connsiteX582" fmla="*/ 3910137 w 4651277"/>
                <a:gd name="connsiteY582" fmla="*/ 3103892 h 4241931"/>
                <a:gd name="connsiteX583" fmla="*/ 3912964 w 4651277"/>
                <a:gd name="connsiteY583" fmla="*/ 3105577 h 4241931"/>
                <a:gd name="connsiteX584" fmla="*/ 3932587 w 4651277"/>
                <a:gd name="connsiteY584" fmla="*/ 3122294 h 4241931"/>
                <a:gd name="connsiteX585" fmla="*/ 3925389 w 4651277"/>
                <a:gd name="connsiteY585" fmla="*/ 3163840 h 4241931"/>
                <a:gd name="connsiteX586" fmla="*/ 3918081 w 4651277"/>
                <a:gd name="connsiteY586" fmla="*/ 3167012 h 4241931"/>
                <a:gd name="connsiteX587" fmla="*/ 3905062 w 4651277"/>
                <a:gd name="connsiteY587" fmla="*/ 3159383 h 4241931"/>
                <a:gd name="connsiteX588" fmla="*/ 3901125 w 4651277"/>
                <a:gd name="connsiteY588" fmla="*/ 3156903 h 4241931"/>
                <a:gd name="connsiteX589" fmla="*/ 3877568 w 4651277"/>
                <a:gd name="connsiteY589" fmla="*/ 3125953 h 4241931"/>
                <a:gd name="connsiteX590" fmla="*/ 3864614 w 4651277"/>
                <a:gd name="connsiteY590" fmla="*/ 3114004 h 4241931"/>
                <a:gd name="connsiteX591" fmla="*/ 3827867 w 4651277"/>
                <a:gd name="connsiteY591" fmla="*/ 3103854 h 4241931"/>
                <a:gd name="connsiteX592" fmla="*/ 3792335 w 4651277"/>
                <a:gd name="connsiteY592" fmla="*/ 3120584 h 4241931"/>
                <a:gd name="connsiteX593" fmla="*/ 3788652 w 4651277"/>
                <a:gd name="connsiteY593" fmla="*/ 3128340 h 4241931"/>
                <a:gd name="connsiteX594" fmla="*/ 3794472 w 4651277"/>
                <a:gd name="connsiteY594" fmla="*/ 3139166 h 4241931"/>
                <a:gd name="connsiteX595" fmla="*/ 3785947 w 4651277"/>
                <a:gd name="connsiteY595" fmla="*/ 3136398 h 4241931"/>
                <a:gd name="connsiteX596" fmla="*/ 3783580 w 4651277"/>
                <a:gd name="connsiteY596" fmla="*/ 3147180 h 4241931"/>
                <a:gd name="connsiteX597" fmla="*/ 3785751 w 4651277"/>
                <a:gd name="connsiteY597" fmla="*/ 3162758 h 4241931"/>
                <a:gd name="connsiteX598" fmla="*/ 3780632 w 4651277"/>
                <a:gd name="connsiteY598" fmla="*/ 3175556 h 4241931"/>
                <a:gd name="connsiteX599" fmla="*/ 3768818 w 4651277"/>
                <a:gd name="connsiteY599" fmla="*/ 3168119 h 4241931"/>
                <a:gd name="connsiteX600" fmla="*/ 3764521 w 4651277"/>
                <a:gd name="connsiteY600" fmla="*/ 3149205 h 4241931"/>
                <a:gd name="connsiteX601" fmla="*/ 3758745 w 4651277"/>
                <a:gd name="connsiteY601" fmla="*/ 3149338 h 4241931"/>
                <a:gd name="connsiteX602" fmla="*/ 3750332 w 4651277"/>
                <a:gd name="connsiteY602" fmla="*/ 3153082 h 4241931"/>
                <a:gd name="connsiteX603" fmla="*/ 3754299 w 4651277"/>
                <a:gd name="connsiteY603" fmla="*/ 3159710 h 4241931"/>
                <a:gd name="connsiteX604" fmla="*/ 3746580 w 4651277"/>
                <a:gd name="connsiteY604" fmla="*/ 3175731 h 4241931"/>
                <a:gd name="connsiteX605" fmla="*/ 3726880 w 4651277"/>
                <a:gd name="connsiteY605" fmla="*/ 3186840 h 4241931"/>
                <a:gd name="connsiteX606" fmla="*/ 3729726 w 4651277"/>
                <a:gd name="connsiteY606" fmla="*/ 3215747 h 4241931"/>
                <a:gd name="connsiteX607" fmla="*/ 3738701 w 4651277"/>
                <a:gd name="connsiteY607" fmla="*/ 3245006 h 4241931"/>
                <a:gd name="connsiteX608" fmla="*/ 3715986 w 4651277"/>
                <a:gd name="connsiteY608" fmla="*/ 3255636 h 4241931"/>
                <a:gd name="connsiteX609" fmla="*/ 3703909 w 4651277"/>
                <a:gd name="connsiteY609" fmla="*/ 3265478 h 4241931"/>
                <a:gd name="connsiteX610" fmla="*/ 3712832 w 4651277"/>
                <a:gd name="connsiteY610" fmla="*/ 3275552 h 4241931"/>
                <a:gd name="connsiteX611" fmla="*/ 3715754 w 4651277"/>
                <a:gd name="connsiteY611" fmla="*/ 3276634 h 4241931"/>
                <a:gd name="connsiteX612" fmla="*/ 3733918 w 4651277"/>
                <a:gd name="connsiteY612" fmla="*/ 3286934 h 4241931"/>
                <a:gd name="connsiteX613" fmla="*/ 3718383 w 4651277"/>
                <a:gd name="connsiteY613" fmla="*/ 3291278 h 4241931"/>
                <a:gd name="connsiteX614" fmla="*/ 3701104 w 4651277"/>
                <a:gd name="connsiteY614" fmla="*/ 3291017 h 4241931"/>
                <a:gd name="connsiteX615" fmla="*/ 3685748 w 4651277"/>
                <a:gd name="connsiteY615" fmla="*/ 3317659 h 4241931"/>
                <a:gd name="connsiteX616" fmla="*/ 3695906 w 4651277"/>
                <a:gd name="connsiteY616" fmla="*/ 3331641 h 4241931"/>
                <a:gd name="connsiteX617" fmla="*/ 3680365 w 4651277"/>
                <a:gd name="connsiteY617" fmla="*/ 3347738 h 4241931"/>
                <a:gd name="connsiteX618" fmla="*/ 3661658 w 4651277"/>
                <a:gd name="connsiteY618" fmla="*/ 3344775 h 4241931"/>
                <a:gd name="connsiteX619" fmla="*/ 3642658 w 4651277"/>
                <a:gd name="connsiteY619" fmla="*/ 3355375 h 4241931"/>
                <a:gd name="connsiteX620" fmla="*/ 3614856 w 4651277"/>
                <a:gd name="connsiteY620" fmla="*/ 3370769 h 4241931"/>
                <a:gd name="connsiteX621" fmla="*/ 3581110 w 4651277"/>
                <a:gd name="connsiteY621" fmla="*/ 3396356 h 4241931"/>
                <a:gd name="connsiteX622" fmla="*/ 3571575 w 4651277"/>
                <a:gd name="connsiteY622" fmla="*/ 3409691 h 4241931"/>
                <a:gd name="connsiteX623" fmla="*/ 3566083 w 4651277"/>
                <a:gd name="connsiteY623" fmla="*/ 3401399 h 4241931"/>
                <a:gd name="connsiteX624" fmla="*/ 3551057 w 4651277"/>
                <a:gd name="connsiteY624" fmla="*/ 3406442 h 4241931"/>
                <a:gd name="connsiteX625" fmla="*/ 3545766 w 4651277"/>
                <a:gd name="connsiteY625" fmla="*/ 3415251 h 4241931"/>
                <a:gd name="connsiteX626" fmla="*/ 3552178 w 4651277"/>
                <a:gd name="connsiteY626" fmla="*/ 3422386 h 4241931"/>
                <a:gd name="connsiteX627" fmla="*/ 3536193 w 4651277"/>
                <a:gd name="connsiteY627" fmla="*/ 3424560 h 4241931"/>
                <a:gd name="connsiteX628" fmla="*/ 3529977 w 4651277"/>
                <a:gd name="connsiteY628" fmla="*/ 3423604 h 4241931"/>
                <a:gd name="connsiteX629" fmla="*/ 3524683 w 4651277"/>
                <a:gd name="connsiteY629" fmla="*/ 3424536 h 4241931"/>
                <a:gd name="connsiteX630" fmla="*/ 3503908 w 4651277"/>
                <a:gd name="connsiteY630" fmla="*/ 3426814 h 4241931"/>
                <a:gd name="connsiteX631" fmla="*/ 3498752 w 4651277"/>
                <a:gd name="connsiteY631" fmla="*/ 3426054 h 4241931"/>
                <a:gd name="connsiteX632" fmla="*/ 3497136 w 4651277"/>
                <a:gd name="connsiteY632" fmla="*/ 3433401 h 4241931"/>
                <a:gd name="connsiteX633" fmla="*/ 3500251 w 4651277"/>
                <a:gd name="connsiteY633" fmla="*/ 3446219 h 4241931"/>
                <a:gd name="connsiteX634" fmla="*/ 3508398 w 4651277"/>
                <a:gd name="connsiteY634" fmla="*/ 3461460 h 4241931"/>
                <a:gd name="connsiteX635" fmla="*/ 3490797 w 4651277"/>
                <a:gd name="connsiteY635" fmla="*/ 3475276 h 4241931"/>
                <a:gd name="connsiteX636" fmla="*/ 3472671 w 4651277"/>
                <a:gd name="connsiteY636" fmla="*/ 3469777 h 4241931"/>
                <a:gd name="connsiteX637" fmla="*/ 3460862 w 4651277"/>
                <a:gd name="connsiteY637" fmla="*/ 3468188 h 4241931"/>
                <a:gd name="connsiteX638" fmla="*/ 3453331 w 4651277"/>
                <a:gd name="connsiteY638" fmla="*/ 3476626 h 4241931"/>
                <a:gd name="connsiteX639" fmla="*/ 3454386 w 4651277"/>
                <a:gd name="connsiteY639" fmla="*/ 3477165 h 4241931"/>
                <a:gd name="connsiteX640" fmla="*/ 3446789 w 4651277"/>
                <a:gd name="connsiteY640" fmla="*/ 3491117 h 4241931"/>
                <a:gd name="connsiteX641" fmla="*/ 3400060 w 4651277"/>
                <a:gd name="connsiteY641" fmla="*/ 3577309 h 4241931"/>
                <a:gd name="connsiteX642" fmla="*/ 3406973 w 4651277"/>
                <a:gd name="connsiteY642" fmla="*/ 3593703 h 4241931"/>
                <a:gd name="connsiteX643" fmla="*/ 3418956 w 4651277"/>
                <a:gd name="connsiteY643" fmla="*/ 3615430 h 4241931"/>
                <a:gd name="connsiteX644" fmla="*/ 3395203 w 4651277"/>
                <a:gd name="connsiteY644" fmla="*/ 3618067 h 4241931"/>
                <a:gd name="connsiteX645" fmla="*/ 3381062 w 4651277"/>
                <a:gd name="connsiteY645" fmla="*/ 3648256 h 4241931"/>
                <a:gd name="connsiteX646" fmla="*/ 3389340 w 4651277"/>
                <a:gd name="connsiteY646" fmla="*/ 3676099 h 4241931"/>
                <a:gd name="connsiteX647" fmla="*/ 3387297 w 4651277"/>
                <a:gd name="connsiteY647" fmla="*/ 3734980 h 4241931"/>
                <a:gd name="connsiteX648" fmla="*/ 3365114 w 4651277"/>
                <a:gd name="connsiteY648" fmla="*/ 3755173 h 4241931"/>
                <a:gd name="connsiteX649" fmla="*/ 3349515 w 4651277"/>
                <a:gd name="connsiteY649" fmla="*/ 3774773 h 4241931"/>
                <a:gd name="connsiteX650" fmla="*/ 3331755 w 4651277"/>
                <a:gd name="connsiteY650" fmla="*/ 3770238 h 4241931"/>
                <a:gd name="connsiteX651" fmla="*/ 3295139 w 4651277"/>
                <a:gd name="connsiteY651" fmla="*/ 3743233 h 4241931"/>
                <a:gd name="connsiteX652" fmla="*/ 3262091 w 4651277"/>
                <a:gd name="connsiteY652" fmla="*/ 3731390 h 4241931"/>
                <a:gd name="connsiteX653" fmla="*/ 3205351 w 4651277"/>
                <a:gd name="connsiteY653" fmla="*/ 3745657 h 4241931"/>
                <a:gd name="connsiteX654" fmla="*/ 3194120 w 4651277"/>
                <a:gd name="connsiteY654" fmla="*/ 3757041 h 4241931"/>
                <a:gd name="connsiteX655" fmla="*/ 3176971 w 4651277"/>
                <a:gd name="connsiteY655" fmla="*/ 3766914 h 4241931"/>
                <a:gd name="connsiteX656" fmla="*/ 3172726 w 4651277"/>
                <a:gd name="connsiteY656" fmla="*/ 3749940 h 4241931"/>
                <a:gd name="connsiteX657" fmla="*/ 3169365 w 4651277"/>
                <a:gd name="connsiteY657" fmla="*/ 3740884 h 4241931"/>
                <a:gd name="connsiteX658" fmla="*/ 3161839 w 4651277"/>
                <a:gd name="connsiteY658" fmla="*/ 3746151 h 4241931"/>
                <a:gd name="connsiteX659" fmla="*/ 3103961 w 4651277"/>
                <a:gd name="connsiteY659" fmla="*/ 3762903 h 4241931"/>
                <a:gd name="connsiteX660" fmla="*/ 3079445 w 4651277"/>
                <a:gd name="connsiteY660" fmla="*/ 3757920 h 4241931"/>
                <a:gd name="connsiteX661" fmla="*/ 3076595 w 4651277"/>
                <a:gd name="connsiteY661" fmla="*/ 3753244 h 4241931"/>
                <a:gd name="connsiteX662" fmla="*/ 3073963 w 4651277"/>
                <a:gd name="connsiteY662" fmla="*/ 3755235 h 4241931"/>
                <a:gd name="connsiteX663" fmla="*/ 3064222 w 4651277"/>
                <a:gd name="connsiteY663" fmla="*/ 3749147 h 4241931"/>
                <a:gd name="connsiteX664" fmla="*/ 3062184 w 4651277"/>
                <a:gd name="connsiteY664" fmla="*/ 3744246 h 4241931"/>
                <a:gd name="connsiteX665" fmla="*/ 3049858 w 4651277"/>
                <a:gd name="connsiteY665" fmla="*/ 3739106 h 4241931"/>
                <a:gd name="connsiteX666" fmla="*/ 3044792 w 4651277"/>
                <a:gd name="connsiteY666" fmla="*/ 3733879 h 4241931"/>
                <a:gd name="connsiteX667" fmla="*/ 3044128 w 4651277"/>
                <a:gd name="connsiteY667" fmla="*/ 3738922 h 4241931"/>
                <a:gd name="connsiteX668" fmla="*/ 2984298 w 4651277"/>
                <a:gd name="connsiteY668" fmla="*/ 3791655 h 4241931"/>
                <a:gd name="connsiteX669" fmla="*/ 2940903 w 4651277"/>
                <a:gd name="connsiteY669" fmla="*/ 3792129 h 4241931"/>
                <a:gd name="connsiteX670" fmla="*/ 2874058 w 4651277"/>
                <a:gd name="connsiteY670" fmla="*/ 3781642 h 4241931"/>
                <a:gd name="connsiteX671" fmla="*/ 2865991 w 4651277"/>
                <a:gd name="connsiteY671" fmla="*/ 3778096 h 4241931"/>
                <a:gd name="connsiteX672" fmla="*/ 2857815 w 4651277"/>
                <a:gd name="connsiteY672" fmla="*/ 3786799 h 4241931"/>
                <a:gd name="connsiteX673" fmla="*/ 2856425 w 4651277"/>
                <a:gd name="connsiteY673" fmla="*/ 3795390 h 4241931"/>
                <a:gd name="connsiteX674" fmla="*/ 2860563 w 4651277"/>
                <a:gd name="connsiteY674" fmla="*/ 3807410 h 4241931"/>
                <a:gd name="connsiteX675" fmla="*/ 2856998 w 4651277"/>
                <a:gd name="connsiteY675" fmla="*/ 3813863 h 4241931"/>
                <a:gd name="connsiteX676" fmla="*/ 2854422 w 4651277"/>
                <a:gd name="connsiteY676" fmla="*/ 3814137 h 4241931"/>
                <a:gd name="connsiteX677" fmla="*/ 2854754 w 4651277"/>
                <a:gd name="connsiteY677" fmla="*/ 3831215 h 4241931"/>
                <a:gd name="connsiteX678" fmla="*/ 2843360 w 4651277"/>
                <a:gd name="connsiteY678" fmla="*/ 3850708 h 4241931"/>
                <a:gd name="connsiteX679" fmla="*/ 2807827 w 4651277"/>
                <a:gd name="connsiteY679" fmla="*/ 3846654 h 4241931"/>
                <a:gd name="connsiteX680" fmla="*/ 2785810 w 4651277"/>
                <a:gd name="connsiteY680" fmla="*/ 3849588 h 4241931"/>
                <a:gd name="connsiteX681" fmla="*/ 2789121 w 4651277"/>
                <a:gd name="connsiteY681" fmla="*/ 3868487 h 4241931"/>
                <a:gd name="connsiteX682" fmla="*/ 2791863 w 4651277"/>
                <a:gd name="connsiteY682" fmla="*/ 3871984 h 4241931"/>
                <a:gd name="connsiteX683" fmla="*/ 2806233 w 4651277"/>
                <a:gd name="connsiteY683" fmla="*/ 3898062 h 4241931"/>
                <a:gd name="connsiteX684" fmla="*/ 2784118 w 4651277"/>
                <a:gd name="connsiteY684" fmla="*/ 3891736 h 4241931"/>
                <a:gd name="connsiteX685" fmla="*/ 2763325 w 4651277"/>
                <a:gd name="connsiteY685" fmla="*/ 3878511 h 4241931"/>
                <a:gd name="connsiteX686" fmla="*/ 2724775 w 4651277"/>
                <a:gd name="connsiteY686" fmla="*/ 3899406 h 4241931"/>
                <a:gd name="connsiteX687" fmla="*/ 2726671 w 4651277"/>
                <a:gd name="connsiteY687" fmla="*/ 3923975 h 4241931"/>
                <a:gd name="connsiteX688" fmla="*/ 2695770 w 4651277"/>
                <a:gd name="connsiteY688" fmla="*/ 3931920 h 4241931"/>
                <a:gd name="connsiteX689" fmla="*/ 2675260 w 4651277"/>
                <a:gd name="connsiteY689" fmla="*/ 3914348 h 4241931"/>
                <a:gd name="connsiteX690" fmla="*/ 2660753 w 4651277"/>
                <a:gd name="connsiteY690" fmla="*/ 3905503 h 4241931"/>
                <a:gd name="connsiteX691" fmla="*/ 2646083 w 4651277"/>
                <a:gd name="connsiteY691" fmla="*/ 3912202 h 4241931"/>
                <a:gd name="connsiteX692" fmla="*/ 2647150 w 4651277"/>
                <a:gd name="connsiteY692" fmla="*/ 3913511 h 4241931"/>
                <a:gd name="connsiteX693" fmla="*/ 2629231 w 4651277"/>
                <a:gd name="connsiteY693" fmla="*/ 3927369 h 4241931"/>
                <a:gd name="connsiteX694" fmla="*/ 2518807 w 4651277"/>
                <a:gd name="connsiteY694" fmla="*/ 4013107 h 4241931"/>
                <a:gd name="connsiteX695" fmla="*/ 2518432 w 4651277"/>
                <a:gd name="connsiteY695" fmla="*/ 4038475 h 4241931"/>
                <a:gd name="connsiteX696" fmla="*/ 2521619 w 4651277"/>
                <a:gd name="connsiteY696" fmla="*/ 4073711 h 4241931"/>
                <a:gd name="connsiteX697" fmla="*/ 2489096 w 4651277"/>
                <a:gd name="connsiteY697" fmla="*/ 4063534 h 4241931"/>
                <a:gd name="connsiteX698" fmla="*/ 2453324 w 4651277"/>
                <a:gd name="connsiteY698" fmla="*/ 4094842 h 4241931"/>
                <a:gd name="connsiteX699" fmla="*/ 2448168 w 4651277"/>
                <a:gd name="connsiteY699" fmla="*/ 4135938 h 4241931"/>
                <a:gd name="connsiteX700" fmla="*/ 2411741 w 4651277"/>
                <a:gd name="connsiteY700" fmla="*/ 4211641 h 4241931"/>
                <a:gd name="connsiteX701" fmla="*/ 2371202 w 4651277"/>
                <a:gd name="connsiteY701" fmla="*/ 4225283 h 4241931"/>
                <a:gd name="connsiteX702" fmla="*/ 2339599 w 4651277"/>
                <a:gd name="connsiteY702" fmla="*/ 4241931 h 4241931"/>
                <a:gd name="connsiteX703" fmla="*/ 2319011 w 4651277"/>
                <a:gd name="connsiteY703" fmla="*/ 4225827 h 4241931"/>
                <a:gd name="connsiteX704" fmla="*/ 2286691 w 4651277"/>
                <a:gd name="connsiteY704" fmla="*/ 4169575 h 4241931"/>
                <a:gd name="connsiteX705" fmla="*/ 2250336 w 4651277"/>
                <a:gd name="connsiteY705" fmla="*/ 4135165 h 4241931"/>
                <a:gd name="connsiteX706" fmla="*/ 2168075 w 4651277"/>
                <a:gd name="connsiteY706" fmla="*/ 4121259 h 4241931"/>
                <a:gd name="connsiteX707" fmla="*/ 2146887 w 4651277"/>
                <a:gd name="connsiteY707" fmla="*/ 4129683 h 4241931"/>
                <a:gd name="connsiteX708" fmla="*/ 2118834 w 4651277"/>
                <a:gd name="connsiteY708" fmla="*/ 4132741 h 4241931"/>
                <a:gd name="connsiteX709" fmla="*/ 2123027 w 4651277"/>
                <a:gd name="connsiteY709" fmla="*/ 4108146 h 4241931"/>
                <a:gd name="connsiteX710" fmla="*/ 2123831 w 4651277"/>
                <a:gd name="connsiteY710" fmla="*/ 4094395 h 4241931"/>
                <a:gd name="connsiteX711" fmla="*/ 2110984 w 4651277"/>
                <a:gd name="connsiteY711" fmla="*/ 4096957 h 4241931"/>
                <a:gd name="connsiteX712" fmla="*/ 2025816 w 4651277"/>
                <a:gd name="connsiteY712" fmla="*/ 4085641 h 4241931"/>
                <a:gd name="connsiteX713" fmla="*/ 1994734 w 4651277"/>
                <a:gd name="connsiteY713" fmla="*/ 4050712 h 4241931"/>
                <a:gd name="connsiteX714" fmla="*/ 1924097 w 4651277"/>
                <a:gd name="connsiteY714" fmla="*/ 3922677 h 4241931"/>
                <a:gd name="connsiteX715" fmla="*/ 1905006 w 4651277"/>
                <a:gd name="connsiteY715" fmla="*/ 3918804 h 4241931"/>
                <a:gd name="connsiteX716" fmla="*/ 1887982 w 4651277"/>
                <a:gd name="connsiteY716" fmla="*/ 3912568 h 4241931"/>
                <a:gd name="connsiteX717" fmla="*/ 1885017 w 4651277"/>
                <a:gd name="connsiteY717" fmla="*/ 3901578 h 4241931"/>
                <a:gd name="connsiteX718" fmla="*/ 1862111 w 4651277"/>
                <a:gd name="connsiteY718" fmla="*/ 3897986 h 4241931"/>
                <a:gd name="connsiteX719" fmla="*/ 1858625 w 4651277"/>
                <a:gd name="connsiteY719" fmla="*/ 3892341 h 4241931"/>
                <a:gd name="connsiteX720" fmla="*/ 1837794 w 4651277"/>
                <a:gd name="connsiteY720" fmla="*/ 3907157 h 4241931"/>
                <a:gd name="connsiteX721" fmla="*/ 1836714 w 4651277"/>
                <a:gd name="connsiteY721" fmla="*/ 3883084 h 4241931"/>
                <a:gd name="connsiteX722" fmla="*/ 1816165 w 4651277"/>
                <a:gd name="connsiteY722" fmla="*/ 3880505 h 4241931"/>
                <a:gd name="connsiteX723" fmla="*/ 1816633 w 4651277"/>
                <a:gd name="connsiteY723" fmla="*/ 3878350 h 4241931"/>
                <a:gd name="connsiteX724" fmla="*/ 1800539 w 4651277"/>
                <a:gd name="connsiteY724" fmla="*/ 3891482 h 4241931"/>
                <a:gd name="connsiteX725" fmla="*/ 1764303 w 4651277"/>
                <a:gd name="connsiteY725" fmla="*/ 3915801 h 4241931"/>
                <a:gd name="connsiteX726" fmla="*/ 1740423 w 4651277"/>
                <a:gd name="connsiteY726" fmla="*/ 3889176 h 4241931"/>
                <a:gd name="connsiteX727" fmla="*/ 1722011 w 4651277"/>
                <a:gd name="connsiteY727" fmla="*/ 3876752 h 4241931"/>
                <a:gd name="connsiteX728" fmla="*/ 1711940 w 4651277"/>
                <a:gd name="connsiteY728" fmla="*/ 3893083 h 4241931"/>
                <a:gd name="connsiteX729" fmla="*/ 1711668 w 4651277"/>
                <a:gd name="connsiteY729" fmla="*/ 3897518 h 4241931"/>
                <a:gd name="connsiteX730" fmla="*/ 1705099 w 4651277"/>
                <a:gd name="connsiteY730" fmla="*/ 3926559 h 4241931"/>
                <a:gd name="connsiteX731" fmla="*/ 1692762 w 4651277"/>
                <a:gd name="connsiteY731" fmla="*/ 3907147 h 4241931"/>
                <a:gd name="connsiteX732" fmla="*/ 1685994 w 4651277"/>
                <a:gd name="connsiteY732" fmla="*/ 3883452 h 4241931"/>
                <a:gd name="connsiteX733" fmla="*/ 1643295 w 4651277"/>
                <a:gd name="connsiteY733" fmla="*/ 3873479 h 4241931"/>
                <a:gd name="connsiteX734" fmla="*/ 1628399 w 4651277"/>
                <a:gd name="connsiteY734" fmla="*/ 3893111 h 4241931"/>
                <a:gd name="connsiteX735" fmla="*/ 1600019 w 4651277"/>
                <a:gd name="connsiteY735" fmla="*/ 3878537 h 4241931"/>
                <a:gd name="connsiteX736" fmla="*/ 1596347 w 4651277"/>
                <a:gd name="connsiteY736" fmla="*/ 3851778 h 4241931"/>
                <a:gd name="connsiteX737" fmla="*/ 1574043 w 4651277"/>
                <a:gd name="connsiteY737" fmla="*/ 3830214 h 4241931"/>
                <a:gd name="connsiteX738" fmla="*/ 1541567 w 4651277"/>
                <a:gd name="connsiteY738" fmla="*/ 3798615 h 4241931"/>
                <a:gd name="connsiteX739" fmla="*/ 1492724 w 4651277"/>
                <a:gd name="connsiteY739" fmla="*/ 3763103 h 4241931"/>
                <a:gd name="connsiteX740" fmla="*/ 1470589 w 4651277"/>
                <a:gd name="connsiteY740" fmla="*/ 3755587 h 4241931"/>
                <a:gd name="connsiteX741" fmla="*/ 1479644 w 4651277"/>
                <a:gd name="connsiteY741" fmla="*/ 3744670 h 4241931"/>
                <a:gd name="connsiteX742" fmla="*/ 1466562 w 4651277"/>
                <a:gd name="connsiteY742" fmla="*/ 3726239 h 4241931"/>
                <a:gd name="connsiteX743" fmla="*/ 1430989 w 4651277"/>
                <a:gd name="connsiteY743" fmla="*/ 3697700 h 4241931"/>
                <a:gd name="connsiteX744" fmla="*/ 1419313 w 4651277"/>
                <a:gd name="connsiteY744" fmla="*/ 3670284 h 4241931"/>
                <a:gd name="connsiteX745" fmla="*/ 1417125 w 4651277"/>
                <a:gd name="connsiteY745" fmla="*/ 3655509 h 4241931"/>
                <a:gd name="connsiteX746" fmla="*/ 1407563 w 4651277"/>
                <a:gd name="connsiteY746" fmla="*/ 3669999 h 4241931"/>
                <a:gd name="connsiteX747" fmla="*/ 1383547 w 4651277"/>
                <a:gd name="connsiteY747" fmla="*/ 3699284 h 4241931"/>
                <a:gd name="connsiteX748" fmla="*/ 1335775 w 4651277"/>
                <a:gd name="connsiteY748" fmla="*/ 3738369 h 4241931"/>
                <a:gd name="connsiteX749" fmla="*/ 1312449 w 4651277"/>
                <a:gd name="connsiteY749" fmla="*/ 3759039 h 4241931"/>
                <a:gd name="connsiteX750" fmla="*/ 1295945 w 4651277"/>
                <a:gd name="connsiteY750" fmla="*/ 3759452 h 4241931"/>
                <a:gd name="connsiteX751" fmla="*/ 1292551 w 4651277"/>
                <a:gd name="connsiteY751" fmla="*/ 3785619 h 4241931"/>
                <a:gd name="connsiteX752" fmla="*/ 1236423 w 4651277"/>
                <a:gd name="connsiteY752" fmla="*/ 3826202 h 4241931"/>
                <a:gd name="connsiteX753" fmla="*/ 1221212 w 4651277"/>
                <a:gd name="connsiteY753" fmla="*/ 3837554 h 4241931"/>
                <a:gd name="connsiteX754" fmla="*/ 1171545 w 4651277"/>
                <a:gd name="connsiteY754" fmla="*/ 3867819 h 4241931"/>
                <a:gd name="connsiteX755" fmla="*/ 1116177 w 4651277"/>
                <a:gd name="connsiteY755" fmla="*/ 3898927 h 4241931"/>
                <a:gd name="connsiteX756" fmla="*/ 1085512 w 4651277"/>
                <a:gd name="connsiteY756" fmla="*/ 3913810 h 4241931"/>
                <a:gd name="connsiteX757" fmla="*/ 1084513 w 4651277"/>
                <a:gd name="connsiteY757" fmla="*/ 3915463 h 4241931"/>
                <a:gd name="connsiteX758" fmla="*/ 1084512 w 4651277"/>
                <a:gd name="connsiteY758" fmla="*/ 3915463 h 4241931"/>
                <a:gd name="connsiteX759" fmla="*/ 1084263 w 4651277"/>
                <a:gd name="connsiteY759" fmla="*/ 3915876 h 4241931"/>
                <a:gd name="connsiteX760" fmla="*/ 1084513 w 4651277"/>
                <a:gd name="connsiteY760" fmla="*/ 3915463 h 4241931"/>
                <a:gd name="connsiteX761" fmla="*/ 1085839 w 4651277"/>
                <a:gd name="connsiteY761" fmla="*/ 3915136 h 4241931"/>
                <a:gd name="connsiteX762" fmla="*/ 1094228 w 4651277"/>
                <a:gd name="connsiteY762" fmla="*/ 3924043 h 4241931"/>
                <a:gd name="connsiteX763" fmla="*/ 1088904 w 4651277"/>
                <a:gd name="connsiteY763" fmla="*/ 3930985 h 4241931"/>
                <a:gd name="connsiteX764" fmla="*/ 1018977 w 4651277"/>
                <a:gd name="connsiteY764" fmla="*/ 3997770 h 4241931"/>
                <a:gd name="connsiteX765" fmla="*/ 1006350 w 4651277"/>
                <a:gd name="connsiteY765" fmla="*/ 4009328 h 4241931"/>
                <a:gd name="connsiteX766" fmla="*/ 1002301 w 4651277"/>
                <a:gd name="connsiteY766" fmla="*/ 4011171 h 4241931"/>
                <a:gd name="connsiteX767" fmla="*/ 990173 w 4651277"/>
                <a:gd name="connsiteY767" fmla="*/ 4011068 h 4241931"/>
                <a:gd name="connsiteX768" fmla="*/ 985936 w 4651277"/>
                <a:gd name="connsiteY768" fmla="*/ 4009861 h 4241931"/>
                <a:gd name="connsiteX769" fmla="*/ 977409 w 4651277"/>
                <a:gd name="connsiteY769" fmla="*/ 4002677 h 4241931"/>
                <a:gd name="connsiteX770" fmla="*/ 972121 w 4651277"/>
                <a:gd name="connsiteY770" fmla="*/ 3998352 h 4241931"/>
                <a:gd name="connsiteX771" fmla="*/ 953239 w 4651277"/>
                <a:gd name="connsiteY771" fmla="*/ 4017645 h 4241931"/>
                <a:gd name="connsiteX772" fmla="*/ 934255 w 4651277"/>
                <a:gd name="connsiteY772" fmla="*/ 4027395 h 4241931"/>
                <a:gd name="connsiteX773" fmla="*/ 928071 w 4651277"/>
                <a:gd name="connsiteY773" fmla="*/ 4012596 h 4241931"/>
                <a:gd name="connsiteX774" fmla="*/ 996223 w 4651277"/>
                <a:gd name="connsiteY774" fmla="*/ 3962574 h 4241931"/>
                <a:gd name="connsiteX775" fmla="*/ 1026009 w 4651277"/>
                <a:gd name="connsiteY775" fmla="*/ 3931585 h 4241931"/>
                <a:gd name="connsiteX776" fmla="*/ 1031264 w 4651277"/>
                <a:gd name="connsiteY776" fmla="*/ 3925503 h 4241931"/>
                <a:gd name="connsiteX777" fmla="*/ 1077468 w 4651277"/>
                <a:gd name="connsiteY777" fmla="*/ 3900596 h 4241931"/>
                <a:gd name="connsiteX778" fmla="*/ 1094162 w 4651277"/>
                <a:gd name="connsiteY778" fmla="*/ 3881561 h 4241931"/>
                <a:gd name="connsiteX779" fmla="*/ 1102948 w 4651277"/>
                <a:gd name="connsiteY779" fmla="*/ 3869261 h 4241931"/>
                <a:gd name="connsiteX780" fmla="*/ 1153234 w 4651277"/>
                <a:gd name="connsiteY780" fmla="*/ 3831245 h 4241931"/>
                <a:gd name="connsiteX781" fmla="*/ 1182230 w 4651277"/>
                <a:gd name="connsiteY781" fmla="*/ 3799326 h 4241931"/>
                <a:gd name="connsiteX782" fmla="*/ 1213308 w 4651277"/>
                <a:gd name="connsiteY782" fmla="*/ 3779276 h 4241931"/>
                <a:gd name="connsiteX783" fmla="*/ 1227005 w 4651277"/>
                <a:gd name="connsiteY783" fmla="*/ 3743531 h 4241931"/>
                <a:gd name="connsiteX784" fmla="*/ 1221458 w 4651277"/>
                <a:gd name="connsiteY784" fmla="*/ 3737019 h 4241931"/>
                <a:gd name="connsiteX785" fmla="*/ 1231625 w 4651277"/>
                <a:gd name="connsiteY785" fmla="*/ 3685821 h 4241931"/>
                <a:gd name="connsiteX786" fmla="*/ 1240257 w 4651277"/>
                <a:gd name="connsiteY786" fmla="*/ 3659206 h 4241931"/>
                <a:gd name="connsiteX787" fmla="*/ 1240179 w 4651277"/>
                <a:gd name="connsiteY787" fmla="*/ 3659067 h 4241931"/>
                <a:gd name="connsiteX788" fmla="*/ 1230192 w 4651277"/>
                <a:gd name="connsiteY788" fmla="*/ 3642988 h 4241931"/>
                <a:gd name="connsiteX789" fmla="*/ 1231048 w 4651277"/>
                <a:gd name="connsiteY789" fmla="*/ 3642849 h 4241931"/>
                <a:gd name="connsiteX790" fmla="*/ 1229111 w 4651277"/>
                <a:gd name="connsiteY790" fmla="*/ 3639405 h 4241931"/>
                <a:gd name="connsiteX791" fmla="*/ 1225082 w 4651277"/>
                <a:gd name="connsiteY791" fmla="*/ 3615948 h 4241931"/>
                <a:gd name="connsiteX792" fmla="*/ 1223380 w 4651277"/>
                <a:gd name="connsiteY792" fmla="*/ 3610558 h 4241931"/>
                <a:gd name="connsiteX793" fmla="*/ 1222745 w 4651277"/>
                <a:gd name="connsiteY793" fmla="*/ 3611001 h 4241931"/>
                <a:gd name="connsiteX794" fmla="*/ 1190494 w 4651277"/>
                <a:gd name="connsiteY794" fmla="*/ 3651565 h 4241931"/>
                <a:gd name="connsiteX795" fmla="*/ 1166783 w 4651277"/>
                <a:gd name="connsiteY795" fmla="*/ 3661736 h 4241931"/>
                <a:gd name="connsiteX796" fmla="*/ 1154637 w 4651277"/>
                <a:gd name="connsiteY796" fmla="*/ 3670210 h 4241931"/>
                <a:gd name="connsiteX797" fmla="*/ 1116633 w 4651277"/>
                <a:gd name="connsiteY797" fmla="*/ 3690352 h 4241931"/>
                <a:gd name="connsiteX798" fmla="*/ 1090960 w 4651277"/>
                <a:gd name="connsiteY798" fmla="*/ 3676395 h 4241931"/>
                <a:gd name="connsiteX799" fmla="*/ 1152057 w 4651277"/>
                <a:gd name="connsiteY799" fmla="*/ 3582771 h 4241931"/>
                <a:gd name="connsiteX800" fmla="*/ 1146988 w 4651277"/>
                <a:gd name="connsiteY800" fmla="*/ 3583121 h 4241931"/>
                <a:gd name="connsiteX801" fmla="*/ 1174341 w 4651277"/>
                <a:gd name="connsiteY801" fmla="*/ 3554475 h 4241931"/>
                <a:gd name="connsiteX802" fmla="*/ 1195008 w 4651277"/>
                <a:gd name="connsiteY802" fmla="*/ 3526369 h 4241931"/>
                <a:gd name="connsiteX803" fmla="*/ 1182314 w 4651277"/>
                <a:gd name="connsiteY803" fmla="*/ 3516738 h 4241931"/>
                <a:gd name="connsiteX804" fmla="*/ 1164089 w 4651277"/>
                <a:gd name="connsiteY804" fmla="*/ 3495341 h 4241931"/>
                <a:gd name="connsiteX805" fmla="*/ 1138525 w 4651277"/>
                <a:gd name="connsiteY805" fmla="*/ 3489826 h 4241931"/>
                <a:gd name="connsiteX806" fmla="*/ 1113579 w 4651277"/>
                <a:gd name="connsiteY806" fmla="*/ 3498232 h 4241931"/>
                <a:gd name="connsiteX807" fmla="*/ 1101193 w 4651277"/>
                <a:gd name="connsiteY807" fmla="*/ 3517611 h 4241931"/>
                <a:gd name="connsiteX808" fmla="*/ 1083741 w 4651277"/>
                <a:gd name="connsiteY808" fmla="*/ 3524449 h 4241931"/>
                <a:gd name="connsiteX809" fmla="*/ 1066327 w 4651277"/>
                <a:gd name="connsiteY809" fmla="*/ 3498350 h 4241931"/>
                <a:gd name="connsiteX810" fmla="*/ 1060384 w 4651277"/>
                <a:gd name="connsiteY810" fmla="*/ 3491373 h 4241931"/>
                <a:gd name="connsiteX811" fmla="*/ 1051908 w 4651277"/>
                <a:gd name="connsiteY811" fmla="*/ 3488960 h 4241931"/>
                <a:gd name="connsiteX812" fmla="*/ 1034735 w 4651277"/>
                <a:gd name="connsiteY812" fmla="*/ 3470682 h 4241931"/>
                <a:gd name="connsiteX813" fmla="*/ 1017197 w 4651277"/>
                <a:gd name="connsiteY813" fmla="*/ 3484015 h 4241931"/>
                <a:gd name="connsiteX814" fmla="*/ 1010237 w 4651277"/>
                <a:gd name="connsiteY814" fmla="*/ 3484323 h 4241931"/>
                <a:gd name="connsiteX815" fmla="*/ 958799 w 4651277"/>
                <a:gd name="connsiteY815" fmla="*/ 3466337 h 4241931"/>
                <a:gd name="connsiteX816" fmla="*/ 951788 w 4651277"/>
                <a:gd name="connsiteY816" fmla="*/ 3461874 h 4241931"/>
                <a:gd name="connsiteX817" fmla="*/ 926759 w 4651277"/>
                <a:gd name="connsiteY817" fmla="*/ 3433431 h 4241931"/>
                <a:gd name="connsiteX818" fmla="*/ 903850 w 4651277"/>
                <a:gd name="connsiteY818" fmla="*/ 3383920 h 4241931"/>
                <a:gd name="connsiteX819" fmla="*/ 895238 w 4651277"/>
                <a:gd name="connsiteY819" fmla="*/ 3361559 h 4241931"/>
                <a:gd name="connsiteX820" fmla="*/ 893102 w 4651277"/>
                <a:gd name="connsiteY820" fmla="*/ 3344918 h 4241931"/>
                <a:gd name="connsiteX821" fmla="*/ 913932 w 4651277"/>
                <a:gd name="connsiteY821" fmla="*/ 3295875 h 4241931"/>
                <a:gd name="connsiteX822" fmla="*/ 916552 w 4651277"/>
                <a:gd name="connsiteY822" fmla="*/ 3284815 h 4241931"/>
                <a:gd name="connsiteX823" fmla="*/ 902668 w 4651277"/>
                <a:gd name="connsiteY823" fmla="*/ 3252497 h 4241931"/>
                <a:gd name="connsiteX824" fmla="*/ 899396 w 4651277"/>
                <a:gd name="connsiteY824" fmla="*/ 3239232 h 4241931"/>
                <a:gd name="connsiteX825" fmla="*/ 894195 w 4651277"/>
                <a:gd name="connsiteY825" fmla="*/ 3206742 h 4241931"/>
                <a:gd name="connsiteX826" fmla="*/ 880363 w 4651277"/>
                <a:gd name="connsiteY826" fmla="*/ 3200867 h 4241931"/>
                <a:gd name="connsiteX827" fmla="*/ 868662 w 4651277"/>
                <a:gd name="connsiteY827" fmla="*/ 3212216 h 4241931"/>
                <a:gd name="connsiteX828" fmla="*/ 861785 w 4651277"/>
                <a:gd name="connsiteY828" fmla="*/ 3179867 h 4241931"/>
                <a:gd name="connsiteX829" fmla="*/ 841031 w 4651277"/>
                <a:gd name="connsiteY829" fmla="*/ 3128406 h 4241931"/>
                <a:gd name="connsiteX830" fmla="*/ 835094 w 4651277"/>
                <a:gd name="connsiteY830" fmla="*/ 3130395 h 4241931"/>
                <a:gd name="connsiteX831" fmla="*/ 836894 w 4651277"/>
                <a:gd name="connsiteY831" fmla="*/ 3131712 h 4241931"/>
                <a:gd name="connsiteX832" fmla="*/ 828164 w 4651277"/>
                <a:gd name="connsiteY832" fmla="*/ 3141426 h 4241931"/>
                <a:gd name="connsiteX833" fmla="*/ 810249 w 4651277"/>
                <a:gd name="connsiteY833" fmla="*/ 3168564 h 4241931"/>
                <a:gd name="connsiteX834" fmla="*/ 805666 w 4651277"/>
                <a:gd name="connsiteY834" fmla="*/ 3182762 h 4241931"/>
                <a:gd name="connsiteX835" fmla="*/ 762994 w 4651277"/>
                <a:gd name="connsiteY835" fmla="*/ 3247137 h 4241931"/>
                <a:gd name="connsiteX836" fmla="*/ 769696 w 4651277"/>
                <a:gd name="connsiteY836" fmla="*/ 3269578 h 4241931"/>
                <a:gd name="connsiteX837" fmla="*/ 788985 w 4651277"/>
                <a:gd name="connsiteY837" fmla="*/ 3312615 h 4241931"/>
                <a:gd name="connsiteX838" fmla="*/ 783024 w 4651277"/>
                <a:gd name="connsiteY838" fmla="*/ 3324613 h 4241931"/>
                <a:gd name="connsiteX839" fmla="*/ 758660 w 4651277"/>
                <a:gd name="connsiteY839" fmla="*/ 3335580 h 4241931"/>
                <a:gd name="connsiteX840" fmla="*/ 671389 w 4651277"/>
                <a:gd name="connsiteY840" fmla="*/ 3280299 h 4241931"/>
                <a:gd name="connsiteX841" fmla="*/ 650969 w 4651277"/>
                <a:gd name="connsiteY841" fmla="*/ 3269201 h 4241931"/>
                <a:gd name="connsiteX842" fmla="*/ 641617 w 4651277"/>
                <a:gd name="connsiteY842" fmla="*/ 3268933 h 4241931"/>
                <a:gd name="connsiteX843" fmla="*/ 644406 w 4651277"/>
                <a:gd name="connsiteY843" fmla="*/ 3282190 h 4241931"/>
                <a:gd name="connsiteX844" fmla="*/ 650760 w 4651277"/>
                <a:gd name="connsiteY844" fmla="*/ 3284028 h 4241931"/>
                <a:gd name="connsiteX845" fmla="*/ 664657 w 4651277"/>
                <a:gd name="connsiteY845" fmla="*/ 3289107 h 4241931"/>
                <a:gd name="connsiteX846" fmla="*/ 653088 w 4651277"/>
                <a:gd name="connsiteY846" fmla="*/ 3305841 h 4241931"/>
                <a:gd name="connsiteX847" fmla="*/ 681811 w 4651277"/>
                <a:gd name="connsiteY847" fmla="*/ 3311127 h 4241931"/>
                <a:gd name="connsiteX848" fmla="*/ 681325 w 4651277"/>
                <a:gd name="connsiteY848" fmla="*/ 3323067 h 4241931"/>
                <a:gd name="connsiteX849" fmla="*/ 642947 w 4651277"/>
                <a:gd name="connsiteY849" fmla="*/ 3318009 h 4241931"/>
                <a:gd name="connsiteX850" fmla="*/ 616859 w 4651277"/>
                <a:gd name="connsiteY850" fmla="*/ 3306172 h 4241931"/>
                <a:gd name="connsiteX851" fmla="*/ 615221 w 4651277"/>
                <a:gd name="connsiteY851" fmla="*/ 3285459 h 4241931"/>
                <a:gd name="connsiteX852" fmla="*/ 603851 w 4651277"/>
                <a:gd name="connsiteY852" fmla="*/ 3275124 h 4241931"/>
                <a:gd name="connsiteX853" fmla="*/ 584006 w 4651277"/>
                <a:gd name="connsiteY853" fmla="*/ 3294285 h 4241931"/>
                <a:gd name="connsiteX854" fmla="*/ 576030 w 4651277"/>
                <a:gd name="connsiteY854" fmla="*/ 3296216 h 4241931"/>
                <a:gd name="connsiteX855" fmla="*/ 595446 w 4651277"/>
                <a:gd name="connsiteY855" fmla="*/ 3254362 h 4241931"/>
                <a:gd name="connsiteX856" fmla="*/ 582146 w 4651277"/>
                <a:gd name="connsiteY856" fmla="*/ 3236050 h 4241931"/>
                <a:gd name="connsiteX857" fmla="*/ 559040 w 4651277"/>
                <a:gd name="connsiteY857" fmla="*/ 3238269 h 4241931"/>
                <a:gd name="connsiteX858" fmla="*/ 547418 w 4651277"/>
                <a:gd name="connsiteY858" fmla="*/ 3221663 h 4241931"/>
                <a:gd name="connsiteX859" fmla="*/ 555276 w 4651277"/>
                <a:gd name="connsiteY859" fmla="*/ 3208783 h 4241931"/>
                <a:gd name="connsiteX860" fmla="*/ 552916 w 4651277"/>
                <a:gd name="connsiteY860" fmla="*/ 3178113 h 4241931"/>
                <a:gd name="connsiteX861" fmla="*/ 554759 w 4651277"/>
                <a:gd name="connsiteY861" fmla="*/ 3143891 h 4241931"/>
                <a:gd name="connsiteX862" fmla="*/ 546452 w 4651277"/>
                <a:gd name="connsiteY862" fmla="*/ 3109595 h 4241931"/>
                <a:gd name="connsiteX863" fmla="*/ 531314 w 4651277"/>
                <a:gd name="connsiteY863" fmla="*/ 3097640 h 4241931"/>
                <a:gd name="connsiteX864" fmla="*/ 544016 w 4651277"/>
                <a:gd name="connsiteY864" fmla="*/ 3089076 h 4241931"/>
                <a:gd name="connsiteX865" fmla="*/ 547970 w 4651277"/>
                <a:gd name="connsiteY865" fmla="*/ 3079252 h 4241931"/>
                <a:gd name="connsiteX866" fmla="*/ 536113 w 4651277"/>
                <a:gd name="connsiteY866" fmla="*/ 3040749 h 4241931"/>
                <a:gd name="connsiteX867" fmla="*/ 536514 w 4651277"/>
                <a:gd name="connsiteY867" fmla="*/ 3026719 h 4241931"/>
                <a:gd name="connsiteX868" fmla="*/ 518069 w 4651277"/>
                <a:gd name="connsiteY868" fmla="*/ 3044697 h 4241931"/>
                <a:gd name="connsiteX869" fmla="*/ 505030 w 4651277"/>
                <a:gd name="connsiteY869" fmla="*/ 3044899 h 4241931"/>
                <a:gd name="connsiteX870" fmla="*/ 469088 w 4651277"/>
                <a:gd name="connsiteY870" fmla="*/ 3060358 h 4241931"/>
                <a:gd name="connsiteX871" fmla="*/ 446865 w 4651277"/>
                <a:gd name="connsiteY871" fmla="*/ 3064475 h 4241931"/>
                <a:gd name="connsiteX872" fmla="*/ 428168 w 4651277"/>
                <a:gd name="connsiteY872" fmla="*/ 3076179 h 4241931"/>
                <a:gd name="connsiteX873" fmla="*/ 421376 w 4651277"/>
                <a:gd name="connsiteY873" fmla="*/ 3079513 h 4241931"/>
                <a:gd name="connsiteX874" fmla="*/ 387850 w 4651277"/>
                <a:gd name="connsiteY874" fmla="*/ 3050903 h 4241931"/>
                <a:gd name="connsiteX875" fmla="*/ 356247 w 4651277"/>
                <a:gd name="connsiteY875" fmla="*/ 3058134 h 4241931"/>
                <a:gd name="connsiteX876" fmla="*/ 329279 w 4651277"/>
                <a:gd name="connsiteY876" fmla="*/ 3044401 h 4241931"/>
                <a:gd name="connsiteX877" fmla="*/ 308607 w 4651277"/>
                <a:gd name="connsiteY877" fmla="*/ 3027031 h 4241931"/>
                <a:gd name="connsiteX878" fmla="*/ 279538 w 4651277"/>
                <a:gd name="connsiteY878" fmla="*/ 3001141 h 4241931"/>
                <a:gd name="connsiteX879" fmla="*/ 267950 w 4651277"/>
                <a:gd name="connsiteY879" fmla="*/ 2993392 h 4241931"/>
                <a:gd name="connsiteX880" fmla="*/ 257547 w 4651277"/>
                <a:gd name="connsiteY880" fmla="*/ 2987046 h 4241931"/>
                <a:gd name="connsiteX881" fmla="*/ 263834 w 4651277"/>
                <a:gd name="connsiteY881" fmla="*/ 2971168 h 4241931"/>
                <a:gd name="connsiteX882" fmla="*/ 275244 w 4651277"/>
                <a:gd name="connsiteY882" fmla="*/ 2962494 h 4241931"/>
                <a:gd name="connsiteX883" fmla="*/ 283127 w 4651277"/>
                <a:gd name="connsiteY883" fmla="*/ 2946230 h 4241931"/>
                <a:gd name="connsiteX884" fmla="*/ 271842 w 4651277"/>
                <a:gd name="connsiteY884" fmla="*/ 2937986 h 4241931"/>
                <a:gd name="connsiteX885" fmla="*/ 255949 w 4651277"/>
                <a:gd name="connsiteY885" fmla="*/ 2947324 h 4241931"/>
                <a:gd name="connsiteX886" fmla="*/ 248671 w 4651277"/>
                <a:gd name="connsiteY886" fmla="*/ 2962598 h 4241931"/>
                <a:gd name="connsiteX887" fmla="*/ 220889 w 4651277"/>
                <a:gd name="connsiteY887" fmla="*/ 2964682 h 4241931"/>
                <a:gd name="connsiteX888" fmla="*/ 224312 w 4651277"/>
                <a:gd name="connsiteY888" fmla="*/ 2945699 h 4241931"/>
                <a:gd name="connsiteX889" fmla="*/ 224403 w 4651277"/>
                <a:gd name="connsiteY889" fmla="*/ 2919922 h 4241931"/>
                <a:gd name="connsiteX890" fmla="*/ 221120 w 4651277"/>
                <a:gd name="connsiteY890" fmla="*/ 2906363 h 4241931"/>
                <a:gd name="connsiteX891" fmla="*/ 227734 w 4651277"/>
                <a:gd name="connsiteY891" fmla="*/ 2886607 h 4241931"/>
                <a:gd name="connsiteX892" fmla="*/ 230419 w 4651277"/>
                <a:gd name="connsiteY892" fmla="*/ 2873291 h 4241931"/>
                <a:gd name="connsiteX893" fmla="*/ 220334 w 4651277"/>
                <a:gd name="connsiteY893" fmla="*/ 2850825 h 4241931"/>
                <a:gd name="connsiteX894" fmla="*/ 210854 w 4651277"/>
                <a:gd name="connsiteY894" fmla="*/ 2827368 h 4241931"/>
                <a:gd name="connsiteX895" fmla="*/ 241764 w 4651277"/>
                <a:gd name="connsiteY895" fmla="*/ 2778929 h 4241931"/>
                <a:gd name="connsiteX896" fmla="*/ 255002 w 4651277"/>
                <a:gd name="connsiteY896" fmla="*/ 2751657 h 4241931"/>
                <a:gd name="connsiteX897" fmla="*/ 276350 w 4651277"/>
                <a:gd name="connsiteY897" fmla="*/ 2717777 h 4241931"/>
                <a:gd name="connsiteX898" fmla="*/ 285282 w 4651277"/>
                <a:gd name="connsiteY898" fmla="*/ 2707593 h 4241931"/>
                <a:gd name="connsiteX899" fmla="*/ 276926 w 4651277"/>
                <a:gd name="connsiteY899" fmla="*/ 2680064 h 4241931"/>
                <a:gd name="connsiteX900" fmla="*/ 264542 w 4651277"/>
                <a:gd name="connsiteY900" fmla="*/ 2672508 h 4241931"/>
                <a:gd name="connsiteX901" fmla="*/ 308116 w 4651277"/>
                <a:gd name="connsiteY901" fmla="*/ 2674621 h 4241931"/>
                <a:gd name="connsiteX902" fmla="*/ 327864 w 4651277"/>
                <a:gd name="connsiteY902" fmla="*/ 2668993 h 4241931"/>
                <a:gd name="connsiteX903" fmla="*/ 339456 w 4651277"/>
                <a:gd name="connsiteY903" fmla="*/ 2648876 h 4241931"/>
                <a:gd name="connsiteX904" fmla="*/ 368061 w 4651277"/>
                <a:gd name="connsiteY904" fmla="*/ 2643216 h 4241931"/>
                <a:gd name="connsiteX905" fmla="*/ 389537 w 4651277"/>
                <a:gd name="connsiteY905" fmla="*/ 2632526 h 4241931"/>
                <a:gd name="connsiteX906" fmla="*/ 396992 w 4651277"/>
                <a:gd name="connsiteY906" fmla="*/ 2633675 h 4241931"/>
                <a:gd name="connsiteX907" fmla="*/ 398142 w 4651277"/>
                <a:gd name="connsiteY907" fmla="*/ 2626219 h 4241931"/>
                <a:gd name="connsiteX908" fmla="*/ 385394 w 4651277"/>
                <a:gd name="connsiteY908" fmla="*/ 2597603 h 4241931"/>
                <a:gd name="connsiteX909" fmla="*/ 377546 w 4651277"/>
                <a:gd name="connsiteY909" fmla="*/ 2596603 h 4241931"/>
                <a:gd name="connsiteX910" fmla="*/ 376221 w 4651277"/>
                <a:gd name="connsiteY910" fmla="*/ 2597323 h 4241931"/>
                <a:gd name="connsiteX911" fmla="*/ 363730 w 4651277"/>
                <a:gd name="connsiteY911" fmla="*/ 2594317 h 4241931"/>
                <a:gd name="connsiteX912" fmla="*/ 336858 w 4651277"/>
                <a:gd name="connsiteY912" fmla="*/ 2561827 h 4241931"/>
                <a:gd name="connsiteX913" fmla="*/ 337956 w 4651277"/>
                <a:gd name="connsiteY913" fmla="*/ 2558256 h 4241931"/>
                <a:gd name="connsiteX914" fmla="*/ 331405 w 4651277"/>
                <a:gd name="connsiteY914" fmla="*/ 2552878 h 4241931"/>
                <a:gd name="connsiteX915" fmla="*/ 308578 w 4651277"/>
                <a:gd name="connsiteY915" fmla="*/ 2557984 h 4241931"/>
                <a:gd name="connsiteX916" fmla="*/ 294264 w 4651277"/>
                <a:gd name="connsiteY916" fmla="*/ 2582561 h 4241931"/>
                <a:gd name="connsiteX917" fmla="*/ 283956 w 4651277"/>
                <a:gd name="connsiteY917" fmla="*/ 2590545 h 4241931"/>
                <a:gd name="connsiteX918" fmla="*/ 279462 w 4651277"/>
                <a:gd name="connsiteY918" fmla="*/ 2578968 h 4241931"/>
                <a:gd name="connsiteX919" fmla="*/ 280886 w 4651277"/>
                <a:gd name="connsiteY919" fmla="*/ 2534293 h 4241931"/>
                <a:gd name="connsiteX920" fmla="*/ 293312 w 4651277"/>
                <a:gd name="connsiteY920" fmla="*/ 2522841 h 4241931"/>
                <a:gd name="connsiteX921" fmla="*/ 313664 w 4651277"/>
                <a:gd name="connsiteY921" fmla="*/ 2509256 h 4241931"/>
                <a:gd name="connsiteX922" fmla="*/ 322562 w 4651277"/>
                <a:gd name="connsiteY922" fmla="*/ 2501743 h 4241931"/>
                <a:gd name="connsiteX923" fmla="*/ 322347 w 4651277"/>
                <a:gd name="connsiteY923" fmla="*/ 2500403 h 4241931"/>
                <a:gd name="connsiteX924" fmla="*/ 325012 w 4651277"/>
                <a:gd name="connsiteY924" fmla="*/ 2494504 h 4241931"/>
                <a:gd name="connsiteX925" fmla="*/ 327121 w 4651277"/>
                <a:gd name="connsiteY925" fmla="*/ 2489822 h 4241931"/>
                <a:gd name="connsiteX926" fmla="*/ 325375 w 4651277"/>
                <a:gd name="connsiteY926" fmla="*/ 2483801 h 4241931"/>
                <a:gd name="connsiteX927" fmla="*/ 319894 w 4651277"/>
                <a:gd name="connsiteY927" fmla="*/ 2485096 h 4241931"/>
                <a:gd name="connsiteX928" fmla="*/ 311599 w 4651277"/>
                <a:gd name="connsiteY928" fmla="*/ 2486736 h 4241931"/>
                <a:gd name="connsiteX929" fmla="*/ 310423 w 4651277"/>
                <a:gd name="connsiteY929" fmla="*/ 2477683 h 4241931"/>
                <a:gd name="connsiteX930" fmla="*/ 311281 w 4651277"/>
                <a:gd name="connsiteY930" fmla="*/ 2475872 h 4241931"/>
                <a:gd name="connsiteX931" fmla="*/ 304224 w 4651277"/>
                <a:gd name="connsiteY931" fmla="*/ 2463706 h 4241931"/>
                <a:gd name="connsiteX932" fmla="*/ 295275 w 4651277"/>
                <a:gd name="connsiteY932" fmla="*/ 2457135 h 4241931"/>
                <a:gd name="connsiteX933" fmla="*/ 294859 w 4651277"/>
                <a:gd name="connsiteY933" fmla="*/ 2454016 h 4241931"/>
                <a:gd name="connsiteX934" fmla="*/ 286910 w 4651277"/>
                <a:gd name="connsiteY934" fmla="*/ 2446244 h 4241931"/>
                <a:gd name="connsiteX935" fmla="*/ 278232 w 4651277"/>
                <a:gd name="connsiteY935" fmla="*/ 2442183 h 4241931"/>
                <a:gd name="connsiteX936" fmla="*/ 256502 w 4651277"/>
                <a:gd name="connsiteY936" fmla="*/ 2431877 h 4241931"/>
                <a:gd name="connsiteX937" fmla="*/ 233566 w 4651277"/>
                <a:gd name="connsiteY937" fmla="*/ 2432796 h 4241931"/>
                <a:gd name="connsiteX938" fmla="*/ 225585 w 4651277"/>
                <a:gd name="connsiteY938" fmla="*/ 2427605 h 4241931"/>
                <a:gd name="connsiteX939" fmla="*/ 218516 w 4651277"/>
                <a:gd name="connsiteY939" fmla="*/ 2409611 h 4241931"/>
                <a:gd name="connsiteX940" fmla="*/ 219702 w 4651277"/>
                <a:gd name="connsiteY940" fmla="*/ 2396654 h 4241931"/>
                <a:gd name="connsiteX941" fmla="*/ 203612 w 4651277"/>
                <a:gd name="connsiteY941" fmla="*/ 2390201 h 4241931"/>
                <a:gd name="connsiteX942" fmla="*/ 185454 w 4651277"/>
                <a:gd name="connsiteY942" fmla="*/ 2384308 h 4241931"/>
                <a:gd name="connsiteX943" fmla="*/ 180651 w 4651277"/>
                <a:gd name="connsiteY943" fmla="*/ 2360984 h 4241931"/>
                <a:gd name="connsiteX944" fmla="*/ 188954 w 4651277"/>
                <a:gd name="connsiteY944" fmla="*/ 2355173 h 4241931"/>
                <a:gd name="connsiteX945" fmla="*/ 203232 w 4651277"/>
                <a:gd name="connsiteY945" fmla="*/ 2321739 h 4241931"/>
                <a:gd name="connsiteX946" fmla="*/ 198358 w 4651277"/>
                <a:gd name="connsiteY946" fmla="*/ 2280702 h 4241931"/>
                <a:gd name="connsiteX947" fmla="*/ 181129 w 4651277"/>
                <a:gd name="connsiteY947" fmla="*/ 2268831 h 4241931"/>
                <a:gd name="connsiteX948" fmla="*/ 161542 w 4651277"/>
                <a:gd name="connsiteY948" fmla="*/ 2266396 h 4241931"/>
                <a:gd name="connsiteX949" fmla="*/ 170152 w 4651277"/>
                <a:gd name="connsiteY949" fmla="*/ 2232225 h 4241931"/>
                <a:gd name="connsiteX950" fmla="*/ 182158 w 4651277"/>
                <a:gd name="connsiteY950" fmla="*/ 2210319 h 4241931"/>
                <a:gd name="connsiteX951" fmla="*/ 185087 w 4651277"/>
                <a:gd name="connsiteY951" fmla="*/ 2204960 h 4241931"/>
                <a:gd name="connsiteX952" fmla="*/ 183548 w 4651277"/>
                <a:gd name="connsiteY952" fmla="*/ 2204931 h 4241931"/>
                <a:gd name="connsiteX953" fmla="*/ 176985 w 4651277"/>
                <a:gd name="connsiteY953" fmla="*/ 2201655 h 4241931"/>
                <a:gd name="connsiteX954" fmla="*/ 158195 w 4651277"/>
                <a:gd name="connsiteY954" fmla="*/ 2192908 h 4241931"/>
                <a:gd name="connsiteX955" fmla="*/ 153725 w 4651277"/>
                <a:gd name="connsiteY955" fmla="*/ 2186242 h 4241931"/>
                <a:gd name="connsiteX956" fmla="*/ 153180 w 4651277"/>
                <a:gd name="connsiteY956" fmla="*/ 2181643 h 4241931"/>
                <a:gd name="connsiteX957" fmla="*/ 148907 w 4651277"/>
                <a:gd name="connsiteY957" fmla="*/ 2184596 h 4241931"/>
                <a:gd name="connsiteX958" fmla="*/ 133549 w 4651277"/>
                <a:gd name="connsiteY958" fmla="*/ 2192221 h 4241931"/>
                <a:gd name="connsiteX959" fmla="*/ 130014 w 4651277"/>
                <a:gd name="connsiteY959" fmla="*/ 2191909 h 4241931"/>
                <a:gd name="connsiteX960" fmla="*/ 130318 w 4651277"/>
                <a:gd name="connsiteY960" fmla="*/ 2192823 h 4241931"/>
                <a:gd name="connsiteX961" fmla="*/ 126283 w 4651277"/>
                <a:gd name="connsiteY961" fmla="*/ 2195305 h 4241931"/>
                <a:gd name="connsiteX962" fmla="*/ 107338 w 4651277"/>
                <a:gd name="connsiteY962" fmla="*/ 2192707 h 4241931"/>
                <a:gd name="connsiteX963" fmla="*/ 90588 w 4651277"/>
                <a:gd name="connsiteY963" fmla="*/ 2196667 h 4241931"/>
                <a:gd name="connsiteX964" fmla="*/ 85329 w 4651277"/>
                <a:gd name="connsiteY964" fmla="*/ 2204345 h 4241931"/>
                <a:gd name="connsiteX965" fmla="*/ 82412 w 4651277"/>
                <a:gd name="connsiteY965" fmla="*/ 2206965 h 4241931"/>
                <a:gd name="connsiteX966" fmla="*/ 79791 w 4651277"/>
                <a:gd name="connsiteY966" fmla="*/ 2204045 h 4241931"/>
                <a:gd name="connsiteX967" fmla="*/ 72187 w 4651277"/>
                <a:gd name="connsiteY967" fmla="*/ 2199087 h 4241931"/>
                <a:gd name="connsiteX968" fmla="*/ 56610 w 4651277"/>
                <a:gd name="connsiteY968" fmla="*/ 2194405 h 4241931"/>
                <a:gd name="connsiteX969" fmla="*/ 49228 w 4651277"/>
                <a:gd name="connsiteY969" fmla="*/ 2195828 h 4241931"/>
                <a:gd name="connsiteX970" fmla="*/ 44932 w 4651277"/>
                <a:gd name="connsiteY970" fmla="*/ 2199419 h 4241931"/>
                <a:gd name="connsiteX971" fmla="*/ 40358 w 4651277"/>
                <a:gd name="connsiteY971" fmla="*/ 2195030 h 4241931"/>
                <a:gd name="connsiteX972" fmla="*/ 38739 w 4651277"/>
                <a:gd name="connsiteY972" fmla="*/ 2190908 h 4241931"/>
                <a:gd name="connsiteX973" fmla="*/ 25029 w 4651277"/>
                <a:gd name="connsiteY973" fmla="*/ 2188681 h 4241931"/>
                <a:gd name="connsiteX974" fmla="*/ 22953 w 4651277"/>
                <a:gd name="connsiteY974" fmla="*/ 2190781 h 4241931"/>
                <a:gd name="connsiteX975" fmla="*/ 17398 w 4651277"/>
                <a:gd name="connsiteY975" fmla="*/ 2191771 h 4241931"/>
                <a:gd name="connsiteX976" fmla="*/ 17464 w 4651277"/>
                <a:gd name="connsiteY976" fmla="*/ 2186609 h 4241931"/>
                <a:gd name="connsiteX977" fmla="*/ 20703 w 4651277"/>
                <a:gd name="connsiteY977" fmla="*/ 2182626 h 4241931"/>
                <a:gd name="connsiteX978" fmla="*/ 20175 w 4651277"/>
                <a:gd name="connsiteY978" fmla="*/ 2176316 h 4241931"/>
                <a:gd name="connsiteX979" fmla="*/ 10908 w 4651277"/>
                <a:gd name="connsiteY979" fmla="*/ 2158882 h 4241931"/>
                <a:gd name="connsiteX980" fmla="*/ 3909 w 4651277"/>
                <a:gd name="connsiteY980" fmla="*/ 2136084 h 4241931"/>
                <a:gd name="connsiteX981" fmla="*/ 5354 w 4651277"/>
                <a:gd name="connsiteY981" fmla="*/ 2129952 h 4241931"/>
                <a:gd name="connsiteX982" fmla="*/ 9185 w 4651277"/>
                <a:gd name="connsiteY982" fmla="*/ 2123453 h 4241931"/>
                <a:gd name="connsiteX983" fmla="*/ 8263 w 4651277"/>
                <a:gd name="connsiteY983" fmla="*/ 2119867 h 4241931"/>
                <a:gd name="connsiteX984" fmla="*/ 0 w 4651277"/>
                <a:gd name="connsiteY984" fmla="*/ 2106669 h 4241931"/>
                <a:gd name="connsiteX985" fmla="*/ 1997 w 4651277"/>
                <a:gd name="connsiteY985" fmla="*/ 2092253 h 4241931"/>
                <a:gd name="connsiteX986" fmla="*/ 18461 w 4651277"/>
                <a:gd name="connsiteY986" fmla="*/ 2073068 h 4241931"/>
                <a:gd name="connsiteX987" fmla="*/ 22909 w 4651277"/>
                <a:gd name="connsiteY987" fmla="*/ 2063545 h 4241931"/>
                <a:gd name="connsiteX988" fmla="*/ 31396 w 4651277"/>
                <a:gd name="connsiteY988" fmla="*/ 2046292 h 4241931"/>
                <a:gd name="connsiteX989" fmla="*/ 31352 w 4651277"/>
                <a:gd name="connsiteY989" fmla="*/ 2025192 h 4241931"/>
                <a:gd name="connsiteX990" fmla="*/ 63886 w 4651277"/>
                <a:gd name="connsiteY990" fmla="*/ 2013091 h 4241931"/>
                <a:gd name="connsiteX991" fmla="*/ 81239 w 4651277"/>
                <a:gd name="connsiteY991" fmla="*/ 2008044 h 4241931"/>
                <a:gd name="connsiteX992" fmla="*/ 111405 w 4651277"/>
                <a:gd name="connsiteY992" fmla="*/ 1993139 h 4241931"/>
                <a:gd name="connsiteX993" fmla="*/ 126677 w 4651277"/>
                <a:gd name="connsiteY993" fmla="*/ 2000417 h 4241931"/>
                <a:gd name="connsiteX994" fmla="*/ 139632 w 4651277"/>
                <a:gd name="connsiteY994" fmla="*/ 1998124 h 4241931"/>
                <a:gd name="connsiteX995" fmla="*/ 146533 w 4651277"/>
                <a:gd name="connsiteY995" fmla="*/ 1993496 h 4241931"/>
                <a:gd name="connsiteX996" fmla="*/ 153736 w 4651277"/>
                <a:gd name="connsiteY996" fmla="*/ 1988375 h 4241931"/>
                <a:gd name="connsiteX997" fmla="*/ 154376 w 4651277"/>
                <a:gd name="connsiteY997" fmla="*/ 1996242 h 4241931"/>
                <a:gd name="connsiteX998" fmla="*/ 153285 w 4651277"/>
                <a:gd name="connsiteY998" fmla="*/ 2009173 h 4241931"/>
                <a:gd name="connsiteX999" fmla="*/ 164872 w 4651277"/>
                <a:gd name="connsiteY999" fmla="*/ 2016921 h 4241931"/>
                <a:gd name="connsiteX1000" fmla="*/ 175266 w 4651277"/>
                <a:gd name="connsiteY1000" fmla="*/ 2011025 h 4241931"/>
                <a:gd name="connsiteX1001" fmla="*/ 179204 w 4651277"/>
                <a:gd name="connsiteY1001" fmla="*/ 2016827 h 4241931"/>
                <a:gd name="connsiteX1002" fmla="*/ 185964 w 4651277"/>
                <a:gd name="connsiteY1002" fmla="*/ 2044743 h 4241931"/>
                <a:gd name="connsiteX1003" fmla="*/ 192136 w 4651277"/>
                <a:gd name="connsiteY1003" fmla="*/ 2058025 h 4241931"/>
                <a:gd name="connsiteX1004" fmla="*/ 191400 w 4651277"/>
                <a:gd name="connsiteY1004" fmla="*/ 2065222 h 4241931"/>
                <a:gd name="connsiteX1005" fmla="*/ 193705 w 4651277"/>
                <a:gd name="connsiteY1005" fmla="*/ 2064625 h 4241931"/>
                <a:gd name="connsiteX1006" fmla="*/ 201345 w 4651277"/>
                <a:gd name="connsiteY1006" fmla="*/ 2058516 h 4241931"/>
                <a:gd name="connsiteX1007" fmla="*/ 208726 w 4651277"/>
                <a:gd name="connsiteY1007" fmla="*/ 2057092 h 4241931"/>
                <a:gd name="connsiteX1008" fmla="*/ 228242 w 4651277"/>
                <a:gd name="connsiteY1008" fmla="*/ 2063119 h 4241931"/>
                <a:gd name="connsiteX1009" fmla="*/ 231942 w 4651277"/>
                <a:gd name="connsiteY1009" fmla="*/ 2058516 h 4241931"/>
                <a:gd name="connsiteX1010" fmla="*/ 254423 w 4651277"/>
                <a:gd name="connsiteY1010" fmla="*/ 2032807 h 4241931"/>
                <a:gd name="connsiteX1011" fmla="*/ 259562 w 4651277"/>
                <a:gd name="connsiteY1011" fmla="*/ 2024385 h 4241931"/>
                <a:gd name="connsiteX1012" fmla="*/ 260350 w 4651277"/>
                <a:gd name="connsiteY1012" fmla="*/ 2011951 h 4241931"/>
                <a:gd name="connsiteX1013" fmla="*/ 243934 w 4651277"/>
                <a:gd name="connsiteY1013" fmla="*/ 1984262 h 4241931"/>
                <a:gd name="connsiteX1014" fmla="*/ 241968 w 4651277"/>
                <a:gd name="connsiteY1014" fmla="*/ 1967429 h 4241931"/>
                <a:gd name="connsiteX1015" fmla="*/ 257810 w 4651277"/>
                <a:gd name="connsiteY1015" fmla="*/ 1964858 h 4241931"/>
                <a:gd name="connsiteX1016" fmla="*/ 278777 w 4651277"/>
                <a:gd name="connsiteY1016" fmla="*/ 1969490 h 4241931"/>
                <a:gd name="connsiteX1017" fmla="*/ 293797 w 4651277"/>
                <a:gd name="connsiteY1017" fmla="*/ 1970497 h 4241931"/>
                <a:gd name="connsiteX1018" fmla="*/ 304189 w 4651277"/>
                <a:gd name="connsiteY1018" fmla="*/ 1964603 h 4241931"/>
                <a:gd name="connsiteX1019" fmla="*/ 323849 w 4651277"/>
                <a:gd name="connsiteY1019" fmla="*/ 1916778 h 4241931"/>
                <a:gd name="connsiteX1020" fmla="*/ 339900 w 4651277"/>
                <a:gd name="connsiteY1020" fmla="*/ 1899380 h 4241931"/>
                <a:gd name="connsiteX1021" fmla="*/ 366172 w 4651277"/>
                <a:gd name="connsiteY1021" fmla="*/ 1899774 h 4241931"/>
                <a:gd name="connsiteX1022" fmla="*/ 386796 w 4651277"/>
                <a:gd name="connsiteY1022" fmla="*/ 1855936 h 4241931"/>
                <a:gd name="connsiteX1023" fmla="*/ 382353 w 4651277"/>
                <a:gd name="connsiteY1023" fmla="*/ 1837591 h 4241931"/>
                <a:gd name="connsiteX1024" fmla="*/ 397618 w 4651277"/>
                <a:gd name="connsiteY1024" fmla="*/ 1832628 h 4241931"/>
                <a:gd name="connsiteX1025" fmla="*/ 428633 w 4651277"/>
                <a:gd name="connsiteY1025" fmla="*/ 1850870 h 4241931"/>
                <a:gd name="connsiteX1026" fmla="*/ 421799 w 4651277"/>
                <a:gd name="connsiteY1026" fmla="*/ 1833105 h 4241931"/>
                <a:gd name="connsiteX1027" fmla="*/ 416893 w 4651277"/>
                <a:gd name="connsiteY1027" fmla="*/ 1823315 h 4241931"/>
                <a:gd name="connsiteX1028" fmla="*/ 392973 w 4651277"/>
                <a:gd name="connsiteY1028" fmla="*/ 1801244 h 4241931"/>
                <a:gd name="connsiteX1029" fmla="*/ 372974 w 4651277"/>
                <a:gd name="connsiteY1029" fmla="*/ 1800599 h 4241931"/>
                <a:gd name="connsiteX1030" fmla="*/ 385949 w 4651277"/>
                <a:gd name="connsiteY1030" fmla="*/ 1754815 h 4241931"/>
                <a:gd name="connsiteX1031" fmla="*/ 398951 w 4651277"/>
                <a:gd name="connsiteY1031" fmla="*/ 1705649 h 4241931"/>
                <a:gd name="connsiteX1032" fmla="*/ 389494 w 4651277"/>
                <a:gd name="connsiteY1032" fmla="*/ 1678807 h 4241931"/>
                <a:gd name="connsiteX1033" fmla="*/ 363309 w 4651277"/>
                <a:gd name="connsiteY1033" fmla="*/ 1680505 h 4241931"/>
                <a:gd name="connsiteX1034" fmla="*/ 342496 w 4651277"/>
                <a:gd name="connsiteY1034" fmla="*/ 1695679 h 4241931"/>
                <a:gd name="connsiteX1035" fmla="*/ 298105 w 4651277"/>
                <a:gd name="connsiteY1035" fmla="*/ 1669277 h 4241931"/>
                <a:gd name="connsiteX1036" fmla="*/ 291363 w 4651277"/>
                <a:gd name="connsiteY1036" fmla="*/ 1665844 h 4241931"/>
                <a:gd name="connsiteX1037" fmla="*/ 294593 w 4651277"/>
                <a:gd name="connsiteY1037" fmla="*/ 1646062 h 4241931"/>
                <a:gd name="connsiteX1038" fmla="*/ 308882 w 4651277"/>
                <a:gd name="connsiteY1038" fmla="*/ 1624869 h 4241931"/>
                <a:gd name="connsiteX1039" fmla="*/ 350575 w 4651277"/>
                <a:gd name="connsiteY1039" fmla="*/ 1612239 h 4241931"/>
                <a:gd name="connsiteX1040" fmla="*/ 368300 w 4651277"/>
                <a:gd name="connsiteY1040" fmla="*/ 1624411 h 4241931"/>
                <a:gd name="connsiteX1041" fmla="*/ 381481 w 4651277"/>
                <a:gd name="connsiteY1041" fmla="*/ 1631773 h 4241931"/>
                <a:gd name="connsiteX1042" fmla="*/ 447262 w 4651277"/>
                <a:gd name="connsiteY1042" fmla="*/ 1605288 h 4241931"/>
                <a:gd name="connsiteX1043" fmla="*/ 459886 w 4651277"/>
                <a:gd name="connsiteY1043" fmla="*/ 1566766 h 4241931"/>
                <a:gd name="connsiteX1044" fmla="*/ 453689 w 4651277"/>
                <a:gd name="connsiteY1044" fmla="*/ 1556868 h 4241931"/>
                <a:gd name="connsiteX1045" fmla="*/ 470485 w 4651277"/>
                <a:gd name="connsiteY1045" fmla="*/ 1505937 h 4241931"/>
                <a:gd name="connsiteX1046" fmla="*/ 499433 w 4651277"/>
                <a:gd name="connsiteY1046" fmla="*/ 1480773 h 4241931"/>
                <a:gd name="connsiteX1047" fmla="*/ 547531 w 4651277"/>
                <a:gd name="connsiteY1047" fmla="*/ 1463211 h 4241931"/>
                <a:gd name="connsiteX1048" fmla="*/ 567253 w 4651277"/>
                <a:gd name="connsiteY1048" fmla="*/ 1460968 h 4241931"/>
                <a:gd name="connsiteX1049" fmla="*/ 536841 w 4651277"/>
                <a:gd name="connsiteY1049" fmla="*/ 1441738 h 4241931"/>
                <a:gd name="connsiteX1050" fmla="*/ 534666 w 4651277"/>
                <a:gd name="connsiteY1050" fmla="*/ 1439730 h 4241931"/>
                <a:gd name="connsiteX1051" fmla="*/ 534280 w 4651277"/>
                <a:gd name="connsiteY1051" fmla="*/ 1438135 h 4241931"/>
                <a:gd name="connsiteX1052" fmla="*/ 490714 w 4651277"/>
                <a:gd name="connsiteY1052" fmla="*/ 1340184 h 4241931"/>
                <a:gd name="connsiteX1053" fmla="*/ 488780 w 4651277"/>
                <a:gd name="connsiteY1053" fmla="*/ 1292099 h 4241931"/>
                <a:gd name="connsiteX1054" fmla="*/ 496936 w 4651277"/>
                <a:gd name="connsiteY1054" fmla="*/ 1238618 h 4241931"/>
                <a:gd name="connsiteX1055" fmla="*/ 497422 w 4651277"/>
                <a:gd name="connsiteY1055" fmla="*/ 1226678 h 4241931"/>
                <a:gd name="connsiteX1056" fmla="*/ 498708 w 4651277"/>
                <a:gd name="connsiteY1056" fmla="*/ 1146573 h 4241931"/>
                <a:gd name="connsiteX1057" fmla="*/ 494266 w 4651277"/>
                <a:gd name="connsiteY1057" fmla="*/ 1128228 h 4241931"/>
                <a:gd name="connsiteX1058" fmla="*/ 491300 w 4651277"/>
                <a:gd name="connsiteY1058" fmla="*/ 1098549 h 4241931"/>
                <a:gd name="connsiteX1059" fmla="*/ 474258 w 4651277"/>
                <a:gd name="connsiteY1059" fmla="*/ 1115342 h 4241931"/>
                <a:gd name="connsiteX1060" fmla="*/ 456676 w 4651277"/>
                <a:gd name="connsiteY1060" fmla="*/ 1110733 h 4241931"/>
                <a:gd name="connsiteX1061" fmla="*/ 424274 w 4651277"/>
                <a:gd name="connsiteY1061" fmla="*/ 1078049 h 4241931"/>
                <a:gd name="connsiteX1062" fmla="*/ 407590 w 4651277"/>
                <a:gd name="connsiteY1062" fmla="*/ 1059716 h 4241931"/>
                <a:gd name="connsiteX1063" fmla="*/ 403785 w 4651277"/>
                <a:gd name="connsiteY1063" fmla="*/ 1049238 h 4241931"/>
                <a:gd name="connsiteX1064" fmla="*/ 396629 w 4651277"/>
                <a:gd name="connsiteY1064" fmla="*/ 1007485 h 4241931"/>
                <a:gd name="connsiteX1065" fmla="*/ 398423 w 4651277"/>
                <a:gd name="connsiteY1065" fmla="*/ 980030 h 4241931"/>
                <a:gd name="connsiteX1066" fmla="*/ 397121 w 4651277"/>
                <a:gd name="connsiteY1066" fmla="*/ 967680 h 4241931"/>
                <a:gd name="connsiteX1067" fmla="*/ 394920 w 4651277"/>
                <a:gd name="connsiteY1067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8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8"/>
                  </a:lnTo>
                  <a:lnTo>
                    <a:pt x="3877729" y="2513815"/>
                  </a:lnTo>
                  <a:close/>
                  <a:moveTo>
                    <a:pt x="3877901" y="2487464"/>
                  </a:moveTo>
                  <a:lnTo>
                    <a:pt x="3888276" y="2487069"/>
                  </a:lnTo>
                  <a:cubicBezTo>
                    <a:pt x="3890138" y="2487517"/>
                    <a:pt x="3891479" y="2488580"/>
                    <a:pt x="3891886" y="2490770"/>
                  </a:cubicBezTo>
                  <a:lnTo>
                    <a:pt x="3891216" y="2494296"/>
                  </a:lnTo>
                  <a:lnTo>
                    <a:pt x="3905570" y="2476507"/>
                  </a:lnTo>
                  <a:cubicBezTo>
                    <a:pt x="3907159" y="2474284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8" y="2490422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8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2" y="2054951"/>
                  </a:lnTo>
                  <a:lnTo>
                    <a:pt x="4089266" y="2055669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6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2"/>
                  </a:lnTo>
                  <a:lnTo>
                    <a:pt x="3822243" y="1811284"/>
                  </a:lnTo>
                  <a:close/>
                  <a:moveTo>
                    <a:pt x="3767516" y="1561443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3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6" y="1609280"/>
                  </a:lnTo>
                  <a:lnTo>
                    <a:pt x="3797457" y="1614968"/>
                  </a:lnTo>
                  <a:lnTo>
                    <a:pt x="3788624" y="1604063"/>
                  </a:lnTo>
                  <a:cubicBezTo>
                    <a:pt x="3785763" y="1594087"/>
                    <a:pt x="3781115" y="1584988"/>
                    <a:pt x="3776032" y="1576162"/>
                  </a:cubicBezTo>
                  <a:close/>
                  <a:moveTo>
                    <a:pt x="2526548" y="3066943"/>
                  </a:moveTo>
                  <a:lnTo>
                    <a:pt x="2526941" y="3067714"/>
                  </a:lnTo>
                  <a:lnTo>
                    <a:pt x="2540254" y="3062845"/>
                  </a:lnTo>
                  <a:lnTo>
                    <a:pt x="2539881" y="3062027"/>
                  </a:lnTo>
                  <a:lnTo>
                    <a:pt x="2539743" y="3061741"/>
                  </a:ln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0" y="545620"/>
                  </a:cubicBezTo>
                  <a:cubicBezTo>
                    <a:pt x="3403040" y="561222"/>
                    <a:pt x="3409325" y="561477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7"/>
                    <a:pt x="3427865" y="511430"/>
                  </a:cubicBezTo>
                  <a:lnTo>
                    <a:pt x="3425437" y="507611"/>
                  </a:lnTo>
                  <a:lnTo>
                    <a:pt x="3420176" y="511007"/>
                  </a:lnTo>
                  <a:cubicBezTo>
                    <a:pt x="3411083" y="515050"/>
                    <a:pt x="3401574" y="518109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182718" y="1487138"/>
                  </a:moveTo>
                  <a:lnTo>
                    <a:pt x="1184885" y="1486780"/>
                  </a:lnTo>
                  <a:lnTo>
                    <a:pt x="1184389" y="1486142"/>
                  </a:lnTo>
                  <a:lnTo>
                    <a:pt x="1183954" y="1486556"/>
                  </a:lnTo>
                  <a:cubicBezTo>
                    <a:pt x="1182777" y="1484694"/>
                    <a:pt x="1180289" y="1486468"/>
                    <a:pt x="1182718" y="1487138"/>
                  </a:cubicBezTo>
                  <a:close/>
                  <a:moveTo>
                    <a:pt x="1148542" y="1390278"/>
                  </a:moveTo>
                  <a:cubicBezTo>
                    <a:pt x="1147867" y="1392936"/>
                    <a:pt x="1147949" y="1395841"/>
                    <a:pt x="1148805" y="1398307"/>
                  </a:cubicBezTo>
                  <a:cubicBezTo>
                    <a:pt x="1151676" y="1406017"/>
                    <a:pt x="1151658" y="1413045"/>
                    <a:pt x="1150120" y="1419807"/>
                  </a:cubicBezTo>
                  <a:lnTo>
                    <a:pt x="1148674" y="1423488"/>
                  </a:lnTo>
                  <a:lnTo>
                    <a:pt x="1150306" y="1421569"/>
                  </a:lnTo>
                  <a:cubicBezTo>
                    <a:pt x="1151410" y="1417011"/>
                    <a:pt x="1150925" y="1411805"/>
                    <a:pt x="1150446" y="1406292"/>
                  </a:cubicBezTo>
                  <a:cubicBezTo>
                    <a:pt x="1150266" y="1401093"/>
                    <a:pt x="1149491" y="1395268"/>
                    <a:pt x="1150974" y="1390797"/>
                  </a:cubicBezTo>
                  <a:lnTo>
                    <a:pt x="1160764" y="1385670"/>
                  </a:lnTo>
                  <a:lnTo>
                    <a:pt x="1158556" y="1383721"/>
                  </a:lnTo>
                  <a:cubicBezTo>
                    <a:pt x="1156669" y="1382760"/>
                    <a:pt x="1154688" y="1382558"/>
                    <a:pt x="1152826" y="1383736"/>
                  </a:cubicBezTo>
                  <a:cubicBezTo>
                    <a:pt x="1150651" y="1385211"/>
                    <a:pt x="1149218" y="1387621"/>
                    <a:pt x="1148542" y="1390278"/>
                  </a:cubicBezTo>
                  <a:close/>
                  <a:moveTo>
                    <a:pt x="1176775" y="1335146"/>
                  </a:moveTo>
                  <a:lnTo>
                    <a:pt x="1176922" y="1344593"/>
                  </a:lnTo>
                  <a:lnTo>
                    <a:pt x="1178171" y="1355232"/>
                  </a:lnTo>
                  <a:lnTo>
                    <a:pt x="1178988" y="1344413"/>
                  </a:ln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3"/>
                  </a:cubicBezTo>
                  <a:close/>
                  <a:moveTo>
                    <a:pt x="901578" y="1089026"/>
                  </a:moveTo>
                  <a:cubicBezTo>
                    <a:pt x="900293" y="1091592"/>
                    <a:pt x="900074" y="1094338"/>
                    <a:pt x="902450" y="1097146"/>
                  </a:cubicBezTo>
                  <a:lnTo>
                    <a:pt x="902526" y="1097155"/>
                  </a:lnTo>
                  <a:lnTo>
                    <a:pt x="903198" y="1086956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1"/>
                    <a:pt x="767408" y="1070654"/>
                    <a:pt x="769344" y="1066423"/>
                  </a:cubicBezTo>
                  <a:cubicBezTo>
                    <a:pt x="771280" y="1062191"/>
                    <a:pt x="767048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500"/>
                    <a:pt x="459935" y="911515"/>
                  </a:cubicBezTo>
                  <a:cubicBezTo>
                    <a:pt x="471849" y="915384"/>
                    <a:pt x="481311" y="914360"/>
                    <a:pt x="483116" y="899146"/>
                  </a:cubicBezTo>
                  <a:cubicBezTo>
                    <a:pt x="482560" y="893369"/>
                    <a:pt x="486053" y="892100"/>
                    <a:pt x="490125" y="893227"/>
                  </a:cubicBezTo>
                  <a:cubicBezTo>
                    <a:pt x="495490" y="894460"/>
                    <a:pt x="501350" y="895995"/>
                    <a:pt x="505508" y="899211"/>
                  </a:cubicBezTo>
                  <a:cubicBezTo>
                    <a:pt x="514314" y="905945"/>
                    <a:pt x="522954" y="908496"/>
                    <a:pt x="533045" y="903097"/>
                  </a:cubicBezTo>
                  <a:cubicBezTo>
                    <a:pt x="538738" y="900451"/>
                    <a:pt x="543994" y="902977"/>
                    <a:pt x="549057" y="904707"/>
                  </a:cubicBezTo>
                  <a:cubicBezTo>
                    <a:pt x="558974" y="922993"/>
                    <a:pt x="551705" y="950506"/>
                    <a:pt x="576911" y="960445"/>
                  </a:cubicBezTo>
                  <a:cubicBezTo>
                    <a:pt x="582964" y="962779"/>
                    <a:pt x="582479" y="974718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8" y="980396"/>
                  </a:cubicBezTo>
                  <a:cubicBezTo>
                    <a:pt x="689736" y="978295"/>
                    <a:pt x="699861" y="981753"/>
                    <a:pt x="708863" y="989282"/>
                  </a:cubicBezTo>
                  <a:cubicBezTo>
                    <a:pt x="709057" y="990081"/>
                    <a:pt x="709057" y="990081"/>
                    <a:pt x="709249" y="990880"/>
                  </a:cubicBezTo>
                  <a:cubicBezTo>
                    <a:pt x="719278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1" y="913736"/>
                    <a:pt x="770388" y="922209"/>
                  </a:cubicBezTo>
                  <a:cubicBezTo>
                    <a:pt x="772764" y="925016"/>
                    <a:pt x="773149" y="928081"/>
                    <a:pt x="772846" y="931130"/>
                  </a:cubicBezTo>
                  <a:lnTo>
                    <a:pt x="771985" y="935690"/>
                  </a:lnTo>
                  <a:lnTo>
                    <a:pt x="777370" y="940500"/>
                  </a:lnTo>
                  <a:cubicBezTo>
                    <a:pt x="778541" y="943594"/>
                    <a:pt x="779432" y="947706"/>
                    <a:pt x="782283" y="952504"/>
                  </a:cubicBezTo>
                  <a:cubicBezTo>
                    <a:pt x="782149" y="957181"/>
                    <a:pt x="780033" y="960648"/>
                    <a:pt x="776624" y="964007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3" y="985704"/>
                    <a:pt x="781464" y="994901"/>
                    <a:pt x="789860" y="1001522"/>
                  </a:cubicBezTo>
                  <a:cubicBezTo>
                    <a:pt x="794047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7"/>
                    <a:pt x="804836" y="1014108"/>
                  </a:cubicBezTo>
                  <a:cubicBezTo>
                    <a:pt x="806116" y="1011694"/>
                    <a:pt x="808603" y="1009921"/>
                    <a:pt x="810408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7"/>
                  </a:cubicBezTo>
                  <a:cubicBezTo>
                    <a:pt x="865406" y="986236"/>
                    <a:pt x="872081" y="988232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2"/>
                    <a:pt x="931001" y="1034884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8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2"/>
                    <a:pt x="918086" y="991595"/>
                  </a:cubicBezTo>
                  <a:cubicBezTo>
                    <a:pt x="923623" y="984271"/>
                    <a:pt x="926482" y="976736"/>
                    <a:pt x="923864" y="967585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799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20" y="922343"/>
                    <a:pt x="889714" y="923737"/>
                  </a:cubicBezTo>
                  <a:cubicBezTo>
                    <a:pt x="878002" y="927344"/>
                    <a:pt x="874887" y="920417"/>
                    <a:pt x="871980" y="910814"/>
                  </a:cubicBezTo>
                  <a:cubicBezTo>
                    <a:pt x="866942" y="896840"/>
                    <a:pt x="858725" y="884879"/>
                    <a:pt x="847332" y="874932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4"/>
                  </a:cubicBezTo>
                  <a:cubicBezTo>
                    <a:pt x="821502" y="832169"/>
                    <a:pt x="824603" y="827024"/>
                    <a:pt x="827615" y="825752"/>
                  </a:cubicBezTo>
                  <a:cubicBezTo>
                    <a:pt x="844604" y="819436"/>
                    <a:pt x="844709" y="808559"/>
                    <a:pt x="837279" y="794828"/>
                  </a:cubicBezTo>
                  <a:cubicBezTo>
                    <a:pt x="836297" y="792273"/>
                    <a:pt x="836961" y="789307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6" y="759027"/>
                    <a:pt x="866084" y="754956"/>
                    <a:pt x="864539" y="744488"/>
                  </a:cubicBezTo>
                  <a:cubicBezTo>
                    <a:pt x="863525" y="736866"/>
                    <a:pt x="865068" y="728258"/>
                    <a:pt x="871755" y="722748"/>
                  </a:cubicBezTo>
                  <a:cubicBezTo>
                    <a:pt x="877987" y="717526"/>
                    <a:pt x="875567" y="712703"/>
                    <a:pt x="872404" y="707713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4"/>
                    <a:pt x="863052" y="686934"/>
                    <a:pt x="859922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4" y="695208"/>
                    <a:pt x="832916" y="694588"/>
                    <a:pt x="831296" y="680990"/>
                  </a:cubicBezTo>
                  <a:cubicBezTo>
                    <a:pt x="830116" y="674108"/>
                    <a:pt x="830871" y="667272"/>
                    <a:pt x="830431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6" y="647069"/>
                    <a:pt x="849463" y="643408"/>
                    <a:pt x="847783" y="638749"/>
                  </a:cubicBezTo>
                  <a:cubicBezTo>
                    <a:pt x="845983" y="632896"/>
                    <a:pt x="844347" y="626303"/>
                    <a:pt x="835406" y="626246"/>
                  </a:cubicBezTo>
                  <a:cubicBezTo>
                    <a:pt x="834953" y="626533"/>
                    <a:pt x="834499" y="626822"/>
                    <a:pt x="833304" y="626943"/>
                  </a:cubicBezTo>
                  <a:cubicBezTo>
                    <a:pt x="828810" y="627883"/>
                    <a:pt x="824468" y="635086"/>
                    <a:pt x="819248" y="628857"/>
                  </a:cubicBezTo>
                  <a:cubicBezTo>
                    <a:pt x="814316" y="623080"/>
                    <a:pt x="812393" y="616033"/>
                    <a:pt x="813029" y="608001"/>
                  </a:cubicBezTo>
                  <a:cubicBezTo>
                    <a:pt x="814071" y="601617"/>
                    <a:pt x="817339" y="595732"/>
                    <a:pt x="821182" y="590753"/>
                  </a:cubicBezTo>
                  <a:cubicBezTo>
                    <a:pt x="824404" y="586803"/>
                    <a:pt x="827582" y="584789"/>
                    <a:pt x="831485" y="589945"/>
                  </a:cubicBezTo>
                  <a:cubicBezTo>
                    <a:pt x="833088" y="591472"/>
                    <a:pt x="835147" y="592711"/>
                    <a:pt x="836962" y="591560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6" y="578085"/>
                    <a:pt x="832589" y="574621"/>
                  </a:cubicBezTo>
                  <a:cubicBezTo>
                    <a:pt x="827051" y="562871"/>
                    <a:pt x="831726" y="554185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7"/>
                    <a:pt x="869730" y="547904"/>
                    <a:pt x="866763" y="528166"/>
                  </a:cubicBezTo>
                  <a:cubicBezTo>
                    <a:pt x="865749" y="520543"/>
                    <a:pt x="866914" y="515353"/>
                    <a:pt x="874296" y="511946"/>
                  </a:cubicBezTo>
                  <a:cubicBezTo>
                    <a:pt x="877307" y="510674"/>
                    <a:pt x="879289" y="508783"/>
                    <a:pt x="881271" y="506890"/>
                  </a:cubicBezTo>
                  <a:cubicBezTo>
                    <a:pt x="894599" y="497807"/>
                    <a:pt x="901875" y="486203"/>
                    <a:pt x="895567" y="469218"/>
                  </a:cubicBezTo>
                  <a:cubicBezTo>
                    <a:pt x="893478" y="462911"/>
                    <a:pt x="892297" y="456030"/>
                    <a:pt x="893053" y="449192"/>
                  </a:cubicBezTo>
                  <a:cubicBezTo>
                    <a:pt x="893310" y="444578"/>
                    <a:pt x="895790" y="440463"/>
                    <a:pt x="900284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6"/>
                    <a:pt x="947336" y="441495"/>
                    <a:pt x="955007" y="438541"/>
                  </a:cubicBezTo>
                  <a:cubicBezTo>
                    <a:pt x="962966" y="436041"/>
                    <a:pt x="969274" y="433949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5"/>
                    <a:pt x="1041215" y="436046"/>
                    <a:pt x="1054530" y="433965"/>
                  </a:cubicBezTo>
                  <a:cubicBezTo>
                    <a:pt x="1066648" y="432008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8" y="431383"/>
                    <a:pt x="1165444" y="439339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1"/>
                    <a:pt x="1295484" y="442763"/>
                    <a:pt x="1308223" y="439777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8" y="421799"/>
                    <a:pt x="1327103" y="416367"/>
                    <a:pt x="1334516" y="418027"/>
                  </a:cubicBezTo>
                  <a:cubicBezTo>
                    <a:pt x="1342217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8"/>
                    <a:pt x="1348242" y="455745"/>
                  </a:cubicBezTo>
                  <a:lnTo>
                    <a:pt x="1387252" y="495472"/>
                  </a:lnTo>
                  <a:lnTo>
                    <a:pt x="1391837" y="495408"/>
                  </a:lnTo>
                  <a:cubicBezTo>
                    <a:pt x="1404436" y="492736"/>
                    <a:pt x="1415417" y="485221"/>
                    <a:pt x="1416978" y="473734"/>
                  </a:cubicBezTo>
                  <a:cubicBezTo>
                    <a:pt x="1420965" y="446896"/>
                    <a:pt x="1437005" y="441698"/>
                    <a:pt x="1459404" y="441306"/>
                  </a:cubicBezTo>
                  <a:cubicBezTo>
                    <a:pt x="1462911" y="440739"/>
                    <a:pt x="1466274" y="440817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2" y="401163"/>
                    <a:pt x="1461863" y="391126"/>
                  </a:cubicBezTo>
                  <a:cubicBezTo>
                    <a:pt x="1456437" y="385175"/>
                    <a:pt x="1454727" y="380734"/>
                    <a:pt x="1459824" y="373082"/>
                  </a:cubicBezTo>
                  <a:cubicBezTo>
                    <a:pt x="1463987" y="366575"/>
                    <a:pt x="1466363" y="358991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2"/>
                    <a:pt x="1516208" y="302521"/>
                    <a:pt x="1518925" y="302455"/>
                  </a:cubicBezTo>
                  <a:cubicBezTo>
                    <a:pt x="1549337" y="302509"/>
                    <a:pt x="1572854" y="315221"/>
                    <a:pt x="1592775" y="337949"/>
                  </a:cubicBezTo>
                  <a:cubicBezTo>
                    <a:pt x="1604626" y="351430"/>
                    <a:pt x="1610607" y="366976"/>
                    <a:pt x="1609283" y="384943"/>
                  </a:cubicBezTo>
                  <a:cubicBezTo>
                    <a:pt x="1608837" y="392959"/>
                    <a:pt x="1611124" y="394824"/>
                    <a:pt x="1618784" y="393836"/>
                  </a:cubicBezTo>
                  <a:cubicBezTo>
                    <a:pt x="1627874" y="392491"/>
                    <a:pt x="1638107" y="392080"/>
                    <a:pt x="1646487" y="387871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3"/>
                    <a:pt x="1697241" y="414806"/>
                  </a:cubicBezTo>
                  <a:cubicBezTo>
                    <a:pt x="1701679" y="413095"/>
                    <a:pt x="1702546" y="409230"/>
                    <a:pt x="1703912" y="406155"/>
                  </a:cubicBezTo>
                  <a:cubicBezTo>
                    <a:pt x="1708798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4" y="397791"/>
                  </a:cubicBezTo>
                  <a:cubicBezTo>
                    <a:pt x="1751216" y="403232"/>
                    <a:pt x="1749918" y="409028"/>
                    <a:pt x="1750050" y="414469"/>
                  </a:cubicBezTo>
                  <a:cubicBezTo>
                    <a:pt x="1750736" y="429504"/>
                    <a:pt x="1756307" y="434812"/>
                    <a:pt x="1771479" y="433479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7"/>
                    <a:pt x="1811648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6"/>
                    <a:pt x="1826673" y="458702"/>
                    <a:pt x="1831732" y="469308"/>
                  </a:cubicBezTo>
                  <a:cubicBezTo>
                    <a:pt x="1835582" y="476258"/>
                    <a:pt x="1839799" y="478556"/>
                    <a:pt x="1847892" y="475634"/>
                  </a:cubicBezTo>
                  <a:cubicBezTo>
                    <a:pt x="1858991" y="471359"/>
                    <a:pt x="1870025" y="464363"/>
                    <a:pt x="1880126" y="458510"/>
                  </a:cubicBezTo>
                  <a:cubicBezTo>
                    <a:pt x="1897175" y="448804"/>
                    <a:pt x="1913648" y="441674"/>
                    <a:pt x="1931438" y="455808"/>
                  </a:cubicBezTo>
                  <a:cubicBezTo>
                    <a:pt x="1936155" y="458895"/>
                    <a:pt x="1940095" y="456395"/>
                    <a:pt x="1943892" y="454541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6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2"/>
                    <a:pt x="1965110" y="399096"/>
                    <a:pt x="1967342" y="392156"/>
                  </a:cubicBezTo>
                  <a:cubicBezTo>
                    <a:pt x="1969863" y="383928"/>
                    <a:pt x="1973671" y="375987"/>
                    <a:pt x="1982906" y="373999"/>
                  </a:cubicBezTo>
                  <a:cubicBezTo>
                    <a:pt x="1990854" y="371723"/>
                    <a:pt x="1996357" y="374310"/>
                    <a:pt x="1993404" y="384469"/>
                  </a:cubicBezTo>
                  <a:cubicBezTo>
                    <a:pt x="1991172" y="391411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9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8"/>
                    <a:pt x="2027118" y="342649"/>
                    <a:pt x="2033778" y="340083"/>
                  </a:cubicBezTo>
                  <a:cubicBezTo>
                    <a:pt x="2040583" y="336874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1"/>
                    <a:pt x="2059695" y="397132"/>
                    <a:pt x="2070321" y="397232"/>
                  </a:cubicBezTo>
                  <a:lnTo>
                    <a:pt x="2071511" y="397143"/>
                  </a:lnTo>
                  <a:lnTo>
                    <a:pt x="2069934" y="387948"/>
                  </a:lnTo>
                  <a:cubicBezTo>
                    <a:pt x="2068111" y="383917"/>
                    <a:pt x="2065026" y="379929"/>
                    <a:pt x="2060255" y="375986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8"/>
                    <a:pt x="2129578" y="334347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8"/>
                  </a:cubicBezTo>
                  <a:cubicBezTo>
                    <a:pt x="2104083" y="294094"/>
                    <a:pt x="2112817" y="293631"/>
                    <a:pt x="2119407" y="294010"/>
                  </a:cubicBezTo>
                  <a:cubicBezTo>
                    <a:pt x="2164845" y="297438"/>
                    <a:pt x="2192376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2" y="204688"/>
                    <a:pt x="2257860" y="207097"/>
                  </a:cubicBezTo>
                  <a:cubicBezTo>
                    <a:pt x="2280850" y="213905"/>
                    <a:pt x="2287208" y="209918"/>
                    <a:pt x="2292598" y="187735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7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5" y="145752"/>
                    <a:pt x="2180094" y="141351"/>
                    <a:pt x="2177954" y="156063"/>
                  </a:cubicBezTo>
                  <a:cubicBezTo>
                    <a:pt x="2177459" y="160470"/>
                    <a:pt x="2167500" y="165378"/>
                    <a:pt x="2161941" y="156914"/>
                  </a:cubicBezTo>
                  <a:cubicBezTo>
                    <a:pt x="2160845" y="146570"/>
                    <a:pt x="2160158" y="136205"/>
                    <a:pt x="2166815" y="128838"/>
                  </a:cubicBezTo>
                  <a:cubicBezTo>
                    <a:pt x="2169034" y="126381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1" y="112559"/>
                    <a:pt x="2238235" y="109067"/>
                    <a:pt x="2224591" y="99573"/>
                  </a:cubicBezTo>
                  <a:cubicBezTo>
                    <a:pt x="2222555" y="88731"/>
                    <a:pt x="2211553" y="73987"/>
                    <a:pt x="2236573" y="77768"/>
                  </a:cubicBezTo>
                  <a:cubicBezTo>
                    <a:pt x="2238028" y="77691"/>
                    <a:pt x="2238757" y="77652"/>
                    <a:pt x="2240288" y="79030"/>
                  </a:cubicBezTo>
                  <a:cubicBezTo>
                    <a:pt x="2247381" y="88873"/>
                    <a:pt x="2259833" y="89671"/>
                    <a:pt x="2269604" y="94992"/>
                  </a:cubicBezTo>
                  <a:cubicBezTo>
                    <a:pt x="2277114" y="98973"/>
                    <a:pt x="2283472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8"/>
                    <a:pt x="2301741" y="81608"/>
                    <a:pt x="2306411" y="73331"/>
                  </a:cubicBezTo>
                  <a:cubicBezTo>
                    <a:pt x="2320350" y="60911"/>
                    <a:pt x="2332834" y="48569"/>
                    <a:pt x="2339875" y="29946"/>
                  </a:cubicBezTo>
                  <a:cubicBezTo>
                    <a:pt x="2352809" y="-1397"/>
                    <a:pt x="2370239" y="-3053"/>
                    <a:pt x="2392011" y="22069"/>
                  </a:cubicBezTo>
                  <a:cubicBezTo>
                    <a:pt x="2415354" y="49298"/>
                    <a:pt x="2423401" y="49599"/>
                    <a:pt x="2449746" y="23384"/>
                  </a:cubicBezTo>
                  <a:cubicBezTo>
                    <a:pt x="2450436" y="22617"/>
                    <a:pt x="2450436" y="22617"/>
                    <a:pt x="2451124" y="21850"/>
                  </a:cubicBezTo>
                  <a:cubicBezTo>
                    <a:pt x="2481072" y="-5288"/>
                    <a:pt x="2484595" y="-7665"/>
                    <a:pt x="2508326" y="26842"/>
                  </a:cubicBezTo>
                  <a:cubicBezTo>
                    <a:pt x="2514650" y="35996"/>
                    <a:pt x="2516957" y="51932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5"/>
                    <a:pt x="2559883" y="8046"/>
                  </a:cubicBezTo>
                  <a:cubicBezTo>
                    <a:pt x="2560882" y="13102"/>
                    <a:pt x="2559657" y="17549"/>
                    <a:pt x="2562074" y="21798"/>
                  </a:cubicBezTo>
                  <a:cubicBezTo>
                    <a:pt x="2564070" y="31912"/>
                    <a:pt x="2566066" y="42025"/>
                    <a:pt x="2568791" y="52100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1" y="50277"/>
                    <a:pt x="2625296" y="43989"/>
                  </a:cubicBezTo>
                  <a:cubicBezTo>
                    <a:pt x="2630888" y="39313"/>
                    <a:pt x="2637090" y="32415"/>
                    <a:pt x="2645290" y="35628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2" y="78799"/>
                    <a:pt x="2657690" y="90445"/>
                  </a:cubicBezTo>
                  <a:cubicBezTo>
                    <a:pt x="2658347" y="102820"/>
                    <a:pt x="2663062" y="109139"/>
                    <a:pt x="2676280" y="110626"/>
                  </a:cubicBezTo>
                  <a:cubicBezTo>
                    <a:pt x="2699766" y="113029"/>
                    <a:pt x="2709119" y="124213"/>
                    <a:pt x="2711006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1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10" y="175841"/>
                  </a:cubicBezTo>
                  <a:cubicBezTo>
                    <a:pt x="2866295" y="185648"/>
                    <a:pt x="2866605" y="194939"/>
                    <a:pt x="2868616" y="203591"/>
                  </a:cubicBezTo>
                  <a:lnTo>
                    <a:pt x="2876460" y="217590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3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60"/>
                  </a:cubicBezTo>
                  <a:cubicBezTo>
                    <a:pt x="2979943" y="138301"/>
                    <a:pt x="3002044" y="128368"/>
                    <a:pt x="3020035" y="96025"/>
                  </a:cubicBezTo>
                  <a:cubicBezTo>
                    <a:pt x="3035385" y="68933"/>
                    <a:pt x="3041054" y="65712"/>
                    <a:pt x="3059179" y="77157"/>
                  </a:cubicBezTo>
                  <a:cubicBezTo>
                    <a:pt x="3063973" y="84932"/>
                    <a:pt x="3065279" y="95813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6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2"/>
                  </a:cubicBezTo>
                  <a:cubicBezTo>
                    <a:pt x="3179448" y="101429"/>
                    <a:pt x="3180594" y="95529"/>
                    <a:pt x="3184041" y="91696"/>
                  </a:cubicBezTo>
                  <a:cubicBezTo>
                    <a:pt x="3184731" y="90929"/>
                    <a:pt x="3184653" y="89475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7" y="95059"/>
                    <a:pt x="3205002" y="101532"/>
                  </a:cubicBezTo>
                  <a:cubicBezTo>
                    <a:pt x="3211448" y="126738"/>
                    <a:pt x="3219610" y="129226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2"/>
                    <a:pt x="3276340" y="111615"/>
                  </a:cubicBezTo>
                  <a:cubicBezTo>
                    <a:pt x="3277455" y="118854"/>
                    <a:pt x="3277880" y="126859"/>
                    <a:pt x="3277538" y="134178"/>
                  </a:cubicBezTo>
                  <a:cubicBezTo>
                    <a:pt x="3277428" y="145864"/>
                    <a:pt x="3279999" y="153025"/>
                    <a:pt x="3294633" y="153709"/>
                  </a:cubicBezTo>
                  <a:cubicBezTo>
                    <a:pt x="3310725" y="154314"/>
                    <a:pt x="3317971" y="167069"/>
                    <a:pt x="3319511" y="182315"/>
                  </a:cubicBezTo>
                  <a:cubicBezTo>
                    <a:pt x="3323589" y="217866"/>
                    <a:pt x="3323589" y="217866"/>
                    <a:pt x="3357761" y="215322"/>
                  </a:cubicBezTo>
                  <a:cubicBezTo>
                    <a:pt x="3365040" y="214935"/>
                    <a:pt x="3376222" y="205581"/>
                    <a:pt x="3375693" y="223128"/>
                  </a:cubicBezTo>
                  <a:cubicBezTo>
                    <a:pt x="3372937" y="226194"/>
                    <a:pt x="3370180" y="229261"/>
                    <a:pt x="3367384" y="231599"/>
                  </a:cubicBezTo>
                  <a:cubicBezTo>
                    <a:pt x="3359268" y="243708"/>
                    <a:pt x="3368118" y="245428"/>
                    <a:pt x="3377007" y="247876"/>
                  </a:cubicBezTo>
                  <a:cubicBezTo>
                    <a:pt x="3393174" y="249938"/>
                    <a:pt x="3404403" y="255181"/>
                    <a:pt x="3404679" y="274146"/>
                  </a:cubicBezTo>
                  <a:cubicBezTo>
                    <a:pt x="3404377" y="282190"/>
                    <a:pt x="3409897" y="289926"/>
                    <a:pt x="3412506" y="297817"/>
                  </a:cubicBezTo>
                  <a:cubicBezTo>
                    <a:pt x="3416074" y="310037"/>
                    <a:pt x="3414431" y="320343"/>
                    <a:pt x="3404705" y="329618"/>
                  </a:cubicBezTo>
                  <a:cubicBezTo>
                    <a:pt x="3386707" y="348093"/>
                    <a:pt x="3386714" y="361961"/>
                    <a:pt x="3403810" y="381492"/>
                  </a:cubicBezTo>
                  <a:cubicBezTo>
                    <a:pt x="3407719" y="386394"/>
                    <a:pt x="3412319" y="390529"/>
                    <a:pt x="3416229" y="395431"/>
                  </a:cubicBezTo>
                  <a:cubicBezTo>
                    <a:pt x="3425582" y="406614"/>
                    <a:pt x="3425434" y="417571"/>
                    <a:pt x="3415823" y="429030"/>
                  </a:cubicBezTo>
                  <a:cubicBezTo>
                    <a:pt x="3409102" y="436503"/>
                    <a:pt x="3400313" y="443677"/>
                    <a:pt x="3401628" y="453598"/>
                  </a:cubicBezTo>
                  <a:lnTo>
                    <a:pt x="3406630" y="464271"/>
                  </a:lnTo>
                  <a:lnTo>
                    <a:pt x="3407669" y="464755"/>
                  </a:lnTo>
                  <a:cubicBezTo>
                    <a:pt x="3414157" y="465851"/>
                    <a:pt x="3423255" y="468537"/>
                    <a:pt x="3418321" y="455507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3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8"/>
                  </a:cubicBezTo>
                  <a:cubicBezTo>
                    <a:pt x="3465981" y="472415"/>
                    <a:pt x="3467341" y="472531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1" y="453568"/>
                    <a:pt x="3570810" y="481255"/>
                  </a:cubicBezTo>
                  <a:cubicBezTo>
                    <a:pt x="3574048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5"/>
                    <a:pt x="3648916" y="504571"/>
                    <a:pt x="3648972" y="539676"/>
                  </a:cubicBezTo>
                  <a:cubicBezTo>
                    <a:pt x="3649008" y="549002"/>
                    <a:pt x="3643051" y="561113"/>
                    <a:pt x="3651715" y="565684"/>
                  </a:cubicBezTo>
                  <a:cubicBezTo>
                    <a:pt x="3662465" y="571526"/>
                    <a:pt x="3669581" y="558689"/>
                    <a:pt x="3677800" y="552253"/>
                  </a:cubicBezTo>
                  <a:cubicBezTo>
                    <a:pt x="3681913" y="549035"/>
                    <a:pt x="3685501" y="545499"/>
                    <a:pt x="3689090" y="541962"/>
                  </a:cubicBezTo>
                  <a:cubicBezTo>
                    <a:pt x="3696215" y="542014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7"/>
                    <a:pt x="3681701" y="577536"/>
                    <a:pt x="3678811" y="585793"/>
                  </a:cubicBezTo>
                  <a:cubicBezTo>
                    <a:pt x="3673235" y="603147"/>
                    <a:pt x="3677382" y="609256"/>
                    <a:pt x="3695717" y="609705"/>
                  </a:cubicBezTo>
                  <a:cubicBezTo>
                    <a:pt x="3704203" y="609872"/>
                    <a:pt x="3712920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5"/>
                    <a:pt x="3740043" y="623864"/>
                    <a:pt x="3736745" y="630441"/>
                  </a:cubicBezTo>
                  <a:cubicBezTo>
                    <a:pt x="3732495" y="638583"/>
                    <a:pt x="3727200" y="646089"/>
                    <a:pt x="3722108" y="654435"/>
                  </a:cubicBezTo>
                  <a:cubicBezTo>
                    <a:pt x="3716698" y="663301"/>
                    <a:pt x="3716964" y="669905"/>
                    <a:pt x="3725398" y="677198"/>
                  </a:cubicBezTo>
                  <a:cubicBezTo>
                    <a:pt x="3740499" y="689988"/>
                    <a:pt x="3741667" y="702153"/>
                    <a:pt x="3732642" y="718120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2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8"/>
                    <a:pt x="3810714" y="795880"/>
                    <a:pt x="3823514" y="793669"/>
                  </a:cubicBezTo>
                  <a:cubicBezTo>
                    <a:pt x="3806234" y="806745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69"/>
                    <a:pt x="3823742" y="840975"/>
                    <a:pt x="3826606" y="836281"/>
                  </a:cubicBezTo>
                  <a:cubicBezTo>
                    <a:pt x="3841561" y="811766"/>
                    <a:pt x="3844399" y="810633"/>
                    <a:pt x="3871753" y="824457"/>
                  </a:cubicBezTo>
                  <a:cubicBezTo>
                    <a:pt x="3883024" y="830618"/>
                    <a:pt x="3885888" y="825924"/>
                    <a:pt x="3886171" y="816075"/>
                  </a:cubicBezTo>
                  <a:cubicBezTo>
                    <a:pt x="3892765" y="802920"/>
                    <a:pt x="3897610" y="813750"/>
                    <a:pt x="3903030" y="817772"/>
                  </a:cubicBezTo>
                  <a:cubicBezTo>
                    <a:pt x="3922250" y="840234"/>
                    <a:pt x="3942237" y="843839"/>
                    <a:pt x="3970004" y="830001"/>
                  </a:cubicBezTo>
                  <a:cubicBezTo>
                    <a:pt x="3993457" y="818542"/>
                    <a:pt x="3998903" y="819002"/>
                    <a:pt x="4006011" y="835505"/>
                  </a:cubicBezTo>
                  <a:cubicBezTo>
                    <a:pt x="4005641" y="843153"/>
                    <a:pt x="4001389" y="851294"/>
                    <a:pt x="4008781" y="857952"/>
                  </a:cubicBezTo>
                  <a:cubicBezTo>
                    <a:pt x="4015942" y="867330"/>
                    <a:pt x="4025472" y="868134"/>
                    <a:pt x="4036593" y="866329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0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6" y="904728"/>
                  </a:cubicBezTo>
                  <a:cubicBezTo>
                    <a:pt x="4086296" y="904525"/>
                    <a:pt x="4086932" y="903481"/>
                    <a:pt x="4087569" y="902438"/>
                  </a:cubicBezTo>
                  <a:cubicBezTo>
                    <a:pt x="4093880" y="899131"/>
                    <a:pt x="4094481" y="888762"/>
                    <a:pt x="4104011" y="889565"/>
                  </a:cubicBezTo>
                  <a:cubicBezTo>
                    <a:pt x="4108996" y="895470"/>
                    <a:pt x="4104453" y="900573"/>
                    <a:pt x="4102112" y="905585"/>
                  </a:cubicBezTo>
                  <a:cubicBezTo>
                    <a:pt x="4099768" y="910596"/>
                    <a:pt x="4097108" y="916132"/>
                    <a:pt x="4095288" y="921462"/>
                  </a:cubicBezTo>
                  <a:cubicBezTo>
                    <a:pt x="4087801" y="941946"/>
                    <a:pt x="4092266" y="947533"/>
                    <a:pt x="4114076" y="945806"/>
                  </a:cubicBezTo>
                  <a:cubicBezTo>
                    <a:pt x="4119636" y="944905"/>
                    <a:pt x="4125514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4"/>
                    <a:pt x="4133677" y="973510"/>
                    <a:pt x="4129972" y="978409"/>
                  </a:cubicBezTo>
                  <a:cubicBezTo>
                    <a:pt x="4124359" y="986436"/>
                    <a:pt x="4122741" y="992607"/>
                    <a:pt x="4132538" y="1000014"/>
                  </a:cubicBezTo>
                  <a:cubicBezTo>
                    <a:pt x="4143377" y="1008058"/>
                    <a:pt x="4142344" y="1020311"/>
                    <a:pt x="4136184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3"/>
                    <a:pt x="4164370" y="1074544"/>
                    <a:pt x="4155689" y="1086426"/>
                  </a:cubicBezTo>
                  <a:cubicBezTo>
                    <a:pt x="4152330" y="1087240"/>
                    <a:pt x="4148971" y="1088053"/>
                    <a:pt x="4145929" y="1088346"/>
                  </a:cubicBezTo>
                  <a:cubicBezTo>
                    <a:pt x="4134580" y="1092872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7"/>
                  </a:cubicBezTo>
                  <a:cubicBezTo>
                    <a:pt x="4147533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6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5" y="1219531"/>
                    <a:pt x="4102065" y="1224773"/>
                  </a:cubicBezTo>
                  <a:cubicBezTo>
                    <a:pt x="4103234" y="1236937"/>
                    <a:pt x="4097939" y="1244443"/>
                    <a:pt x="4085863" y="1247811"/>
                  </a:cubicBezTo>
                  <a:cubicBezTo>
                    <a:pt x="4074945" y="1250455"/>
                    <a:pt x="4061738" y="1250987"/>
                    <a:pt x="4062766" y="1268076"/>
                  </a:cubicBezTo>
                  <a:cubicBezTo>
                    <a:pt x="4063703" y="1282962"/>
                    <a:pt x="4064642" y="1297849"/>
                    <a:pt x="4083268" y="1301340"/>
                  </a:cubicBezTo>
                  <a:cubicBezTo>
                    <a:pt x="4085151" y="1301774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2" y="1304703"/>
                    <a:pt x="4025745" y="1300601"/>
                  </a:cubicBezTo>
                  <a:cubicBezTo>
                    <a:pt x="4016737" y="1300117"/>
                    <a:pt x="4012599" y="1306897"/>
                    <a:pt x="4008463" y="1313678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1" y="1345489"/>
                  </a:cubicBezTo>
                  <a:cubicBezTo>
                    <a:pt x="3954629" y="1366725"/>
                    <a:pt x="3954629" y="1366725"/>
                    <a:pt x="3934694" y="1355993"/>
                  </a:cubicBezTo>
                  <a:cubicBezTo>
                    <a:pt x="3931042" y="1353766"/>
                    <a:pt x="3927072" y="1352059"/>
                    <a:pt x="3923281" y="1354756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4" y="1395678"/>
                    <a:pt x="3936872" y="1401698"/>
                    <a:pt x="3949876" y="1400327"/>
                  </a:cubicBezTo>
                  <a:cubicBezTo>
                    <a:pt x="3959000" y="1399450"/>
                    <a:pt x="3965895" y="1402226"/>
                    <a:pt x="3968971" y="1411261"/>
                  </a:cubicBezTo>
                  <a:cubicBezTo>
                    <a:pt x="3969123" y="1419226"/>
                    <a:pt x="3962925" y="1421171"/>
                    <a:pt x="3957365" y="1422073"/>
                  </a:cubicBezTo>
                  <a:cubicBezTo>
                    <a:pt x="3922845" y="1428211"/>
                    <a:pt x="3902965" y="1452585"/>
                    <a:pt x="3884013" y="1478958"/>
                  </a:cubicBezTo>
                  <a:cubicBezTo>
                    <a:pt x="3874400" y="1492955"/>
                    <a:pt x="3868462" y="1496310"/>
                    <a:pt x="3859917" y="1489419"/>
                  </a:cubicBezTo>
                  <a:lnTo>
                    <a:pt x="3852809" y="1481837"/>
                  </a:lnTo>
                  <a:lnTo>
                    <a:pt x="3841864" y="1492090"/>
                  </a:lnTo>
                  <a:lnTo>
                    <a:pt x="3840531" y="1496285"/>
                  </a:lnTo>
                  <a:lnTo>
                    <a:pt x="3850294" y="1497108"/>
                  </a:lnTo>
                  <a:cubicBezTo>
                    <a:pt x="3875525" y="1500333"/>
                    <a:pt x="3883385" y="1514432"/>
                    <a:pt x="3872107" y="1537613"/>
                  </a:cubicBezTo>
                  <a:cubicBezTo>
                    <a:pt x="3867421" y="1547638"/>
                    <a:pt x="3860129" y="1556073"/>
                    <a:pt x="3857531" y="1567371"/>
                  </a:cubicBezTo>
                  <a:cubicBezTo>
                    <a:pt x="3852883" y="1586722"/>
                    <a:pt x="3857029" y="1592830"/>
                    <a:pt x="3876636" y="1591193"/>
                  </a:cubicBezTo>
                  <a:cubicBezTo>
                    <a:pt x="3882402" y="1591131"/>
                    <a:pt x="3888279" y="1589708"/>
                    <a:pt x="3893839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39" y="1591525"/>
                    <a:pt x="3820166" y="1603981"/>
                  </a:cubicBezTo>
                  <a:cubicBezTo>
                    <a:pt x="3819878" y="1607385"/>
                    <a:pt x="3820969" y="1612345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79" y="1625739"/>
                    <a:pt x="3878963" y="1632824"/>
                  </a:cubicBezTo>
                  <a:cubicBezTo>
                    <a:pt x="3879662" y="1632317"/>
                    <a:pt x="3880361" y="1631809"/>
                    <a:pt x="3881060" y="1631301"/>
                  </a:cubicBezTo>
                  <a:cubicBezTo>
                    <a:pt x="3903233" y="1628009"/>
                    <a:pt x="3924385" y="1635070"/>
                    <a:pt x="3946493" y="1636097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2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1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7"/>
                    <a:pt x="4222463" y="1639593"/>
                    <a:pt x="4233230" y="1641916"/>
                  </a:cubicBezTo>
                  <a:cubicBezTo>
                    <a:pt x="4255971" y="1646755"/>
                    <a:pt x="4279860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8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6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5"/>
                  </a:lnTo>
                  <a:cubicBezTo>
                    <a:pt x="4468222" y="1714702"/>
                    <a:pt x="4468175" y="1715004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9" y="1701554"/>
                    <a:pt x="4476105" y="1702032"/>
                  </a:cubicBezTo>
                  <a:cubicBezTo>
                    <a:pt x="4507614" y="1710115"/>
                    <a:pt x="4540876" y="1699299"/>
                    <a:pt x="4572318" y="1711701"/>
                  </a:cubicBezTo>
                  <a:cubicBezTo>
                    <a:pt x="4576954" y="1713673"/>
                    <a:pt x="4583370" y="1712215"/>
                    <a:pt x="4589311" y="1713774"/>
                  </a:cubicBezTo>
                  <a:cubicBezTo>
                    <a:pt x="4590518" y="1713966"/>
                    <a:pt x="4592232" y="1714855"/>
                    <a:pt x="4593344" y="1715650"/>
                  </a:cubicBezTo>
                  <a:cubicBezTo>
                    <a:pt x="4596582" y="1718639"/>
                    <a:pt x="4596420" y="1723562"/>
                    <a:pt x="4601154" y="1724929"/>
                  </a:cubicBezTo>
                  <a:cubicBezTo>
                    <a:pt x="4602169" y="1726327"/>
                    <a:pt x="4602581" y="1727630"/>
                    <a:pt x="4602993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4" y="1742592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2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7" y="1750870"/>
                    <a:pt x="4509436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1" y="1731516"/>
                  </a:cubicBezTo>
                  <a:cubicBezTo>
                    <a:pt x="4400338" y="1723437"/>
                    <a:pt x="4379217" y="1720092"/>
                    <a:pt x="4358507" y="1718051"/>
                  </a:cubicBezTo>
                  <a:cubicBezTo>
                    <a:pt x="4343927" y="1716359"/>
                    <a:pt x="4330142" y="1713558"/>
                    <a:pt x="4315402" y="1716792"/>
                  </a:cubicBezTo>
                  <a:cubicBezTo>
                    <a:pt x="4303267" y="1719199"/>
                    <a:pt x="4290880" y="1715382"/>
                    <a:pt x="4279957" y="1706229"/>
                  </a:cubicBezTo>
                  <a:cubicBezTo>
                    <a:pt x="4264780" y="1692690"/>
                    <a:pt x="4247656" y="1699257"/>
                    <a:pt x="4243898" y="1719077"/>
                  </a:cubicBezTo>
                  <a:cubicBezTo>
                    <a:pt x="4243516" y="1721492"/>
                    <a:pt x="4243039" y="1724509"/>
                    <a:pt x="4242561" y="1727526"/>
                  </a:cubicBezTo>
                  <a:cubicBezTo>
                    <a:pt x="4237590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4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9"/>
                    <a:pt x="4144304" y="1812800"/>
                    <a:pt x="4142937" y="1817531"/>
                  </a:cubicBezTo>
                  <a:cubicBezTo>
                    <a:pt x="4139245" y="1833030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4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3"/>
                    <a:pt x="4075791" y="1874328"/>
                    <a:pt x="4084939" y="1875159"/>
                  </a:cubicBezTo>
                  <a:cubicBezTo>
                    <a:pt x="4101330" y="1877135"/>
                    <a:pt x="4102721" y="1887872"/>
                    <a:pt x="4100715" y="1900545"/>
                  </a:cubicBezTo>
                  <a:cubicBezTo>
                    <a:pt x="4099281" y="1909598"/>
                    <a:pt x="4098355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8"/>
                  </a:cubicBezTo>
                  <a:cubicBezTo>
                    <a:pt x="4116699" y="1951948"/>
                    <a:pt x="4120123" y="1965481"/>
                    <a:pt x="4131370" y="1964787"/>
                  </a:cubicBezTo>
                  <a:cubicBezTo>
                    <a:pt x="4138801" y="1964727"/>
                    <a:pt x="4146360" y="1967781"/>
                    <a:pt x="4154147" y="1961590"/>
                  </a:cubicBezTo>
                  <a:cubicBezTo>
                    <a:pt x="4161932" y="1955400"/>
                    <a:pt x="4170697" y="1958643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6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7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8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3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5" y="2211269"/>
                    <a:pt x="4169590" y="2219526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1" y="2248055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4" y="2295941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7" y="2331791"/>
                    <a:pt x="4057216" y="2335352"/>
                  </a:cubicBezTo>
                  <a:lnTo>
                    <a:pt x="4073447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3" y="2395533"/>
                    <a:pt x="4036450" y="2388356"/>
                  </a:cubicBezTo>
                  <a:cubicBezTo>
                    <a:pt x="4045191" y="2376132"/>
                    <a:pt x="4030425" y="2363894"/>
                    <a:pt x="4033639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0"/>
                  </a:cubicBezTo>
                  <a:cubicBezTo>
                    <a:pt x="3986224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9"/>
                    <a:pt x="3931553" y="2410099"/>
                  </a:cubicBezTo>
                  <a:cubicBezTo>
                    <a:pt x="3928596" y="2417053"/>
                    <a:pt x="3920367" y="2418225"/>
                    <a:pt x="3913538" y="2418380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6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6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2" y="2621030"/>
                    <a:pt x="3951796" y="2665082"/>
                    <a:pt x="3944723" y="2709741"/>
                  </a:cubicBezTo>
                  <a:cubicBezTo>
                    <a:pt x="3942238" y="2725432"/>
                    <a:pt x="3935020" y="2739754"/>
                    <a:pt x="3933742" y="2755635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30"/>
                    <a:pt x="3960631" y="2788970"/>
                    <a:pt x="3958242" y="2804057"/>
                  </a:cubicBezTo>
                  <a:cubicBezTo>
                    <a:pt x="3953654" y="2833024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4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8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1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5" y="3003434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10"/>
                  </a:cubicBezTo>
                  <a:cubicBezTo>
                    <a:pt x="3828681" y="2993251"/>
                    <a:pt x="3830084" y="2980481"/>
                    <a:pt x="3826596" y="2971268"/>
                  </a:cubicBezTo>
                  <a:cubicBezTo>
                    <a:pt x="3825357" y="2967361"/>
                    <a:pt x="3827109" y="2960213"/>
                    <a:pt x="3819102" y="2963896"/>
                  </a:cubicBezTo>
                  <a:cubicBezTo>
                    <a:pt x="3812398" y="2967164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9" y="2944930"/>
                  </a:cubicBezTo>
                  <a:cubicBezTo>
                    <a:pt x="3810348" y="2937145"/>
                    <a:pt x="3803966" y="2930566"/>
                    <a:pt x="3806099" y="2921006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2"/>
                  </a:cubicBezTo>
                  <a:cubicBezTo>
                    <a:pt x="3793138" y="2920810"/>
                    <a:pt x="3790880" y="2927257"/>
                    <a:pt x="3786147" y="2925889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4" y="2933616"/>
                  </a:lnTo>
                  <a:cubicBezTo>
                    <a:pt x="3786489" y="2940527"/>
                    <a:pt x="3782271" y="2941801"/>
                    <a:pt x="3777010" y="2940205"/>
                  </a:cubicBezTo>
                  <a:lnTo>
                    <a:pt x="3767057" y="2938295"/>
                  </a:lnTo>
                  <a:lnTo>
                    <a:pt x="3765045" y="2949766"/>
                  </a:lnTo>
                  <a:cubicBezTo>
                    <a:pt x="3762434" y="2962345"/>
                    <a:pt x="3762841" y="2975400"/>
                    <a:pt x="3751466" y="2984733"/>
                  </a:cubicBezTo>
                  <a:cubicBezTo>
                    <a:pt x="3746476" y="2988892"/>
                    <a:pt x="3748824" y="2993595"/>
                    <a:pt x="3751078" y="2998901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4"/>
                    <a:pt x="3787015" y="3045419"/>
                    <a:pt x="3782528" y="3062030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4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7" y="3084116"/>
                    <a:pt x="3803420" y="3080495"/>
                    <a:pt x="3806757" y="3077003"/>
                  </a:cubicBezTo>
                  <a:cubicBezTo>
                    <a:pt x="3816513" y="3066176"/>
                    <a:pt x="3825823" y="3062083"/>
                    <a:pt x="3840146" y="3069300"/>
                  </a:cubicBezTo>
                  <a:cubicBezTo>
                    <a:pt x="3851038" y="3074737"/>
                    <a:pt x="3862790" y="3074742"/>
                    <a:pt x="3868293" y="3059530"/>
                  </a:cubicBezTo>
                  <a:cubicBezTo>
                    <a:pt x="3871537" y="3050763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2" y="3067199"/>
                  </a:cubicBezTo>
                  <a:cubicBezTo>
                    <a:pt x="3898903" y="3081080"/>
                    <a:pt x="3916752" y="3089474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39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1"/>
                    <a:pt x="3905062" y="3159383"/>
                  </a:cubicBezTo>
                  <a:cubicBezTo>
                    <a:pt x="3903252" y="3159096"/>
                    <a:pt x="3902235" y="3157697"/>
                    <a:pt x="3901125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4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80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4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5" y="3197034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6" y="3255636"/>
                  </a:cubicBezTo>
                  <a:cubicBezTo>
                    <a:pt x="3711791" y="3258685"/>
                    <a:pt x="3702422" y="3255345"/>
                    <a:pt x="3703909" y="3265478"/>
                  </a:cubicBezTo>
                  <a:cubicBezTo>
                    <a:pt x="3705655" y="3270085"/>
                    <a:pt x="3710292" y="3272057"/>
                    <a:pt x="3712832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2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3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5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3" y="4123918"/>
                    <a:pt x="2154229" y="4126801"/>
                    <a:pt x="2146887" y="4129683"/>
                  </a:cubicBezTo>
                  <a:cubicBezTo>
                    <a:pt x="2137861" y="4133020"/>
                    <a:pt x="2127444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2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3"/>
                  </a:cubicBezTo>
                  <a:cubicBezTo>
                    <a:pt x="1711193" y="3894066"/>
                    <a:pt x="1711431" y="3895791"/>
                    <a:pt x="1711668" y="3897518"/>
                  </a:cubicBezTo>
                  <a:cubicBezTo>
                    <a:pt x="1707672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0" y="3894819"/>
                    <a:pt x="1600019" y="3878537"/>
                  </a:cubicBezTo>
                  <a:cubicBezTo>
                    <a:pt x="1597971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0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8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6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2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8"/>
                    <a:pt x="1116177" y="3898927"/>
                  </a:cubicBezTo>
                  <a:cubicBezTo>
                    <a:pt x="1108993" y="3907454"/>
                    <a:pt x="1099225" y="3915774"/>
                    <a:pt x="1085512" y="3913810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7" y="3916032"/>
                    <a:pt x="1094228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8" y="4010121"/>
                    <a:pt x="1003628" y="4010843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3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2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4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1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8"/>
                    <a:pt x="1225082" y="3615948"/>
                  </a:cubicBezTo>
                  <a:lnTo>
                    <a:pt x="1223380" y="3610558"/>
                  </a:lnTo>
                  <a:lnTo>
                    <a:pt x="1222745" y="3611001"/>
                  </a:lnTo>
                  <a:cubicBezTo>
                    <a:pt x="1211165" y="3623331"/>
                    <a:pt x="1193951" y="3632156"/>
                    <a:pt x="1190494" y="3651565"/>
                  </a:cubicBezTo>
                  <a:cubicBezTo>
                    <a:pt x="1182352" y="3655121"/>
                    <a:pt x="1174924" y="3658179"/>
                    <a:pt x="1166783" y="3661736"/>
                  </a:cubicBezTo>
                  <a:cubicBezTo>
                    <a:pt x="1162495" y="3664727"/>
                    <a:pt x="1158923" y="3667219"/>
                    <a:pt x="1154637" y="3670210"/>
                  </a:cubicBezTo>
                  <a:cubicBezTo>
                    <a:pt x="1145979" y="3683687"/>
                    <a:pt x="1131058" y="3686662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7" y="3582771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8"/>
                    <a:pt x="1011030" y="3485255"/>
                    <a:pt x="1010237" y="3484323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2" y="3323390"/>
                    <a:pt x="700012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2" y="3273694"/>
                    <a:pt x="638956" y="3278866"/>
                    <a:pt x="644406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6"/>
                    <a:pt x="664657" y="3289107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2"/>
                  </a:cubicBezTo>
                  <a:cubicBezTo>
                    <a:pt x="612232" y="3299271"/>
                    <a:pt x="615172" y="3292226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8"/>
                    <a:pt x="584006" y="3294285"/>
                  </a:cubicBezTo>
                  <a:cubicBezTo>
                    <a:pt x="581394" y="3297450"/>
                    <a:pt x="579691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8" y="3241263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5"/>
                    <a:pt x="555276" y="3208783"/>
                  </a:cubicBezTo>
                  <a:cubicBezTo>
                    <a:pt x="563218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0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0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4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0" y="3044899"/>
                  </a:cubicBezTo>
                  <a:cubicBezTo>
                    <a:pt x="488742" y="3040400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8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3"/>
                  </a:cubicBezTo>
                  <a:cubicBezTo>
                    <a:pt x="376213" y="3049921"/>
                    <a:pt x="366533" y="3053532"/>
                    <a:pt x="356247" y="3058134"/>
                  </a:cubicBezTo>
                  <a:cubicBezTo>
                    <a:pt x="336669" y="3067942"/>
                    <a:pt x="330918" y="3065114"/>
                    <a:pt x="329279" y="3044401"/>
                  </a:cubicBezTo>
                  <a:cubicBezTo>
                    <a:pt x="328084" y="3030757"/>
                    <a:pt x="321453" y="3026031"/>
                    <a:pt x="308607" y="3027031"/>
                  </a:cubicBezTo>
                  <a:cubicBezTo>
                    <a:pt x="279229" y="3029502"/>
                    <a:pt x="278733" y="3029198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6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20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3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7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8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4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6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7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7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2"/>
                    <a:pt x="177430" y="2216952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3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29999" y="2194023"/>
                    <a:pt x="128755" y="2194881"/>
                    <a:pt x="126283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2" y="2190279"/>
                    <a:pt x="90588" y="2196667"/>
                  </a:cubicBezTo>
                  <a:cubicBezTo>
                    <a:pt x="88512" y="2198766"/>
                    <a:pt x="86956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2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8" y="2195030"/>
                  </a:cubicBezTo>
                  <a:cubicBezTo>
                    <a:pt x="39764" y="2193884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5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4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6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0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9" y="1897227"/>
                    <a:pt x="399610" y="1886186"/>
                    <a:pt x="386796" y="1855936"/>
                  </a:cubicBezTo>
                  <a:cubicBezTo>
                    <a:pt x="388938" y="1849085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3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9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300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5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4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0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2" y="1226678"/>
                  </a:cubicBezTo>
                  <a:cubicBezTo>
                    <a:pt x="501501" y="1199936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6" y="1128228"/>
                  </a:cubicBezTo>
                  <a:cubicBezTo>
                    <a:pt x="489857" y="1118741"/>
                    <a:pt x="492023" y="1108506"/>
                    <a:pt x="491300" y="1098549"/>
                  </a:cubicBezTo>
                  <a:cubicBezTo>
                    <a:pt x="482720" y="1101472"/>
                    <a:pt x="479672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3"/>
                  </a:cubicBezTo>
                  <a:cubicBezTo>
                    <a:pt x="455943" y="1088535"/>
                    <a:pt x="441662" y="1081860"/>
                    <a:pt x="424274" y="1078049"/>
                  </a:cubicBezTo>
                  <a:cubicBezTo>
                    <a:pt x="414341" y="1075391"/>
                    <a:pt x="406802" y="1072149"/>
                    <a:pt x="407590" y="1059716"/>
                  </a:cubicBezTo>
                  <a:cubicBezTo>
                    <a:pt x="407916" y="1055836"/>
                    <a:pt x="406456" y="1051545"/>
                    <a:pt x="403785" y="1049238"/>
                  </a:cubicBezTo>
                  <a:cubicBezTo>
                    <a:pt x="389141" y="1037584"/>
                    <a:pt x="389048" y="1023254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80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grpSp>
          <p:nvGrpSpPr>
            <p:cNvPr id="5" name="Group 3">
              <a:extLst>
                <a:ext uri="{FF2B5EF4-FFF2-40B4-BE49-F238E27FC236}">
                  <a16:creationId xmlns="" xmlns:a16="http://schemas.microsoft.com/office/drawing/2014/main" id="{653B38FE-2126-4BA6-8C69-473DBAAA5C20}"/>
                </a:ext>
              </a:extLst>
            </p:cNvPr>
            <p:cNvGrpSpPr/>
            <p:nvPr/>
          </p:nvGrpSpPr>
          <p:grpSpPr>
            <a:xfrm>
              <a:off x="5899199" y="853605"/>
              <a:ext cx="5668988" cy="4846071"/>
              <a:chOff x="5899199" y="853605"/>
              <a:chExt cx="5668988" cy="4846071"/>
            </a:xfrm>
          </p:grpSpPr>
          <p:sp>
            <p:nvSpPr>
              <p:cNvPr id="144" name="Freeform: Shape 143">
                <a:extLst>
                  <a:ext uri="{FF2B5EF4-FFF2-40B4-BE49-F238E27FC236}">
                    <a16:creationId xmlns="" xmlns:a16="http://schemas.microsoft.com/office/drawing/2014/main" id="{DF0C07E1-8379-4176-9101-15455407DD93}"/>
                  </a:ext>
                </a:extLst>
              </p:cNvPr>
              <p:cNvSpPr/>
              <p:nvPr/>
            </p:nvSpPr>
            <p:spPr>
              <a:xfrm>
                <a:off x="7601132" y="2304805"/>
                <a:ext cx="2824336" cy="2407420"/>
              </a:xfrm>
              <a:custGeom>
                <a:avLst/>
                <a:gdLst>
                  <a:gd name="connsiteX0" fmla="*/ 3420385 w 4572368"/>
                  <a:gd name="connsiteY0" fmla="*/ 2295621 h 2407420"/>
                  <a:gd name="connsiteX1" fmla="*/ 3419637 w 4572368"/>
                  <a:gd name="connsiteY1" fmla="*/ 2295672 h 2407420"/>
                  <a:gd name="connsiteX2" fmla="*/ 3420288 w 4572368"/>
                  <a:gd name="connsiteY2" fmla="*/ 2296984 h 2407420"/>
                  <a:gd name="connsiteX3" fmla="*/ 3424235 w 4572368"/>
                  <a:gd name="connsiteY3" fmla="*/ 2299890 h 2407420"/>
                  <a:gd name="connsiteX4" fmla="*/ 3396137 w 4572368"/>
                  <a:gd name="connsiteY4" fmla="*/ 2235439 h 2407420"/>
                  <a:gd name="connsiteX5" fmla="*/ 3396347 w 4572368"/>
                  <a:gd name="connsiteY5" fmla="*/ 2236477 h 2407420"/>
                  <a:gd name="connsiteX6" fmla="*/ 3396517 w 4572368"/>
                  <a:gd name="connsiteY6" fmla="*/ 2236068 h 2407420"/>
                  <a:gd name="connsiteX7" fmla="*/ 3581300 w 4572368"/>
                  <a:gd name="connsiteY7" fmla="*/ 2059232 h 2407420"/>
                  <a:gd name="connsiteX8" fmla="*/ 3566375 w 4572368"/>
                  <a:gd name="connsiteY8" fmla="*/ 2065484 h 2407420"/>
                  <a:gd name="connsiteX9" fmla="*/ 3554155 w 4572368"/>
                  <a:gd name="connsiteY9" fmla="*/ 2075261 h 2407420"/>
                  <a:gd name="connsiteX10" fmla="*/ 3539872 w 4572368"/>
                  <a:gd name="connsiteY10" fmla="*/ 2080301 h 2407420"/>
                  <a:gd name="connsiteX11" fmla="*/ 3537353 w 4572368"/>
                  <a:gd name="connsiteY11" fmla="*/ 2079049 h 2407420"/>
                  <a:gd name="connsiteX12" fmla="*/ 3551199 w 4572368"/>
                  <a:gd name="connsiteY12" fmla="*/ 2112667 h 2407420"/>
                  <a:gd name="connsiteX13" fmla="*/ 3555909 w 4572368"/>
                  <a:gd name="connsiteY13" fmla="*/ 2099448 h 2407420"/>
                  <a:gd name="connsiteX14" fmla="*/ 3573169 w 4572368"/>
                  <a:gd name="connsiteY14" fmla="*/ 2074167 h 2407420"/>
                  <a:gd name="connsiteX15" fmla="*/ 1649791 w 4572368"/>
                  <a:gd name="connsiteY15" fmla="*/ 1783901 h 2407420"/>
                  <a:gd name="connsiteX16" fmla="*/ 1649338 w 4572368"/>
                  <a:gd name="connsiteY16" fmla="*/ 1784638 h 2407420"/>
                  <a:gd name="connsiteX17" fmla="*/ 1660428 w 4572368"/>
                  <a:gd name="connsiteY17" fmla="*/ 1793468 h 2407420"/>
                  <a:gd name="connsiteX18" fmla="*/ 1660932 w 4572368"/>
                  <a:gd name="connsiteY18" fmla="*/ 1792723 h 2407420"/>
                  <a:gd name="connsiteX19" fmla="*/ 1661104 w 4572368"/>
                  <a:gd name="connsiteY19" fmla="*/ 1792457 h 2407420"/>
                  <a:gd name="connsiteX20" fmla="*/ 4263462 w 4572368"/>
                  <a:gd name="connsiteY20" fmla="*/ 1196558 h 2407420"/>
                  <a:gd name="connsiteX21" fmla="*/ 4261237 w 4572368"/>
                  <a:gd name="connsiteY21" fmla="*/ 1199066 h 2407420"/>
                  <a:gd name="connsiteX22" fmla="*/ 4252071 w 4572368"/>
                  <a:gd name="connsiteY22" fmla="*/ 1208232 h 2407420"/>
                  <a:gd name="connsiteX23" fmla="*/ 4266735 w 4572368"/>
                  <a:gd name="connsiteY23" fmla="*/ 1238171 h 2407420"/>
                  <a:gd name="connsiteX24" fmla="*/ 4267250 w 4572368"/>
                  <a:gd name="connsiteY24" fmla="*/ 1238381 h 2407420"/>
                  <a:gd name="connsiteX25" fmla="*/ 4285128 w 4572368"/>
                  <a:gd name="connsiteY25" fmla="*/ 1233967 h 2407420"/>
                  <a:gd name="connsiteX26" fmla="*/ 4300786 w 4572368"/>
                  <a:gd name="connsiteY26" fmla="*/ 1222435 h 2407420"/>
                  <a:gd name="connsiteX27" fmla="*/ 4302782 w 4572368"/>
                  <a:gd name="connsiteY27" fmla="*/ 1218373 h 2407420"/>
                  <a:gd name="connsiteX28" fmla="*/ 4297143 w 4572368"/>
                  <a:gd name="connsiteY28" fmla="*/ 1215650 h 2407420"/>
                  <a:gd name="connsiteX29" fmla="*/ 4273631 w 4572368"/>
                  <a:gd name="connsiteY29" fmla="*/ 1197300 h 2407420"/>
                  <a:gd name="connsiteX30" fmla="*/ 601819 w 4572368"/>
                  <a:gd name="connsiteY30" fmla="*/ 719303 h 2407420"/>
                  <a:gd name="connsiteX31" fmla="*/ 602393 w 4572368"/>
                  <a:gd name="connsiteY31" fmla="*/ 720517 h 2407420"/>
                  <a:gd name="connsiteX32" fmla="*/ 602557 w 4572368"/>
                  <a:gd name="connsiteY32" fmla="*/ 720150 h 2407420"/>
                  <a:gd name="connsiteX33" fmla="*/ 720480 w 4572368"/>
                  <a:gd name="connsiteY33" fmla="*/ 377833 h 2407420"/>
                  <a:gd name="connsiteX34" fmla="*/ 707102 w 4572368"/>
                  <a:gd name="connsiteY34" fmla="*/ 399326 h 2407420"/>
                  <a:gd name="connsiteX35" fmla="*/ 703974 w 4572368"/>
                  <a:gd name="connsiteY35" fmla="*/ 436243 h 2407420"/>
                  <a:gd name="connsiteX36" fmla="*/ 721534 w 4572368"/>
                  <a:gd name="connsiteY36" fmla="*/ 439785 h 2407420"/>
                  <a:gd name="connsiteX37" fmla="*/ 721319 w 4572368"/>
                  <a:gd name="connsiteY37" fmla="*/ 439193 h 2407420"/>
                  <a:gd name="connsiteX38" fmla="*/ 723297 w 4572368"/>
                  <a:gd name="connsiteY38" fmla="*/ 425142 h 2407420"/>
                  <a:gd name="connsiteX39" fmla="*/ 728808 w 4572368"/>
                  <a:gd name="connsiteY39" fmla="*/ 395660 h 2407420"/>
                  <a:gd name="connsiteX40" fmla="*/ 724190 w 4572368"/>
                  <a:gd name="connsiteY40" fmla="*/ 380956 h 2407420"/>
                  <a:gd name="connsiteX41" fmla="*/ 567851 w 4572368"/>
                  <a:gd name="connsiteY41" fmla="*/ 0 h 2407420"/>
                  <a:gd name="connsiteX42" fmla="*/ 3690886 w 4572368"/>
                  <a:gd name="connsiteY42" fmla="*/ 0 h 2407420"/>
                  <a:gd name="connsiteX43" fmla="*/ 3691270 w 4572368"/>
                  <a:gd name="connsiteY43" fmla="*/ 4052 h 2407420"/>
                  <a:gd name="connsiteX44" fmla="*/ 3691965 w 4572368"/>
                  <a:gd name="connsiteY44" fmla="*/ 5021 h 2407420"/>
                  <a:gd name="connsiteX45" fmla="*/ 3697718 w 4572368"/>
                  <a:gd name="connsiteY45" fmla="*/ 0 h 2407420"/>
                  <a:gd name="connsiteX46" fmla="*/ 3725160 w 4572368"/>
                  <a:gd name="connsiteY46" fmla="*/ 0 h 2407420"/>
                  <a:gd name="connsiteX47" fmla="*/ 3744760 w 4572368"/>
                  <a:gd name="connsiteY47" fmla="*/ 20416 h 2407420"/>
                  <a:gd name="connsiteX48" fmla="*/ 3775814 w 4572368"/>
                  <a:gd name="connsiteY48" fmla="*/ 21888 h 2407420"/>
                  <a:gd name="connsiteX49" fmla="*/ 3785043 w 4572368"/>
                  <a:gd name="connsiteY49" fmla="*/ 540 h 2407420"/>
                  <a:gd name="connsiteX50" fmla="*/ 3784998 w 4572368"/>
                  <a:gd name="connsiteY50" fmla="*/ 0 h 2407420"/>
                  <a:gd name="connsiteX51" fmla="*/ 3810920 w 4572368"/>
                  <a:gd name="connsiteY51" fmla="*/ 0 h 2407420"/>
                  <a:gd name="connsiteX52" fmla="*/ 3823937 w 4572368"/>
                  <a:gd name="connsiteY52" fmla="*/ 17019 h 2407420"/>
                  <a:gd name="connsiteX53" fmla="*/ 3903216 w 4572368"/>
                  <a:gd name="connsiteY53" fmla="*/ 55635 h 2407420"/>
                  <a:gd name="connsiteX54" fmla="*/ 3923346 w 4572368"/>
                  <a:gd name="connsiteY54" fmla="*/ 48907 h 2407420"/>
                  <a:gd name="connsiteX55" fmla="*/ 3950282 w 4572368"/>
                  <a:gd name="connsiteY55" fmla="*/ 36633 h 2407420"/>
                  <a:gd name="connsiteX56" fmla="*/ 3951254 w 4572368"/>
                  <a:gd name="connsiteY56" fmla="*/ 65128 h 2407420"/>
                  <a:gd name="connsiteX57" fmla="*/ 3985874 w 4572368"/>
                  <a:gd name="connsiteY57" fmla="*/ 84700 h 2407420"/>
                  <a:gd name="connsiteX58" fmla="*/ 3986523 w 4572368"/>
                  <a:gd name="connsiteY58" fmla="*/ 84561 h 2407420"/>
                  <a:gd name="connsiteX59" fmla="*/ 4001139 w 4572368"/>
                  <a:gd name="connsiteY59" fmla="*/ 68158 h 2407420"/>
                  <a:gd name="connsiteX60" fmla="*/ 4008768 w 4572368"/>
                  <a:gd name="connsiteY60" fmla="*/ 46250 h 2407420"/>
                  <a:gd name="connsiteX61" fmla="*/ 4003556 w 4572368"/>
                  <a:gd name="connsiteY61" fmla="*/ 10279 h 2407420"/>
                  <a:gd name="connsiteX62" fmla="*/ 3993927 w 4572368"/>
                  <a:gd name="connsiteY62" fmla="*/ 0 h 2407420"/>
                  <a:gd name="connsiteX63" fmla="*/ 4052247 w 4572368"/>
                  <a:gd name="connsiteY63" fmla="*/ 0 h 2407420"/>
                  <a:gd name="connsiteX64" fmla="*/ 4053072 w 4572368"/>
                  <a:gd name="connsiteY64" fmla="*/ 16770 h 2407420"/>
                  <a:gd name="connsiteX65" fmla="*/ 4068305 w 4572368"/>
                  <a:gd name="connsiteY65" fmla="*/ 22237 h 2407420"/>
                  <a:gd name="connsiteX66" fmla="*/ 4070966 w 4572368"/>
                  <a:gd name="connsiteY66" fmla="*/ 24831 h 2407420"/>
                  <a:gd name="connsiteX67" fmla="*/ 4090733 w 4572368"/>
                  <a:gd name="connsiteY67" fmla="*/ 36910 h 2407420"/>
                  <a:gd name="connsiteX68" fmla="*/ 4145197 w 4572368"/>
                  <a:gd name="connsiteY68" fmla="*/ 42883 h 2407420"/>
                  <a:gd name="connsiteX69" fmla="*/ 4179074 w 4572368"/>
                  <a:gd name="connsiteY69" fmla="*/ 83288 h 2407420"/>
                  <a:gd name="connsiteX70" fmla="*/ 4208020 w 4572368"/>
                  <a:gd name="connsiteY70" fmla="*/ 133260 h 2407420"/>
                  <a:gd name="connsiteX71" fmla="*/ 4210047 w 4572368"/>
                  <a:gd name="connsiteY71" fmla="*/ 133638 h 2407420"/>
                  <a:gd name="connsiteX72" fmla="*/ 4235576 w 4572368"/>
                  <a:gd name="connsiteY72" fmla="*/ 185070 h 2407420"/>
                  <a:gd name="connsiteX73" fmla="*/ 4225847 w 4572368"/>
                  <a:gd name="connsiteY73" fmla="*/ 214713 h 2407420"/>
                  <a:gd name="connsiteX74" fmla="*/ 4260800 w 4572368"/>
                  <a:gd name="connsiteY74" fmla="*/ 212849 h 2407420"/>
                  <a:gd name="connsiteX75" fmla="*/ 4278115 w 4572368"/>
                  <a:gd name="connsiteY75" fmla="*/ 207168 h 2407420"/>
                  <a:gd name="connsiteX76" fmla="*/ 4278473 w 4572368"/>
                  <a:gd name="connsiteY76" fmla="*/ 219294 h 2407420"/>
                  <a:gd name="connsiteX77" fmla="*/ 4267874 w 4572368"/>
                  <a:gd name="connsiteY77" fmla="*/ 228327 h 2407420"/>
                  <a:gd name="connsiteX78" fmla="*/ 4245504 w 4572368"/>
                  <a:gd name="connsiteY78" fmla="*/ 249842 h 2407420"/>
                  <a:gd name="connsiteX79" fmla="*/ 4252213 w 4572368"/>
                  <a:gd name="connsiteY79" fmla="*/ 284127 h 2407420"/>
                  <a:gd name="connsiteX80" fmla="*/ 4281856 w 4572368"/>
                  <a:gd name="connsiteY80" fmla="*/ 293855 h 2407420"/>
                  <a:gd name="connsiteX81" fmla="*/ 4299406 w 4572368"/>
                  <a:gd name="connsiteY81" fmla="*/ 306569 h 2407420"/>
                  <a:gd name="connsiteX82" fmla="*/ 4286725 w 4572368"/>
                  <a:gd name="connsiteY82" fmla="*/ 326748 h 2407420"/>
                  <a:gd name="connsiteX83" fmla="*/ 4259068 w 4572368"/>
                  <a:gd name="connsiteY83" fmla="*/ 345703 h 2407420"/>
                  <a:gd name="connsiteX84" fmla="*/ 4251521 w 4572368"/>
                  <a:gd name="connsiteY84" fmla="*/ 372083 h 2407420"/>
                  <a:gd name="connsiteX85" fmla="*/ 4239400 w 4572368"/>
                  <a:gd name="connsiteY85" fmla="*/ 420156 h 2407420"/>
                  <a:gd name="connsiteX86" fmla="*/ 4235810 w 4572368"/>
                  <a:gd name="connsiteY86" fmla="*/ 487124 h 2407420"/>
                  <a:gd name="connsiteX87" fmla="*/ 4241565 w 4572368"/>
                  <a:gd name="connsiteY87" fmla="*/ 493546 h 2407420"/>
                  <a:gd name="connsiteX88" fmla="*/ 4257470 w 4572368"/>
                  <a:gd name="connsiteY88" fmla="*/ 498223 h 2407420"/>
                  <a:gd name="connsiteX89" fmla="*/ 4279466 w 4572368"/>
                  <a:gd name="connsiteY89" fmla="*/ 526450 h 2407420"/>
                  <a:gd name="connsiteX90" fmla="*/ 4301358 w 4572368"/>
                  <a:gd name="connsiteY90" fmla="*/ 546791 h 2407420"/>
                  <a:gd name="connsiteX91" fmla="*/ 4294347 w 4572368"/>
                  <a:gd name="connsiteY91" fmla="*/ 567504 h 2407420"/>
                  <a:gd name="connsiteX92" fmla="*/ 4272327 w 4572368"/>
                  <a:gd name="connsiteY92" fmla="*/ 584693 h 2407420"/>
                  <a:gd name="connsiteX93" fmla="*/ 4264461 w 4572368"/>
                  <a:gd name="connsiteY93" fmla="*/ 598680 h 2407420"/>
                  <a:gd name="connsiteX94" fmla="*/ 4268701 w 4572368"/>
                  <a:gd name="connsiteY94" fmla="*/ 600226 h 2407420"/>
                  <a:gd name="connsiteX95" fmla="*/ 4283893 w 4572368"/>
                  <a:gd name="connsiteY95" fmla="*/ 594672 h 2407420"/>
                  <a:gd name="connsiteX96" fmla="*/ 4338803 w 4572368"/>
                  <a:gd name="connsiteY96" fmla="*/ 603876 h 2407420"/>
                  <a:gd name="connsiteX97" fmla="*/ 4358590 w 4572368"/>
                  <a:gd name="connsiteY97" fmla="*/ 601802 h 2407420"/>
                  <a:gd name="connsiteX98" fmla="*/ 4376107 w 4572368"/>
                  <a:gd name="connsiteY98" fmla="*/ 611889 h 2407420"/>
                  <a:gd name="connsiteX99" fmla="*/ 4443012 w 4572368"/>
                  <a:gd name="connsiteY99" fmla="*/ 657936 h 2407420"/>
                  <a:gd name="connsiteX100" fmla="*/ 4479506 w 4572368"/>
                  <a:gd name="connsiteY100" fmla="*/ 681526 h 2407420"/>
                  <a:gd name="connsiteX101" fmla="*/ 4471548 w 4572368"/>
                  <a:gd name="connsiteY101" fmla="*/ 707307 h 2407420"/>
                  <a:gd name="connsiteX102" fmla="*/ 4497717 w 4572368"/>
                  <a:gd name="connsiteY102" fmla="*/ 730019 h 2407420"/>
                  <a:gd name="connsiteX103" fmla="*/ 4529489 w 4572368"/>
                  <a:gd name="connsiteY103" fmla="*/ 748010 h 2407420"/>
                  <a:gd name="connsiteX104" fmla="*/ 4518523 w 4572368"/>
                  <a:gd name="connsiteY104" fmla="*/ 775850 h 2407420"/>
                  <a:gd name="connsiteX105" fmla="*/ 4516130 w 4572368"/>
                  <a:gd name="connsiteY105" fmla="*/ 794278 h 2407420"/>
                  <a:gd name="connsiteX106" fmla="*/ 4532122 w 4572368"/>
                  <a:gd name="connsiteY106" fmla="*/ 795690 h 2407420"/>
                  <a:gd name="connsiteX107" fmla="*/ 4535540 w 4572368"/>
                  <a:gd name="connsiteY107" fmla="*/ 794231 h 2407420"/>
                  <a:gd name="connsiteX108" fmla="*/ 4559725 w 4572368"/>
                  <a:gd name="connsiteY108" fmla="*/ 788260 h 2407420"/>
                  <a:gd name="connsiteX109" fmla="*/ 4549827 w 4572368"/>
                  <a:gd name="connsiteY109" fmla="*/ 804763 h 2407420"/>
                  <a:gd name="connsiteX110" fmla="*/ 4534641 w 4572368"/>
                  <a:gd name="connsiteY110" fmla="*/ 818707 h 2407420"/>
                  <a:gd name="connsiteX111" fmla="*/ 4543185 w 4572368"/>
                  <a:gd name="connsiteY111" fmla="*/ 854382 h 2407420"/>
                  <a:gd name="connsiteX112" fmla="*/ 4563452 w 4572368"/>
                  <a:gd name="connsiteY112" fmla="*/ 858166 h 2407420"/>
                  <a:gd name="connsiteX113" fmla="*/ 4563186 w 4572368"/>
                  <a:gd name="connsiteY113" fmla="*/ 884858 h 2407420"/>
                  <a:gd name="connsiteX114" fmla="*/ 4544549 w 4572368"/>
                  <a:gd name="connsiteY114" fmla="*/ 897632 h 2407420"/>
                  <a:gd name="connsiteX115" fmla="*/ 4536779 w 4572368"/>
                  <a:gd name="connsiteY115" fmla="*/ 922397 h 2407420"/>
                  <a:gd name="connsiteX116" fmla="*/ 4525315 w 4572368"/>
                  <a:gd name="connsiteY116" fmla="*/ 958533 h 2407420"/>
                  <a:gd name="connsiteX117" fmla="*/ 4517058 w 4572368"/>
                  <a:gd name="connsiteY117" fmla="*/ 1008376 h 2407420"/>
                  <a:gd name="connsiteX118" fmla="*/ 4519733 w 4572368"/>
                  <a:gd name="connsiteY118" fmla="*/ 1027749 h 2407420"/>
                  <a:gd name="connsiteX119" fmla="*/ 4508174 w 4572368"/>
                  <a:gd name="connsiteY119" fmla="*/ 1025068 h 2407420"/>
                  <a:gd name="connsiteX120" fmla="*/ 4499290 w 4572368"/>
                  <a:gd name="connsiteY120" fmla="*/ 1041760 h 2407420"/>
                  <a:gd name="connsiteX121" fmla="*/ 4491275 w 4572368"/>
                  <a:gd name="connsiteY121" fmla="*/ 1079064 h 2407420"/>
                  <a:gd name="connsiteX122" fmla="*/ 4475144 w 4572368"/>
                  <a:gd name="connsiteY122" fmla="*/ 1098074 h 2407420"/>
                  <a:gd name="connsiteX123" fmla="*/ 4443934 w 4572368"/>
                  <a:gd name="connsiteY123" fmla="*/ 1107976 h 2407420"/>
                  <a:gd name="connsiteX124" fmla="*/ 4399184 w 4572368"/>
                  <a:gd name="connsiteY124" fmla="*/ 1134228 h 2407420"/>
                  <a:gd name="connsiteX125" fmla="*/ 4393752 w 4572368"/>
                  <a:gd name="connsiteY125" fmla="*/ 1152089 h 2407420"/>
                  <a:gd name="connsiteX126" fmla="*/ 4364858 w 4572368"/>
                  <a:gd name="connsiteY126" fmla="*/ 1169241 h 2407420"/>
                  <a:gd name="connsiteX127" fmla="*/ 4336492 w 4572368"/>
                  <a:gd name="connsiteY127" fmla="*/ 1169918 h 2407420"/>
                  <a:gd name="connsiteX128" fmla="*/ 4329986 w 4572368"/>
                  <a:gd name="connsiteY128" fmla="*/ 1179746 h 2407420"/>
                  <a:gd name="connsiteX129" fmla="*/ 4330113 w 4572368"/>
                  <a:gd name="connsiteY129" fmla="*/ 1180885 h 2407420"/>
                  <a:gd name="connsiteX130" fmla="*/ 4343556 w 4572368"/>
                  <a:gd name="connsiteY130" fmla="*/ 1185162 h 2407420"/>
                  <a:gd name="connsiteX131" fmla="*/ 4361274 w 4572368"/>
                  <a:gd name="connsiteY131" fmla="*/ 1196161 h 2407420"/>
                  <a:gd name="connsiteX132" fmla="*/ 4360053 w 4572368"/>
                  <a:gd name="connsiteY132" fmla="*/ 1199215 h 2407420"/>
                  <a:gd name="connsiteX133" fmla="*/ 4345388 w 4572368"/>
                  <a:gd name="connsiteY133" fmla="*/ 1223045 h 2407420"/>
                  <a:gd name="connsiteX134" fmla="*/ 4353332 w 4572368"/>
                  <a:gd name="connsiteY134" fmla="*/ 1234042 h 2407420"/>
                  <a:gd name="connsiteX135" fmla="*/ 4353943 w 4572368"/>
                  <a:gd name="connsiteY135" fmla="*/ 1237098 h 2407420"/>
                  <a:gd name="connsiteX136" fmla="*/ 4361886 w 4572368"/>
                  <a:gd name="connsiteY136" fmla="*/ 1254817 h 2407420"/>
                  <a:gd name="connsiteX137" fmla="*/ 4396714 w 4572368"/>
                  <a:gd name="connsiteY137" fmla="*/ 1284756 h 2407420"/>
                  <a:gd name="connsiteX138" fmla="*/ 4400991 w 4572368"/>
                  <a:gd name="connsiteY138" fmla="*/ 1328749 h 2407420"/>
                  <a:gd name="connsiteX139" fmla="*/ 4397324 w 4572368"/>
                  <a:gd name="connsiteY139" fmla="*/ 1377017 h 2407420"/>
                  <a:gd name="connsiteX140" fmla="*/ 4398547 w 4572368"/>
                  <a:gd name="connsiteY140" fmla="*/ 1378241 h 2407420"/>
                  <a:gd name="connsiteX141" fmla="*/ 4391825 w 4572368"/>
                  <a:gd name="connsiteY141" fmla="*/ 1425900 h 2407420"/>
                  <a:gd name="connsiteX142" fmla="*/ 4371051 w 4572368"/>
                  <a:gd name="connsiteY142" fmla="*/ 1441786 h 2407420"/>
                  <a:gd name="connsiteX143" fmla="*/ 4396102 w 4572368"/>
                  <a:gd name="connsiteY143" fmla="*/ 1457060 h 2407420"/>
                  <a:gd name="connsiteX144" fmla="*/ 4410767 w 4572368"/>
                  <a:gd name="connsiteY144" fmla="*/ 1461338 h 2407420"/>
                  <a:gd name="connsiteX145" fmla="*/ 4405268 w 4572368"/>
                  <a:gd name="connsiteY145" fmla="*/ 1469892 h 2407420"/>
                  <a:gd name="connsiteX146" fmla="*/ 4393657 w 4572368"/>
                  <a:gd name="connsiteY146" fmla="*/ 1471114 h 2407420"/>
                  <a:gd name="connsiteX147" fmla="*/ 4367996 w 4572368"/>
                  <a:gd name="connsiteY147" fmla="*/ 1475390 h 2407420"/>
                  <a:gd name="connsiteX148" fmla="*/ 4356387 w 4572368"/>
                  <a:gd name="connsiteY148" fmla="*/ 1502276 h 2407420"/>
                  <a:gd name="connsiteX149" fmla="*/ 4372272 w 4572368"/>
                  <a:gd name="connsiteY149" fmla="*/ 1523050 h 2407420"/>
                  <a:gd name="connsiteX150" fmla="*/ 4378383 w 4572368"/>
                  <a:gd name="connsiteY150" fmla="*/ 1540157 h 2407420"/>
                  <a:gd name="connsiteX151" fmla="*/ 4360052 w 4572368"/>
                  <a:gd name="connsiteY151" fmla="*/ 1548100 h 2407420"/>
                  <a:gd name="connsiteX152" fmla="*/ 4331946 w 4572368"/>
                  <a:gd name="connsiteY152" fmla="*/ 1548101 h 2407420"/>
                  <a:gd name="connsiteX153" fmla="*/ 4314227 w 4572368"/>
                  <a:gd name="connsiteY153" fmla="*/ 1562764 h 2407420"/>
                  <a:gd name="connsiteX154" fmla="*/ 4283066 w 4572368"/>
                  <a:gd name="connsiteY154" fmla="*/ 1590260 h 2407420"/>
                  <a:gd name="connsiteX155" fmla="*/ 4248849 w 4572368"/>
                  <a:gd name="connsiteY155" fmla="*/ 1634863 h 2407420"/>
                  <a:gd name="connsiteX156" fmla="*/ 4249786 w 4572368"/>
                  <a:gd name="connsiteY156" fmla="*/ 1642030 h 2407420"/>
                  <a:gd name="connsiteX157" fmla="*/ 4258565 w 4572368"/>
                  <a:gd name="connsiteY157" fmla="*/ 1652802 h 2407420"/>
                  <a:gd name="connsiteX158" fmla="*/ 4260398 w 4572368"/>
                  <a:gd name="connsiteY158" fmla="*/ 1682742 h 2407420"/>
                  <a:gd name="connsiteX159" fmla="*/ 4265897 w 4572368"/>
                  <a:gd name="connsiteY159" fmla="*/ 1707182 h 2407420"/>
                  <a:gd name="connsiteX160" fmla="*/ 4251232 w 4572368"/>
                  <a:gd name="connsiteY160" fmla="*/ 1718180 h 2407420"/>
                  <a:gd name="connsiteX161" fmla="*/ 4227862 w 4572368"/>
                  <a:gd name="connsiteY161" fmla="*/ 1719631 h 2407420"/>
                  <a:gd name="connsiteX162" fmla="*/ 4215796 w 4572368"/>
                  <a:gd name="connsiteY162" fmla="*/ 1725576 h 2407420"/>
                  <a:gd name="connsiteX163" fmla="*/ 4217994 w 4572368"/>
                  <a:gd name="connsiteY163" fmla="*/ 1728653 h 2407420"/>
                  <a:gd name="connsiteX164" fmla="*/ 4231130 w 4572368"/>
                  <a:gd name="connsiteY164" fmla="*/ 1732013 h 2407420"/>
                  <a:gd name="connsiteX165" fmla="*/ 4264736 w 4572368"/>
                  <a:gd name="connsiteY165" fmla="*/ 1764397 h 2407420"/>
                  <a:gd name="connsiteX166" fmla="*/ 4279401 w 4572368"/>
                  <a:gd name="connsiteY166" fmla="*/ 1772340 h 2407420"/>
                  <a:gd name="connsiteX167" fmla="*/ 4286732 w 4572368"/>
                  <a:gd name="connsiteY167" fmla="*/ 1787616 h 2407420"/>
                  <a:gd name="connsiteX168" fmla="*/ 4311172 w 4572368"/>
                  <a:gd name="connsiteY168" fmla="*/ 1851159 h 2407420"/>
                  <a:gd name="connsiteX169" fmla="*/ 4325226 w 4572368"/>
                  <a:gd name="connsiteY169" fmla="*/ 1884764 h 2407420"/>
                  <a:gd name="connsiteX170" fmla="*/ 4307506 w 4572368"/>
                  <a:gd name="connsiteY170" fmla="*/ 1898819 h 2407420"/>
                  <a:gd name="connsiteX171" fmla="*/ 4314839 w 4572368"/>
                  <a:gd name="connsiteY171" fmla="*/ 1926924 h 2407420"/>
                  <a:gd name="connsiteX172" fmla="*/ 4328281 w 4572368"/>
                  <a:gd name="connsiteY172" fmla="*/ 1954419 h 2407420"/>
                  <a:gd name="connsiteX173" fmla="*/ 4307507 w 4572368"/>
                  <a:gd name="connsiteY173" fmla="*/ 1968472 h 2407420"/>
                  <a:gd name="connsiteX174" fmla="*/ 4297119 w 4572368"/>
                  <a:gd name="connsiteY174" fmla="*/ 1980082 h 2407420"/>
                  <a:gd name="connsiteX175" fmla="*/ 4307507 w 4572368"/>
                  <a:gd name="connsiteY175" fmla="*/ 1988636 h 2407420"/>
                  <a:gd name="connsiteX176" fmla="*/ 4310562 w 4572368"/>
                  <a:gd name="connsiteY176" fmla="*/ 1989247 h 2407420"/>
                  <a:gd name="connsiteX177" fmla="*/ 4330114 w 4572368"/>
                  <a:gd name="connsiteY177" fmla="*/ 1996579 h 2407420"/>
                  <a:gd name="connsiteX178" fmla="*/ 4315449 w 4572368"/>
                  <a:gd name="connsiteY178" fmla="*/ 2003301 h 2407420"/>
                  <a:gd name="connsiteX179" fmla="*/ 4298342 w 4572368"/>
                  <a:gd name="connsiteY179" fmla="*/ 2005744 h 2407420"/>
                  <a:gd name="connsiteX180" fmla="*/ 4287344 w 4572368"/>
                  <a:gd name="connsiteY180" fmla="*/ 2034461 h 2407420"/>
                  <a:gd name="connsiteX181" fmla="*/ 4299564 w 4572368"/>
                  <a:gd name="connsiteY181" fmla="*/ 2046680 h 2407420"/>
                  <a:gd name="connsiteX182" fmla="*/ 4286732 w 4572368"/>
                  <a:gd name="connsiteY182" fmla="*/ 2065011 h 2407420"/>
                  <a:gd name="connsiteX183" fmla="*/ 4267790 w 4572368"/>
                  <a:gd name="connsiteY183" fmla="*/ 2065011 h 2407420"/>
                  <a:gd name="connsiteX184" fmla="*/ 4250683 w 4572368"/>
                  <a:gd name="connsiteY184" fmla="*/ 2078453 h 2407420"/>
                  <a:gd name="connsiteX185" fmla="*/ 4225633 w 4572368"/>
                  <a:gd name="connsiteY185" fmla="*/ 2098006 h 2407420"/>
                  <a:gd name="connsiteX186" fmla="*/ 4196303 w 4572368"/>
                  <a:gd name="connsiteY186" fmla="*/ 2128556 h 2407420"/>
                  <a:gd name="connsiteX187" fmla="*/ 4188972 w 4572368"/>
                  <a:gd name="connsiteY187" fmla="*/ 2143220 h 2407420"/>
                  <a:gd name="connsiteX188" fmla="*/ 4182250 w 4572368"/>
                  <a:gd name="connsiteY188" fmla="*/ 2135888 h 2407420"/>
                  <a:gd name="connsiteX189" fmla="*/ 4168197 w 4572368"/>
                  <a:gd name="connsiteY189" fmla="*/ 2143220 h 2407420"/>
                  <a:gd name="connsiteX190" fmla="*/ 4144979 w 4572368"/>
                  <a:gd name="connsiteY190" fmla="*/ 2165216 h 2407420"/>
                  <a:gd name="connsiteX191" fmla="*/ 4124816 w 4572368"/>
                  <a:gd name="connsiteY191" fmla="*/ 2170715 h 2407420"/>
                  <a:gd name="connsiteX192" fmla="*/ 4098543 w 4572368"/>
                  <a:gd name="connsiteY192" fmla="*/ 2162772 h 2407420"/>
                  <a:gd name="connsiteX193" fmla="*/ 4055161 w 4572368"/>
                  <a:gd name="connsiteY193" fmla="*/ 2159717 h 2407420"/>
                  <a:gd name="connsiteX194" fmla="*/ 4042940 w 4572368"/>
                  <a:gd name="connsiteY194" fmla="*/ 2169493 h 2407420"/>
                  <a:gd name="connsiteX195" fmla="*/ 4014835 w 4572368"/>
                  <a:gd name="connsiteY195" fmla="*/ 2167660 h 2407420"/>
                  <a:gd name="connsiteX196" fmla="*/ 3985507 w 4572368"/>
                  <a:gd name="connsiteY196" fmla="*/ 2158496 h 2407420"/>
                  <a:gd name="connsiteX197" fmla="*/ 3967787 w 4572368"/>
                  <a:gd name="connsiteY197" fmla="*/ 2193322 h 2407420"/>
                  <a:gd name="connsiteX198" fmla="*/ 3965954 w 4572368"/>
                  <a:gd name="connsiteY198" fmla="*/ 2199432 h 2407420"/>
                  <a:gd name="connsiteX199" fmla="*/ 3958622 w 4572368"/>
                  <a:gd name="connsiteY199" fmla="*/ 2189656 h 2407420"/>
                  <a:gd name="connsiteX200" fmla="*/ 3938460 w 4572368"/>
                  <a:gd name="connsiteY200" fmla="*/ 2143831 h 2407420"/>
                  <a:gd name="connsiteX201" fmla="*/ 3918296 w 4572368"/>
                  <a:gd name="connsiteY201" fmla="*/ 2135888 h 2407420"/>
                  <a:gd name="connsiteX202" fmla="*/ 3895689 w 4572368"/>
                  <a:gd name="connsiteY202" fmla="*/ 2136500 h 2407420"/>
                  <a:gd name="connsiteX203" fmla="*/ 3865750 w 4572368"/>
                  <a:gd name="connsiteY203" fmla="*/ 2110837 h 2407420"/>
                  <a:gd name="connsiteX204" fmla="*/ 3843754 w 4572368"/>
                  <a:gd name="connsiteY204" fmla="*/ 2094951 h 2407420"/>
                  <a:gd name="connsiteX205" fmla="*/ 3838866 w 4572368"/>
                  <a:gd name="connsiteY205" fmla="*/ 2084563 h 2407420"/>
                  <a:gd name="connsiteX206" fmla="*/ 3830311 w 4572368"/>
                  <a:gd name="connsiteY206" fmla="*/ 2089451 h 2407420"/>
                  <a:gd name="connsiteX207" fmla="*/ 3816869 w 4572368"/>
                  <a:gd name="connsiteY207" fmla="*/ 2103505 h 2407420"/>
                  <a:gd name="connsiteX208" fmla="*/ 3813814 w 4572368"/>
                  <a:gd name="connsiteY208" fmla="*/ 2131000 h 2407420"/>
                  <a:gd name="connsiteX209" fmla="*/ 3814424 w 4572368"/>
                  <a:gd name="connsiteY209" fmla="*/ 2152996 h 2407420"/>
                  <a:gd name="connsiteX210" fmla="*/ 3799150 w 4572368"/>
                  <a:gd name="connsiteY210" fmla="*/ 2148719 h 2407420"/>
                  <a:gd name="connsiteX211" fmla="*/ 3712387 w 4572368"/>
                  <a:gd name="connsiteY211" fmla="*/ 2115725 h 2407420"/>
                  <a:gd name="connsiteX212" fmla="*/ 3690907 w 4572368"/>
                  <a:gd name="connsiteY212" fmla="*/ 2100603 h 2407420"/>
                  <a:gd name="connsiteX213" fmla="*/ 3693678 w 4572368"/>
                  <a:gd name="connsiteY213" fmla="*/ 2090586 h 2407420"/>
                  <a:gd name="connsiteX214" fmla="*/ 3679225 w 4572368"/>
                  <a:gd name="connsiteY214" fmla="*/ 2086582 h 2407420"/>
                  <a:gd name="connsiteX215" fmla="*/ 3674950 w 4572368"/>
                  <a:gd name="connsiteY215" fmla="*/ 2087629 h 2407420"/>
                  <a:gd name="connsiteX216" fmla="*/ 3679332 w 4572368"/>
                  <a:gd name="connsiteY216" fmla="*/ 2096392 h 2407420"/>
                  <a:gd name="connsiteX217" fmla="*/ 3656113 w 4572368"/>
                  <a:gd name="connsiteY217" fmla="*/ 2136108 h 2407420"/>
                  <a:gd name="connsiteX218" fmla="*/ 3623118 w 4572368"/>
                  <a:gd name="connsiteY218" fmla="*/ 2139163 h 2407420"/>
                  <a:gd name="connsiteX219" fmla="*/ 3612732 w 4572368"/>
                  <a:gd name="connsiteY219" fmla="*/ 2167879 h 2407420"/>
                  <a:gd name="connsiteX220" fmla="*/ 3623730 w 4572368"/>
                  <a:gd name="connsiteY220" fmla="*/ 2181321 h 2407420"/>
                  <a:gd name="connsiteX221" fmla="*/ 3634728 w 4572368"/>
                  <a:gd name="connsiteY221" fmla="*/ 2193543 h 2407420"/>
                  <a:gd name="connsiteX222" fmla="*/ 3588292 w 4572368"/>
                  <a:gd name="connsiteY222" fmla="*/ 2141606 h 2407420"/>
                  <a:gd name="connsiteX223" fmla="*/ 3572406 w 4572368"/>
                  <a:gd name="connsiteY223" fmla="*/ 2126332 h 2407420"/>
                  <a:gd name="connsiteX224" fmla="*/ 3562323 w 4572368"/>
                  <a:gd name="connsiteY224" fmla="*/ 2133511 h 2407420"/>
                  <a:gd name="connsiteX225" fmla="*/ 3560124 w 4572368"/>
                  <a:gd name="connsiteY225" fmla="*/ 2134334 h 2407420"/>
                  <a:gd name="connsiteX226" fmla="*/ 3574081 w 4572368"/>
                  <a:gd name="connsiteY226" fmla="*/ 2168218 h 2407420"/>
                  <a:gd name="connsiteX227" fmla="*/ 3578404 w 4572368"/>
                  <a:gd name="connsiteY227" fmla="*/ 2191547 h 2407420"/>
                  <a:gd name="connsiteX228" fmla="*/ 3580797 w 4572368"/>
                  <a:gd name="connsiteY228" fmla="*/ 2192544 h 2407420"/>
                  <a:gd name="connsiteX229" fmla="*/ 3610780 w 4572368"/>
                  <a:gd name="connsiteY229" fmla="*/ 2250901 h 2407420"/>
                  <a:gd name="connsiteX230" fmla="*/ 3680816 w 4572368"/>
                  <a:gd name="connsiteY230" fmla="*/ 2353553 h 2407420"/>
                  <a:gd name="connsiteX231" fmla="*/ 3701225 w 4572368"/>
                  <a:gd name="connsiteY231" fmla="*/ 2385456 h 2407420"/>
                  <a:gd name="connsiteX232" fmla="*/ 3706369 w 4572368"/>
                  <a:gd name="connsiteY232" fmla="*/ 2407420 h 2407420"/>
                  <a:gd name="connsiteX233" fmla="*/ 1080113 w 4572368"/>
                  <a:gd name="connsiteY233" fmla="*/ 2407420 h 2407420"/>
                  <a:gd name="connsiteX234" fmla="*/ 1077797 w 4572368"/>
                  <a:gd name="connsiteY234" fmla="*/ 2390172 h 2407420"/>
                  <a:gd name="connsiteX235" fmla="*/ 1042370 w 4572368"/>
                  <a:gd name="connsiteY235" fmla="*/ 2386668 h 2407420"/>
                  <a:gd name="connsiteX236" fmla="*/ 1022383 w 4572368"/>
                  <a:gd name="connsiteY236" fmla="*/ 2401082 h 2407420"/>
                  <a:gd name="connsiteX237" fmla="*/ 999508 w 4572368"/>
                  <a:gd name="connsiteY237" fmla="*/ 2378841 h 2407420"/>
                  <a:gd name="connsiteX238" fmla="*/ 1003827 w 4572368"/>
                  <a:gd name="connsiteY238" fmla="*/ 2352180 h 2407420"/>
                  <a:gd name="connsiteX239" fmla="*/ 1003823 w 4572368"/>
                  <a:gd name="connsiteY239" fmla="*/ 2335189 h 2407420"/>
                  <a:gd name="connsiteX240" fmla="*/ 990464 w 4572368"/>
                  <a:gd name="connsiteY240" fmla="*/ 2326155 h 2407420"/>
                  <a:gd name="connsiteX241" fmla="*/ 989902 w 4572368"/>
                  <a:gd name="connsiteY241" fmla="*/ 2327747 h 2407420"/>
                  <a:gd name="connsiteX242" fmla="*/ 968739 w 4572368"/>
                  <a:gd name="connsiteY242" fmla="*/ 2319667 h 2407420"/>
                  <a:gd name="connsiteX243" fmla="*/ 838038 w 4572368"/>
                  <a:gd name="connsiteY243" fmla="*/ 2270053 h 2407420"/>
                  <a:gd name="connsiteX244" fmla="*/ 816187 w 4572368"/>
                  <a:gd name="connsiteY244" fmla="*/ 2282944 h 2407420"/>
                  <a:gd name="connsiteX245" fmla="*/ 787766 w 4572368"/>
                  <a:gd name="connsiteY245" fmla="*/ 2304016 h 2407420"/>
                  <a:gd name="connsiteX246" fmla="*/ 779516 w 4572368"/>
                  <a:gd name="connsiteY246" fmla="*/ 2270951 h 2407420"/>
                  <a:gd name="connsiteX247" fmla="*/ 734159 w 4572368"/>
                  <a:gd name="connsiteY247" fmla="*/ 2256718 h 2407420"/>
                  <a:gd name="connsiteX248" fmla="*/ 696391 w 4572368"/>
                  <a:gd name="connsiteY248" fmla="*/ 2273720 h 2407420"/>
                  <a:gd name="connsiteX249" fmla="*/ 612794 w 4572368"/>
                  <a:gd name="connsiteY249" fmla="*/ 2282048 h 2407420"/>
                  <a:gd name="connsiteX250" fmla="*/ 580035 w 4572368"/>
                  <a:gd name="connsiteY250" fmla="*/ 2254546 h 2407420"/>
                  <a:gd name="connsiteX251" fmla="*/ 549364 w 4572368"/>
                  <a:gd name="connsiteY251" fmla="*/ 2236237 h 2407420"/>
                  <a:gd name="connsiteX252" fmla="*/ 552390 w 4572368"/>
                  <a:gd name="connsiteY252" fmla="*/ 2210275 h 2407420"/>
                  <a:gd name="connsiteX253" fmla="*/ 583579 w 4572368"/>
                  <a:gd name="connsiteY253" fmla="*/ 2153388 h 2407420"/>
                  <a:gd name="connsiteX254" fmla="*/ 594021 w 4572368"/>
                  <a:gd name="connsiteY254" fmla="*/ 2104432 h 2407420"/>
                  <a:gd name="connsiteX255" fmla="*/ 563051 w 4572368"/>
                  <a:gd name="connsiteY255" fmla="*/ 2026965 h 2407420"/>
                  <a:gd name="connsiteX256" fmla="*/ 544825 w 4572368"/>
                  <a:gd name="connsiteY256" fmla="*/ 2013264 h 2407420"/>
                  <a:gd name="connsiteX257" fmla="*/ 527604 w 4572368"/>
                  <a:gd name="connsiteY257" fmla="*/ 1990909 h 2407420"/>
                  <a:gd name="connsiteX258" fmla="*/ 550784 w 4572368"/>
                  <a:gd name="connsiteY258" fmla="*/ 1981679 h 2407420"/>
                  <a:gd name="connsiteX259" fmla="*/ 562942 w 4572368"/>
                  <a:gd name="connsiteY259" fmla="*/ 1975204 h 2407420"/>
                  <a:gd name="connsiteX260" fmla="*/ 554064 w 4572368"/>
                  <a:gd name="connsiteY260" fmla="*/ 1965571 h 2407420"/>
                  <a:gd name="connsiteX261" fmla="*/ 519369 w 4572368"/>
                  <a:gd name="connsiteY261" fmla="*/ 1886971 h 2407420"/>
                  <a:gd name="connsiteX262" fmla="*/ 533000 w 4572368"/>
                  <a:gd name="connsiteY262" fmla="*/ 1842246 h 2407420"/>
                  <a:gd name="connsiteX263" fmla="*/ 605513 w 4572368"/>
                  <a:gd name="connsiteY263" fmla="*/ 1715265 h 2407420"/>
                  <a:gd name="connsiteX264" fmla="*/ 598877 w 4572368"/>
                  <a:gd name="connsiteY264" fmla="*/ 1696950 h 2407420"/>
                  <a:gd name="connsiteX265" fmla="*/ 595334 w 4572368"/>
                  <a:gd name="connsiteY265" fmla="*/ 1679169 h 2407420"/>
                  <a:gd name="connsiteX266" fmla="*/ 603172 w 4572368"/>
                  <a:gd name="connsiteY266" fmla="*/ 1670914 h 2407420"/>
                  <a:gd name="connsiteX267" fmla="*/ 594309 w 4572368"/>
                  <a:gd name="connsiteY267" fmla="*/ 1649489 h 2407420"/>
                  <a:gd name="connsiteX268" fmla="*/ 597313 w 4572368"/>
                  <a:gd name="connsiteY268" fmla="*/ 1643573 h 2407420"/>
                  <a:gd name="connsiteX269" fmla="*/ 573816 w 4572368"/>
                  <a:gd name="connsiteY269" fmla="*/ 1633507 h 2407420"/>
                  <a:gd name="connsiteX270" fmla="*/ 593804 w 4572368"/>
                  <a:gd name="connsiteY270" fmla="*/ 1620047 h 2407420"/>
                  <a:gd name="connsiteX271" fmla="*/ 585304 w 4572368"/>
                  <a:gd name="connsiteY271" fmla="*/ 1601162 h 2407420"/>
                  <a:gd name="connsiteX272" fmla="*/ 587387 w 4572368"/>
                  <a:gd name="connsiteY272" fmla="*/ 1600439 h 2407420"/>
                  <a:gd name="connsiteX273" fmla="*/ 567795 w 4572368"/>
                  <a:gd name="connsiteY273" fmla="*/ 1593539 h 2407420"/>
                  <a:gd name="connsiteX274" fmla="*/ 528163 w 4572368"/>
                  <a:gd name="connsiteY274" fmla="*/ 1575271 h 2407420"/>
                  <a:gd name="connsiteX275" fmla="*/ 538455 w 4572368"/>
                  <a:gd name="connsiteY275" fmla="*/ 1541018 h 2407420"/>
                  <a:gd name="connsiteX276" fmla="*/ 539473 w 4572368"/>
                  <a:gd name="connsiteY276" fmla="*/ 1518830 h 2407420"/>
                  <a:gd name="connsiteX277" fmla="*/ 520286 w 4572368"/>
                  <a:gd name="connsiteY277" fmla="*/ 1518738 h 2407420"/>
                  <a:gd name="connsiteX278" fmla="*/ 516358 w 4572368"/>
                  <a:gd name="connsiteY278" fmla="*/ 1520815 h 2407420"/>
                  <a:gd name="connsiteX279" fmla="*/ 488146 w 4572368"/>
                  <a:gd name="connsiteY279" fmla="*/ 1530332 h 2407420"/>
                  <a:gd name="connsiteX280" fmla="*/ 498292 w 4572368"/>
                  <a:gd name="connsiteY280" fmla="*/ 1509690 h 2407420"/>
                  <a:gd name="connsiteX281" fmla="*/ 514995 w 4572368"/>
                  <a:gd name="connsiteY281" fmla="*/ 1491572 h 2407420"/>
                  <a:gd name="connsiteX282" fmla="*/ 501272 w 4572368"/>
                  <a:gd name="connsiteY282" fmla="*/ 1449927 h 2407420"/>
                  <a:gd name="connsiteX283" fmla="*/ 476754 w 4572368"/>
                  <a:gd name="connsiteY283" fmla="*/ 1447435 h 2407420"/>
                  <a:gd name="connsiteX284" fmla="*/ 474416 w 4572368"/>
                  <a:gd name="connsiteY284" fmla="*/ 1415618 h 2407420"/>
                  <a:gd name="connsiteX285" fmla="*/ 495347 w 4572368"/>
                  <a:gd name="connsiteY285" fmla="*/ 1398547 h 2407420"/>
                  <a:gd name="connsiteX286" fmla="*/ 502140 w 4572368"/>
                  <a:gd name="connsiteY286" fmla="*/ 1368276 h 2407420"/>
                  <a:gd name="connsiteX287" fmla="*/ 512202 w 4572368"/>
                  <a:gd name="connsiteY287" fmla="*/ 1324095 h 2407420"/>
                  <a:gd name="connsiteX288" fmla="*/ 517081 w 4572368"/>
                  <a:gd name="connsiteY288" fmla="*/ 1263904 h 2407420"/>
                  <a:gd name="connsiteX289" fmla="*/ 511969 w 4572368"/>
                  <a:gd name="connsiteY289" fmla="*/ 1241094 h 2407420"/>
                  <a:gd name="connsiteX290" fmla="*/ 526004 w 4572368"/>
                  <a:gd name="connsiteY290" fmla="*/ 1243138 h 2407420"/>
                  <a:gd name="connsiteX291" fmla="*/ 534926 w 4572368"/>
                  <a:gd name="connsiteY291" fmla="*/ 1222372 h 2407420"/>
                  <a:gd name="connsiteX292" fmla="*/ 540762 w 4572368"/>
                  <a:gd name="connsiteY292" fmla="*/ 1177141 h 2407420"/>
                  <a:gd name="connsiteX293" fmla="*/ 558086 w 4572368"/>
                  <a:gd name="connsiteY293" fmla="*/ 1152895 h 2407420"/>
                  <a:gd name="connsiteX294" fmla="*/ 569560 w 4572368"/>
                  <a:gd name="connsiteY294" fmla="*/ 1143332 h 2407420"/>
                  <a:gd name="connsiteX295" fmla="*/ 552210 w 4572368"/>
                  <a:gd name="connsiteY295" fmla="*/ 1142716 h 2407420"/>
                  <a:gd name="connsiteX296" fmla="*/ 514703 w 4572368"/>
                  <a:gd name="connsiteY296" fmla="*/ 1137465 h 2407420"/>
                  <a:gd name="connsiteX297" fmla="*/ 456457 w 4572368"/>
                  <a:gd name="connsiteY297" fmla="*/ 1117038 h 2407420"/>
                  <a:gd name="connsiteX298" fmla="*/ 426663 w 4572368"/>
                  <a:gd name="connsiteY298" fmla="*/ 1107890 h 2407420"/>
                  <a:gd name="connsiteX299" fmla="*/ 417715 w 4572368"/>
                  <a:gd name="connsiteY299" fmla="*/ 1094016 h 2407420"/>
                  <a:gd name="connsiteX300" fmla="*/ 393610 w 4572368"/>
                  <a:gd name="connsiteY300" fmla="*/ 1104747 h 2407420"/>
                  <a:gd name="connsiteX301" fmla="*/ 329733 w 4572368"/>
                  <a:gd name="connsiteY301" fmla="*/ 1077967 h 2407420"/>
                  <a:gd name="connsiteX302" fmla="*/ 312121 w 4572368"/>
                  <a:gd name="connsiteY302" fmla="*/ 1070894 h 2407420"/>
                  <a:gd name="connsiteX303" fmla="*/ 260417 w 4572368"/>
                  <a:gd name="connsiteY303" fmla="*/ 1044256 h 2407420"/>
                  <a:gd name="connsiteX304" fmla="*/ 205026 w 4572368"/>
                  <a:gd name="connsiteY304" fmla="*/ 1013190 h 2407420"/>
                  <a:gd name="connsiteX305" fmla="*/ 176350 w 4572368"/>
                  <a:gd name="connsiteY305" fmla="*/ 994763 h 2407420"/>
                  <a:gd name="connsiteX306" fmla="*/ 174419 w 4572368"/>
                  <a:gd name="connsiteY306" fmla="*/ 994771 h 2407420"/>
                  <a:gd name="connsiteX307" fmla="*/ 174418 w 4572368"/>
                  <a:gd name="connsiteY307" fmla="*/ 994770 h 2407420"/>
                  <a:gd name="connsiteX308" fmla="*/ 173936 w 4572368"/>
                  <a:gd name="connsiteY308" fmla="*/ 994773 h 2407420"/>
                  <a:gd name="connsiteX309" fmla="*/ 174419 w 4572368"/>
                  <a:gd name="connsiteY309" fmla="*/ 994771 h 2407420"/>
                  <a:gd name="connsiteX310" fmla="*/ 175388 w 4572368"/>
                  <a:gd name="connsiteY310" fmla="*/ 995733 h 2407420"/>
                  <a:gd name="connsiteX311" fmla="*/ 172154 w 4572368"/>
                  <a:gd name="connsiteY311" fmla="*/ 1007533 h 2407420"/>
                  <a:gd name="connsiteX312" fmla="*/ 163455 w 4572368"/>
                  <a:gd name="connsiteY312" fmla="*/ 1006603 h 2407420"/>
                  <a:gd name="connsiteX313" fmla="*/ 70024 w 4572368"/>
                  <a:gd name="connsiteY313" fmla="*/ 981689 h 2407420"/>
                  <a:gd name="connsiteX314" fmla="*/ 53581 w 4572368"/>
                  <a:gd name="connsiteY314" fmla="*/ 976929 h 2407420"/>
                  <a:gd name="connsiteX315" fmla="*/ 49899 w 4572368"/>
                  <a:gd name="connsiteY315" fmla="*/ 974433 h 2407420"/>
                  <a:gd name="connsiteX316" fmla="*/ 43671 w 4572368"/>
                  <a:gd name="connsiteY316" fmla="*/ 964026 h 2407420"/>
                  <a:gd name="connsiteX317" fmla="*/ 42494 w 4572368"/>
                  <a:gd name="connsiteY317" fmla="*/ 959780 h 2407420"/>
                  <a:gd name="connsiteX318" fmla="*/ 44186 w 4572368"/>
                  <a:gd name="connsiteY318" fmla="*/ 948759 h 2407420"/>
                  <a:gd name="connsiteX319" fmla="*/ 45125 w 4572368"/>
                  <a:gd name="connsiteY319" fmla="*/ 941993 h 2407420"/>
                  <a:gd name="connsiteX320" fmla="*/ 18821 w 4572368"/>
                  <a:gd name="connsiteY320" fmla="*/ 935921 h 2407420"/>
                  <a:gd name="connsiteX321" fmla="*/ 611 w 4572368"/>
                  <a:gd name="connsiteY321" fmla="*/ 924793 h 2407420"/>
                  <a:gd name="connsiteX322" fmla="*/ 10024 w 4572368"/>
                  <a:gd name="connsiteY322" fmla="*/ 911806 h 2407420"/>
                  <a:gd name="connsiteX323" fmla="*/ 88220 w 4572368"/>
                  <a:gd name="connsiteY323" fmla="*/ 943935 h 2407420"/>
                  <a:gd name="connsiteX324" fmla="*/ 130187 w 4572368"/>
                  <a:gd name="connsiteY324" fmla="*/ 953224 h 2407420"/>
                  <a:gd name="connsiteX325" fmla="*/ 138116 w 4572368"/>
                  <a:gd name="connsiteY325" fmla="*/ 954542 h 2407420"/>
                  <a:gd name="connsiteX326" fmla="*/ 183441 w 4572368"/>
                  <a:gd name="connsiteY326" fmla="*/ 981014 h 2407420"/>
                  <a:gd name="connsiteX327" fmla="*/ 208385 w 4572368"/>
                  <a:gd name="connsiteY327" fmla="*/ 985352 h 2407420"/>
                  <a:gd name="connsiteX328" fmla="*/ 223461 w 4572368"/>
                  <a:gd name="connsiteY328" fmla="*/ 986447 h 2407420"/>
                  <a:gd name="connsiteX329" fmla="*/ 282104 w 4572368"/>
                  <a:gd name="connsiteY329" fmla="*/ 1009576 h 2407420"/>
                  <a:gd name="connsiteX330" fmla="*/ 324453 w 4572368"/>
                  <a:gd name="connsiteY330" fmla="*/ 1017706 h 2407420"/>
                  <a:gd name="connsiteX331" fmla="*/ 357755 w 4572368"/>
                  <a:gd name="connsiteY331" fmla="*/ 1033795 h 2407420"/>
                  <a:gd name="connsiteX332" fmla="*/ 395403 w 4572368"/>
                  <a:gd name="connsiteY332" fmla="*/ 1026872 h 2407420"/>
                  <a:gd name="connsiteX333" fmla="*/ 398073 w 4572368"/>
                  <a:gd name="connsiteY333" fmla="*/ 1018745 h 2407420"/>
                  <a:gd name="connsiteX334" fmla="*/ 447075 w 4572368"/>
                  <a:gd name="connsiteY334" fmla="*/ 1000761 h 2407420"/>
                  <a:gd name="connsiteX335" fmla="*/ 474291 w 4572368"/>
                  <a:gd name="connsiteY335" fmla="*/ 994269 h 2407420"/>
                  <a:gd name="connsiteX336" fmla="*/ 474369 w 4572368"/>
                  <a:gd name="connsiteY336" fmla="*/ 994130 h 2407420"/>
                  <a:gd name="connsiteX337" fmla="*/ 482894 w 4572368"/>
                  <a:gd name="connsiteY337" fmla="*/ 977230 h 2407420"/>
                  <a:gd name="connsiteX338" fmla="*/ 483459 w 4572368"/>
                  <a:gd name="connsiteY338" fmla="*/ 977889 h 2407420"/>
                  <a:gd name="connsiteX339" fmla="*/ 485390 w 4572368"/>
                  <a:gd name="connsiteY339" fmla="*/ 974441 h 2407420"/>
                  <a:gd name="connsiteX340" fmla="*/ 503317 w 4572368"/>
                  <a:gd name="connsiteY340" fmla="*/ 958786 h 2407420"/>
                  <a:gd name="connsiteX341" fmla="*/ 507032 w 4572368"/>
                  <a:gd name="connsiteY341" fmla="*/ 954525 h 2407420"/>
                  <a:gd name="connsiteX342" fmla="*/ 506323 w 4572368"/>
                  <a:gd name="connsiteY342" fmla="*/ 954214 h 2407420"/>
                  <a:gd name="connsiteX343" fmla="*/ 454898 w 4572368"/>
                  <a:gd name="connsiteY343" fmla="*/ 947808 h 2407420"/>
                  <a:gd name="connsiteX344" fmla="*/ 433866 w 4572368"/>
                  <a:gd name="connsiteY344" fmla="*/ 932863 h 2407420"/>
                  <a:gd name="connsiteX345" fmla="*/ 420307 w 4572368"/>
                  <a:gd name="connsiteY345" fmla="*/ 926907 h 2407420"/>
                  <a:gd name="connsiteX346" fmla="*/ 383320 w 4572368"/>
                  <a:gd name="connsiteY346" fmla="*/ 904954 h 2407420"/>
                  <a:gd name="connsiteX347" fmla="*/ 381864 w 4572368"/>
                  <a:gd name="connsiteY347" fmla="*/ 875769 h 2407420"/>
                  <a:gd name="connsiteX348" fmla="*/ 493608 w 4572368"/>
                  <a:gd name="connsiteY348" fmla="*/ 879167 h 2407420"/>
                  <a:gd name="connsiteX349" fmla="*/ 490669 w 4572368"/>
                  <a:gd name="connsiteY349" fmla="*/ 875022 h 2407420"/>
                  <a:gd name="connsiteX350" fmla="*/ 529369 w 4572368"/>
                  <a:gd name="connsiteY350" fmla="*/ 883454 h 2407420"/>
                  <a:gd name="connsiteX351" fmla="*/ 564126 w 4572368"/>
                  <a:gd name="connsiteY351" fmla="*/ 886459 h 2407420"/>
                  <a:gd name="connsiteX352" fmla="*/ 565737 w 4572368"/>
                  <a:gd name="connsiteY352" fmla="*/ 870607 h 2407420"/>
                  <a:gd name="connsiteX353" fmla="*/ 574512 w 4572368"/>
                  <a:gd name="connsiteY353" fmla="*/ 843905 h 2407420"/>
                  <a:gd name="connsiteX354" fmla="*/ 565906 w 4572368"/>
                  <a:gd name="connsiteY354" fmla="*/ 819210 h 2407420"/>
                  <a:gd name="connsiteX355" fmla="*/ 545738 w 4572368"/>
                  <a:gd name="connsiteY355" fmla="*/ 802291 h 2407420"/>
                  <a:gd name="connsiteX356" fmla="*/ 522744 w 4572368"/>
                  <a:gd name="connsiteY356" fmla="*/ 801810 h 2407420"/>
                  <a:gd name="connsiteX357" fmla="*/ 507818 w 4572368"/>
                  <a:gd name="connsiteY357" fmla="*/ 790473 h 2407420"/>
                  <a:gd name="connsiteX358" fmla="*/ 521029 w 4572368"/>
                  <a:gd name="connsiteY358" fmla="*/ 762015 h 2407420"/>
                  <a:gd name="connsiteX359" fmla="*/ 523890 w 4572368"/>
                  <a:gd name="connsiteY359" fmla="*/ 753308 h 2407420"/>
                  <a:gd name="connsiteX360" fmla="*/ 521535 w 4572368"/>
                  <a:gd name="connsiteY360" fmla="*/ 744815 h 2407420"/>
                  <a:gd name="connsiteX361" fmla="*/ 528195 w 4572368"/>
                  <a:gd name="connsiteY361" fmla="*/ 720636 h 2407420"/>
                  <a:gd name="connsiteX362" fmla="*/ 507679 w 4572368"/>
                  <a:gd name="connsiteY362" fmla="*/ 712608 h 2407420"/>
                  <a:gd name="connsiteX363" fmla="*/ 503792 w 4572368"/>
                  <a:gd name="connsiteY363" fmla="*/ 706827 h 2407420"/>
                  <a:gd name="connsiteX364" fmla="*/ 492357 w 4572368"/>
                  <a:gd name="connsiteY364" fmla="*/ 653548 h 2407420"/>
                  <a:gd name="connsiteX365" fmla="*/ 492516 w 4572368"/>
                  <a:gd name="connsiteY365" fmla="*/ 645238 h 2407420"/>
                  <a:gd name="connsiteX366" fmla="*/ 503762 w 4572368"/>
                  <a:gd name="connsiteY366" fmla="*/ 609059 h 2407420"/>
                  <a:gd name="connsiteX367" fmla="*/ 534098 w 4572368"/>
                  <a:gd name="connsiteY367" fmla="*/ 563717 h 2407420"/>
                  <a:gd name="connsiteX368" fmla="*/ 548702 w 4572368"/>
                  <a:gd name="connsiteY368" fmla="*/ 544719 h 2407420"/>
                  <a:gd name="connsiteX369" fmla="*/ 561796 w 4572368"/>
                  <a:gd name="connsiteY369" fmla="*/ 534229 h 2407420"/>
                  <a:gd name="connsiteX370" fmla="*/ 614511 w 4572368"/>
                  <a:gd name="connsiteY370" fmla="*/ 526470 h 2407420"/>
                  <a:gd name="connsiteX371" fmla="*/ 625317 w 4572368"/>
                  <a:gd name="connsiteY371" fmla="*/ 522946 h 2407420"/>
                  <a:gd name="connsiteX372" fmla="*/ 645675 w 4572368"/>
                  <a:gd name="connsiteY372" fmla="*/ 494263 h 2407420"/>
                  <a:gd name="connsiteX373" fmla="*/ 655296 w 4572368"/>
                  <a:gd name="connsiteY373" fmla="*/ 484561 h 2407420"/>
                  <a:gd name="connsiteX374" fmla="*/ 680323 w 4572368"/>
                  <a:gd name="connsiteY374" fmla="*/ 463200 h 2407420"/>
                  <a:gd name="connsiteX375" fmla="*/ 678135 w 4572368"/>
                  <a:gd name="connsiteY375" fmla="*/ 448333 h 2407420"/>
                  <a:gd name="connsiteX376" fmla="*/ 662352 w 4572368"/>
                  <a:gd name="connsiteY376" fmla="*/ 444254 h 2407420"/>
                  <a:gd name="connsiteX377" fmla="*/ 686387 w 4572368"/>
                  <a:gd name="connsiteY377" fmla="*/ 421536 h 2407420"/>
                  <a:gd name="connsiteX378" fmla="*/ 719509 w 4572368"/>
                  <a:gd name="connsiteY378" fmla="*/ 377018 h 2407420"/>
                  <a:gd name="connsiteX379" fmla="*/ 714719 w 4572368"/>
                  <a:gd name="connsiteY379" fmla="*/ 372986 h 2407420"/>
                  <a:gd name="connsiteX380" fmla="*/ 714532 w 4572368"/>
                  <a:gd name="connsiteY380" fmla="*/ 375208 h 2407420"/>
                  <a:gd name="connsiteX381" fmla="*/ 701693 w 4572368"/>
                  <a:gd name="connsiteY381" fmla="*/ 372815 h 2407420"/>
                  <a:gd name="connsiteX382" fmla="*/ 669196 w 4572368"/>
                  <a:gd name="connsiteY382" fmla="*/ 371654 h 2407420"/>
                  <a:gd name="connsiteX383" fmla="*/ 654689 w 4572368"/>
                  <a:gd name="connsiteY383" fmla="*/ 375136 h 2407420"/>
                  <a:gd name="connsiteX384" fmla="*/ 577509 w 4572368"/>
                  <a:gd name="connsiteY384" fmla="*/ 372234 h 2407420"/>
                  <a:gd name="connsiteX385" fmla="*/ 561842 w 4572368"/>
                  <a:gd name="connsiteY385" fmla="*/ 389643 h 2407420"/>
                  <a:gd name="connsiteX386" fmla="*/ 535148 w 4572368"/>
                  <a:gd name="connsiteY386" fmla="*/ 428523 h 2407420"/>
                  <a:gd name="connsiteX387" fmla="*/ 521801 w 4572368"/>
                  <a:gd name="connsiteY387" fmla="*/ 429683 h 2407420"/>
                  <a:gd name="connsiteX388" fmla="*/ 499750 w 4572368"/>
                  <a:gd name="connsiteY388" fmla="*/ 414595 h 2407420"/>
                  <a:gd name="connsiteX389" fmla="*/ 501492 w 4572368"/>
                  <a:gd name="connsiteY389" fmla="*/ 311304 h 2407420"/>
                  <a:gd name="connsiteX390" fmla="*/ 500332 w 4572368"/>
                  <a:gd name="connsiteY390" fmla="*/ 288092 h 2407420"/>
                  <a:gd name="connsiteX391" fmla="*/ 495690 w 4572368"/>
                  <a:gd name="connsiteY391" fmla="*/ 279968 h 2407420"/>
                  <a:gd name="connsiteX392" fmla="*/ 485825 w 4572368"/>
                  <a:gd name="connsiteY392" fmla="*/ 289254 h 2407420"/>
                  <a:gd name="connsiteX393" fmla="*/ 487565 w 4572368"/>
                  <a:gd name="connsiteY393" fmla="*/ 295635 h 2407420"/>
                  <a:gd name="connsiteX394" fmla="*/ 490467 w 4572368"/>
                  <a:gd name="connsiteY394" fmla="*/ 310144 h 2407420"/>
                  <a:gd name="connsiteX395" fmla="*/ 470156 w 4572368"/>
                  <a:gd name="connsiteY395" fmla="*/ 308983 h 2407420"/>
                  <a:gd name="connsiteX396" fmla="*/ 480603 w 4572368"/>
                  <a:gd name="connsiteY396" fmla="*/ 336256 h 2407420"/>
                  <a:gd name="connsiteX397" fmla="*/ 470156 w 4572368"/>
                  <a:gd name="connsiteY397" fmla="*/ 342059 h 2407420"/>
                  <a:gd name="connsiteX398" fmla="*/ 454487 w 4572368"/>
                  <a:gd name="connsiteY398" fmla="*/ 306662 h 2407420"/>
                  <a:gd name="connsiteX399" fmla="*/ 451006 w 4572368"/>
                  <a:gd name="connsiteY399" fmla="*/ 278227 h 2407420"/>
                  <a:gd name="connsiteX400" fmla="*/ 467835 w 4572368"/>
                  <a:gd name="connsiteY400" fmla="*/ 266041 h 2407420"/>
                  <a:gd name="connsiteX401" fmla="*/ 470736 w 4572368"/>
                  <a:gd name="connsiteY401" fmla="*/ 250953 h 2407420"/>
                  <a:gd name="connsiteX402" fmla="*/ 444044 w 4572368"/>
                  <a:gd name="connsiteY402" fmla="*/ 243990 h 2407420"/>
                  <a:gd name="connsiteX403" fmla="*/ 438241 w 4572368"/>
                  <a:gd name="connsiteY403" fmla="*/ 238187 h 2407420"/>
                  <a:gd name="connsiteX404" fmla="*/ 484083 w 4572368"/>
                  <a:gd name="connsiteY404" fmla="*/ 232965 h 2407420"/>
                  <a:gd name="connsiteX405" fmla="*/ 492789 w 4572368"/>
                  <a:gd name="connsiteY405" fmla="*/ 212074 h 2407420"/>
                  <a:gd name="connsiteX406" fmla="*/ 478861 w 4572368"/>
                  <a:gd name="connsiteY406" fmla="*/ 193504 h 2407420"/>
                  <a:gd name="connsiteX407" fmla="*/ 486985 w 4572368"/>
                  <a:gd name="connsiteY407" fmla="*/ 174935 h 2407420"/>
                  <a:gd name="connsiteX408" fmla="*/ 502073 w 4572368"/>
                  <a:gd name="connsiteY408" fmla="*/ 174935 h 2407420"/>
                  <a:gd name="connsiteX409" fmla="*/ 527026 w 4572368"/>
                  <a:gd name="connsiteY409" fmla="*/ 156947 h 2407420"/>
                  <a:gd name="connsiteX410" fmla="*/ 557200 w 4572368"/>
                  <a:gd name="connsiteY410" fmla="*/ 140698 h 2407420"/>
                  <a:gd name="connsiteX411" fmla="*/ 582152 w 4572368"/>
                  <a:gd name="connsiteY411" fmla="*/ 115745 h 2407420"/>
                  <a:gd name="connsiteX412" fmla="*/ 584474 w 4572368"/>
                  <a:gd name="connsiteY412" fmla="*/ 96596 h 2407420"/>
                  <a:gd name="connsiteX413" fmla="*/ 598400 w 4572368"/>
                  <a:gd name="connsiteY413" fmla="*/ 102979 h 2407420"/>
                  <a:gd name="connsiteX414" fmla="*/ 608846 w 4572368"/>
                  <a:gd name="connsiteY414" fmla="*/ 101238 h 2407420"/>
                  <a:gd name="connsiteX415" fmla="*/ 635540 w 4572368"/>
                  <a:gd name="connsiteY415" fmla="*/ 71064 h 2407420"/>
                  <a:gd name="connsiteX416" fmla="*/ 647726 w 4572368"/>
                  <a:gd name="connsiteY416" fmla="*/ 64100 h 2407420"/>
                  <a:gd name="connsiteX417" fmla="*/ 622772 w 4572368"/>
                  <a:gd name="connsiteY417" fmla="*/ 57716 h 2407420"/>
                  <a:gd name="connsiteX418" fmla="*/ 615809 w 4572368"/>
                  <a:gd name="connsiteY418" fmla="*/ 46691 h 2407420"/>
                  <a:gd name="connsiteX419" fmla="*/ 583894 w 4572368"/>
                  <a:gd name="connsiteY419" fmla="*/ 24059 h 2407420"/>
                  <a:gd name="connsiteX420" fmla="*/ 568805 w 4572368"/>
                  <a:gd name="connsiteY420" fmla="*/ 7231 h 240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</a:cxnLst>
                <a:rect l="l" t="t" r="r" b="b"/>
                <a:pathLst>
                  <a:path w="4572368" h="2407420">
                    <a:moveTo>
                      <a:pt x="3420385" y="2295621"/>
                    </a:moveTo>
                    <a:lnTo>
                      <a:pt x="3419637" y="2295672"/>
                    </a:lnTo>
                    <a:lnTo>
                      <a:pt x="3420288" y="2296984"/>
                    </a:lnTo>
                    <a:lnTo>
                      <a:pt x="3424235" y="2299890"/>
                    </a:lnTo>
                    <a:close/>
                    <a:moveTo>
                      <a:pt x="3396137" y="2235439"/>
                    </a:moveTo>
                    <a:lnTo>
                      <a:pt x="3396347" y="2236477"/>
                    </a:lnTo>
                    <a:lnTo>
                      <a:pt x="3396517" y="2236068"/>
                    </a:lnTo>
                    <a:close/>
                    <a:moveTo>
                      <a:pt x="3581300" y="2059232"/>
                    </a:moveTo>
                    <a:lnTo>
                      <a:pt x="3566375" y="2065484"/>
                    </a:lnTo>
                    <a:cubicBezTo>
                      <a:pt x="3562098" y="2068539"/>
                      <a:pt x="3558431" y="2072206"/>
                      <a:pt x="3554155" y="2075261"/>
                    </a:cubicBezTo>
                    <a:cubicBezTo>
                      <a:pt x="3549267" y="2078927"/>
                      <a:pt x="3544531" y="2080607"/>
                      <a:pt x="3539872" y="2080301"/>
                    </a:cubicBezTo>
                    <a:lnTo>
                      <a:pt x="3537353" y="2079049"/>
                    </a:lnTo>
                    <a:lnTo>
                      <a:pt x="3551199" y="2112667"/>
                    </a:lnTo>
                    <a:lnTo>
                      <a:pt x="3555909" y="2099448"/>
                    </a:lnTo>
                    <a:cubicBezTo>
                      <a:pt x="3562935" y="2091810"/>
                      <a:pt x="3568282" y="2083103"/>
                      <a:pt x="3573169" y="2074167"/>
                    </a:cubicBezTo>
                    <a:close/>
                    <a:moveTo>
                      <a:pt x="1649791" y="1783901"/>
                    </a:moveTo>
                    <a:lnTo>
                      <a:pt x="1649338" y="1784638"/>
                    </a:lnTo>
                    <a:lnTo>
                      <a:pt x="1660428" y="1793468"/>
                    </a:lnTo>
                    <a:lnTo>
                      <a:pt x="1660932" y="1792723"/>
                    </a:lnTo>
                    <a:lnTo>
                      <a:pt x="1661104" y="1792457"/>
                    </a:lnTo>
                    <a:close/>
                    <a:moveTo>
                      <a:pt x="4263462" y="1196558"/>
                    </a:moveTo>
                    <a:lnTo>
                      <a:pt x="4261237" y="1199066"/>
                    </a:lnTo>
                    <a:cubicBezTo>
                      <a:pt x="4257723" y="1201817"/>
                      <a:pt x="4253294" y="1204260"/>
                      <a:pt x="4252071" y="1208232"/>
                    </a:cubicBezTo>
                    <a:cubicBezTo>
                      <a:pt x="4245351" y="1227173"/>
                      <a:pt x="4248406" y="1232672"/>
                      <a:pt x="4266735" y="1238171"/>
                    </a:cubicBezTo>
                    <a:lnTo>
                      <a:pt x="4267250" y="1238381"/>
                    </a:lnTo>
                    <a:lnTo>
                      <a:pt x="4285128" y="1233967"/>
                    </a:lnTo>
                    <a:cubicBezTo>
                      <a:pt x="4291009" y="1231218"/>
                      <a:pt x="4296356" y="1227322"/>
                      <a:pt x="4300786" y="1222435"/>
                    </a:cubicBezTo>
                    <a:lnTo>
                      <a:pt x="4302782" y="1218373"/>
                    </a:lnTo>
                    <a:lnTo>
                      <a:pt x="4297143" y="1215650"/>
                    </a:lnTo>
                    <a:cubicBezTo>
                      <a:pt x="4288956" y="1209993"/>
                      <a:pt x="4281392" y="1203469"/>
                      <a:pt x="4273631" y="1197300"/>
                    </a:cubicBezTo>
                    <a:close/>
                    <a:moveTo>
                      <a:pt x="601819" y="719303"/>
                    </a:moveTo>
                    <a:lnTo>
                      <a:pt x="602393" y="720517"/>
                    </a:lnTo>
                    <a:lnTo>
                      <a:pt x="602557" y="720150"/>
                    </a:lnTo>
                    <a:close/>
                    <a:moveTo>
                      <a:pt x="720480" y="377833"/>
                    </a:moveTo>
                    <a:lnTo>
                      <a:pt x="707102" y="399326"/>
                    </a:lnTo>
                    <a:cubicBezTo>
                      <a:pt x="696521" y="409997"/>
                      <a:pt x="709141" y="424435"/>
                      <a:pt x="703974" y="436243"/>
                    </a:cubicBezTo>
                    <a:lnTo>
                      <a:pt x="721534" y="439785"/>
                    </a:lnTo>
                    <a:lnTo>
                      <a:pt x="721319" y="439193"/>
                    </a:lnTo>
                    <a:cubicBezTo>
                      <a:pt x="720855" y="434687"/>
                      <a:pt x="721551" y="430125"/>
                      <a:pt x="723297" y="425142"/>
                    </a:cubicBezTo>
                    <a:cubicBezTo>
                      <a:pt x="726156" y="415562"/>
                      <a:pt x="730035" y="406231"/>
                      <a:pt x="728808" y="395660"/>
                    </a:cubicBezTo>
                    <a:cubicBezTo>
                      <a:pt x="728002" y="390058"/>
                      <a:pt x="726755" y="385160"/>
                      <a:pt x="724190" y="380956"/>
                    </a:cubicBezTo>
                    <a:close/>
                    <a:moveTo>
                      <a:pt x="567851" y="0"/>
                    </a:moveTo>
                    <a:lnTo>
                      <a:pt x="3690886" y="0"/>
                    </a:lnTo>
                    <a:lnTo>
                      <a:pt x="3691270" y="4052"/>
                    </a:lnTo>
                    <a:lnTo>
                      <a:pt x="3691965" y="5021"/>
                    </a:lnTo>
                    <a:lnTo>
                      <a:pt x="3697718" y="0"/>
                    </a:lnTo>
                    <a:lnTo>
                      <a:pt x="3725160" y="0"/>
                    </a:lnTo>
                    <a:lnTo>
                      <a:pt x="3744760" y="20416"/>
                    </a:lnTo>
                    <a:cubicBezTo>
                      <a:pt x="3753098" y="24201"/>
                      <a:pt x="3763009" y="24478"/>
                      <a:pt x="3775814" y="21888"/>
                    </a:cubicBezTo>
                    <a:cubicBezTo>
                      <a:pt x="3788919" y="19092"/>
                      <a:pt x="3785555" y="9026"/>
                      <a:pt x="3785043" y="540"/>
                    </a:cubicBezTo>
                    <a:lnTo>
                      <a:pt x="3784998" y="0"/>
                    </a:lnTo>
                    <a:lnTo>
                      <a:pt x="3810920" y="0"/>
                    </a:lnTo>
                    <a:lnTo>
                      <a:pt x="3823937" y="17019"/>
                    </a:lnTo>
                    <a:cubicBezTo>
                      <a:pt x="3845961" y="36885"/>
                      <a:pt x="3875922" y="43855"/>
                      <a:pt x="3903216" y="55635"/>
                    </a:cubicBezTo>
                    <a:cubicBezTo>
                      <a:pt x="3911957" y="59365"/>
                      <a:pt x="3917334" y="53028"/>
                      <a:pt x="3923346" y="48907"/>
                    </a:cubicBezTo>
                    <a:cubicBezTo>
                      <a:pt x="3932177" y="43740"/>
                      <a:pt x="3940303" y="31101"/>
                      <a:pt x="3950282" y="36633"/>
                    </a:cubicBezTo>
                    <a:cubicBezTo>
                      <a:pt x="3962097" y="43558"/>
                      <a:pt x="3948301" y="55663"/>
                      <a:pt x="3951254" y="65128"/>
                    </a:cubicBezTo>
                    <a:cubicBezTo>
                      <a:pt x="3957415" y="88300"/>
                      <a:pt x="3964130" y="91651"/>
                      <a:pt x="3985874" y="84700"/>
                    </a:cubicBezTo>
                    <a:lnTo>
                      <a:pt x="3986523" y="84561"/>
                    </a:lnTo>
                    <a:lnTo>
                      <a:pt x="4001139" y="68158"/>
                    </a:lnTo>
                    <a:cubicBezTo>
                      <a:pt x="4005072" y="61486"/>
                      <a:pt x="4007706" y="54048"/>
                      <a:pt x="4008768" y="46250"/>
                    </a:cubicBezTo>
                    <a:cubicBezTo>
                      <a:pt x="4010232" y="34202"/>
                      <a:pt x="4008655" y="21586"/>
                      <a:pt x="4003556" y="10279"/>
                    </a:cubicBezTo>
                    <a:lnTo>
                      <a:pt x="3993927" y="0"/>
                    </a:lnTo>
                    <a:lnTo>
                      <a:pt x="4052247" y="0"/>
                    </a:lnTo>
                    <a:lnTo>
                      <a:pt x="4053072" y="16770"/>
                    </a:lnTo>
                    <a:cubicBezTo>
                      <a:pt x="4053585" y="25254"/>
                      <a:pt x="4060299" y="28606"/>
                      <a:pt x="4068305" y="22237"/>
                    </a:cubicBezTo>
                    <a:cubicBezTo>
                      <a:pt x="4069318" y="22425"/>
                      <a:pt x="4070742" y="23215"/>
                      <a:pt x="4070966" y="24831"/>
                    </a:cubicBezTo>
                    <a:cubicBezTo>
                      <a:pt x="4078283" y="27769"/>
                      <a:pt x="4081234" y="37234"/>
                      <a:pt x="4090733" y="36910"/>
                    </a:cubicBezTo>
                    <a:cubicBezTo>
                      <a:pt x="4108595" y="42342"/>
                      <a:pt x="4125632" y="46571"/>
                      <a:pt x="4145197" y="42883"/>
                    </a:cubicBezTo>
                    <a:cubicBezTo>
                      <a:pt x="4178690" y="37601"/>
                      <a:pt x="4189181" y="51619"/>
                      <a:pt x="4179074" y="83288"/>
                    </a:cubicBezTo>
                    <a:cubicBezTo>
                      <a:pt x="4167986" y="117397"/>
                      <a:pt x="4171920" y="124423"/>
                      <a:pt x="4208020" y="133260"/>
                    </a:cubicBezTo>
                    <a:cubicBezTo>
                      <a:pt x="4209034" y="133450"/>
                      <a:pt x="4209034" y="133450"/>
                      <a:pt x="4210047" y="133638"/>
                    </a:cubicBezTo>
                    <a:cubicBezTo>
                      <a:pt x="4248811" y="145071"/>
                      <a:pt x="4252675" y="146840"/>
                      <a:pt x="4235576" y="185070"/>
                    </a:cubicBezTo>
                    <a:cubicBezTo>
                      <a:pt x="4231055" y="195236"/>
                      <a:pt x="4218652" y="205505"/>
                      <a:pt x="4225847" y="214713"/>
                    </a:cubicBezTo>
                    <a:cubicBezTo>
                      <a:pt x="4234690" y="226326"/>
                      <a:pt x="4248708" y="215835"/>
                      <a:pt x="4260800" y="212849"/>
                    </a:cubicBezTo>
                    <a:cubicBezTo>
                      <a:pt x="4266847" y="211357"/>
                      <a:pt x="4272481" y="209263"/>
                      <a:pt x="4278115" y="207168"/>
                    </a:cubicBezTo>
                    <a:cubicBezTo>
                      <a:pt x="4285843" y="210707"/>
                      <a:pt x="4283884" y="215585"/>
                      <a:pt x="4278473" y="219294"/>
                    </a:cubicBezTo>
                    <a:cubicBezTo>
                      <a:pt x="4274677" y="222780"/>
                      <a:pt x="4270242" y="224050"/>
                      <a:pt x="4267874" y="228327"/>
                    </a:cubicBezTo>
                    <a:cubicBezTo>
                      <a:pt x="4260279" y="235298"/>
                      <a:pt x="4252685" y="242269"/>
                      <a:pt x="4245504" y="249842"/>
                    </a:cubicBezTo>
                    <a:cubicBezTo>
                      <a:pt x="4230953" y="266001"/>
                      <a:pt x="4232479" y="274676"/>
                      <a:pt x="4252213" y="284127"/>
                    </a:cubicBezTo>
                    <a:cubicBezTo>
                      <a:pt x="4261366" y="288458"/>
                      <a:pt x="4272100" y="289938"/>
                      <a:pt x="4281856" y="293855"/>
                    </a:cubicBezTo>
                    <a:cubicBezTo>
                      <a:pt x="4288760" y="296194"/>
                      <a:pt x="4297878" y="297896"/>
                      <a:pt x="4299406" y="306569"/>
                    </a:cubicBezTo>
                    <a:cubicBezTo>
                      <a:pt x="4300743" y="316257"/>
                      <a:pt x="4293528" y="321203"/>
                      <a:pt x="4286725" y="326748"/>
                    </a:cubicBezTo>
                    <a:cubicBezTo>
                      <a:pt x="4278118" y="333531"/>
                      <a:pt x="4268688" y="339111"/>
                      <a:pt x="4259068" y="345703"/>
                    </a:cubicBezTo>
                    <a:cubicBezTo>
                      <a:pt x="4248846" y="352709"/>
                      <a:pt x="4245907" y="360025"/>
                      <a:pt x="4251521" y="372083"/>
                    </a:cubicBezTo>
                    <a:cubicBezTo>
                      <a:pt x="4261701" y="393385"/>
                      <a:pt x="4257025" y="407194"/>
                      <a:pt x="4239400" y="420156"/>
                    </a:cubicBezTo>
                    <a:cubicBezTo>
                      <a:pt x="4200954" y="449157"/>
                      <a:pt x="4200798" y="452798"/>
                      <a:pt x="4235810" y="487124"/>
                    </a:cubicBezTo>
                    <a:lnTo>
                      <a:pt x="4241565" y="493546"/>
                    </a:lnTo>
                    <a:lnTo>
                      <a:pt x="4257470" y="498223"/>
                    </a:lnTo>
                    <a:cubicBezTo>
                      <a:pt x="4269474" y="504137"/>
                      <a:pt x="4277114" y="516574"/>
                      <a:pt x="4279466" y="526450"/>
                    </a:cubicBezTo>
                    <a:cubicBezTo>
                      <a:pt x="4282039" y="537940"/>
                      <a:pt x="4286349" y="542940"/>
                      <a:pt x="4301358" y="546791"/>
                    </a:cubicBezTo>
                    <a:cubicBezTo>
                      <a:pt x="4276162" y="552573"/>
                      <a:pt x="4281107" y="559787"/>
                      <a:pt x="4294347" y="567504"/>
                    </a:cubicBezTo>
                    <a:cubicBezTo>
                      <a:pt x="4286436" y="573367"/>
                      <a:pt x="4278666" y="578470"/>
                      <a:pt x="4272327" y="584693"/>
                    </a:cubicBezTo>
                    <a:lnTo>
                      <a:pt x="4264461" y="598680"/>
                    </a:lnTo>
                    <a:lnTo>
                      <a:pt x="4268701" y="600226"/>
                    </a:lnTo>
                    <a:cubicBezTo>
                      <a:pt x="4273552" y="600215"/>
                      <a:pt x="4278483" y="598382"/>
                      <a:pt x="4283893" y="594672"/>
                    </a:cubicBezTo>
                    <a:cubicBezTo>
                      <a:pt x="4312153" y="575306"/>
                      <a:pt x="4315794" y="575461"/>
                      <a:pt x="4338803" y="603876"/>
                    </a:cubicBezTo>
                    <a:cubicBezTo>
                      <a:pt x="4348058" y="616091"/>
                      <a:pt x="4353469" y="612380"/>
                      <a:pt x="4358590" y="601802"/>
                    </a:cubicBezTo>
                    <a:cubicBezTo>
                      <a:pt x="4372196" y="590710"/>
                      <a:pt x="4372175" y="604863"/>
                      <a:pt x="4376107" y="611889"/>
                    </a:cubicBezTo>
                    <a:cubicBezTo>
                      <a:pt x="4386042" y="645728"/>
                      <a:pt x="4406032" y="659422"/>
                      <a:pt x="4443012" y="657936"/>
                    </a:cubicBezTo>
                    <a:cubicBezTo>
                      <a:pt x="4474135" y="656931"/>
                      <a:pt x="4479837" y="660093"/>
                      <a:pt x="4479506" y="681526"/>
                    </a:cubicBezTo>
                    <a:cubicBezTo>
                      <a:pt x="4475365" y="689668"/>
                      <a:pt x="4466756" y="696450"/>
                      <a:pt x="4471548" y="707307"/>
                    </a:cubicBezTo>
                    <a:cubicBezTo>
                      <a:pt x="4474755" y="721013"/>
                      <a:pt x="4484734" y="726546"/>
                      <a:pt x="4497717" y="730019"/>
                    </a:cubicBezTo>
                    <a:cubicBezTo>
                      <a:pt x="4509688" y="733302"/>
                      <a:pt x="4524441" y="732910"/>
                      <a:pt x="4529489" y="748010"/>
                    </a:cubicBezTo>
                    <a:cubicBezTo>
                      <a:pt x="4525158" y="757163"/>
                      <a:pt x="4520414" y="765716"/>
                      <a:pt x="4518523" y="775850"/>
                    </a:cubicBezTo>
                    <a:cubicBezTo>
                      <a:pt x="4517389" y="781929"/>
                      <a:pt x="4506532" y="786719"/>
                      <a:pt x="4516130" y="794278"/>
                    </a:cubicBezTo>
                    <a:cubicBezTo>
                      <a:pt x="4521421" y="796838"/>
                      <a:pt x="4527054" y="794744"/>
                      <a:pt x="4532122" y="795690"/>
                    </a:cubicBezTo>
                    <a:cubicBezTo>
                      <a:pt x="4533136" y="795880"/>
                      <a:pt x="4534337" y="795056"/>
                      <a:pt x="4535540" y="794231"/>
                    </a:cubicBezTo>
                    <a:cubicBezTo>
                      <a:pt x="4544025" y="793718"/>
                      <a:pt x="4549747" y="782726"/>
                      <a:pt x="4559725" y="788260"/>
                    </a:cubicBezTo>
                    <a:cubicBezTo>
                      <a:pt x="4562264" y="797123"/>
                      <a:pt x="4554827" y="800454"/>
                      <a:pt x="4549827" y="804763"/>
                    </a:cubicBezTo>
                    <a:cubicBezTo>
                      <a:pt x="4544828" y="809073"/>
                      <a:pt x="4539227" y="813795"/>
                      <a:pt x="4534641" y="818707"/>
                    </a:cubicBezTo>
                    <a:cubicBezTo>
                      <a:pt x="4516481" y="837337"/>
                      <a:pt x="4518607" y="845601"/>
                      <a:pt x="4543185" y="854382"/>
                    </a:cubicBezTo>
                    <a:cubicBezTo>
                      <a:pt x="4549678" y="856119"/>
                      <a:pt x="4556771" y="857444"/>
                      <a:pt x="4563452" y="858166"/>
                    </a:cubicBezTo>
                    <a:cubicBezTo>
                      <a:pt x="4576503" y="866894"/>
                      <a:pt x="4574200" y="876427"/>
                      <a:pt x="4563186" y="884858"/>
                    </a:cubicBezTo>
                    <a:cubicBezTo>
                      <a:pt x="4557587" y="889580"/>
                      <a:pt x="4550975" y="894112"/>
                      <a:pt x="4544549" y="897632"/>
                    </a:cubicBezTo>
                    <a:cubicBezTo>
                      <a:pt x="4534515" y="903624"/>
                      <a:pt x="4529741" y="909548"/>
                      <a:pt x="4536779" y="922397"/>
                    </a:cubicBezTo>
                    <a:cubicBezTo>
                      <a:pt x="4544643" y="936449"/>
                      <a:pt x="4537528" y="949278"/>
                      <a:pt x="4525315" y="958533"/>
                    </a:cubicBezTo>
                    <a:cubicBezTo>
                      <a:pt x="4497089" y="980529"/>
                      <a:pt x="4497089" y="980529"/>
                      <a:pt x="4517058" y="1008376"/>
                    </a:cubicBezTo>
                    <a:cubicBezTo>
                      <a:pt x="4521179" y="1014388"/>
                      <a:pt x="4534988" y="1019063"/>
                      <a:pt x="4519733" y="1027749"/>
                    </a:cubicBezTo>
                    <a:cubicBezTo>
                      <a:pt x="4515680" y="1026993"/>
                      <a:pt x="4511626" y="1026237"/>
                      <a:pt x="4508174" y="1025068"/>
                    </a:cubicBezTo>
                    <a:cubicBezTo>
                      <a:pt x="4493610" y="1024446"/>
                      <a:pt x="4496751" y="1032897"/>
                      <a:pt x="4499290" y="1041760"/>
                    </a:cubicBezTo>
                    <a:cubicBezTo>
                      <a:pt x="4505950" y="1056635"/>
                      <a:pt x="4507322" y="1068952"/>
                      <a:pt x="4491275" y="1079064"/>
                    </a:cubicBezTo>
                    <a:cubicBezTo>
                      <a:pt x="4484251" y="1082996"/>
                      <a:pt x="4480522" y="1091737"/>
                      <a:pt x="4475144" y="1098074"/>
                    </a:cubicBezTo>
                    <a:cubicBezTo>
                      <a:pt x="4466570" y="1107484"/>
                      <a:pt x="4456917" y="1111449"/>
                      <a:pt x="4443934" y="1107976"/>
                    </a:cubicBezTo>
                    <a:cubicBezTo>
                      <a:pt x="4418789" y="1102233"/>
                      <a:pt x="4406953" y="1109462"/>
                      <a:pt x="4399184" y="1134228"/>
                    </a:cubicBezTo>
                    <a:cubicBezTo>
                      <a:pt x="4397035" y="1140118"/>
                      <a:pt x="4395900" y="1146198"/>
                      <a:pt x="4393752" y="1152089"/>
                    </a:cubicBezTo>
                    <a:cubicBezTo>
                      <a:pt x="4389076" y="1165898"/>
                      <a:pt x="4379645" y="1171478"/>
                      <a:pt x="4364858" y="1169241"/>
                    </a:cubicBezTo>
                    <a:cubicBezTo>
                      <a:pt x="4354978" y="1167395"/>
                      <a:pt x="4344276" y="1163628"/>
                      <a:pt x="4336492" y="1169918"/>
                    </a:cubicBezTo>
                    <a:lnTo>
                      <a:pt x="4329986" y="1179746"/>
                    </a:lnTo>
                    <a:lnTo>
                      <a:pt x="4330113" y="1180885"/>
                    </a:lnTo>
                    <a:cubicBezTo>
                      <a:pt x="4332557" y="1186995"/>
                      <a:pt x="4335002" y="1196160"/>
                      <a:pt x="4343556" y="1185162"/>
                    </a:cubicBezTo>
                    <a:cubicBezTo>
                      <a:pt x="4352721" y="1183941"/>
                      <a:pt x="4365552" y="1175386"/>
                      <a:pt x="4361274" y="1196161"/>
                    </a:cubicBezTo>
                    <a:cubicBezTo>
                      <a:pt x="4361275" y="1197383"/>
                      <a:pt x="4361275" y="1197994"/>
                      <a:pt x="4360053" y="1199215"/>
                    </a:cubicBezTo>
                    <a:cubicBezTo>
                      <a:pt x="4351499" y="1204715"/>
                      <a:pt x="4350277" y="1215103"/>
                      <a:pt x="4345388" y="1223045"/>
                    </a:cubicBezTo>
                    <a:cubicBezTo>
                      <a:pt x="4341722" y="1229154"/>
                      <a:pt x="4344778" y="1234655"/>
                      <a:pt x="4353332" y="1234042"/>
                    </a:cubicBezTo>
                    <a:cubicBezTo>
                      <a:pt x="4353943" y="1234654"/>
                      <a:pt x="4354552" y="1235876"/>
                      <a:pt x="4353943" y="1237098"/>
                    </a:cubicBezTo>
                    <a:cubicBezTo>
                      <a:pt x="4357609" y="1242597"/>
                      <a:pt x="4355165" y="1250540"/>
                      <a:pt x="4361886" y="1254817"/>
                    </a:cubicBezTo>
                    <a:cubicBezTo>
                      <a:pt x="4371662" y="1267038"/>
                      <a:pt x="4381438" y="1278036"/>
                      <a:pt x="4396714" y="1284756"/>
                    </a:cubicBezTo>
                    <a:cubicBezTo>
                      <a:pt x="4422375" y="1296976"/>
                      <a:pt x="4422987" y="1311641"/>
                      <a:pt x="4400991" y="1328749"/>
                    </a:cubicBezTo>
                    <a:cubicBezTo>
                      <a:pt x="4377161" y="1347080"/>
                      <a:pt x="4376550" y="1353800"/>
                      <a:pt x="4397324" y="1377017"/>
                    </a:cubicBezTo>
                    <a:cubicBezTo>
                      <a:pt x="4397935" y="1377630"/>
                      <a:pt x="4397935" y="1377630"/>
                      <a:pt x="4398547" y="1378241"/>
                    </a:cubicBezTo>
                    <a:cubicBezTo>
                      <a:pt x="4419931" y="1404514"/>
                      <a:pt x="4421764" y="1407569"/>
                      <a:pt x="4391825" y="1425900"/>
                    </a:cubicBezTo>
                    <a:cubicBezTo>
                      <a:pt x="4383882" y="1430787"/>
                      <a:pt x="4370441" y="1432009"/>
                      <a:pt x="4371051" y="1441786"/>
                    </a:cubicBezTo>
                    <a:cubicBezTo>
                      <a:pt x="4371662" y="1454006"/>
                      <a:pt x="4386327" y="1453395"/>
                      <a:pt x="4396102" y="1457060"/>
                    </a:cubicBezTo>
                    <a:cubicBezTo>
                      <a:pt x="4400991" y="1458895"/>
                      <a:pt x="4405878" y="1460116"/>
                      <a:pt x="4410767" y="1461338"/>
                    </a:cubicBezTo>
                    <a:cubicBezTo>
                      <a:pt x="4414433" y="1467448"/>
                      <a:pt x="4410767" y="1469891"/>
                      <a:pt x="4405268" y="1469892"/>
                    </a:cubicBezTo>
                    <a:cubicBezTo>
                      <a:pt x="4400990" y="1470504"/>
                      <a:pt x="4397324" y="1469281"/>
                      <a:pt x="4393657" y="1471114"/>
                    </a:cubicBezTo>
                    <a:cubicBezTo>
                      <a:pt x="4385104" y="1472335"/>
                      <a:pt x="4376550" y="1473557"/>
                      <a:pt x="4367996" y="1475390"/>
                    </a:cubicBezTo>
                    <a:cubicBezTo>
                      <a:pt x="4350277" y="1479668"/>
                      <a:pt x="4347221" y="1486390"/>
                      <a:pt x="4356387" y="1502276"/>
                    </a:cubicBezTo>
                    <a:cubicBezTo>
                      <a:pt x="4360664" y="1509607"/>
                      <a:pt x="4367385" y="1515718"/>
                      <a:pt x="4372272" y="1523050"/>
                    </a:cubicBezTo>
                    <a:cubicBezTo>
                      <a:pt x="4375939" y="1527938"/>
                      <a:pt x="4381437" y="1533436"/>
                      <a:pt x="4378383" y="1540157"/>
                    </a:cubicBezTo>
                    <a:cubicBezTo>
                      <a:pt x="4374717" y="1547491"/>
                      <a:pt x="4367385" y="1547490"/>
                      <a:pt x="4360052" y="1548100"/>
                    </a:cubicBezTo>
                    <a:cubicBezTo>
                      <a:pt x="4350888" y="1548712"/>
                      <a:pt x="4341723" y="1548101"/>
                      <a:pt x="4331946" y="1548101"/>
                    </a:cubicBezTo>
                    <a:cubicBezTo>
                      <a:pt x="4321560" y="1548100"/>
                      <a:pt x="4316061" y="1551766"/>
                      <a:pt x="4314227" y="1562764"/>
                    </a:cubicBezTo>
                    <a:cubicBezTo>
                      <a:pt x="4311173" y="1582317"/>
                      <a:pt x="4301397" y="1589649"/>
                      <a:pt x="4283066" y="1590260"/>
                    </a:cubicBezTo>
                    <a:cubicBezTo>
                      <a:pt x="4242740" y="1592093"/>
                      <a:pt x="4240907" y="1594536"/>
                      <a:pt x="4248849" y="1634863"/>
                    </a:cubicBezTo>
                    <a:lnTo>
                      <a:pt x="4249786" y="1642030"/>
                    </a:lnTo>
                    <a:lnTo>
                      <a:pt x="4258565" y="1652802"/>
                    </a:lnTo>
                    <a:cubicBezTo>
                      <a:pt x="4264065" y="1662579"/>
                      <a:pt x="4263453" y="1674799"/>
                      <a:pt x="4260398" y="1682742"/>
                    </a:cubicBezTo>
                    <a:cubicBezTo>
                      <a:pt x="4256732" y="1691907"/>
                      <a:pt x="4257343" y="1697406"/>
                      <a:pt x="4265897" y="1707182"/>
                    </a:cubicBezTo>
                    <a:cubicBezTo>
                      <a:pt x="4245735" y="1699240"/>
                      <a:pt x="4245735" y="1706571"/>
                      <a:pt x="4251232" y="1718180"/>
                    </a:cubicBezTo>
                    <a:cubicBezTo>
                      <a:pt x="4242984" y="1718485"/>
                      <a:pt x="4235194" y="1718332"/>
                      <a:pt x="4227862" y="1719631"/>
                    </a:cubicBezTo>
                    <a:lnTo>
                      <a:pt x="4215796" y="1725576"/>
                    </a:lnTo>
                    <a:lnTo>
                      <a:pt x="4217994" y="1728653"/>
                    </a:lnTo>
                    <a:cubicBezTo>
                      <a:pt x="4221355" y="1730944"/>
                      <a:pt x="4225631" y="1732013"/>
                      <a:pt x="4231130" y="1732013"/>
                    </a:cubicBezTo>
                    <a:cubicBezTo>
                      <a:pt x="4259847" y="1732013"/>
                      <a:pt x="4262292" y="1733846"/>
                      <a:pt x="4264736" y="1764397"/>
                    </a:cubicBezTo>
                    <a:cubicBezTo>
                      <a:pt x="4265347" y="1777227"/>
                      <a:pt x="4270846" y="1777227"/>
                      <a:pt x="4279401" y="1772340"/>
                    </a:cubicBezTo>
                    <a:cubicBezTo>
                      <a:pt x="4294065" y="1771118"/>
                      <a:pt x="4287343" y="1780894"/>
                      <a:pt x="4286732" y="1787616"/>
                    </a:cubicBezTo>
                    <a:cubicBezTo>
                      <a:pt x="4277567" y="1815722"/>
                      <a:pt x="4284898" y="1834661"/>
                      <a:pt x="4311172" y="1851159"/>
                    </a:cubicBezTo>
                    <a:cubicBezTo>
                      <a:pt x="4333169" y="1865212"/>
                      <a:pt x="4335613" y="1870101"/>
                      <a:pt x="4325226" y="1884764"/>
                    </a:cubicBezTo>
                    <a:cubicBezTo>
                      <a:pt x="4318505" y="1888431"/>
                      <a:pt x="4309340" y="1889041"/>
                      <a:pt x="4307506" y="1898819"/>
                    </a:cubicBezTo>
                    <a:cubicBezTo>
                      <a:pt x="4303230" y="1909816"/>
                      <a:pt x="4307507" y="1918370"/>
                      <a:pt x="4314839" y="1926924"/>
                    </a:cubicBezTo>
                    <a:cubicBezTo>
                      <a:pt x="4321560" y="1934868"/>
                      <a:pt x="4331947" y="1941588"/>
                      <a:pt x="4328281" y="1954419"/>
                    </a:cubicBezTo>
                    <a:cubicBezTo>
                      <a:pt x="4320949" y="1958696"/>
                      <a:pt x="4313616" y="1962362"/>
                      <a:pt x="4307507" y="1968472"/>
                    </a:cubicBezTo>
                    <a:cubicBezTo>
                      <a:pt x="4303840" y="1972138"/>
                      <a:pt x="4294064" y="1970305"/>
                      <a:pt x="4297119" y="1980082"/>
                    </a:cubicBezTo>
                    <a:cubicBezTo>
                      <a:pt x="4299564" y="1984358"/>
                      <a:pt x="4304452" y="1985581"/>
                      <a:pt x="4307507" y="1988636"/>
                    </a:cubicBezTo>
                    <a:cubicBezTo>
                      <a:pt x="4308117" y="1989247"/>
                      <a:pt x="4309340" y="1989246"/>
                      <a:pt x="4310562" y="1989247"/>
                    </a:cubicBezTo>
                    <a:cubicBezTo>
                      <a:pt x="4316672" y="1992912"/>
                      <a:pt x="4325837" y="1988025"/>
                      <a:pt x="4330114" y="1996579"/>
                    </a:cubicBezTo>
                    <a:cubicBezTo>
                      <a:pt x="4327669" y="2003910"/>
                      <a:pt x="4320947" y="2002689"/>
                      <a:pt x="4315449" y="2003301"/>
                    </a:cubicBezTo>
                    <a:cubicBezTo>
                      <a:pt x="4309951" y="2003910"/>
                      <a:pt x="4303840" y="2004522"/>
                      <a:pt x="4298342" y="2005744"/>
                    </a:cubicBezTo>
                    <a:cubicBezTo>
                      <a:pt x="4276956" y="2010021"/>
                      <a:pt x="4274511" y="2016742"/>
                      <a:pt x="4287344" y="2034461"/>
                    </a:cubicBezTo>
                    <a:cubicBezTo>
                      <a:pt x="4291009" y="2038739"/>
                      <a:pt x="4295286" y="2043015"/>
                      <a:pt x="4299564" y="2046680"/>
                    </a:cubicBezTo>
                    <a:cubicBezTo>
                      <a:pt x="4304452" y="2058902"/>
                      <a:pt x="4298342" y="2064401"/>
                      <a:pt x="4286732" y="2065011"/>
                    </a:cubicBezTo>
                    <a:cubicBezTo>
                      <a:pt x="4280622" y="2065623"/>
                      <a:pt x="4273902" y="2065622"/>
                      <a:pt x="4267790" y="2065011"/>
                    </a:cubicBezTo>
                    <a:cubicBezTo>
                      <a:pt x="4258015" y="2064400"/>
                      <a:pt x="4251904" y="2066232"/>
                      <a:pt x="4250683" y="2078453"/>
                    </a:cubicBezTo>
                    <a:cubicBezTo>
                      <a:pt x="4249461" y="2091896"/>
                      <a:pt x="4238463" y="2097395"/>
                      <a:pt x="4225633" y="2098006"/>
                    </a:cubicBezTo>
                    <a:cubicBezTo>
                      <a:pt x="4195692" y="2099839"/>
                      <a:pt x="4195692" y="2099839"/>
                      <a:pt x="4196303" y="2128556"/>
                    </a:cubicBezTo>
                    <a:cubicBezTo>
                      <a:pt x="4196303" y="2134667"/>
                      <a:pt x="4203636" y="2144443"/>
                      <a:pt x="4188972" y="2143220"/>
                    </a:cubicBezTo>
                    <a:cubicBezTo>
                      <a:pt x="4186527" y="2140776"/>
                      <a:pt x="4184084" y="2138332"/>
                      <a:pt x="4182250" y="2135888"/>
                    </a:cubicBezTo>
                    <a:cubicBezTo>
                      <a:pt x="4172475" y="2128557"/>
                      <a:pt x="4170642" y="2135888"/>
                      <a:pt x="4168197" y="2143220"/>
                    </a:cubicBezTo>
                    <a:cubicBezTo>
                      <a:pt x="4165753" y="2156662"/>
                      <a:pt x="4160866" y="2165827"/>
                      <a:pt x="4144979" y="2165216"/>
                    </a:cubicBezTo>
                    <a:cubicBezTo>
                      <a:pt x="4138257" y="2164605"/>
                      <a:pt x="4131537" y="2168881"/>
                      <a:pt x="4124816" y="2170715"/>
                    </a:cubicBezTo>
                    <a:cubicBezTo>
                      <a:pt x="4114428" y="2173159"/>
                      <a:pt x="4105875" y="2171326"/>
                      <a:pt x="4098543" y="2162772"/>
                    </a:cubicBezTo>
                    <a:cubicBezTo>
                      <a:pt x="4083878" y="2146886"/>
                      <a:pt x="4072270" y="2146276"/>
                      <a:pt x="4055161" y="2159717"/>
                    </a:cubicBezTo>
                    <a:cubicBezTo>
                      <a:pt x="4050884" y="2162773"/>
                      <a:pt x="4047217" y="2166439"/>
                      <a:pt x="4042940" y="2169493"/>
                    </a:cubicBezTo>
                    <a:cubicBezTo>
                      <a:pt x="4033165" y="2176826"/>
                      <a:pt x="4024000" y="2176215"/>
                      <a:pt x="4014835" y="2167660"/>
                    </a:cubicBezTo>
                    <a:cubicBezTo>
                      <a:pt x="4006892" y="2159716"/>
                      <a:pt x="3999560" y="2148719"/>
                      <a:pt x="3985507" y="2158496"/>
                    </a:cubicBezTo>
                    <a:cubicBezTo>
                      <a:pt x="3973287" y="2167049"/>
                      <a:pt x="3961067" y="2175603"/>
                      <a:pt x="3967787" y="2193322"/>
                    </a:cubicBezTo>
                    <a:cubicBezTo>
                      <a:pt x="3968397" y="2195156"/>
                      <a:pt x="3969010" y="2198211"/>
                      <a:pt x="3965954" y="2199432"/>
                    </a:cubicBezTo>
                    <a:cubicBezTo>
                      <a:pt x="3960454" y="2198822"/>
                      <a:pt x="3960455" y="2193322"/>
                      <a:pt x="3958622" y="2189656"/>
                    </a:cubicBezTo>
                    <a:cubicBezTo>
                      <a:pt x="3947014" y="2176215"/>
                      <a:pt x="3943347" y="2159718"/>
                      <a:pt x="3938460" y="2143831"/>
                    </a:cubicBezTo>
                    <a:cubicBezTo>
                      <a:pt x="3934182" y="2135889"/>
                      <a:pt x="3926239" y="2135888"/>
                      <a:pt x="3918296" y="2135888"/>
                    </a:cubicBezTo>
                    <a:cubicBezTo>
                      <a:pt x="3910964" y="2135888"/>
                      <a:pt x="3903022" y="2136500"/>
                      <a:pt x="3895689" y="2136500"/>
                    </a:cubicBezTo>
                    <a:cubicBezTo>
                      <a:pt x="3868804" y="2137110"/>
                      <a:pt x="3868194" y="2136500"/>
                      <a:pt x="3865750" y="2110837"/>
                    </a:cubicBezTo>
                    <a:cubicBezTo>
                      <a:pt x="3844974" y="2117558"/>
                      <a:pt x="3844974" y="2117558"/>
                      <a:pt x="3843754" y="2094951"/>
                    </a:cubicBezTo>
                    <a:cubicBezTo>
                      <a:pt x="3843753" y="2090673"/>
                      <a:pt x="3843143" y="2086395"/>
                      <a:pt x="3838866" y="2084563"/>
                    </a:cubicBezTo>
                    <a:cubicBezTo>
                      <a:pt x="3834588" y="2082730"/>
                      <a:pt x="3832755" y="2087008"/>
                      <a:pt x="3830311" y="2089451"/>
                    </a:cubicBezTo>
                    <a:cubicBezTo>
                      <a:pt x="3826033" y="2094340"/>
                      <a:pt x="3821757" y="2099227"/>
                      <a:pt x="3816869" y="2103505"/>
                    </a:cubicBezTo>
                    <a:cubicBezTo>
                      <a:pt x="3807704" y="2112059"/>
                      <a:pt x="3805871" y="2120613"/>
                      <a:pt x="3813814" y="2131000"/>
                    </a:cubicBezTo>
                    <a:cubicBezTo>
                      <a:pt x="3819314" y="2138332"/>
                      <a:pt x="3820535" y="2145664"/>
                      <a:pt x="3814424" y="2152996"/>
                    </a:cubicBezTo>
                    <a:cubicBezTo>
                      <a:pt x="3807704" y="2157274"/>
                      <a:pt x="3802815" y="2152995"/>
                      <a:pt x="3799150" y="2148719"/>
                    </a:cubicBezTo>
                    <a:cubicBezTo>
                      <a:pt x="3775932" y="2122446"/>
                      <a:pt x="3744771" y="2118169"/>
                      <a:pt x="3712387" y="2115725"/>
                    </a:cubicBezTo>
                    <a:cubicBezTo>
                      <a:pt x="3695431" y="2114808"/>
                      <a:pt x="3689475" y="2111486"/>
                      <a:pt x="3690907" y="2100603"/>
                    </a:cubicBezTo>
                    <a:lnTo>
                      <a:pt x="3693678" y="2090586"/>
                    </a:lnTo>
                    <a:lnTo>
                      <a:pt x="3679225" y="2086582"/>
                    </a:lnTo>
                    <a:lnTo>
                      <a:pt x="3674950" y="2087629"/>
                    </a:lnTo>
                    <a:lnTo>
                      <a:pt x="3679332" y="2096392"/>
                    </a:lnTo>
                    <a:cubicBezTo>
                      <a:pt x="3689719" y="2119611"/>
                      <a:pt x="3681776" y="2133664"/>
                      <a:pt x="3656113" y="2136108"/>
                    </a:cubicBezTo>
                    <a:cubicBezTo>
                      <a:pt x="3645115" y="2137329"/>
                      <a:pt x="3634116" y="2135497"/>
                      <a:pt x="3623118" y="2139163"/>
                    </a:cubicBezTo>
                    <a:cubicBezTo>
                      <a:pt x="3604178" y="2145273"/>
                      <a:pt x="3601123" y="2151994"/>
                      <a:pt x="3612732" y="2167879"/>
                    </a:cubicBezTo>
                    <a:cubicBezTo>
                      <a:pt x="3615788" y="2172769"/>
                      <a:pt x="3620063" y="2177045"/>
                      <a:pt x="3623730" y="2181321"/>
                    </a:cubicBezTo>
                    <a:cubicBezTo>
                      <a:pt x="3627396" y="2184988"/>
                      <a:pt x="3631062" y="2188655"/>
                      <a:pt x="3634728" y="2193543"/>
                    </a:cubicBezTo>
                    <a:cubicBezTo>
                      <a:pt x="3599290" y="2188655"/>
                      <a:pt x="3587069" y="2174600"/>
                      <a:pt x="3588292" y="2141606"/>
                    </a:cubicBezTo>
                    <a:cubicBezTo>
                      <a:pt x="3588902" y="2125721"/>
                      <a:pt x="3584015" y="2121444"/>
                      <a:pt x="3572406" y="2126332"/>
                    </a:cubicBezTo>
                    <a:cubicBezTo>
                      <a:pt x="3569350" y="2127859"/>
                      <a:pt x="3565684" y="2131373"/>
                      <a:pt x="3562323" y="2133511"/>
                    </a:cubicBezTo>
                    <a:lnTo>
                      <a:pt x="3560124" y="2134334"/>
                    </a:lnTo>
                    <a:lnTo>
                      <a:pt x="3574081" y="2168218"/>
                    </a:lnTo>
                    <a:cubicBezTo>
                      <a:pt x="3577106" y="2175561"/>
                      <a:pt x="3581492" y="2183005"/>
                      <a:pt x="3578404" y="2191547"/>
                    </a:cubicBezTo>
                    <a:cubicBezTo>
                      <a:pt x="3579201" y="2191880"/>
                      <a:pt x="3579999" y="2192212"/>
                      <a:pt x="3580797" y="2192544"/>
                    </a:cubicBezTo>
                    <a:cubicBezTo>
                      <a:pt x="3595154" y="2209758"/>
                      <a:pt x="3600143" y="2231493"/>
                      <a:pt x="3610780" y="2250901"/>
                    </a:cubicBezTo>
                    <a:cubicBezTo>
                      <a:pt x="3630892" y="2286890"/>
                      <a:pt x="3650103" y="2323912"/>
                      <a:pt x="3680816" y="2353553"/>
                    </a:cubicBezTo>
                    <a:cubicBezTo>
                      <a:pt x="3689757" y="2362425"/>
                      <a:pt x="3697469" y="2373126"/>
                      <a:pt x="3701225" y="2385456"/>
                    </a:cubicBezTo>
                    <a:lnTo>
                      <a:pt x="3706369" y="2407420"/>
                    </a:lnTo>
                    <a:lnTo>
                      <a:pt x="1080113" y="2407420"/>
                    </a:lnTo>
                    <a:lnTo>
                      <a:pt x="1077797" y="2390172"/>
                    </a:lnTo>
                    <a:cubicBezTo>
                      <a:pt x="1073504" y="2376320"/>
                      <a:pt x="1063270" y="2376152"/>
                      <a:pt x="1042370" y="2386668"/>
                    </a:cubicBezTo>
                    <a:cubicBezTo>
                      <a:pt x="1035515" y="2390853"/>
                      <a:pt x="1028519" y="2395896"/>
                      <a:pt x="1022383" y="2401082"/>
                    </a:cubicBezTo>
                    <a:cubicBezTo>
                      <a:pt x="1004069" y="2405178"/>
                      <a:pt x="997721" y="2395321"/>
                      <a:pt x="999508" y="2378841"/>
                    </a:cubicBezTo>
                    <a:cubicBezTo>
                      <a:pt x="1000042" y="2370100"/>
                      <a:pt x="1001573" y="2360641"/>
                      <a:pt x="1003827" y="2352180"/>
                    </a:cubicBezTo>
                    <a:cubicBezTo>
                      <a:pt x="1005373" y="2345369"/>
                      <a:pt x="1005848" y="2339709"/>
                      <a:pt x="1003823" y="2335189"/>
                    </a:cubicBezTo>
                    <a:lnTo>
                      <a:pt x="990464" y="2326155"/>
                    </a:lnTo>
                    <a:lnTo>
                      <a:pt x="989902" y="2327747"/>
                    </a:lnTo>
                    <a:cubicBezTo>
                      <a:pt x="981407" y="2332899"/>
                      <a:pt x="973826" y="2325699"/>
                      <a:pt x="968739" y="2319667"/>
                    </a:cubicBezTo>
                    <a:cubicBezTo>
                      <a:pt x="934367" y="2277419"/>
                      <a:pt x="884499" y="2279327"/>
                      <a:pt x="838038" y="2270053"/>
                    </a:cubicBezTo>
                    <a:cubicBezTo>
                      <a:pt x="826889" y="2267877"/>
                      <a:pt x="822186" y="2276625"/>
                      <a:pt x="816187" y="2282944"/>
                    </a:cubicBezTo>
                    <a:cubicBezTo>
                      <a:pt x="807156" y="2291189"/>
                      <a:pt x="800813" y="2307993"/>
                      <a:pt x="787766" y="2304016"/>
                    </a:cubicBezTo>
                    <a:cubicBezTo>
                      <a:pt x="772227" y="2298873"/>
                      <a:pt x="785328" y="2281277"/>
                      <a:pt x="779516" y="2270951"/>
                    </a:cubicBezTo>
                    <a:cubicBezTo>
                      <a:pt x="766528" y="2245403"/>
                      <a:pt x="757843" y="2243164"/>
                      <a:pt x="734159" y="2256718"/>
                    </a:cubicBezTo>
                    <a:cubicBezTo>
                      <a:pt x="722633" y="2263796"/>
                      <a:pt x="707916" y="2266643"/>
                      <a:pt x="696391" y="2273720"/>
                    </a:cubicBezTo>
                    <a:cubicBezTo>
                      <a:pt x="668948" y="2284907"/>
                      <a:pt x="641976" y="2290536"/>
                      <a:pt x="612794" y="2282048"/>
                    </a:cubicBezTo>
                    <a:cubicBezTo>
                      <a:pt x="597286" y="2278134"/>
                      <a:pt x="585249" y="2265504"/>
                      <a:pt x="580035" y="2254546"/>
                    </a:cubicBezTo>
                    <a:cubicBezTo>
                      <a:pt x="574157" y="2241758"/>
                      <a:pt x="567871" y="2236990"/>
                      <a:pt x="549364" y="2236237"/>
                    </a:cubicBezTo>
                    <a:cubicBezTo>
                      <a:pt x="577375" y="2223186"/>
                      <a:pt x="569792" y="2215988"/>
                      <a:pt x="552390" y="2210275"/>
                    </a:cubicBezTo>
                    <a:cubicBezTo>
                      <a:pt x="567955" y="2192616"/>
                      <a:pt x="583617" y="2178653"/>
                      <a:pt x="583579" y="2153388"/>
                    </a:cubicBezTo>
                    <a:cubicBezTo>
                      <a:pt x="583165" y="2137375"/>
                      <a:pt x="590140" y="2121171"/>
                      <a:pt x="594021" y="2104432"/>
                    </a:cubicBezTo>
                    <a:cubicBezTo>
                      <a:pt x="602415" y="2071551"/>
                      <a:pt x="591890" y="2045940"/>
                      <a:pt x="563051" y="2026965"/>
                    </a:cubicBezTo>
                    <a:cubicBezTo>
                      <a:pt x="557394" y="2022799"/>
                      <a:pt x="551109" y="2018031"/>
                      <a:pt x="544825" y="2013264"/>
                    </a:cubicBezTo>
                    <a:cubicBezTo>
                      <a:pt x="537275" y="2007297"/>
                      <a:pt x="524828" y="2002688"/>
                      <a:pt x="527604" y="1990909"/>
                    </a:cubicBezTo>
                    <a:cubicBezTo>
                      <a:pt x="529781" y="1979758"/>
                      <a:pt x="542826" y="1983735"/>
                      <a:pt x="550784" y="1981679"/>
                    </a:cubicBezTo>
                    <a:cubicBezTo>
                      <a:pt x="555680" y="1980321"/>
                      <a:pt x="561839" y="1980161"/>
                      <a:pt x="562942" y="1975204"/>
                    </a:cubicBezTo>
                    <a:cubicBezTo>
                      <a:pt x="564616" y="1968380"/>
                      <a:pt x="557192" y="1967340"/>
                      <a:pt x="554064" y="1965571"/>
                    </a:cubicBezTo>
                    <a:cubicBezTo>
                      <a:pt x="519130" y="1949221"/>
                      <a:pt x="520132" y="1916532"/>
                      <a:pt x="519369" y="1886971"/>
                    </a:cubicBezTo>
                    <a:cubicBezTo>
                      <a:pt x="518385" y="1872821"/>
                      <a:pt x="511685" y="1852042"/>
                      <a:pt x="533000" y="1842246"/>
                    </a:cubicBezTo>
                    <a:cubicBezTo>
                      <a:pt x="532165" y="1786189"/>
                      <a:pt x="596368" y="1766653"/>
                      <a:pt x="605513" y="1715265"/>
                    </a:cubicBezTo>
                    <a:cubicBezTo>
                      <a:pt x="606522" y="1706612"/>
                      <a:pt x="612489" y="1699062"/>
                      <a:pt x="598877" y="1696950"/>
                    </a:cubicBezTo>
                    <a:cubicBezTo>
                      <a:pt x="580936" y="1694334"/>
                      <a:pt x="588737" y="1686119"/>
                      <a:pt x="595334" y="1679169"/>
                    </a:cubicBezTo>
                    <a:lnTo>
                      <a:pt x="603172" y="1670914"/>
                    </a:lnTo>
                    <a:lnTo>
                      <a:pt x="594309" y="1649489"/>
                    </a:lnTo>
                    <a:lnTo>
                      <a:pt x="597313" y="1643573"/>
                    </a:lnTo>
                    <a:lnTo>
                      <a:pt x="573816" y="1633507"/>
                    </a:lnTo>
                    <a:cubicBezTo>
                      <a:pt x="572139" y="1616293"/>
                      <a:pt x="587110" y="1623303"/>
                      <a:pt x="593804" y="1620047"/>
                    </a:cubicBezTo>
                    <a:cubicBezTo>
                      <a:pt x="592380" y="1612688"/>
                      <a:pt x="579368" y="1609944"/>
                      <a:pt x="585304" y="1601162"/>
                    </a:cubicBezTo>
                    <a:lnTo>
                      <a:pt x="587387" y="1600439"/>
                    </a:lnTo>
                    <a:lnTo>
                      <a:pt x="567795" y="1593539"/>
                    </a:lnTo>
                    <a:cubicBezTo>
                      <a:pt x="553210" y="1590819"/>
                      <a:pt x="535674" y="1592752"/>
                      <a:pt x="528163" y="1575271"/>
                    </a:cubicBezTo>
                    <a:cubicBezTo>
                      <a:pt x="532411" y="1563934"/>
                      <a:pt x="537210" y="1553277"/>
                      <a:pt x="538455" y="1541018"/>
                    </a:cubicBezTo>
                    <a:cubicBezTo>
                      <a:pt x="539203" y="1533664"/>
                      <a:pt x="551658" y="1526880"/>
                      <a:pt x="539473" y="1518830"/>
                    </a:cubicBezTo>
                    <a:cubicBezTo>
                      <a:pt x="532918" y="1516305"/>
                      <a:pt x="526416" y="1519361"/>
                      <a:pt x="520286" y="1518738"/>
                    </a:cubicBezTo>
                    <a:cubicBezTo>
                      <a:pt x="519058" y="1518612"/>
                      <a:pt x="517709" y="1519714"/>
                      <a:pt x="516358" y="1520815"/>
                    </a:cubicBezTo>
                    <a:cubicBezTo>
                      <a:pt x="506301" y="1522270"/>
                      <a:pt x="500580" y="1535931"/>
                      <a:pt x="488146" y="1530332"/>
                    </a:cubicBezTo>
                    <a:cubicBezTo>
                      <a:pt x="484238" y="1520027"/>
                      <a:pt x="492768" y="1515322"/>
                      <a:pt x="498292" y="1509690"/>
                    </a:cubicBezTo>
                    <a:cubicBezTo>
                      <a:pt x="503820" y="1504060"/>
                      <a:pt x="510021" y="1497879"/>
                      <a:pt x="514995" y="1491572"/>
                    </a:cubicBezTo>
                    <a:cubicBezTo>
                      <a:pt x="534773" y="1467575"/>
                      <a:pt x="531418" y="1457945"/>
                      <a:pt x="501272" y="1449927"/>
                    </a:cubicBezTo>
                    <a:cubicBezTo>
                      <a:pt x="493367" y="1448504"/>
                      <a:pt x="484785" y="1447632"/>
                      <a:pt x="476754" y="1447435"/>
                    </a:cubicBezTo>
                    <a:cubicBezTo>
                      <a:pt x="460340" y="1438338"/>
                      <a:pt x="462136" y="1426753"/>
                      <a:pt x="474416" y="1415618"/>
                    </a:cubicBezTo>
                    <a:cubicBezTo>
                      <a:pt x="480617" y="1409435"/>
                      <a:pt x="488044" y="1403378"/>
                      <a:pt x="495347" y="1398547"/>
                    </a:cubicBezTo>
                    <a:cubicBezTo>
                      <a:pt x="506701" y="1390413"/>
                      <a:pt x="511801" y="1382881"/>
                      <a:pt x="502140" y="1368276"/>
                    </a:cubicBezTo>
                    <a:cubicBezTo>
                      <a:pt x="491376" y="1352321"/>
                      <a:pt x="498574" y="1336333"/>
                      <a:pt x="512202" y="1324095"/>
                    </a:cubicBezTo>
                    <a:cubicBezTo>
                      <a:pt x="543636" y="1295089"/>
                      <a:pt x="543636" y="1295089"/>
                      <a:pt x="517081" y="1263904"/>
                    </a:cubicBezTo>
                    <a:cubicBezTo>
                      <a:pt x="511575" y="1257151"/>
                      <a:pt x="494663" y="1252956"/>
                      <a:pt x="511969" y="1241094"/>
                    </a:cubicBezTo>
                    <a:cubicBezTo>
                      <a:pt x="516871" y="1241590"/>
                      <a:pt x="521776" y="1242088"/>
                      <a:pt x="526004" y="1243138"/>
                    </a:cubicBezTo>
                    <a:cubicBezTo>
                      <a:pt x="543413" y="1242431"/>
                      <a:pt x="538832" y="1232675"/>
                      <a:pt x="534926" y="1222372"/>
                    </a:cubicBezTo>
                    <a:cubicBezTo>
                      <a:pt x="525515" y="1205315"/>
                      <a:pt x="522655" y="1190782"/>
                      <a:pt x="540762" y="1177141"/>
                    </a:cubicBezTo>
                    <a:cubicBezTo>
                      <a:pt x="548739" y="1171760"/>
                      <a:pt x="552313" y="1160977"/>
                      <a:pt x="558086" y="1152895"/>
                    </a:cubicBezTo>
                    <a:lnTo>
                      <a:pt x="569560" y="1143332"/>
                    </a:lnTo>
                    <a:lnTo>
                      <a:pt x="552210" y="1142716"/>
                    </a:lnTo>
                    <a:cubicBezTo>
                      <a:pt x="539655" y="1143735"/>
                      <a:pt x="526512" y="1142632"/>
                      <a:pt x="514703" y="1137465"/>
                    </a:cubicBezTo>
                    <a:cubicBezTo>
                      <a:pt x="495540" y="1129237"/>
                      <a:pt x="479827" y="1114428"/>
                      <a:pt x="456457" y="1117038"/>
                    </a:cubicBezTo>
                    <a:cubicBezTo>
                      <a:pt x="446414" y="1118240"/>
                      <a:pt x="436150" y="1112294"/>
                      <a:pt x="426663" y="1107890"/>
                    </a:cubicBezTo>
                    <a:cubicBezTo>
                      <a:pt x="421049" y="1105403"/>
                      <a:pt x="416397" y="1101945"/>
                      <a:pt x="417715" y="1094016"/>
                    </a:cubicBezTo>
                    <a:cubicBezTo>
                      <a:pt x="412550" y="1105826"/>
                      <a:pt x="403867" y="1108760"/>
                      <a:pt x="393610" y="1104747"/>
                    </a:cubicBezTo>
                    <a:cubicBezTo>
                      <a:pt x="371933" y="1096336"/>
                      <a:pt x="347968" y="1094893"/>
                      <a:pt x="329733" y="1077967"/>
                    </a:cubicBezTo>
                    <a:cubicBezTo>
                      <a:pt x="325271" y="1073929"/>
                      <a:pt x="317734" y="1073382"/>
                      <a:pt x="312121" y="1070894"/>
                    </a:cubicBezTo>
                    <a:cubicBezTo>
                      <a:pt x="294889" y="1062658"/>
                      <a:pt x="277275" y="1055585"/>
                      <a:pt x="260417" y="1044256"/>
                    </a:cubicBezTo>
                    <a:cubicBezTo>
                      <a:pt x="244331" y="1032539"/>
                      <a:pt x="228028" y="1015605"/>
                      <a:pt x="205026" y="1013190"/>
                    </a:cubicBezTo>
                    <a:cubicBezTo>
                      <a:pt x="194005" y="1011498"/>
                      <a:pt x="181815" y="1007492"/>
                      <a:pt x="176350" y="994763"/>
                    </a:cubicBezTo>
                    <a:lnTo>
                      <a:pt x="174419" y="994771"/>
                    </a:lnTo>
                    <a:lnTo>
                      <a:pt x="174418" y="994770"/>
                    </a:lnTo>
                    <a:cubicBezTo>
                      <a:pt x="173262" y="995355"/>
                      <a:pt x="173357" y="995065"/>
                      <a:pt x="173936" y="994773"/>
                    </a:cubicBezTo>
                    <a:lnTo>
                      <a:pt x="174419" y="994771"/>
                    </a:lnTo>
                    <a:lnTo>
                      <a:pt x="175388" y="995733"/>
                    </a:lnTo>
                    <a:cubicBezTo>
                      <a:pt x="181790" y="1001695"/>
                      <a:pt x="180455" y="1005759"/>
                      <a:pt x="172154" y="1007533"/>
                    </a:cubicBezTo>
                    <a:cubicBezTo>
                      <a:pt x="169260" y="1008511"/>
                      <a:pt x="166357" y="1007557"/>
                      <a:pt x="163455" y="1006603"/>
                    </a:cubicBezTo>
                    <a:cubicBezTo>
                      <a:pt x="133644" y="993592"/>
                      <a:pt x="99081" y="998956"/>
                      <a:pt x="70024" y="981689"/>
                    </a:cubicBezTo>
                    <a:cubicBezTo>
                      <a:pt x="65762" y="979002"/>
                      <a:pt x="59195" y="979418"/>
                      <a:pt x="53581" y="976929"/>
                    </a:cubicBezTo>
                    <a:cubicBezTo>
                      <a:pt x="52419" y="976547"/>
                      <a:pt x="50870" y="975395"/>
                      <a:pt x="49899" y="974433"/>
                    </a:cubicBezTo>
                    <a:cubicBezTo>
                      <a:pt x="47179" y="970967"/>
                      <a:pt x="48124" y="966132"/>
                      <a:pt x="43671" y="964026"/>
                    </a:cubicBezTo>
                    <a:cubicBezTo>
                      <a:pt x="42892" y="962482"/>
                      <a:pt x="42694" y="961132"/>
                      <a:pt x="42494" y="959780"/>
                    </a:cubicBezTo>
                    <a:cubicBezTo>
                      <a:pt x="42478" y="955915"/>
                      <a:pt x="43042" y="952242"/>
                      <a:pt x="44186" y="948759"/>
                    </a:cubicBezTo>
                    <a:cubicBezTo>
                      <a:pt x="44369" y="946246"/>
                      <a:pt x="45132" y="943923"/>
                      <a:pt x="45125" y="941993"/>
                    </a:cubicBezTo>
                    <a:cubicBezTo>
                      <a:pt x="37935" y="932555"/>
                      <a:pt x="29045" y="932207"/>
                      <a:pt x="18821" y="935921"/>
                    </a:cubicBezTo>
                    <a:cubicBezTo>
                      <a:pt x="9168" y="937895"/>
                      <a:pt x="3355" y="934055"/>
                      <a:pt x="611" y="924793"/>
                    </a:cubicBezTo>
                    <a:cubicBezTo>
                      <a:pt x="-1545" y="917653"/>
                      <a:pt x="2103" y="912420"/>
                      <a:pt x="10024" y="911806"/>
                    </a:cubicBezTo>
                    <a:cubicBezTo>
                      <a:pt x="33474" y="928517"/>
                      <a:pt x="62283" y="932838"/>
                      <a:pt x="88220" y="943935"/>
                    </a:cubicBezTo>
                    <a:cubicBezTo>
                      <a:pt x="98867" y="948720"/>
                      <a:pt x="113427" y="965081"/>
                      <a:pt x="130187" y="953224"/>
                    </a:cubicBezTo>
                    <a:cubicBezTo>
                      <a:pt x="131922" y="951864"/>
                      <a:pt x="136755" y="952808"/>
                      <a:pt x="138116" y="954542"/>
                    </a:cubicBezTo>
                    <a:cubicBezTo>
                      <a:pt x="150155" y="968790"/>
                      <a:pt x="169867" y="969479"/>
                      <a:pt x="183441" y="981014"/>
                    </a:cubicBezTo>
                    <a:cubicBezTo>
                      <a:pt x="191004" y="987358"/>
                      <a:pt x="198367" y="992350"/>
                      <a:pt x="208385" y="985352"/>
                    </a:cubicBezTo>
                    <a:cubicBezTo>
                      <a:pt x="213393" y="981853"/>
                      <a:pt x="219197" y="983760"/>
                      <a:pt x="223461" y="986447"/>
                    </a:cubicBezTo>
                    <a:cubicBezTo>
                      <a:pt x="241669" y="997577"/>
                      <a:pt x="261986" y="1004253"/>
                      <a:pt x="282104" y="1009576"/>
                    </a:cubicBezTo>
                    <a:cubicBezTo>
                      <a:pt x="296226" y="1013576"/>
                      <a:pt x="309386" y="1018542"/>
                      <a:pt x="324453" y="1017706"/>
                    </a:cubicBezTo>
                    <a:cubicBezTo>
                      <a:pt x="336818" y="1017267"/>
                      <a:pt x="348436" y="1023014"/>
                      <a:pt x="357755" y="1033795"/>
                    </a:cubicBezTo>
                    <a:cubicBezTo>
                      <a:pt x="370575" y="1049583"/>
                      <a:pt x="388529" y="1045836"/>
                      <a:pt x="395403" y="1026872"/>
                    </a:cubicBezTo>
                    <a:cubicBezTo>
                      <a:pt x="396166" y="1024550"/>
                      <a:pt x="397120" y="1021647"/>
                      <a:pt x="398073" y="1018745"/>
                    </a:cubicBezTo>
                    <a:cubicBezTo>
                      <a:pt x="407993" y="988561"/>
                      <a:pt x="418799" y="985037"/>
                      <a:pt x="447075" y="1000761"/>
                    </a:cubicBezTo>
                    <a:cubicBezTo>
                      <a:pt x="457921" y="1006898"/>
                      <a:pt x="465667" y="1010729"/>
                      <a:pt x="474291" y="994269"/>
                    </a:cubicBezTo>
                    <a:lnTo>
                      <a:pt x="474369" y="994130"/>
                    </a:lnTo>
                    <a:lnTo>
                      <a:pt x="482894" y="977230"/>
                    </a:lnTo>
                    <a:lnTo>
                      <a:pt x="483459" y="977889"/>
                    </a:lnTo>
                    <a:lnTo>
                      <a:pt x="485390" y="974441"/>
                    </a:lnTo>
                    <a:cubicBezTo>
                      <a:pt x="489831" y="968022"/>
                      <a:pt x="495409" y="962299"/>
                      <a:pt x="503317" y="958786"/>
                    </a:cubicBezTo>
                    <a:lnTo>
                      <a:pt x="507032" y="954525"/>
                    </a:lnTo>
                    <a:lnTo>
                      <a:pt x="506323" y="954214"/>
                    </a:lnTo>
                    <a:cubicBezTo>
                      <a:pt x="489766" y="950750"/>
                      <a:pt x="473267" y="940651"/>
                      <a:pt x="454898" y="947808"/>
                    </a:cubicBezTo>
                    <a:cubicBezTo>
                      <a:pt x="447622" y="942709"/>
                      <a:pt x="441143" y="937960"/>
                      <a:pt x="433866" y="932863"/>
                    </a:cubicBezTo>
                    <a:cubicBezTo>
                      <a:pt x="429080" y="930760"/>
                      <a:pt x="425092" y="929009"/>
                      <a:pt x="420307" y="926907"/>
                    </a:cubicBezTo>
                    <a:cubicBezTo>
                      <a:pt x="404293" y="926535"/>
                      <a:pt x="393982" y="915347"/>
                      <a:pt x="383320" y="904954"/>
                    </a:cubicBezTo>
                    <a:cubicBezTo>
                      <a:pt x="377794" y="895868"/>
                      <a:pt x="371473" y="886429"/>
                      <a:pt x="381864" y="875769"/>
                    </a:cubicBezTo>
                    <a:cubicBezTo>
                      <a:pt x="420137" y="868788"/>
                      <a:pt x="459053" y="866846"/>
                      <a:pt x="493608" y="879167"/>
                    </a:cubicBezTo>
                    <a:cubicBezTo>
                      <a:pt x="492011" y="878466"/>
                      <a:pt x="491565" y="877317"/>
                      <a:pt x="490669" y="875022"/>
                    </a:cubicBezTo>
                    <a:cubicBezTo>
                      <a:pt x="503622" y="878569"/>
                      <a:pt x="516517" y="881437"/>
                      <a:pt x="529369" y="883454"/>
                    </a:cubicBezTo>
                    <a:lnTo>
                      <a:pt x="564126" y="886459"/>
                    </a:lnTo>
                    <a:lnTo>
                      <a:pt x="565737" y="870607"/>
                    </a:lnTo>
                    <a:cubicBezTo>
                      <a:pt x="568598" y="861899"/>
                      <a:pt x="571071" y="852421"/>
                      <a:pt x="574512" y="843905"/>
                    </a:cubicBezTo>
                    <a:cubicBezTo>
                      <a:pt x="578717" y="833067"/>
                      <a:pt x="584471" y="823381"/>
                      <a:pt x="565906" y="819210"/>
                    </a:cubicBezTo>
                    <a:cubicBezTo>
                      <a:pt x="558168" y="817311"/>
                      <a:pt x="556950" y="803404"/>
                      <a:pt x="545738" y="802291"/>
                    </a:cubicBezTo>
                    <a:cubicBezTo>
                      <a:pt x="538392" y="801164"/>
                      <a:pt x="531417" y="796943"/>
                      <a:pt x="522744" y="801810"/>
                    </a:cubicBezTo>
                    <a:cubicBezTo>
                      <a:pt x="514070" y="806678"/>
                      <a:pt x="505935" y="802075"/>
                      <a:pt x="507818" y="790473"/>
                    </a:cubicBezTo>
                    <a:cubicBezTo>
                      <a:pt x="509319" y="780033"/>
                      <a:pt x="508300" y="767478"/>
                      <a:pt x="521029" y="762015"/>
                    </a:cubicBezTo>
                    <a:cubicBezTo>
                      <a:pt x="524694" y="760646"/>
                      <a:pt x="525259" y="756973"/>
                      <a:pt x="523890" y="753308"/>
                    </a:cubicBezTo>
                    <a:cubicBezTo>
                      <a:pt x="522911" y="750414"/>
                      <a:pt x="521933" y="747520"/>
                      <a:pt x="521535" y="744815"/>
                    </a:cubicBezTo>
                    <a:cubicBezTo>
                      <a:pt x="519371" y="735744"/>
                      <a:pt x="531521" y="730088"/>
                      <a:pt x="528195" y="720636"/>
                    </a:cubicBezTo>
                    <a:cubicBezTo>
                      <a:pt x="525061" y="710601"/>
                      <a:pt x="512166" y="722442"/>
                      <a:pt x="507679" y="712608"/>
                    </a:cubicBezTo>
                    <a:cubicBezTo>
                      <a:pt x="506510" y="710294"/>
                      <a:pt x="503409" y="707989"/>
                      <a:pt x="503792" y="706827"/>
                    </a:cubicBezTo>
                    <a:cubicBezTo>
                      <a:pt x="508926" y="687290"/>
                      <a:pt x="493983" y="672090"/>
                      <a:pt x="492357" y="653548"/>
                    </a:cubicBezTo>
                    <a:cubicBezTo>
                      <a:pt x="491959" y="650845"/>
                      <a:pt x="490782" y="646599"/>
                      <a:pt x="492516" y="645238"/>
                    </a:cubicBezTo>
                    <a:cubicBezTo>
                      <a:pt x="504067" y="635529"/>
                      <a:pt x="501688" y="621240"/>
                      <a:pt x="503762" y="609059"/>
                    </a:cubicBezTo>
                    <a:cubicBezTo>
                      <a:pt x="506962" y="589531"/>
                      <a:pt x="523922" y="579024"/>
                      <a:pt x="534098" y="563717"/>
                    </a:cubicBezTo>
                    <a:cubicBezTo>
                      <a:pt x="538709" y="557515"/>
                      <a:pt x="544870" y="552464"/>
                      <a:pt x="548702" y="544719"/>
                    </a:cubicBezTo>
                    <a:cubicBezTo>
                      <a:pt x="550999" y="539685"/>
                      <a:pt x="556381" y="533094"/>
                      <a:pt x="561796" y="534229"/>
                    </a:cubicBezTo>
                    <a:cubicBezTo>
                      <a:pt x="580553" y="537822"/>
                      <a:pt x="596143" y="523650"/>
                      <a:pt x="614511" y="526470"/>
                    </a:cubicBezTo>
                    <a:cubicBezTo>
                      <a:pt x="618765" y="527226"/>
                      <a:pt x="625134" y="525458"/>
                      <a:pt x="625317" y="522946"/>
                    </a:cubicBezTo>
                    <a:cubicBezTo>
                      <a:pt x="625060" y="508070"/>
                      <a:pt x="640310" y="504719"/>
                      <a:pt x="645675" y="494263"/>
                    </a:cubicBezTo>
                    <a:cubicBezTo>
                      <a:pt x="647591" y="490391"/>
                      <a:pt x="652201" y="484188"/>
                      <a:pt x="655296" y="484561"/>
                    </a:cubicBezTo>
                    <a:cubicBezTo>
                      <a:pt x="671531" y="486038"/>
                      <a:pt x="671268" y="469229"/>
                      <a:pt x="680323" y="463200"/>
                    </a:cubicBezTo>
                    <a:cubicBezTo>
                      <a:pt x="685332" y="459702"/>
                      <a:pt x="684336" y="452943"/>
                      <a:pt x="678135" y="448333"/>
                    </a:cubicBezTo>
                    <a:lnTo>
                      <a:pt x="662352" y="444254"/>
                    </a:lnTo>
                    <a:lnTo>
                      <a:pt x="686387" y="421536"/>
                    </a:lnTo>
                    <a:lnTo>
                      <a:pt x="719509" y="377018"/>
                    </a:lnTo>
                    <a:lnTo>
                      <a:pt x="714719" y="372986"/>
                    </a:lnTo>
                    <a:lnTo>
                      <a:pt x="714532" y="375208"/>
                    </a:lnTo>
                    <a:cubicBezTo>
                      <a:pt x="712283" y="376732"/>
                      <a:pt x="708076" y="375716"/>
                      <a:pt x="701693" y="372815"/>
                    </a:cubicBezTo>
                    <a:cubicBezTo>
                      <a:pt x="690666" y="368172"/>
                      <a:pt x="680222" y="368171"/>
                      <a:pt x="669196" y="371654"/>
                    </a:cubicBezTo>
                    <a:cubicBezTo>
                      <a:pt x="664554" y="373395"/>
                      <a:pt x="659331" y="376296"/>
                      <a:pt x="654689" y="375136"/>
                    </a:cubicBezTo>
                    <a:cubicBezTo>
                      <a:pt x="629156" y="369332"/>
                      <a:pt x="603044" y="377457"/>
                      <a:pt x="577509" y="372234"/>
                    </a:cubicBezTo>
                    <a:cubicBezTo>
                      <a:pt x="560683" y="368752"/>
                      <a:pt x="556619" y="373975"/>
                      <a:pt x="561842" y="389643"/>
                    </a:cubicBezTo>
                    <a:cubicBezTo>
                      <a:pt x="569386" y="412275"/>
                      <a:pt x="558942" y="427362"/>
                      <a:pt x="535148" y="428523"/>
                    </a:cubicBezTo>
                    <a:cubicBezTo>
                      <a:pt x="530507" y="428523"/>
                      <a:pt x="526445" y="428523"/>
                      <a:pt x="521801" y="429683"/>
                    </a:cubicBezTo>
                    <a:cubicBezTo>
                      <a:pt x="502073" y="433745"/>
                      <a:pt x="503232" y="433165"/>
                      <a:pt x="499750" y="414595"/>
                    </a:cubicBezTo>
                    <a:cubicBezTo>
                      <a:pt x="492789" y="379778"/>
                      <a:pt x="500331" y="345541"/>
                      <a:pt x="501492" y="311304"/>
                    </a:cubicBezTo>
                    <a:cubicBezTo>
                      <a:pt x="501492" y="303180"/>
                      <a:pt x="502072" y="295636"/>
                      <a:pt x="500332" y="288092"/>
                    </a:cubicBezTo>
                    <a:cubicBezTo>
                      <a:pt x="499752" y="284610"/>
                      <a:pt x="502653" y="278807"/>
                      <a:pt x="495690" y="279968"/>
                    </a:cubicBezTo>
                    <a:cubicBezTo>
                      <a:pt x="490467" y="280549"/>
                      <a:pt x="485824" y="282870"/>
                      <a:pt x="485825" y="289254"/>
                    </a:cubicBezTo>
                    <a:cubicBezTo>
                      <a:pt x="485825" y="291574"/>
                      <a:pt x="486985" y="293313"/>
                      <a:pt x="487565" y="295635"/>
                    </a:cubicBezTo>
                    <a:cubicBezTo>
                      <a:pt x="488726" y="300278"/>
                      <a:pt x="495690" y="304341"/>
                      <a:pt x="490467" y="310144"/>
                    </a:cubicBezTo>
                    <a:cubicBezTo>
                      <a:pt x="485243" y="315946"/>
                      <a:pt x="478280" y="310143"/>
                      <a:pt x="470156" y="308983"/>
                    </a:cubicBezTo>
                    <a:cubicBezTo>
                      <a:pt x="477700" y="318267"/>
                      <a:pt x="481762" y="326392"/>
                      <a:pt x="480603" y="336256"/>
                    </a:cubicBezTo>
                    <a:cubicBezTo>
                      <a:pt x="479440" y="342060"/>
                      <a:pt x="477700" y="347282"/>
                      <a:pt x="470156" y="342059"/>
                    </a:cubicBezTo>
                    <a:cubicBezTo>
                      <a:pt x="474799" y="326392"/>
                      <a:pt x="463192" y="317108"/>
                      <a:pt x="454487" y="306662"/>
                    </a:cubicBezTo>
                    <a:cubicBezTo>
                      <a:pt x="446945" y="297957"/>
                      <a:pt x="441142" y="289253"/>
                      <a:pt x="451006" y="278227"/>
                    </a:cubicBezTo>
                    <a:cubicBezTo>
                      <a:pt x="454487" y="270683"/>
                      <a:pt x="462033" y="269524"/>
                      <a:pt x="467835" y="266041"/>
                    </a:cubicBezTo>
                    <a:cubicBezTo>
                      <a:pt x="474218" y="261980"/>
                      <a:pt x="478281" y="257336"/>
                      <a:pt x="470736" y="250953"/>
                    </a:cubicBezTo>
                    <a:cubicBezTo>
                      <a:pt x="462032" y="248633"/>
                      <a:pt x="453328" y="246311"/>
                      <a:pt x="444044" y="243990"/>
                    </a:cubicBezTo>
                    <a:cubicBezTo>
                      <a:pt x="439981" y="243409"/>
                      <a:pt x="437660" y="242830"/>
                      <a:pt x="438241" y="238187"/>
                    </a:cubicBezTo>
                    <a:cubicBezTo>
                      <a:pt x="453328" y="238187"/>
                      <a:pt x="468997" y="235866"/>
                      <a:pt x="484083" y="232965"/>
                    </a:cubicBezTo>
                    <a:cubicBezTo>
                      <a:pt x="498011" y="230643"/>
                      <a:pt x="499751" y="223099"/>
                      <a:pt x="492789" y="212074"/>
                    </a:cubicBezTo>
                    <a:cubicBezTo>
                      <a:pt x="488726" y="205691"/>
                      <a:pt x="483504" y="199887"/>
                      <a:pt x="478861" y="193504"/>
                    </a:cubicBezTo>
                    <a:cubicBezTo>
                      <a:pt x="470736" y="182479"/>
                      <a:pt x="473058" y="176675"/>
                      <a:pt x="486985" y="174935"/>
                    </a:cubicBezTo>
                    <a:cubicBezTo>
                      <a:pt x="492208" y="174356"/>
                      <a:pt x="497430" y="174356"/>
                      <a:pt x="502073" y="174935"/>
                    </a:cubicBezTo>
                    <a:cubicBezTo>
                      <a:pt x="515420" y="176095"/>
                      <a:pt x="524124" y="173775"/>
                      <a:pt x="527026" y="156947"/>
                    </a:cubicBezTo>
                    <a:cubicBezTo>
                      <a:pt x="529346" y="141860"/>
                      <a:pt x="543853" y="140698"/>
                      <a:pt x="557200" y="140698"/>
                    </a:cubicBezTo>
                    <a:cubicBezTo>
                      <a:pt x="579251" y="140698"/>
                      <a:pt x="581572" y="137797"/>
                      <a:pt x="582152" y="115745"/>
                    </a:cubicBezTo>
                    <a:cubicBezTo>
                      <a:pt x="581572" y="109362"/>
                      <a:pt x="577509" y="102398"/>
                      <a:pt x="584474" y="96596"/>
                    </a:cubicBezTo>
                    <a:cubicBezTo>
                      <a:pt x="590857" y="95435"/>
                      <a:pt x="594918" y="98336"/>
                      <a:pt x="598400" y="102979"/>
                    </a:cubicBezTo>
                    <a:cubicBezTo>
                      <a:pt x="602464" y="108782"/>
                      <a:pt x="605944" y="106461"/>
                      <a:pt x="608846" y="101238"/>
                    </a:cubicBezTo>
                    <a:cubicBezTo>
                      <a:pt x="610587" y="84989"/>
                      <a:pt x="614649" y="70483"/>
                      <a:pt x="635540" y="71064"/>
                    </a:cubicBezTo>
                    <a:cubicBezTo>
                      <a:pt x="638442" y="67581"/>
                      <a:pt x="643084" y="67001"/>
                      <a:pt x="647726" y="64100"/>
                    </a:cubicBezTo>
                    <a:cubicBezTo>
                      <a:pt x="639601" y="58877"/>
                      <a:pt x="629737" y="63519"/>
                      <a:pt x="622772" y="57716"/>
                    </a:cubicBezTo>
                    <a:cubicBezTo>
                      <a:pt x="620453" y="53654"/>
                      <a:pt x="616971" y="50753"/>
                      <a:pt x="615809" y="46691"/>
                    </a:cubicBezTo>
                    <a:cubicBezTo>
                      <a:pt x="611167" y="30443"/>
                      <a:pt x="602462" y="21159"/>
                      <a:pt x="583894" y="24059"/>
                    </a:cubicBezTo>
                    <a:cubicBezTo>
                      <a:pt x="572288" y="25801"/>
                      <a:pt x="569967" y="17096"/>
                      <a:pt x="568805" y="72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="" xmlns:a16="http://schemas.microsoft.com/office/drawing/2014/main" id="{E09320E6-A091-4897-B328-5CBF2E7EBEC7}"/>
                  </a:ext>
                </a:extLst>
              </p:cNvPr>
              <p:cNvSpPr/>
              <p:nvPr/>
            </p:nvSpPr>
            <p:spPr>
              <a:xfrm rot="19755688">
                <a:off x="9894549" y="2099824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="" xmlns:a16="http://schemas.microsoft.com/office/drawing/2014/main" id="{DA65A858-0BDB-4AEB-AC95-EF2D5292FE34}"/>
                  </a:ext>
                </a:extLst>
              </p:cNvPr>
              <p:cNvSpPr/>
              <p:nvPr/>
            </p:nvSpPr>
            <p:spPr>
              <a:xfrm rot="20986817">
                <a:off x="6440945" y="4296224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="" xmlns:a16="http://schemas.microsoft.com/office/drawing/2014/main" id="{1169DE97-1FBD-4328-B19B-A631147CE834}"/>
                  </a:ext>
                </a:extLst>
              </p:cNvPr>
              <p:cNvSpPr/>
              <p:nvPr/>
            </p:nvSpPr>
            <p:spPr>
              <a:xfrm rot="3494497">
                <a:off x="7376613" y="1714938"/>
                <a:ext cx="2509180" cy="2261234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="" xmlns:a16="http://schemas.microsoft.com/office/drawing/2014/main" id="{1835E9D2-F4BD-4682-8368-53FB0CE744F8}"/>
                  </a:ext>
                </a:extLst>
              </p:cNvPr>
              <p:cNvSpPr/>
              <p:nvPr/>
            </p:nvSpPr>
            <p:spPr>
              <a:xfrm>
                <a:off x="8164923" y="3424532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="" xmlns:a16="http://schemas.microsoft.com/office/drawing/2014/main" id="{F565793E-7036-4A8B-86F8-C2CDB493C327}"/>
                  </a:ext>
                </a:extLst>
              </p:cNvPr>
              <p:cNvSpPr/>
              <p:nvPr/>
            </p:nvSpPr>
            <p:spPr>
              <a:xfrm>
                <a:off x="9225499" y="2908452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="" xmlns:a16="http://schemas.microsoft.com/office/drawing/2014/main" id="{04F3B14F-78AE-4910-85E6-C7E1B9A16F34}"/>
                  </a:ext>
                </a:extLst>
              </p:cNvPr>
              <p:cNvSpPr/>
              <p:nvPr/>
            </p:nvSpPr>
            <p:spPr>
              <a:xfrm rot="16200000">
                <a:off x="8719824" y="1990944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="" xmlns:a16="http://schemas.microsoft.com/office/drawing/2014/main" id="{AF637892-B62C-44F7-9601-0F23DBEF9BE7}"/>
                  </a:ext>
                </a:extLst>
              </p:cNvPr>
              <p:cNvSpPr/>
              <p:nvPr/>
            </p:nvSpPr>
            <p:spPr>
              <a:xfrm rot="6300000">
                <a:off x="6991010" y="3116762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="" xmlns:a16="http://schemas.microsoft.com/office/drawing/2014/main" id="{A7229D89-D737-4F30-BDCE-D4BB54A6746A}"/>
                  </a:ext>
                </a:extLst>
              </p:cNvPr>
              <p:cNvSpPr/>
              <p:nvPr/>
            </p:nvSpPr>
            <p:spPr>
              <a:xfrm>
                <a:off x="8074422" y="4675268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="" xmlns:a16="http://schemas.microsoft.com/office/drawing/2014/main" id="{BBBA7C75-DF5C-4DA8-B566-ADB9259F07A1}"/>
                  </a:ext>
                </a:extLst>
              </p:cNvPr>
              <p:cNvSpPr/>
              <p:nvPr/>
            </p:nvSpPr>
            <p:spPr>
              <a:xfrm>
                <a:off x="6664163" y="1413281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="" xmlns:a16="http://schemas.microsoft.com/office/drawing/2014/main" id="{CB177F14-8651-421D-BF45-8004508BE10D}"/>
                  </a:ext>
                </a:extLst>
              </p:cNvPr>
              <p:cNvSpPr/>
              <p:nvPr/>
            </p:nvSpPr>
            <p:spPr>
              <a:xfrm>
                <a:off x="6682439" y="4094239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="" xmlns:a16="http://schemas.microsoft.com/office/drawing/2014/main" id="{8328946D-8F52-414C-9F12-417441B0C1AF}"/>
                  </a:ext>
                </a:extLst>
              </p:cNvPr>
              <p:cNvSpPr/>
              <p:nvPr/>
            </p:nvSpPr>
            <p:spPr>
              <a:xfrm rot="13519709">
                <a:off x="9186971" y="52503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="" xmlns:a16="http://schemas.microsoft.com/office/drawing/2014/main" id="{917D5369-FE75-4DA8-8CD0-253BE2D79F18}"/>
                  </a:ext>
                </a:extLst>
              </p:cNvPr>
              <p:cNvSpPr/>
              <p:nvPr/>
            </p:nvSpPr>
            <p:spPr>
              <a:xfrm>
                <a:off x="7173254" y="1305348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="" xmlns:a16="http://schemas.microsoft.com/office/drawing/2014/main" id="{7A675D3D-CF3F-498B-BA41-181D882D7DB9}"/>
                  </a:ext>
                </a:extLst>
              </p:cNvPr>
              <p:cNvSpPr/>
              <p:nvPr/>
            </p:nvSpPr>
            <p:spPr>
              <a:xfrm>
                <a:off x="10569835" y="2852422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="" xmlns:a16="http://schemas.microsoft.com/office/drawing/2014/main" id="{AE173B87-F25B-4347-AE5B-82253FD6FD3D}"/>
                  </a:ext>
                </a:extLst>
              </p:cNvPr>
              <p:cNvSpPr/>
              <p:nvPr/>
            </p:nvSpPr>
            <p:spPr>
              <a:xfrm>
                <a:off x="9925469" y="430146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="" xmlns:a16="http://schemas.microsoft.com/office/drawing/2014/main" id="{E280BC4A-93B6-4F55-AE3C-8BEF2B1552B6}"/>
                  </a:ext>
                </a:extLst>
              </p:cNvPr>
              <p:cNvSpPr/>
              <p:nvPr/>
            </p:nvSpPr>
            <p:spPr>
              <a:xfrm>
                <a:off x="9030958" y="514986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="" xmlns:a16="http://schemas.microsoft.com/office/drawing/2014/main" id="{8C4DDD2C-6862-4F41-A106-2B607F9746E5}"/>
                  </a:ext>
                </a:extLst>
              </p:cNvPr>
              <p:cNvSpPr/>
              <p:nvPr/>
            </p:nvSpPr>
            <p:spPr>
              <a:xfrm>
                <a:off x="7413340" y="4542833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="" xmlns:a16="http://schemas.microsoft.com/office/drawing/2014/main" id="{605D50D3-753B-4539-B809-610F8E3FFA21}"/>
                  </a:ext>
                </a:extLst>
              </p:cNvPr>
              <p:cNvSpPr/>
              <p:nvPr/>
            </p:nvSpPr>
            <p:spPr>
              <a:xfrm>
                <a:off x="8792524" y="1621808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="" xmlns:a16="http://schemas.microsoft.com/office/drawing/2014/main" id="{52CAE4AB-CF67-426C-9EAF-B376709CBBE0}"/>
                  </a:ext>
                </a:extLst>
              </p:cNvPr>
              <p:cNvSpPr/>
              <p:nvPr/>
            </p:nvSpPr>
            <p:spPr>
              <a:xfrm>
                <a:off x="9822309" y="150099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="" xmlns:a16="http://schemas.microsoft.com/office/drawing/2014/main" id="{0A7617F6-7E52-470F-A88C-8CC3B9D20EF3}"/>
                  </a:ext>
                </a:extLst>
              </p:cNvPr>
              <p:cNvSpPr/>
              <p:nvPr/>
            </p:nvSpPr>
            <p:spPr>
              <a:xfrm>
                <a:off x="9994073" y="190741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="" xmlns:a16="http://schemas.microsoft.com/office/drawing/2014/main" id="{DE3A26AE-D8EB-41F6-97A5-F01416ADA31C}"/>
                  </a:ext>
                </a:extLst>
              </p:cNvPr>
              <p:cNvSpPr/>
              <p:nvPr/>
            </p:nvSpPr>
            <p:spPr>
              <a:xfrm>
                <a:off x="8146771" y="1363150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="" xmlns:a16="http://schemas.microsoft.com/office/drawing/2014/main" id="{5E97E803-E8C7-42AC-BF83-302D7D86B4FF}"/>
                  </a:ext>
                </a:extLst>
              </p:cNvPr>
              <p:cNvSpPr/>
              <p:nvPr/>
            </p:nvSpPr>
            <p:spPr>
              <a:xfrm>
                <a:off x="6668582" y="313630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="" xmlns:a16="http://schemas.microsoft.com/office/drawing/2014/main" id="{6F315D2E-9525-42CC-869D-0137CA4F81E8}"/>
                  </a:ext>
                </a:extLst>
              </p:cNvPr>
              <p:cNvSpPr/>
              <p:nvPr/>
            </p:nvSpPr>
            <p:spPr>
              <a:xfrm>
                <a:off x="10476610" y="439974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="" xmlns:a16="http://schemas.microsoft.com/office/drawing/2014/main" id="{E747EA66-20C4-4B22-B541-F4147F80927D}"/>
                  </a:ext>
                </a:extLst>
              </p:cNvPr>
              <p:cNvSpPr/>
              <p:nvPr/>
            </p:nvSpPr>
            <p:spPr>
              <a:xfrm>
                <a:off x="10462753" y="344181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="" xmlns:a16="http://schemas.microsoft.com/office/drawing/2014/main" id="{2DBA37FE-8B14-48FE-97FF-C473D1A9AB03}"/>
                  </a:ext>
                </a:extLst>
              </p:cNvPr>
              <p:cNvSpPr/>
              <p:nvPr/>
            </p:nvSpPr>
            <p:spPr>
              <a:xfrm>
                <a:off x="7590642" y="4988734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="" xmlns:a16="http://schemas.microsoft.com/office/drawing/2014/main" id="{4BE18392-B3D5-457C-8FBE-FA0519C20763}"/>
                  </a:ext>
                </a:extLst>
              </p:cNvPr>
              <p:cNvSpPr/>
              <p:nvPr/>
            </p:nvSpPr>
            <p:spPr>
              <a:xfrm>
                <a:off x="8718354" y="490023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="" xmlns:a16="http://schemas.microsoft.com/office/drawing/2014/main" id="{D47C59BE-879F-442F-ACAD-50BD2511753A}"/>
                  </a:ext>
                </a:extLst>
              </p:cNvPr>
              <p:cNvSpPr/>
              <p:nvPr/>
            </p:nvSpPr>
            <p:spPr>
              <a:xfrm rot="19265104" flipH="1">
                <a:off x="10955015" y="3365922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="" xmlns:a16="http://schemas.microsoft.com/office/drawing/2014/main" id="{502EAD64-3488-4958-945E-92F3C647F06D}"/>
                  </a:ext>
                </a:extLst>
              </p:cNvPr>
              <p:cNvSpPr/>
              <p:nvPr/>
            </p:nvSpPr>
            <p:spPr>
              <a:xfrm flipH="1">
                <a:off x="10542345" y="201033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="" xmlns:a16="http://schemas.microsoft.com/office/drawing/2014/main" id="{26E104DC-D923-4F26-BC6D-666CAB86D77B}"/>
                  </a:ext>
                </a:extLst>
              </p:cNvPr>
              <p:cNvSpPr/>
              <p:nvPr/>
            </p:nvSpPr>
            <p:spPr>
              <a:xfrm rot="18674865" flipH="1">
                <a:off x="7520869" y="851319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="" xmlns:a16="http://schemas.microsoft.com/office/drawing/2014/main" id="{3A381E96-39C4-47D2-9896-5A717949D177}"/>
                  </a:ext>
                </a:extLst>
              </p:cNvPr>
              <p:cNvSpPr/>
              <p:nvPr/>
            </p:nvSpPr>
            <p:spPr>
              <a:xfrm rot="13519709">
                <a:off x="9277445" y="3864913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="" xmlns:a16="http://schemas.microsoft.com/office/drawing/2014/main" id="{6F47F523-F5B2-473E-B67F-51D25C10A31E}"/>
                  </a:ext>
                </a:extLst>
              </p:cNvPr>
              <p:cNvSpPr/>
              <p:nvPr/>
            </p:nvSpPr>
            <p:spPr>
              <a:xfrm>
                <a:off x="6368136" y="4062039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="" xmlns:a16="http://schemas.microsoft.com/office/drawing/2014/main" id="{859C7899-8393-4E39-9E3E-C6DEE6E9B439}"/>
                  </a:ext>
                </a:extLst>
              </p:cNvPr>
              <p:cNvSpPr/>
              <p:nvPr/>
            </p:nvSpPr>
            <p:spPr>
              <a:xfrm>
                <a:off x="8854039" y="539167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="" xmlns:a16="http://schemas.microsoft.com/office/drawing/2014/main" id="{4C8208DE-4F48-4A8F-8D1C-694AB337A40C}"/>
                  </a:ext>
                </a:extLst>
              </p:cNvPr>
              <p:cNvSpPr/>
              <p:nvPr/>
            </p:nvSpPr>
            <p:spPr>
              <a:xfrm>
                <a:off x="10662143" y="4663077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="" xmlns:a16="http://schemas.microsoft.com/office/drawing/2014/main" id="{D2F98F6C-B9DA-401B-8592-7EACA2BC3291}"/>
                  </a:ext>
                </a:extLst>
              </p:cNvPr>
              <p:cNvSpPr/>
              <p:nvPr/>
            </p:nvSpPr>
            <p:spPr>
              <a:xfrm>
                <a:off x="10647498" y="2630334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="" xmlns:a16="http://schemas.microsoft.com/office/drawing/2014/main" id="{864BA7C5-325D-4455-B8EE-C03A6FF26528}"/>
                  </a:ext>
                </a:extLst>
              </p:cNvPr>
              <p:cNvSpPr/>
              <p:nvPr/>
            </p:nvSpPr>
            <p:spPr>
              <a:xfrm>
                <a:off x="6312916" y="2339457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="" xmlns:a16="http://schemas.microsoft.com/office/drawing/2014/main" id="{D86EEC35-C0A5-4946-8ADF-B7DF4C850761}"/>
                  </a:ext>
                </a:extLst>
              </p:cNvPr>
              <p:cNvSpPr/>
              <p:nvPr/>
            </p:nvSpPr>
            <p:spPr>
              <a:xfrm>
                <a:off x="6406629" y="2379942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="" xmlns:a16="http://schemas.microsoft.com/office/drawing/2014/main" id="{34C123A4-DA4C-4C3E-9BA9-96372CEBA8B5}"/>
                  </a:ext>
                </a:extLst>
              </p:cNvPr>
              <p:cNvSpPr/>
              <p:nvPr/>
            </p:nvSpPr>
            <p:spPr>
              <a:xfrm>
                <a:off x="7879426" y="5167743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="" xmlns:a16="http://schemas.microsoft.com/office/drawing/2014/main" id="{2B9E9DE0-5F88-4908-850A-1BA92C19091F}"/>
                  </a:ext>
                </a:extLst>
              </p:cNvPr>
              <p:cNvSpPr/>
              <p:nvPr/>
            </p:nvSpPr>
            <p:spPr>
              <a:xfrm>
                <a:off x="8313123" y="1164959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="" xmlns:a16="http://schemas.microsoft.com/office/drawing/2014/main" id="{E3DB4AFA-F818-433A-887C-5F6BBD90D2E8}"/>
                  </a:ext>
                </a:extLst>
              </p:cNvPr>
              <p:cNvSpPr/>
              <p:nvPr/>
            </p:nvSpPr>
            <p:spPr>
              <a:xfrm>
                <a:off x="7195437" y="5073025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="" xmlns:a16="http://schemas.microsoft.com/office/drawing/2014/main" id="{52D3A470-E4B2-4820-82EB-B099CA55D389}"/>
                  </a:ext>
                </a:extLst>
              </p:cNvPr>
              <p:cNvSpPr/>
              <p:nvPr/>
            </p:nvSpPr>
            <p:spPr>
              <a:xfrm>
                <a:off x="10858500" y="396592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="" xmlns:a16="http://schemas.microsoft.com/office/drawing/2014/main" id="{2F04F84F-9084-4069-B043-B1376B38DD83}"/>
                  </a:ext>
                </a:extLst>
              </p:cNvPr>
              <p:cNvSpPr/>
              <p:nvPr/>
            </p:nvSpPr>
            <p:spPr>
              <a:xfrm>
                <a:off x="6595261" y="4371058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="" xmlns:a16="http://schemas.microsoft.com/office/drawing/2014/main" id="{B8CBB5FA-51ED-4753-A32D-0927D30E46B1}"/>
                  </a:ext>
                </a:extLst>
              </p:cNvPr>
              <p:cNvSpPr/>
              <p:nvPr/>
            </p:nvSpPr>
            <p:spPr>
              <a:xfrm>
                <a:off x="7000161" y="2031424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="" xmlns:a16="http://schemas.microsoft.com/office/drawing/2014/main" id="{CC4075BD-BC71-41DA-A721-E2020562AF33}"/>
                  </a:ext>
                </a:extLst>
              </p:cNvPr>
              <p:cNvSpPr/>
              <p:nvPr/>
            </p:nvSpPr>
            <p:spPr>
              <a:xfrm flipH="1">
                <a:off x="8784570" y="1883600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="" xmlns:a16="http://schemas.microsoft.com/office/drawing/2014/main" id="{74DD2201-8F8B-4958-9811-FF0D9CEE6C50}"/>
                  </a:ext>
                </a:extLst>
              </p:cNvPr>
              <p:cNvSpPr/>
              <p:nvPr/>
            </p:nvSpPr>
            <p:spPr>
              <a:xfrm flipV="1">
                <a:off x="5899199" y="4439734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="" xmlns:a16="http://schemas.microsoft.com/office/drawing/2014/main" id="{727A3E93-930A-42FE-B5C7-CB1E30695DF4}"/>
                  </a:ext>
                </a:extLst>
              </p:cNvPr>
              <p:cNvSpPr/>
              <p:nvPr/>
            </p:nvSpPr>
            <p:spPr>
              <a:xfrm rot="19531334">
                <a:off x="6084441" y="3363823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="" xmlns:a16="http://schemas.microsoft.com/office/drawing/2014/main" id="{FCF075F2-9A11-40D7-8CBF-B70A5F7E3B16}"/>
                  </a:ext>
                </a:extLst>
              </p:cNvPr>
              <p:cNvSpPr/>
              <p:nvPr/>
            </p:nvSpPr>
            <p:spPr>
              <a:xfrm rot="9900000" flipH="1">
                <a:off x="8046141" y="3975013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" name="Group 146">
              <a:extLst>
                <a:ext uri="{FF2B5EF4-FFF2-40B4-BE49-F238E27FC236}">
                  <a16:creationId xmlns="" xmlns:a16="http://schemas.microsoft.com/office/drawing/2014/main" id="{E4FFBAE7-B433-4A70-B535-1E9F57F6A05E}"/>
                </a:ext>
              </a:extLst>
            </p:cNvPr>
            <p:cNvGrpSpPr/>
            <p:nvPr/>
          </p:nvGrpSpPr>
          <p:grpSpPr>
            <a:xfrm>
              <a:off x="7720748" y="2726920"/>
              <a:ext cx="2054743" cy="1190495"/>
              <a:chOff x="5121914" y="2261078"/>
              <a:chExt cx="2054743" cy="1190495"/>
            </a:xfrm>
          </p:grpSpPr>
          <p:grpSp>
            <p:nvGrpSpPr>
              <p:cNvPr id="7" name="Group 148">
                <a:extLst>
                  <a:ext uri="{FF2B5EF4-FFF2-40B4-BE49-F238E27FC236}">
                    <a16:creationId xmlns="" xmlns:a16="http://schemas.microsoft.com/office/drawing/2014/main" id="{65E6FB1A-03D9-43E9-B1D6-46060F8AE553}"/>
                  </a:ext>
                </a:extLst>
              </p:cNvPr>
              <p:cNvGrpSpPr/>
              <p:nvPr/>
            </p:nvGrpSpPr>
            <p:grpSpPr>
              <a:xfrm rot="10579261" flipH="1">
                <a:off x="6559487" y="3020135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153" name="Freeform: Shape 152">
                  <a:extLst>
                    <a:ext uri="{FF2B5EF4-FFF2-40B4-BE49-F238E27FC236}">
                      <a16:creationId xmlns="" xmlns:a16="http://schemas.microsoft.com/office/drawing/2014/main" id="{91C0D289-F389-4B60-874D-B101C7895D36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="" xmlns:a16="http://schemas.microsoft.com/office/drawing/2014/main" id="{BC1928D9-0F53-49E1-8BA6-CE932C01E223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8" name="Group 149">
                <a:extLst>
                  <a:ext uri="{FF2B5EF4-FFF2-40B4-BE49-F238E27FC236}">
                    <a16:creationId xmlns="" xmlns:a16="http://schemas.microsoft.com/office/drawing/2014/main" id="{84035B4C-47C0-41E0-8ECF-6C711949B901}"/>
                  </a:ext>
                </a:extLst>
              </p:cNvPr>
              <p:cNvGrpSpPr/>
              <p:nvPr/>
            </p:nvGrpSpPr>
            <p:grpSpPr>
              <a:xfrm rot="2700000" flipH="1">
                <a:off x="5029048" y="2353944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151" name="Freeform: Shape 150">
                  <a:extLst>
                    <a:ext uri="{FF2B5EF4-FFF2-40B4-BE49-F238E27FC236}">
                      <a16:creationId xmlns="" xmlns:a16="http://schemas.microsoft.com/office/drawing/2014/main" id="{11A1A45C-55D3-4EC0-A373-C0B7A2E11607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="" xmlns:a16="http://schemas.microsoft.com/office/drawing/2014/main" id="{B43F1755-B952-4492-B071-B8B1B27D92CB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</p:grpSp>
      <p:sp>
        <p:nvSpPr>
          <p:cNvPr id="67" name="Прямоугольник 66"/>
          <p:cNvSpPr/>
          <p:nvPr/>
        </p:nvSpPr>
        <p:spPr>
          <a:xfrm>
            <a:off x="629587" y="1604386"/>
            <a:ext cx="9413823" cy="48936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800" dirty="0" smtClean="0"/>
              <a:t>Согласно пункту 3 статьи 64 ФЗ – 273  родители (законные представители) несовершеннолетних  обучающихся, обеспечивающие получение детьми дошкольного  образования в форме  семейного  образования, имеют право на получение методической, психолого-педагогической, диагностической и консультационной помощи  без  взимания платы, в том числе  в дошкольных образовательных организациях, если в них созданы  соответствующие консультационно-методические  центры (пункты).	</a:t>
            </a:r>
            <a:r>
              <a:rPr lang="ru-RU" sz="3200" dirty="0" smtClean="0"/>
              <a:t/>
            </a:r>
            <a:br>
              <a:rPr lang="ru-RU" sz="3200" dirty="0" smtClean="0"/>
            </a:br>
            <a:endParaRPr lang="ru-RU" sz="3200" dirty="0" smtClean="0">
              <a:latin typeface="Calibri" pitchFamily="34" charset="0"/>
              <a:cs typeface="Arial" pitchFamily="34" charset="0"/>
            </a:endParaRPr>
          </a:p>
        </p:txBody>
      </p:sp>
      <p:pic>
        <p:nvPicPr>
          <p:cNvPr id="63" name="Picture 15"/>
          <p:cNvPicPr/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/>
          </a:blip>
          <a:srcRect/>
          <a:stretch>
            <a:fillRect/>
          </a:stretch>
        </p:blipFill>
        <p:spPr bwMode="auto">
          <a:xfrm>
            <a:off x="0" y="0"/>
            <a:ext cx="2126257" cy="146524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вал 7"/>
          <p:cNvSpPr/>
          <p:nvPr/>
        </p:nvSpPr>
        <p:spPr>
          <a:xfrm>
            <a:off x="4242216" y="1499017"/>
            <a:ext cx="3747542" cy="2207240"/>
          </a:xfrm>
          <a:prstGeom prst="ellipse">
            <a:avLst/>
          </a:prstGeom>
          <a:ln w="571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b="1" dirty="0" smtClean="0">
                <a:solidFill>
                  <a:schemeClr val="accent3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Times New Roman" pitchFamily="18" charset="0"/>
                <a:cs typeface="Times New Roman" pitchFamily="18" charset="0"/>
              </a:rPr>
              <a:t>С 2019г. на базе МДОАУ №56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b="1" dirty="0" smtClean="0">
                <a:solidFill>
                  <a:schemeClr val="accent3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Times New Roman" pitchFamily="18" charset="0"/>
                <a:cs typeface="Times New Roman" pitchFamily="18" charset="0"/>
              </a:rPr>
              <a:t> г. Орска действует КЦ</a:t>
            </a:r>
            <a:endParaRPr lang="ru-RU" sz="2400" dirty="0" smtClean="0">
              <a:solidFill>
                <a:schemeClr val="accent3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23">
            <a:extLst>
              <a:ext uri="{FF2B5EF4-FFF2-40B4-BE49-F238E27FC236}">
                <a16:creationId xmlns:a16="http://schemas.microsoft.com/office/drawing/2014/main" xmlns="" id="{4E923B08-B761-44A0-A28F-BCC14452D318}"/>
              </a:ext>
            </a:extLst>
          </p:cNvPr>
          <p:cNvGrpSpPr/>
          <p:nvPr/>
        </p:nvGrpSpPr>
        <p:grpSpPr>
          <a:xfrm>
            <a:off x="0" y="1233889"/>
            <a:ext cx="4880472" cy="488017"/>
            <a:chOff x="4970894" y="3150825"/>
            <a:chExt cx="6712569" cy="48801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D2B85D0B-BED5-469E-AAAA-76AB43B928F6}"/>
                </a:ext>
              </a:extLst>
            </p:cNvPr>
            <p:cNvSpPr txBox="1"/>
            <p:nvPr/>
          </p:nvSpPr>
          <p:spPr>
            <a:xfrm>
              <a:off x="5273944" y="3269510"/>
              <a:ext cx="5293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Arial" pitchFamily="34" charset="0"/>
              </a:endParaRPr>
            </a:p>
          </p:txBody>
        </p:sp>
        <p:cxnSp>
          <p:nvCxnSpPr>
            <p:cNvPr id="15" name="Straight Connector 105">
              <a:extLst>
                <a:ext uri="{FF2B5EF4-FFF2-40B4-BE49-F238E27FC236}">
                  <a16:creationId xmlns:a16="http://schemas.microsoft.com/office/drawing/2014/main" xmlns="" id="{517F8567-04E1-449D-ABDB-79BE30A42C3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970894" y="3150825"/>
              <a:ext cx="6712569" cy="22034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123">
            <a:extLst>
              <a:ext uri="{FF2B5EF4-FFF2-40B4-BE49-F238E27FC236}">
                <a16:creationId xmlns:a16="http://schemas.microsoft.com/office/drawing/2014/main" xmlns="" id="{4E923B08-B761-44A0-A28F-BCC14452D318}"/>
              </a:ext>
            </a:extLst>
          </p:cNvPr>
          <p:cNvGrpSpPr/>
          <p:nvPr/>
        </p:nvGrpSpPr>
        <p:grpSpPr>
          <a:xfrm>
            <a:off x="7890157" y="4560598"/>
            <a:ext cx="3607480" cy="379317"/>
            <a:chOff x="5479252" y="3160373"/>
            <a:chExt cx="5219297" cy="37931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D2B85D0B-BED5-469E-AAAA-76AB43B928F6}"/>
                </a:ext>
              </a:extLst>
            </p:cNvPr>
            <p:cNvSpPr txBox="1"/>
            <p:nvPr/>
          </p:nvSpPr>
          <p:spPr>
            <a:xfrm>
              <a:off x="5479252" y="3170358"/>
              <a:ext cx="50878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9" name="Straight Connector 105">
              <a:extLst>
                <a:ext uri="{FF2B5EF4-FFF2-40B4-BE49-F238E27FC236}">
                  <a16:creationId xmlns:a16="http://schemas.microsoft.com/office/drawing/2014/main" xmlns="" id="{517F8567-04E1-449D-ABDB-79BE30A42C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79252" y="3160373"/>
              <a:ext cx="5219297" cy="9985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121">
            <a:extLst>
              <a:ext uri="{FF2B5EF4-FFF2-40B4-BE49-F238E27FC236}">
                <a16:creationId xmlns:a16="http://schemas.microsoft.com/office/drawing/2014/main" xmlns="" id="{A33B26CF-CE7B-42B0-8316-E43CED9F4DE8}"/>
              </a:ext>
            </a:extLst>
          </p:cNvPr>
          <p:cNvGrpSpPr/>
          <p:nvPr/>
        </p:nvGrpSpPr>
        <p:grpSpPr>
          <a:xfrm>
            <a:off x="7862069" y="1147248"/>
            <a:ext cx="3866921" cy="379317"/>
            <a:chOff x="584862" y="2025707"/>
            <a:chExt cx="7778374" cy="379317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216AFD70-6286-4460-B5FB-5CFEB347AD58}"/>
                </a:ext>
              </a:extLst>
            </p:cNvPr>
            <p:cNvSpPr txBox="1"/>
            <p:nvPr/>
          </p:nvSpPr>
          <p:spPr>
            <a:xfrm flipH="1">
              <a:off x="1624864" y="2035692"/>
              <a:ext cx="660578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27" name="Straight Connector 112">
              <a:extLst>
                <a:ext uri="{FF2B5EF4-FFF2-40B4-BE49-F238E27FC236}">
                  <a16:creationId xmlns:a16="http://schemas.microsoft.com/office/drawing/2014/main" xmlns="" id="{A708BAF5-169B-47A7-9F3C-9522F3535E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4862" y="2025707"/>
              <a:ext cx="7778374" cy="1395"/>
            </a:xfrm>
            <a:prstGeom prst="line">
              <a:avLst/>
            </a:prstGeom>
            <a:ln>
              <a:solidFill>
                <a:schemeClr val="accent4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121">
            <a:extLst>
              <a:ext uri="{FF2B5EF4-FFF2-40B4-BE49-F238E27FC236}">
                <a16:creationId xmlns:a16="http://schemas.microsoft.com/office/drawing/2014/main" xmlns="" id="{A33B26CF-CE7B-42B0-8316-E43CED9F4DE8}"/>
              </a:ext>
            </a:extLst>
          </p:cNvPr>
          <p:cNvGrpSpPr/>
          <p:nvPr/>
        </p:nvGrpSpPr>
        <p:grpSpPr>
          <a:xfrm>
            <a:off x="683046" y="4480634"/>
            <a:ext cx="3734718" cy="478469"/>
            <a:chOff x="1493452" y="2025707"/>
            <a:chExt cx="7808701" cy="47846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216AFD70-6286-4460-B5FB-5CFEB347AD58}"/>
                </a:ext>
              </a:extLst>
            </p:cNvPr>
            <p:cNvSpPr txBox="1"/>
            <p:nvPr/>
          </p:nvSpPr>
          <p:spPr>
            <a:xfrm flipH="1">
              <a:off x="2385001" y="2134844"/>
              <a:ext cx="66057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31" name="Straight Connector 112">
              <a:extLst>
                <a:ext uri="{FF2B5EF4-FFF2-40B4-BE49-F238E27FC236}">
                  <a16:creationId xmlns:a16="http://schemas.microsoft.com/office/drawing/2014/main" xmlns="" id="{A708BAF5-169B-47A7-9F3C-9522F3535E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493452" y="2025707"/>
              <a:ext cx="7808701" cy="25265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106">
            <a:extLst>
              <a:ext uri="{FF2B5EF4-FFF2-40B4-BE49-F238E27FC236}">
                <a16:creationId xmlns:a16="http://schemas.microsoft.com/office/drawing/2014/main" xmlns="" id="{A5FCD654-BD2C-4DF9-BC3A-17B5F87B764C}"/>
              </a:ext>
            </a:extLst>
          </p:cNvPr>
          <p:cNvGrpSpPr/>
          <p:nvPr/>
        </p:nvGrpSpPr>
        <p:grpSpPr>
          <a:xfrm>
            <a:off x="4304842" y="351680"/>
            <a:ext cx="3249976" cy="1268750"/>
            <a:chOff x="4035985" y="2025828"/>
            <a:chExt cx="4113453" cy="3654758"/>
          </a:xfrm>
        </p:grpSpPr>
        <p:sp>
          <p:nvSpPr>
            <p:cNvPr id="38" name="Freeform: Shape 100">
              <a:extLst>
                <a:ext uri="{FF2B5EF4-FFF2-40B4-BE49-F238E27FC236}">
                  <a16:creationId xmlns:a16="http://schemas.microsoft.com/office/drawing/2014/main" xmlns="" id="{5202F6B2-86CA-48EB-A3D2-D7C9A5D2C3D2}"/>
                </a:ext>
              </a:extLst>
            </p:cNvPr>
            <p:cNvSpPr/>
            <p:nvPr/>
          </p:nvSpPr>
          <p:spPr>
            <a:xfrm>
              <a:off x="6105685" y="2122042"/>
              <a:ext cx="1164169" cy="1565269"/>
            </a:xfrm>
            <a:custGeom>
              <a:avLst/>
              <a:gdLst>
                <a:gd name="connsiteX0" fmla="*/ 567785 w 1133475"/>
                <a:gd name="connsiteY0" fmla="*/ 714573 h 1524000"/>
                <a:gd name="connsiteX1" fmla="*/ 64865 w 1133475"/>
                <a:gd name="connsiteY1" fmla="*/ 1521340 h 1524000"/>
                <a:gd name="connsiteX2" fmla="*/ 269653 w 1133475"/>
                <a:gd name="connsiteY2" fmla="*/ 473590 h 1524000"/>
                <a:gd name="connsiteX3" fmla="*/ 915448 w 1133475"/>
                <a:gd name="connsiteY3" fmla="*/ 55443 h 1524000"/>
                <a:gd name="connsiteX4" fmla="*/ 1029748 w 1133475"/>
                <a:gd name="connsiteY4" fmla="*/ 8770 h 1524000"/>
                <a:gd name="connsiteX5" fmla="*/ 1087851 w 1133475"/>
                <a:gd name="connsiteY5" fmla="*/ 35440 h 1524000"/>
                <a:gd name="connsiteX6" fmla="*/ 908780 w 1133475"/>
                <a:gd name="connsiteY6" fmla="*/ 946983 h 1524000"/>
                <a:gd name="connsiteX7" fmla="*/ 223933 w 1133475"/>
                <a:gd name="connsiteY7" fmla="*/ 1474668 h 1524000"/>
                <a:gd name="connsiteX8" fmla="*/ 113443 w 1133475"/>
                <a:gd name="connsiteY8" fmla="*/ 1530865 h 1524000"/>
                <a:gd name="connsiteX9" fmla="*/ 101060 w 1133475"/>
                <a:gd name="connsiteY9" fmla="*/ 1528960 h 1524000"/>
                <a:gd name="connsiteX10" fmla="*/ 567785 w 1133475"/>
                <a:gd name="connsiteY10" fmla="*/ 714573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24000">
                  <a:moveTo>
                    <a:pt x="567785" y="714573"/>
                  </a:moveTo>
                  <a:cubicBezTo>
                    <a:pt x="370618" y="960318"/>
                    <a:pt x="207740" y="1228923"/>
                    <a:pt x="64865" y="1521340"/>
                  </a:cubicBezTo>
                  <a:cubicBezTo>
                    <a:pt x="-58007" y="1126053"/>
                    <a:pt x="-15145" y="775533"/>
                    <a:pt x="269653" y="473590"/>
                  </a:cubicBezTo>
                  <a:cubicBezTo>
                    <a:pt x="450628" y="282138"/>
                    <a:pt x="676370" y="158313"/>
                    <a:pt x="915448" y="55443"/>
                  </a:cubicBezTo>
                  <a:cubicBezTo>
                    <a:pt x="953548" y="39250"/>
                    <a:pt x="992601" y="25915"/>
                    <a:pt x="1029748" y="8770"/>
                  </a:cubicBezTo>
                  <a:cubicBezTo>
                    <a:pt x="1063086" y="-7422"/>
                    <a:pt x="1076420" y="-2660"/>
                    <a:pt x="1087851" y="35440"/>
                  </a:cubicBezTo>
                  <a:cubicBezTo>
                    <a:pt x="1187863" y="370720"/>
                    <a:pt x="1127855" y="674568"/>
                    <a:pt x="908780" y="946983"/>
                  </a:cubicBezTo>
                  <a:cubicBezTo>
                    <a:pt x="723043" y="1177488"/>
                    <a:pt x="481108" y="1336555"/>
                    <a:pt x="223933" y="1474668"/>
                  </a:cubicBezTo>
                  <a:cubicBezTo>
                    <a:pt x="187738" y="1493718"/>
                    <a:pt x="150590" y="1511815"/>
                    <a:pt x="113443" y="1530865"/>
                  </a:cubicBezTo>
                  <a:cubicBezTo>
                    <a:pt x="111538" y="1531818"/>
                    <a:pt x="107728" y="1529913"/>
                    <a:pt x="101060" y="1528960"/>
                  </a:cubicBezTo>
                  <a:cubicBezTo>
                    <a:pt x="234410" y="1243210"/>
                    <a:pt x="391573" y="973653"/>
                    <a:pt x="567785" y="7145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01">
              <a:extLst>
                <a:ext uri="{FF2B5EF4-FFF2-40B4-BE49-F238E27FC236}">
                  <a16:creationId xmlns:a16="http://schemas.microsoft.com/office/drawing/2014/main" xmlns="" id="{F8819073-E235-4A2F-ABA2-A38300711732}"/>
                </a:ext>
              </a:extLst>
            </p:cNvPr>
            <p:cNvSpPr/>
            <p:nvPr/>
          </p:nvSpPr>
          <p:spPr>
            <a:xfrm>
              <a:off x="5093994" y="2025828"/>
              <a:ext cx="929379" cy="1672882"/>
            </a:xfrm>
            <a:custGeom>
              <a:avLst/>
              <a:gdLst>
                <a:gd name="connsiteX0" fmla="*/ 894625 w 904875"/>
                <a:gd name="connsiteY0" fmla="*/ 1601682 h 1628775"/>
                <a:gd name="connsiteX1" fmla="*/ 413613 w 904875"/>
                <a:gd name="connsiteY1" fmla="*/ 780627 h 1628775"/>
                <a:gd name="connsiteX2" fmla="*/ 864145 w 904875"/>
                <a:gd name="connsiteY2" fmla="*/ 1633114 h 1628775"/>
                <a:gd name="connsiteX3" fmla="*/ 451713 w 904875"/>
                <a:gd name="connsiteY3" fmla="*/ 1469284 h 1628775"/>
                <a:gd name="connsiteX4" fmla="*/ 29755 w 904875"/>
                <a:gd name="connsiteY4" fmla="*/ 807297 h 1628775"/>
                <a:gd name="connsiteX5" fmla="*/ 39280 w 904875"/>
                <a:gd name="connsiteY5" fmla="*/ 26247 h 1628775"/>
                <a:gd name="connsiteX6" fmla="*/ 81190 w 904875"/>
                <a:gd name="connsiteY6" fmla="*/ 3387 h 1628775"/>
                <a:gd name="connsiteX7" fmla="*/ 810805 w 904875"/>
                <a:gd name="connsiteY7" fmla="*/ 673947 h 1628775"/>
                <a:gd name="connsiteX8" fmla="*/ 894625 w 904875"/>
                <a:gd name="connsiteY8" fmla="*/ 1601682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1628775">
                  <a:moveTo>
                    <a:pt x="894625" y="1601682"/>
                  </a:moveTo>
                  <a:cubicBezTo>
                    <a:pt x="707935" y="1342602"/>
                    <a:pt x="549820" y="1068282"/>
                    <a:pt x="413613" y="780627"/>
                  </a:cubicBezTo>
                  <a:cubicBezTo>
                    <a:pt x="527913" y="1080664"/>
                    <a:pt x="682218" y="1358794"/>
                    <a:pt x="864145" y="1633114"/>
                  </a:cubicBezTo>
                  <a:cubicBezTo>
                    <a:pt x="711745" y="1601682"/>
                    <a:pt x="576490" y="1550247"/>
                    <a:pt x="451713" y="1469284"/>
                  </a:cubicBezTo>
                  <a:cubicBezTo>
                    <a:pt x="209778" y="1313074"/>
                    <a:pt x="83095" y="1083522"/>
                    <a:pt x="29755" y="807297"/>
                  </a:cubicBezTo>
                  <a:cubicBezTo>
                    <a:pt x="-20727" y="546312"/>
                    <a:pt x="228" y="286279"/>
                    <a:pt x="39280" y="26247"/>
                  </a:cubicBezTo>
                  <a:cubicBezTo>
                    <a:pt x="44043" y="-4233"/>
                    <a:pt x="56425" y="-2328"/>
                    <a:pt x="81190" y="3387"/>
                  </a:cubicBezTo>
                  <a:cubicBezTo>
                    <a:pt x="452665" y="87207"/>
                    <a:pt x="690790" y="317712"/>
                    <a:pt x="810805" y="673947"/>
                  </a:cubicBezTo>
                  <a:cubicBezTo>
                    <a:pt x="912723" y="974937"/>
                    <a:pt x="917485" y="1286404"/>
                    <a:pt x="894625" y="16016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02">
              <a:extLst>
                <a:ext uri="{FF2B5EF4-FFF2-40B4-BE49-F238E27FC236}">
                  <a16:creationId xmlns:a16="http://schemas.microsoft.com/office/drawing/2014/main" xmlns="" id="{29F21B4D-7038-46BC-919D-7AB3CB12BD7B}"/>
                </a:ext>
              </a:extLst>
            </p:cNvPr>
            <p:cNvSpPr/>
            <p:nvPr/>
          </p:nvSpPr>
          <p:spPr>
            <a:xfrm>
              <a:off x="4917602" y="4013286"/>
              <a:ext cx="1164169" cy="1575052"/>
            </a:xfrm>
            <a:custGeom>
              <a:avLst/>
              <a:gdLst>
                <a:gd name="connsiteX0" fmla="*/ 1035886 w 1133475"/>
                <a:gd name="connsiteY0" fmla="*/ 0 h 1533525"/>
                <a:gd name="connsiteX1" fmla="*/ 546301 w 1133475"/>
                <a:gd name="connsiteY1" fmla="*/ 848677 h 1533525"/>
                <a:gd name="connsiteX2" fmla="*/ 1069224 w 1133475"/>
                <a:gd name="connsiteY2" fmla="*/ 17145 h 1533525"/>
                <a:gd name="connsiteX3" fmla="*/ 903489 w 1133475"/>
                <a:gd name="connsiteY3" fmla="*/ 1021080 h 1533525"/>
                <a:gd name="connsiteX4" fmla="*/ 289126 w 1133475"/>
                <a:gd name="connsiteY4" fmla="*/ 1451610 h 1533525"/>
                <a:gd name="connsiteX5" fmla="*/ 96721 w 1133475"/>
                <a:gd name="connsiteY5" fmla="*/ 1531620 h 1533525"/>
                <a:gd name="connsiteX6" fmla="*/ 49096 w 1133475"/>
                <a:gd name="connsiteY6" fmla="*/ 1508760 h 1533525"/>
                <a:gd name="connsiteX7" fmla="*/ 239596 w 1133475"/>
                <a:gd name="connsiteY7" fmla="*/ 574358 h 1533525"/>
                <a:gd name="connsiteX8" fmla="*/ 892059 w 1133475"/>
                <a:gd name="connsiteY8" fmla="*/ 73342 h 1533525"/>
                <a:gd name="connsiteX9" fmla="*/ 1014931 w 1133475"/>
                <a:gd name="connsiteY9" fmla="*/ 10478 h 1533525"/>
                <a:gd name="connsiteX10" fmla="*/ 1035886 w 1133475"/>
                <a:gd name="connsiteY10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33525">
                  <a:moveTo>
                    <a:pt x="1035886" y="0"/>
                  </a:moveTo>
                  <a:cubicBezTo>
                    <a:pt x="893964" y="302895"/>
                    <a:pt x="731086" y="581977"/>
                    <a:pt x="546301" y="848677"/>
                  </a:cubicBezTo>
                  <a:cubicBezTo>
                    <a:pt x="752041" y="595313"/>
                    <a:pt x="920634" y="318135"/>
                    <a:pt x="1069224" y="17145"/>
                  </a:cubicBezTo>
                  <a:cubicBezTo>
                    <a:pt x="1183524" y="387667"/>
                    <a:pt x="1156854" y="723900"/>
                    <a:pt x="903489" y="1021080"/>
                  </a:cubicBezTo>
                  <a:cubicBezTo>
                    <a:pt x="735849" y="1217295"/>
                    <a:pt x="519631" y="1345883"/>
                    <a:pt x="289126" y="1451610"/>
                  </a:cubicBezTo>
                  <a:cubicBezTo>
                    <a:pt x="226261" y="1481138"/>
                    <a:pt x="159586" y="1503045"/>
                    <a:pt x="96721" y="1531620"/>
                  </a:cubicBezTo>
                  <a:cubicBezTo>
                    <a:pt x="68146" y="1544955"/>
                    <a:pt x="57669" y="1540193"/>
                    <a:pt x="49096" y="1508760"/>
                  </a:cubicBezTo>
                  <a:cubicBezTo>
                    <a:pt x="-56631" y="1162050"/>
                    <a:pt x="9091" y="851535"/>
                    <a:pt x="239596" y="574358"/>
                  </a:cubicBezTo>
                  <a:cubicBezTo>
                    <a:pt x="418666" y="358140"/>
                    <a:pt x="648219" y="206692"/>
                    <a:pt x="892059" y="73342"/>
                  </a:cubicBezTo>
                  <a:cubicBezTo>
                    <a:pt x="932064" y="51435"/>
                    <a:pt x="973974" y="31433"/>
                    <a:pt x="1014931" y="10478"/>
                  </a:cubicBezTo>
                  <a:cubicBezTo>
                    <a:pt x="1017789" y="7620"/>
                    <a:pt x="1021599" y="5715"/>
                    <a:pt x="1035886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03">
              <a:extLst>
                <a:ext uri="{FF2B5EF4-FFF2-40B4-BE49-F238E27FC236}">
                  <a16:creationId xmlns:a16="http://schemas.microsoft.com/office/drawing/2014/main" xmlns="" id="{EF4453BF-3524-4808-B1AE-D5089F35A605}"/>
                </a:ext>
              </a:extLst>
            </p:cNvPr>
            <p:cNvSpPr/>
            <p:nvPr/>
          </p:nvSpPr>
          <p:spPr>
            <a:xfrm>
              <a:off x="4035985" y="3407222"/>
              <a:ext cx="1868541" cy="851115"/>
            </a:xfrm>
            <a:custGeom>
              <a:avLst/>
              <a:gdLst>
                <a:gd name="connsiteX0" fmla="*/ 793168 w 1819275"/>
                <a:gd name="connsiteY0" fmla="*/ 414825 h 828675"/>
                <a:gd name="connsiteX1" fmla="*/ 1816153 w 1819275"/>
                <a:gd name="connsiteY1" fmla="*/ 456735 h 828675"/>
                <a:gd name="connsiteX2" fmla="*/ 1703758 w 1819275"/>
                <a:gd name="connsiteY2" fmla="*/ 571035 h 828675"/>
                <a:gd name="connsiteX3" fmla="*/ 1005576 w 1819275"/>
                <a:gd name="connsiteY3" fmla="*/ 832020 h 828675"/>
                <a:gd name="connsiteX4" fmla="*/ 442648 w 1819275"/>
                <a:gd name="connsiteY4" fmla="*/ 658665 h 828675"/>
                <a:gd name="connsiteX5" fmla="*/ 18786 w 1819275"/>
                <a:gd name="connsiteY5" fmla="*/ 370058 h 828675"/>
                <a:gd name="connsiteX6" fmla="*/ 14976 w 1819275"/>
                <a:gd name="connsiteY6" fmla="*/ 320528 h 828675"/>
                <a:gd name="connsiteX7" fmla="*/ 933186 w 1819275"/>
                <a:gd name="connsiteY7" fmla="*/ 19538 h 828675"/>
                <a:gd name="connsiteX8" fmla="*/ 1819963 w 1819275"/>
                <a:gd name="connsiteY8" fmla="*/ 419588 h 828675"/>
                <a:gd name="connsiteX9" fmla="*/ 793168 w 1819275"/>
                <a:gd name="connsiteY9" fmla="*/ 41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19275" h="828675">
                  <a:moveTo>
                    <a:pt x="793168" y="414825"/>
                  </a:moveTo>
                  <a:cubicBezTo>
                    <a:pt x="1129401" y="469118"/>
                    <a:pt x="1467538" y="482453"/>
                    <a:pt x="1816153" y="456735"/>
                  </a:cubicBezTo>
                  <a:cubicBezTo>
                    <a:pt x="1775196" y="498645"/>
                    <a:pt x="1741858" y="537698"/>
                    <a:pt x="1703758" y="571035"/>
                  </a:cubicBezTo>
                  <a:cubicBezTo>
                    <a:pt x="1504686" y="747248"/>
                    <a:pt x="1276086" y="846308"/>
                    <a:pt x="1005576" y="832020"/>
                  </a:cubicBezTo>
                  <a:cubicBezTo>
                    <a:pt x="803646" y="821543"/>
                    <a:pt x="618861" y="752963"/>
                    <a:pt x="442648" y="658665"/>
                  </a:cubicBezTo>
                  <a:cubicBezTo>
                    <a:pt x="291201" y="577703"/>
                    <a:pt x="152136" y="477690"/>
                    <a:pt x="18786" y="370058"/>
                  </a:cubicBezTo>
                  <a:cubicBezTo>
                    <a:pt x="-4074" y="351960"/>
                    <a:pt x="-6932" y="343388"/>
                    <a:pt x="14976" y="320528"/>
                  </a:cubicBezTo>
                  <a:cubicBezTo>
                    <a:pt x="265483" y="50018"/>
                    <a:pt x="573141" y="-45232"/>
                    <a:pt x="933186" y="19538"/>
                  </a:cubicBezTo>
                  <a:cubicBezTo>
                    <a:pt x="1257988" y="77640"/>
                    <a:pt x="1538023" y="235755"/>
                    <a:pt x="1819963" y="419588"/>
                  </a:cubicBezTo>
                  <a:cubicBezTo>
                    <a:pt x="1469443" y="451020"/>
                    <a:pt x="1131306" y="447210"/>
                    <a:pt x="793168" y="41482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04">
              <a:extLst>
                <a:ext uri="{FF2B5EF4-FFF2-40B4-BE49-F238E27FC236}">
                  <a16:creationId xmlns:a16="http://schemas.microsoft.com/office/drawing/2014/main" xmlns="" id="{AB99B619-6324-4E7F-8F7A-6A32821F6C6D}"/>
                </a:ext>
              </a:extLst>
            </p:cNvPr>
            <p:cNvSpPr/>
            <p:nvPr/>
          </p:nvSpPr>
          <p:spPr>
            <a:xfrm>
              <a:off x="6280897" y="3451054"/>
              <a:ext cx="1868541" cy="851115"/>
            </a:xfrm>
            <a:custGeom>
              <a:avLst/>
              <a:gdLst>
                <a:gd name="connsiteX0" fmla="*/ 1072515 w 1819275"/>
                <a:gd name="connsiteY0" fmla="*/ 424536 h 828675"/>
                <a:gd name="connsiteX1" fmla="*/ 11430 w 1819275"/>
                <a:gd name="connsiteY1" fmla="*/ 375958 h 828675"/>
                <a:gd name="connsiteX2" fmla="*/ 29528 w 1819275"/>
                <a:gd name="connsiteY2" fmla="*/ 345478 h 828675"/>
                <a:gd name="connsiteX3" fmla="*/ 619125 w 1819275"/>
                <a:gd name="connsiteY3" fmla="*/ 12103 h 828675"/>
                <a:gd name="connsiteX4" fmla="*/ 1186815 w 1819275"/>
                <a:gd name="connsiteY4" fmla="*/ 86398 h 828675"/>
                <a:gd name="connsiteX5" fmla="*/ 1807845 w 1819275"/>
                <a:gd name="connsiteY5" fmla="*/ 468351 h 828675"/>
                <a:gd name="connsiteX6" fmla="*/ 1808798 w 1819275"/>
                <a:gd name="connsiteY6" fmla="*/ 508356 h 828675"/>
                <a:gd name="connsiteX7" fmla="*/ 929640 w 1819275"/>
                <a:gd name="connsiteY7" fmla="*/ 821728 h 828675"/>
                <a:gd name="connsiteX8" fmla="*/ 53340 w 1819275"/>
                <a:gd name="connsiteY8" fmla="*/ 448348 h 828675"/>
                <a:gd name="connsiteX9" fmla="*/ 0 w 1819275"/>
                <a:gd name="connsiteY9" fmla="*/ 413106 h 828675"/>
                <a:gd name="connsiteX10" fmla="*/ 1072515 w 1819275"/>
                <a:gd name="connsiteY10" fmla="*/ 42453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275" h="828675">
                  <a:moveTo>
                    <a:pt x="1072515" y="424536"/>
                  </a:moveTo>
                  <a:cubicBezTo>
                    <a:pt x="721043" y="365481"/>
                    <a:pt x="366713" y="350241"/>
                    <a:pt x="11430" y="375958"/>
                  </a:cubicBezTo>
                  <a:cubicBezTo>
                    <a:pt x="6668" y="358813"/>
                    <a:pt x="21908" y="353098"/>
                    <a:pt x="29528" y="345478"/>
                  </a:cubicBezTo>
                  <a:cubicBezTo>
                    <a:pt x="193358" y="175933"/>
                    <a:pt x="381953" y="51156"/>
                    <a:pt x="619125" y="12103"/>
                  </a:cubicBezTo>
                  <a:cubicBezTo>
                    <a:pt x="816293" y="-20282"/>
                    <a:pt x="1004888" y="14961"/>
                    <a:pt x="1186815" y="86398"/>
                  </a:cubicBezTo>
                  <a:cubicBezTo>
                    <a:pt x="1416368" y="175933"/>
                    <a:pt x="1617345" y="314998"/>
                    <a:pt x="1807845" y="468351"/>
                  </a:cubicBezTo>
                  <a:cubicBezTo>
                    <a:pt x="1827848" y="484543"/>
                    <a:pt x="1823085" y="493116"/>
                    <a:pt x="1808798" y="508356"/>
                  </a:cubicBezTo>
                  <a:cubicBezTo>
                    <a:pt x="1570673" y="766483"/>
                    <a:pt x="1278255" y="874116"/>
                    <a:pt x="929640" y="821728"/>
                  </a:cubicBezTo>
                  <a:cubicBezTo>
                    <a:pt x="605790" y="773151"/>
                    <a:pt x="323850" y="622656"/>
                    <a:pt x="53340" y="448348"/>
                  </a:cubicBezTo>
                  <a:cubicBezTo>
                    <a:pt x="39053" y="438823"/>
                    <a:pt x="24765" y="429298"/>
                    <a:pt x="0" y="413106"/>
                  </a:cubicBezTo>
                  <a:cubicBezTo>
                    <a:pt x="366713" y="382626"/>
                    <a:pt x="719138" y="386436"/>
                    <a:pt x="1072515" y="42453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105">
              <a:extLst>
                <a:ext uri="{FF2B5EF4-FFF2-40B4-BE49-F238E27FC236}">
                  <a16:creationId xmlns:a16="http://schemas.microsoft.com/office/drawing/2014/main" xmlns="" id="{C81A83F4-1205-4591-8BE9-220039C81A8C}"/>
                </a:ext>
              </a:extLst>
            </p:cNvPr>
            <p:cNvSpPr/>
            <p:nvPr/>
          </p:nvSpPr>
          <p:spPr>
            <a:xfrm>
              <a:off x="6164426" y="4017487"/>
              <a:ext cx="919596" cy="1663099"/>
            </a:xfrm>
            <a:custGeom>
              <a:avLst/>
              <a:gdLst>
                <a:gd name="connsiteX0" fmla="*/ 484876 w 895350"/>
                <a:gd name="connsiteY0" fmla="*/ 817917 h 1619250"/>
                <a:gd name="connsiteX1" fmla="*/ 74348 w 895350"/>
                <a:gd name="connsiteY1" fmla="*/ 47345 h 1619250"/>
                <a:gd name="connsiteX2" fmla="*/ 43868 w 895350"/>
                <a:gd name="connsiteY2" fmla="*/ 672 h 1619250"/>
                <a:gd name="connsiteX3" fmla="*/ 129593 w 895350"/>
                <a:gd name="connsiteY3" fmla="*/ 16865 h 1619250"/>
                <a:gd name="connsiteX4" fmla="*/ 885878 w 895350"/>
                <a:gd name="connsiteY4" fmla="*/ 888402 h 1619250"/>
                <a:gd name="connsiteX5" fmla="*/ 864923 w 895350"/>
                <a:gd name="connsiteY5" fmla="*/ 1598967 h 1619250"/>
                <a:gd name="connsiteX6" fmla="*/ 823966 w 895350"/>
                <a:gd name="connsiteY6" fmla="*/ 1624685 h 1619250"/>
                <a:gd name="connsiteX7" fmla="*/ 131498 w 895350"/>
                <a:gd name="connsiteY7" fmla="*/ 1051280 h 1619250"/>
                <a:gd name="connsiteX8" fmla="*/ 10531 w 895350"/>
                <a:gd name="connsiteY8" fmla="*/ 23532 h 1619250"/>
                <a:gd name="connsiteX9" fmla="*/ 476303 w 895350"/>
                <a:gd name="connsiteY9" fmla="*/ 826490 h 1619250"/>
                <a:gd name="connsiteX10" fmla="*/ 542026 w 895350"/>
                <a:gd name="connsiteY10" fmla="*/ 968412 h 1619250"/>
                <a:gd name="connsiteX11" fmla="*/ 484876 w 895350"/>
                <a:gd name="connsiteY11" fmla="*/ 817917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350" h="1619250">
                  <a:moveTo>
                    <a:pt x="484876" y="817917"/>
                  </a:moveTo>
                  <a:cubicBezTo>
                    <a:pt x="375338" y="546455"/>
                    <a:pt x="235321" y="292137"/>
                    <a:pt x="74348" y="47345"/>
                  </a:cubicBezTo>
                  <a:cubicBezTo>
                    <a:pt x="64823" y="33057"/>
                    <a:pt x="55298" y="18770"/>
                    <a:pt x="43868" y="672"/>
                  </a:cubicBezTo>
                  <a:cubicBezTo>
                    <a:pt x="77206" y="-3138"/>
                    <a:pt x="102923" y="10197"/>
                    <a:pt x="129593" y="16865"/>
                  </a:cubicBezTo>
                  <a:cubicBezTo>
                    <a:pt x="564886" y="135927"/>
                    <a:pt x="826823" y="440727"/>
                    <a:pt x="885878" y="888402"/>
                  </a:cubicBezTo>
                  <a:cubicBezTo>
                    <a:pt x="917311" y="1127480"/>
                    <a:pt x="899213" y="1362747"/>
                    <a:pt x="864923" y="1598967"/>
                  </a:cubicBezTo>
                  <a:cubicBezTo>
                    <a:pt x="861113" y="1626590"/>
                    <a:pt x="850636" y="1630400"/>
                    <a:pt x="823966" y="1624685"/>
                  </a:cubicBezTo>
                  <a:cubicBezTo>
                    <a:pt x="496306" y="1549437"/>
                    <a:pt x="262943" y="1361795"/>
                    <a:pt x="131498" y="1051280"/>
                  </a:cubicBezTo>
                  <a:cubicBezTo>
                    <a:pt x="-8519" y="720762"/>
                    <a:pt x="-12329" y="374052"/>
                    <a:pt x="10531" y="23532"/>
                  </a:cubicBezTo>
                  <a:cubicBezTo>
                    <a:pt x="191506" y="276897"/>
                    <a:pt x="348668" y="543597"/>
                    <a:pt x="476303" y="826490"/>
                  </a:cubicBezTo>
                  <a:cubicBezTo>
                    <a:pt x="509641" y="872210"/>
                    <a:pt x="523928" y="925550"/>
                    <a:pt x="542026" y="968412"/>
                  </a:cubicBezTo>
                  <a:cubicBezTo>
                    <a:pt x="531548" y="921740"/>
                    <a:pt x="495353" y="874115"/>
                    <a:pt x="484876" y="81791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4" name="Picture 15"/>
          <p:cNvPicPr/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/>
          </a:blip>
          <a:srcRect/>
          <a:stretch>
            <a:fillRect/>
          </a:stretch>
        </p:blipFill>
        <p:spPr bwMode="auto">
          <a:xfrm>
            <a:off x="0" y="0"/>
            <a:ext cx="2126257" cy="1465243"/>
          </a:xfrm>
          <a:prstGeom prst="rect">
            <a:avLst/>
          </a:prstGeom>
          <a:noFill/>
        </p:spPr>
      </p:pic>
      <p:pic>
        <p:nvPicPr>
          <p:cNvPr id="26" name="Рисунок 25" descr="C:\Users\UeerAsus\Desktop\ВПКонкурс\ПДД фото\image (4).jpg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31134" y="3790794"/>
            <a:ext cx="3648075" cy="272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" name="Рисунок 27" descr="C:\Users\UeerAsus\Desktop\ВПКонкурс\ПДД фото\image (11).jpg"/>
          <p:cNvPicPr/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756032" y="1179616"/>
            <a:ext cx="2816376" cy="3419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" name="Объект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98" b="5421"/>
          <a:stretch>
            <a:fillRect/>
          </a:stretch>
        </p:blipFill>
        <p:spPr>
          <a:xfrm>
            <a:off x="647074" y="1207195"/>
            <a:ext cx="3265359" cy="5276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0292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자유형 34">
            <a:extLst>
              <a:ext uri="{FF2B5EF4-FFF2-40B4-BE49-F238E27FC236}">
                <a16:creationId xmlns:a16="http://schemas.microsoft.com/office/drawing/2014/main" xmlns="" id="{99B85AD5-8150-424F-90BB-6463D31F2116}"/>
              </a:ext>
            </a:extLst>
          </p:cNvPr>
          <p:cNvSpPr/>
          <p:nvPr/>
        </p:nvSpPr>
        <p:spPr>
          <a:xfrm>
            <a:off x="1088501" y="1302320"/>
            <a:ext cx="4748271" cy="1144800"/>
          </a:xfrm>
          <a:custGeom>
            <a:avLst/>
            <a:gdLst>
              <a:gd name="connsiteX0" fmla="*/ 1164771 w 1164771"/>
              <a:gd name="connsiteY0" fmla="*/ 925285 h 925285"/>
              <a:gd name="connsiteX1" fmla="*/ 457200 w 1164771"/>
              <a:gd name="connsiteY1" fmla="*/ 0 h 925285"/>
              <a:gd name="connsiteX2" fmla="*/ 0 w 1164771"/>
              <a:gd name="connsiteY2" fmla="*/ 0 h 925285"/>
              <a:gd name="connsiteX3" fmla="*/ 0 w 1164771"/>
              <a:gd name="connsiteY3" fmla="*/ 283028 h 92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1" h="925285">
                <a:moveTo>
                  <a:pt x="1164771" y="925285"/>
                </a:moveTo>
                <a:lnTo>
                  <a:pt x="457200" y="0"/>
                </a:lnTo>
                <a:lnTo>
                  <a:pt x="0" y="0"/>
                </a:lnTo>
                <a:lnTo>
                  <a:pt x="0" y="283028"/>
                </a:lnTo>
              </a:path>
            </a:pathLst>
          </a:custGeom>
          <a:ln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>
              <a:ln>
                <a:solidFill>
                  <a:sysClr val="windowText" lastClr="000000"/>
                </a:solidFill>
              </a:ln>
              <a:latin typeface="Calibri" pitchFamily="34" charset="0"/>
            </a:endParaRPr>
          </a:p>
        </p:txBody>
      </p:sp>
      <p:sp>
        <p:nvSpPr>
          <p:cNvPr id="45" name="자유형 35">
            <a:extLst>
              <a:ext uri="{FF2B5EF4-FFF2-40B4-BE49-F238E27FC236}">
                <a16:creationId xmlns:a16="http://schemas.microsoft.com/office/drawing/2014/main" xmlns="" id="{46BD4CA1-1B2B-44CD-8CED-837079FA47B8}"/>
              </a:ext>
            </a:extLst>
          </p:cNvPr>
          <p:cNvSpPr/>
          <p:nvPr/>
        </p:nvSpPr>
        <p:spPr>
          <a:xfrm flipH="1">
            <a:off x="6441435" y="1238387"/>
            <a:ext cx="4147973" cy="1144800"/>
          </a:xfrm>
          <a:custGeom>
            <a:avLst/>
            <a:gdLst>
              <a:gd name="connsiteX0" fmla="*/ 1164771 w 1164771"/>
              <a:gd name="connsiteY0" fmla="*/ 925285 h 925285"/>
              <a:gd name="connsiteX1" fmla="*/ 457200 w 1164771"/>
              <a:gd name="connsiteY1" fmla="*/ 0 h 925285"/>
              <a:gd name="connsiteX2" fmla="*/ 0 w 1164771"/>
              <a:gd name="connsiteY2" fmla="*/ 0 h 925285"/>
              <a:gd name="connsiteX3" fmla="*/ 0 w 1164771"/>
              <a:gd name="connsiteY3" fmla="*/ 283028 h 92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1" h="925285">
                <a:moveTo>
                  <a:pt x="1164771" y="925285"/>
                </a:moveTo>
                <a:lnTo>
                  <a:pt x="457200" y="0"/>
                </a:lnTo>
                <a:lnTo>
                  <a:pt x="0" y="0"/>
                </a:lnTo>
                <a:lnTo>
                  <a:pt x="0" y="283028"/>
                </a:lnTo>
              </a:path>
            </a:pathLst>
          </a:custGeom>
          <a:ln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>
              <a:latin typeface="Calibri" pitchFamily="34" charset="0"/>
            </a:endParaRPr>
          </a:p>
        </p:txBody>
      </p:sp>
      <p:sp>
        <p:nvSpPr>
          <p:cNvPr id="46" name="자유형 38">
            <a:extLst>
              <a:ext uri="{FF2B5EF4-FFF2-40B4-BE49-F238E27FC236}">
                <a16:creationId xmlns:a16="http://schemas.microsoft.com/office/drawing/2014/main" xmlns="" id="{73387719-237E-468C-A2EA-34B9129387CA}"/>
              </a:ext>
            </a:extLst>
          </p:cNvPr>
          <p:cNvSpPr/>
          <p:nvPr/>
        </p:nvSpPr>
        <p:spPr>
          <a:xfrm>
            <a:off x="1465242" y="5218736"/>
            <a:ext cx="4384714" cy="1144800"/>
          </a:xfrm>
          <a:custGeom>
            <a:avLst/>
            <a:gdLst>
              <a:gd name="connsiteX0" fmla="*/ 1164772 w 1164772"/>
              <a:gd name="connsiteY0" fmla="*/ 0 h 1143000"/>
              <a:gd name="connsiteX1" fmla="*/ 446314 w 1164772"/>
              <a:gd name="connsiteY1" fmla="*/ 1143000 h 1143000"/>
              <a:gd name="connsiteX2" fmla="*/ 0 w 1164772"/>
              <a:gd name="connsiteY2" fmla="*/ 1143000 h 1143000"/>
              <a:gd name="connsiteX3" fmla="*/ 0 w 1164772"/>
              <a:gd name="connsiteY3" fmla="*/ 805543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2" h="1143000">
                <a:moveTo>
                  <a:pt x="1164772" y="0"/>
                </a:moveTo>
                <a:lnTo>
                  <a:pt x="446314" y="1143000"/>
                </a:lnTo>
                <a:lnTo>
                  <a:pt x="0" y="1143000"/>
                </a:lnTo>
                <a:lnTo>
                  <a:pt x="0" y="805543"/>
                </a:lnTo>
              </a:path>
            </a:pathLst>
          </a:custGeom>
          <a:ln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 dirty="0">
              <a:latin typeface="Calibri" pitchFamily="34" charset="0"/>
            </a:endParaRPr>
          </a:p>
        </p:txBody>
      </p:sp>
      <p:sp>
        <p:nvSpPr>
          <p:cNvPr id="47" name="자유형 39">
            <a:extLst>
              <a:ext uri="{FF2B5EF4-FFF2-40B4-BE49-F238E27FC236}">
                <a16:creationId xmlns:a16="http://schemas.microsoft.com/office/drawing/2014/main" xmlns="" id="{A234A5E6-D661-4818-868A-78A6656C2BAC}"/>
              </a:ext>
            </a:extLst>
          </p:cNvPr>
          <p:cNvSpPr/>
          <p:nvPr/>
        </p:nvSpPr>
        <p:spPr>
          <a:xfrm flipH="1">
            <a:off x="6283589" y="5211691"/>
            <a:ext cx="4219460" cy="1144800"/>
          </a:xfrm>
          <a:custGeom>
            <a:avLst/>
            <a:gdLst>
              <a:gd name="connsiteX0" fmla="*/ 1164772 w 1164772"/>
              <a:gd name="connsiteY0" fmla="*/ 0 h 1143000"/>
              <a:gd name="connsiteX1" fmla="*/ 446314 w 1164772"/>
              <a:gd name="connsiteY1" fmla="*/ 1143000 h 1143000"/>
              <a:gd name="connsiteX2" fmla="*/ 0 w 1164772"/>
              <a:gd name="connsiteY2" fmla="*/ 1143000 h 1143000"/>
              <a:gd name="connsiteX3" fmla="*/ 0 w 1164772"/>
              <a:gd name="connsiteY3" fmla="*/ 805543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2" h="1143000">
                <a:moveTo>
                  <a:pt x="1164772" y="0"/>
                </a:moveTo>
                <a:lnTo>
                  <a:pt x="446314" y="1143000"/>
                </a:lnTo>
                <a:lnTo>
                  <a:pt x="0" y="1143000"/>
                </a:lnTo>
                <a:lnTo>
                  <a:pt x="0" y="805543"/>
                </a:lnTo>
              </a:path>
            </a:pathLst>
          </a:custGeom>
          <a:ln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>
              <a:latin typeface="Calibri" pitchFamily="34" charset="0"/>
            </a:endParaRPr>
          </a:p>
        </p:txBody>
      </p:sp>
      <p:grpSp>
        <p:nvGrpSpPr>
          <p:cNvPr id="2" name="그룹 28">
            <a:extLst>
              <a:ext uri="{FF2B5EF4-FFF2-40B4-BE49-F238E27FC236}">
                <a16:creationId xmlns:a16="http://schemas.microsoft.com/office/drawing/2014/main" xmlns="" id="{D1A60980-E189-4C36-85F6-DC2B8D914838}"/>
              </a:ext>
            </a:extLst>
          </p:cNvPr>
          <p:cNvGrpSpPr/>
          <p:nvPr/>
        </p:nvGrpSpPr>
        <p:grpSpPr>
          <a:xfrm>
            <a:off x="209321" y="1882862"/>
            <a:ext cx="2241814" cy="869550"/>
            <a:chOff x="1005145" y="4295053"/>
            <a:chExt cx="2088000" cy="869550"/>
          </a:xfrm>
        </p:grpSpPr>
        <p:sp>
          <p:nvSpPr>
            <p:cNvPr id="30" name="Text Placeholder 17">
              <a:extLst>
                <a:ext uri="{FF2B5EF4-FFF2-40B4-BE49-F238E27FC236}">
                  <a16:creationId xmlns:a16="http://schemas.microsoft.com/office/drawing/2014/main" xmlns="" id="{3839D519-7D70-4085-A1F7-A151B1A6A866}"/>
                </a:ext>
              </a:extLst>
            </p:cNvPr>
            <p:cNvSpPr txBox="1">
              <a:spLocks/>
            </p:cNvSpPr>
            <p:nvPr/>
          </p:nvSpPr>
          <p:spPr>
            <a:xfrm>
              <a:off x="1005145" y="4295053"/>
              <a:ext cx="2088000" cy="316303"/>
            </a:xfrm>
            <a:prstGeom prst="rect">
              <a:avLst/>
            </a:prstGeom>
            <a:ln>
              <a:noFill/>
            </a:ln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endParaRPr lang="en-US" altLang="ko-KR" sz="2400" b="1" dirty="0">
                <a:solidFill>
                  <a:schemeClr val="accent3">
                    <a:lumMod val="50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4531660F-9842-441E-AF92-5918AD154D0C}"/>
                </a:ext>
              </a:extLst>
            </p:cNvPr>
            <p:cNvSpPr txBox="1"/>
            <p:nvPr/>
          </p:nvSpPr>
          <p:spPr>
            <a:xfrm>
              <a:off x="1271931" y="4826049"/>
              <a:ext cx="1519072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1600" b="1" dirty="0">
                <a:latin typeface="Calibri" pitchFamily="34" charset="0"/>
              </a:endParaRPr>
            </a:p>
          </p:txBody>
        </p:sp>
      </p:grpSp>
      <p:grpSp>
        <p:nvGrpSpPr>
          <p:cNvPr id="3" name="그룹 32">
            <a:extLst>
              <a:ext uri="{FF2B5EF4-FFF2-40B4-BE49-F238E27FC236}">
                <a16:creationId xmlns:a16="http://schemas.microsoft.com/office/drawing/2014/main" xmlns="" id="{73EF13E1-0BA4-48D5-A9DB-3AC7855F1C6F}"/>
              </a:ext>
            </a:extLst>
          </p:cNvPr>
          <p:cNvGrpSpPr/>
          <p:nvPr/>
        </p:nvGrpSpPr>
        <p:grpSpPr>
          <a:xfrm>
            <a:off x="0" y="5177928"/>
            <a:ext cx="3260993" cy="884071"/>
            <a:chOff x="3699181" y="4295053"/>
            <a:chExt cx="2088000" cy="850449"/>
          </a:xfrm>
        </p:grpSpPr>
        <p:sp>
          <p:nvSpPr>
            <p:cNvPr id="34" name="Text Placeholder 17">
              <a:extLst>
                <a:ext uri="{FF2B5EF4-FFF2-40B4-BE49-F238E27FC236}">
                  <a16:creationId xmlns:a16="http://schemas.microsoft.com/office/drawing/2014/main" xmlns="" id="{6EF24443-9BF0-4811-AD3B-2F76A65ABA15}"/>
                </a:ext>
              </a:extLst>
            </p:cNvPr>
            <p:cNvSpPr txBox="1">
              <a:spLocks/>
            </p:cNvSpPr>
            <p:nvPr/>
          </p:nvSpPr>
          <p:spPr>
            <a:xfrm>
              <a:off x="3699181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endParaRPr lang="en-US" altLang="ko-KR" sz="1800" b="1" dirty="0">
                <a:solidFill>
                  <a:schemeClr val="accent3">
                    <a:lumMod val="50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35" name="Text Placeholder 18">
              <a:extLst>
                <a:ext uri="{FF2B5EF4-FFF2-40B4-BE49-F238E27FC236}">
                  <a16:creationId xmlns:a16="http://schemas.microsoft.com/office/drawing/2014/main" xmlns="" id="{D9B19BE1-F1A4-4C4E-9E4F-C45C1C9B40DC}"/>
                </a:ext>
              </a:extLst>
            </p:cNvPr>
            <p:cNvSpPr txBox="1">
              <a:spLocks/>
            </p:cNvSpPr>
            <p:nvPr/>
          </p:nvSpPr>
          <p:spPr>
            <a:xfrm>
              <a:off x="3699181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23E7F6B8-67F3-4204-A011-2659A83A63AD}"/>
                </a:ext>
              </a:extLst>
            </p:cNvPr>
            <p:cNvSpPr txBox="1"/>
            <p:nvPr/>
          </p:nvSpPr>
          <p:spPr>
            <a:xfrm>
              <a:off x="3699181" y="4806948"/>
              <a:ext cx="2088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1600" b="1" dirty="0">
                <a:latin typeface="Calibri" pitchFamily="34" charset="0"/>
              </a:endParaRPr>
            </a:p>
          </p:txBody>
        </p:sp>
      </p:grpSp>
      <p:grpSp>
        <p:nvGrpSpPr>
          <p:cNvPr id="4" name="그룹 28">
            <a:extLst>
              <a:ext uri="{FF2B5EF4-FFF2-40B4-BE49-F238E27FC236}">
                <a16:creationId xmlns:a16="http://schemas.microsoft.com/office/drawing/2014/main" xmlns="" id="{D1A60980-E189-4C36-85F6-DC2B8D914838}"/>
              </a:ext>
            </a:extLst>
          </p:cNvPr>
          <p:cNvGrpSpPr/>
          <p:nvPr/>
        </p:nvGrpSpPr>
        <p:grpSpPr>
          <a:xfrm>
            <a:off x="8690471" y="1948721"/>
            <a:ext cx="3130626" cy="435895"/>
            <a:chOff x="4010395" y="4594102"/>
            <a:chExt cx="2088000" cy="435895"/>
          </a:xfrm>
        </p:grpSpPr>
        <p:sp>
          <p:nvSpPr>
            <p:cNvPr id="57" name="Text Placeholder 17">
              <a:extLst>
                <a:ext uri="{FF2B5EF4-FFF2-40B4-BE49-F238E27FC236}">
                  <a16:creationId xmlns:a16="http://schemas.microsoft.com/office/drawing/2014/main" xmlns="" id="{3839D519-7D70-4085-A1F7-A151B1A6A866}"/>
                </a:ext>
              </a:extLst>
            </p:cNvPr>
            <p:cNvSpPr txBox="1">
              <a:spLocks/>
            </p:cNvSpPr>
            <p:nvPr/>
          </p:nvSpPr>
          <p:spPr>
            <a:xfrm>
              <a:off x="4010395" y="4713694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endParaRPr lang="en-US" altLang="ko-KR" sz="2400" b="1" dirty="0">
                <a:solidFill>
                  <a:schemeClr val="accent3">
                    <a:lumMod val="50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xmlns="" id="{4531660F-9842-441E-AF92-5918AD154D0C}"/>
                </a:ext>
              </a:extLst>
            </p:cNvPr>
            <p:cNvSpPr txBox="1"/>
            <p:nvPr/>
          </p:nvSpPr>
          <p:spPr>
            <a:xfrm>
              <a:off x="4380051" y="4594102"/>
              <a:ext cx="151907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1600" b="1" dirty="0">
                <a:latin typeface="Calibri" pitchFamily="34" charset="0"/>
              </a:endParaRPr>
            </a:p>
          </p:txBody>
        </p:sp>
      </p:grpSp>
      <p:grpSp>
        <p:nvGrpSpPr>
          <p:cNvPr id="5" name="그룹 32">
            <a:extLst>
              <a:ext uri="{FF2B5EF4-FFF2-40B4-BE49-F238E27FC236}">
                <a16:creationId xmlns:a16="http://schemas.microsoft.com/office/drawing/2014/main" xmlns="" id="{73EF13E1-0BA4-48D5-A9DB-3AC7855F1C6F}"/>
              </a:ext>
            </a:extLst>
          </p:cNvPr>
          <p:cNvGrpSpPr/>
          <p:nvPr/>
        </p:nvGrpSpPr>
        <p:grpSpPr>
          <a:xfrm>
            <a:off x="8679456" y="5267733"/>
            <a:ext cx="3272010" cy="814466"/>
            <a:chOff x="3699181" y="4295053"/>
            <a:chExt cx="2095054" cy="814466"/>
          </a:xfrm>
        </p:grpSpPr>
        <p:sp>
          <p:nvSpPr>
            <p:cNvPr id="60" name="Text Placeholder 17">
              <a:extLst>
                <a:ext uri="{FF2B5EF4-FFF2-40B4-BE49-F238E27FC236}">
                  <a16:creationId xmlns:a16="http://schemas.microsoft.com/office/drawing/2014/main" xmlns="" id="{6EF24443-9BF0-4811-AD3B-2F76A65ABA15}"/>
                </a:ext>
              </a:extLst>
            </p:cNvPr>
            <p:cNvSpPr txBox="1">
              <a:spLocks/>
            </p:cNvSpPr>
            <p:nvPr/>
          </p:nvSpPr>
          <p:spPr>
            <a:xfrm>
              <a:off x="3699181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endParaRPr lang="en-US" altLang="ko-KR" sz="1800" b="1" dirty="0">
                <a:solidFill>
                  <a:schemeClr val="accent3">
                    <a:lumMod val="50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61" name="Text Placeholder 18">
              <a:extLst>
                <a:ext uri="{FF2B5EF4-FFF2-40B4-BE49-F238E27FC236}">
                  <a16:creationId xmlns:a16="http://schemas.microsoft.com/office/drawing/2014/main" xmlns="" id="{D9B19BE1-F1A4-4C4E-9E4F-C45C1C9B40DC}"/>
                </a:ext>
              </a:extLst>
            </p:cNvPr>
            <p:cNvSpPr txBox="1">
              <a:spLocks/>
            </p:cNvSpPr>
            <p:nvPr/>
          </p:nvSpPr>
          <p:spPr>
            <a:xfrm>
              <a:off x="3699181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xmlns="" id="{23E7F6B8-67F3-4204-A011-2659A83A63AD}"/>
                </a:ext>
              </a:extLst>
            </p:cNvPr>
            <p:cNvSpPr txBox="1"/>
            <p:nvPr/>
          </p:nvSpPr>
          <p:spPr>
            <a:xfrm>
              <a:off x="3706235" y="4770965"/>
              <a:ext cx="2088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1600" b="1" dirty="0">
                <a:latin typeface="Calibri" pitchFamily="34" charset="0"/>
              </a:endParaRPr>
            </a:p>
          </p:txBody>
        </p:sp>
      </p:grpSp>
      <p:grpSp>
        <p:nvGrpSpPr>
          <p:cNvPr id="6" name="그룹 28">
            <a:extLst>
              <a:ext uri="{FF2B5EF4-FFF2-40B4-BE49-F238E27FC236}">
                <a16:creationId xmlns:a16="http://schemas.microsoft.com/office/drawing/2014/main" xmlns="" id="{D1A60980-E189-4C36-85F6-DC2B8D914838}"/>
              </a:ext>
            </a:extLst>
          </p:cNvPr>
          <p:cNvGrpSpPr/>
          <p:nvPr/>
        </p:nvGrpSpPr>
        <p:grpSpPr>
          <a:xfrm>
            <a:off x="8249798" y="3500506"/>
            <a:ext cx="2241814" cy="869550"/>
            <a:chOff x="1005145" y="4295053"/>
            <a:chExt cx="2088000" cy="869550"/>
          </a:xfrm>
        </p:grpSpPr>
        <p:sp>
          <p:nvSpPr>
            <p:cNvPr id="65" name="Text Placeholder 17">
              <a:extLst>
                <a:ext uri="{FF2B5EF4-FFF2-40B4-BE49-F238E27FC236}">
                  <a16:creationId xmlns:a16="http://schemas.microsoft.com/office/drawing/2014/main" xmlns="" id="{3839D519-7D70-4085-A1F7-A151B1A6A866}"/>
                </a:ext>
              </a:extLst>
            </p:cNvPr>
            <p:cNvSpPr txBox="1">
              <a:spLocks/>
            </p:cNvSpPr>
            <p:nvPr/>
          </p:nvSpPr>
          <p:spPr>
            <a:xfrm>
              <a:off x="1005145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endParaRPr lang="en-US" altLang="ko-KR" sz="2400" b="1" dirty="0">
                <a:solidFill>
                  <a:schemeClr val="accent3">
                    <a:lumMod val="50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xmlns="" id="{4531660F-9842-441E-AF92-5918AD154D0C}"/>
                </a:ext>
              </a:extLst>
            </p:cNvPr>
            <p:cNvSpPr txBox="1"/>
            <p:nvPr/>
          </p:nvSpPr>
          <p:spPr>
            <a:xfrm>
              <a:off x="1271931" y="4826049"/>
              <a:ext cx="151907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1600" b="1" dirty="0">
                <a:latin typeface="Calibri" pitchFamily="34" charset="0"/>
              </a:endParaRPr>
            </a:p>
          </p:txBody>
        </p:sp>
      </p:grpSp>
      <p:sp>
        <p:nvSpPr>
          <p:cNvPr id="72" name="Овал 71"/>
          <p:cNvSpPr/>
          <p:nvPr/>
        </p:nvSpPr>
        <p:spPr>
          <a:xfrm>
            <a:off x="3762531" y="1693889"/>
            <a:ext cx="4212236" cy="3432748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3" name="Прямоугольник 72"/>
          <p:cNvSpPr/>
          <p:nvPr/>
        </p:nvSpPr>
        <p:spPr>
          <a:xfrm>
            <a:off x="5210090" y="2735981"/>
            <a:ext cx="1779077" cy="200054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ru-RU" sz="4800" b="1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Calibri" pitchFamily="34" charset="0"/>
              </a:rPr>
              <a:t> Всего</a:t>
            </a:r>
          </a:p>
          <a:p>
            <a:pPr algn="ctr"/>
            <a:r>
              <a:rPr lang="ru-RU" sz="4800" b="1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Calibri" pitchFamily="34" charset="0"/>
              </a:rPr>
              <a:t>1679</a:t>
            </a:r>
          </a:p>
          <a:p>
            <a:pPr algn="ctr"/>
            <a:r>
              <a:rPr lang="ru-RU" sz="2800" b="1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Calibri" pitchFamily="34" charset="0"/>
              </a:rPr>
              <a:t>человек</a:t>
            </a:r>
            <a:r>
              <a:rPr lang="ru-RU" sz="28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Calibri" pitchFamily="34" charset="0"/>
              </a:rPr>
              <a:t> </a:t>
            </a:r>
            <a:endParaRPr lang="ru-RU" sz="28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Calibri" pitchFamily="34" charset="0"/>
            </a:endParaRPr>
          </a:p>
        </p:txBody>
      </p:sp>
      <p:pic>
        <p:nvPicPr>
          <p:cNvPr id="74" name="Picture 15"/>
          <p:cNvPicPr/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/>
          </a:blip>
          <a:srcRect/>
          <a:stretch>
            <a:fillRect/>
          </a:stretch>
        </p:blipFill>
        <p:spPr bwMode="auto">
          <a:xfrm>
            <a:off x="1" y="0"/>
            <a:ext cx="1618938" cy="1169233"/>
          </a:xfrm>
          <a:prstGeom prst="rect">
            <a:avLst/>
          </a:prstGeom>
          <a:noFill/>
        </p:spPr>
      </p:pic>
      <p:sp>
        <p:nvSpPr>
          <p:cNvPr id="33" name="Прямоугольник 32"/>
          <p:cNvSpPr/>
          <p:nvPr/>
        </p:nvSpPr>
        <p:spPr>
          <a:xfrm>
            <a:off x="8574374" y="1828800"/>
            <a:ext cx="327073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800" dirty="0" smtClean="0"/>
              <a:t>75 % болезней взрослых заложены в детстве</a:t>
            </a:r>
            <a:endParaRPr lang="ru-RU" sz="2800" dirty="0"/>
          </a:p>
        </p:txBody>
      </p:sp>
      <p:sp>
        <p:nvSpPr>
          <p:cNvPr id="37" name="Прямоугольник 36"/>
          <p:cNvSpPr/>
          <p:nvPr/>
        </p:nvSpPr>
        <p:spPr>
          <a:xfrm>
            <a:off x="8414478" y="3768270"/>
            <a:ext cx="35526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800" dirty="0" smtClean="0"/>
              <a:t>Каждый четвертый ребенок дошкольного возраста болеет в течение года более четырех раз</a:t>
            </a:r>
            <a:endParaRPr lang="ru-RU" sz="2800" dirty="0"/>
          </a:p>
        </p:txBody>
      </p:sp>
      <p:sp>
        <p:nvSpPr>
          <p:cNvPr id="38" name="Прямоугольник 37"/>
          <p:cNvSpPr/>
          <p:nvPr/>
        </p:nvSpPr>
        <p:spPr>
          <a:xfrm>
            <a:off x="381513" y="4107304"/>
            <a:ext cx="3066224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800" dirty="0" smtClean="0"/>
              <a:t>Только 10 % детей приходят в школу абсолютно здоровыми</a:t>
            </a:r>
            <a:endParaRPr lang="ru-RU" sz="2800" dirty="0"/>
          </a:p>
        </p:txBody>
      </p:sp>
      <p:sp>
        <p:nvSpPr>
          <p:cNvPr id="40" name="Прямоугольник 39"/>
          <p:cNvSpPr/>
          <p:nvPr/>
        </p:nvSpPr>
        <p:spPr>
          <a:xfrm>
            <a:off x="284813" y="1858781"/>
            <a:ext cx="325286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800" dirty="0" smtClean="0"/>
              <a:t>30–40 % детей имеют избыточный вес</a:t>
            </a:r>
            <a:endParaRPr lang="ru-RU" sz="2800" dirty="0"/>
          </a:p>
        </p:txBody>
      </p:sp>
      <p:pic>
        <p:nvPicPr>
          <p:cNvPr id="1026" name="Picture 2" descr="C:\Users\UeerAsus\Desktop\Учить-ли-ребенка-давать-сдачи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14997" y="1714713"/>
            <a:ext cx="4107304" cy="3627619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920611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3CD8B415-D66D-478C-8722-16B7A62BA839}"/>
              </a:ext>
            </a:extLst>
          </p:cNvPr>
          <p:cNvSpPr/>
          <p:nvPr/>
        </p:nvSpPr>
        <p:spPr>
          <a:xfrm rot="8100000">
            <a:off x="1948531" y="1733685"/>
            <a:ext cx="2186343" cy="2180691"/>
          </a:xfrm>
          <a:custGeom>
            <a:avLst/>
            <a:gdLst>
              <a:gd name="connsiteX0" fmla="*/ 1594258 w 2181928"/>
              <a:gd name="connsiteY0" fmla="*/ 1054835 h 2176287"/>
              <a:gd name="connsiteX1" fmla="*/ 1594316 w 2181928"/>
              <a:gd name="connsiteY1" fmla="*/ 1056846 h 2176287"/>
              <a:gd name="connsiteX2" fmla="*/ 1602845 w 2181928"/>
              <a:gd name="connsiteY2" fmla="*/ 1056101 h 2176287"/>
              <a:gd name="connsiteX3" fmla="*/ 1600954 w 2181928"/>
              <a:gd name="connsiteY3" fmla="*/ 1055480 h 2176287"/>
              <a:gd name="connsiteX4" fmla="*/ 1594258 w 2181928"/>
              <a:gd name="connsiteY4" fmla="*/ 1054835 h 2176287"/>
              <a:gd name="connsiteX5" fmla="*/ 1657952 w 2181928"/>
              <a:gd name="connsiteY5" fmla="*/ 941904 h 2176287"/>
              <a:gd name="connsiteX6" fmla="*/ 1656709 w 2181928"/>
              <a:gd name="connsiteY6" fmla="*/ 943146 h 2176287"/>
              <a:gd name="connsiteX7" fmla="*/ 1651561 w 2181928"/>
              <a:gd name="connsiteY7" fmla="*/ 948552 h 2176287"/>
              <a:gd name="connsiteX8" fmla="*/ 1640569 w 2181928"/>
              <a:gd name="connsiteY8" fmla="*/ 958045 h 2176287"/>
              <a:gd name="connsiteX9" fmla="*/ 1638707 w 2181928"/>
              <a:gd name="connsiteY9" fmla="*/ 959908 h 2176287"/>
              <a:gd name="connsiteX10" fmla="*/ 1644293 w 2181928"/>
              <a:gd name="connsiteY10" fmla="*/ 956182 h 2176287"/>
              <a:gd name="connsiteX11" fmla="*/ 1651561 w 2181928"/>
              <a:gd name="connsiteY11" fmla="*/ 948552 h 2176287"/>
              <a:gd name="connsiteX12" fmla="*/ 1654226 w 2181928"/>
              <a:gd name="connsiteY12" fmla="*/ 946250 h 2176287"/>
              <a:gd name="connsiteX13" fmla="*/ 1657331 w 2181928"/>
              <a:gd name="connsiteY13" fmla="*/ 942525 h 2176287"/>
              <a:gd name="connsiteX14" fmla="*/ 1657952 w 2181928"/>
              <a:gd name="connsiteY14" fmla="*/ 941904 h 2176287"/>
              <a:gd name="connsiteX15" fmla="*/ 1651123 w 2181928"/>
              <a:gd name="connsiteY15" fmla="*/ 847542 h 2176287"/>
              <a:gd name="connsiteX16" fmla="*/ 1634982 w 2181928"/>
              <a:gd name="connsiteY16" fmla="*/ 850026 h 2176287"/>
              <a:gd name="connsiteX17" fmla="*/ 1623186 w 2181928"/>
              <a:gd name="connsiteY17" fmla="*/ 859338 h 2176287"/>
              <a:gd name="connsiteX18" fmla="*/ 1634982 w 2181928"/>
              <a:gd name="connsiteY18" fmla="*/ 851268 h 2176287"/>
              <a:gd name="connsiteX19" fmla="*/ 1648018 w 2181928"/>
              <a:gd name="connsiteY19" fmla="*/ 855613 h 2176287"/>
              <a:gd name="connsiteX20" fmla="*/ 1651123 w 2181928"/>
              <a:gd name="connsiteY20" fmla="*/ 847542 h 2176287"/>
              <a:gd name="connsiteX21" fmla="*/ 686564 w 2181928"/>
              <a:gd name="connsiteY21" fmla="*/ 2961 h 2176287"/>
              <a:gd name="connsiteX22" fmla="*/ 683861 w 2181928"/>
              <a:gd name="connsiteY22" fmla="*/ 3910 h 2176287"/>
              <a:gd name="connsiteX23" fmla="*/ 674957 w 2181928"/>
              <a:gd name="connsiteY23" fmla="*/ 4152 h 2176287"/>
              <a:gd name="connsiteX24" fmla="*/ 674111 w 2181928"/>
              <a:gd name="connsiteY24" fmla="*/ 3421 h 2176287"/>
              <a:gd name="connsiteX25" fmla="*/ 766694 w 2181928"/>
              <a:gd name="connsiteY25" fmla="*/ 0 h 2176287"/>
              <a:gd name="connsiteX26" fmla="*/ 766648 w 2181928"/>
              <a:gd name="connsiteY26" fmla="*/ 972 h 2176287"/>
              <a:gd name="connsiteX27" fmla="*/ 771112 w 2181928"/>
              <a:gd name="connsiteY27" fmla="*/ 5131 h 2176287"/>
              <a:gd name="connsiteX28" fmla="*/ 810713 w 2181928"/>
              <a:gd name="connsiteY28" fmla="*/ 72992 h 2176287"/>
              <a:gd name="connsiteX29" fmla="*/ 798589 w 2181928"/>
              <a:gd name="connsiteY29" fmla="*/ 119188 h 2176287"/>
              <a:gd name="connsiteX30" fmla="*/ 801359 w 2181928"/>
              <a:gd name="connsiteY30" fmla="*/ 131356 h 2176287"/>
              <a:gd name="connsiteX31" fmla="*/ 826570 w 2181928"/>
              <a:gd name="connsiteY31" fmla="*/ 141497 h 2176287"/>
              <a:gd name="connsiteX32" fmla="*/ 827298 w 2181928"/>
              <a:gd name="connsiteY32" fmla="*/ 141823 h 2176287"/>
              <a:gd name="connsiteX33" fmla="*/ 847108 w 2181928"/>
              <a:gd name="connsiteY33" fmla="*/ 148211 h 2176287"/>
              <a:gd name="connsiteX34" fmla="*/ 895608 w 2181928"/>
              <a:gd name="connsiteY34" fmla="*/ 147901 h 2176287"/>
              <a:gd name="connsiteX35" fmla="*/ 887705 w 2181928"/>
              <a:gd name="connsiteY35" fmla="*/ 178980 h 2176287"/>
              <a:gd name="connsiteX36" fmla="*/ 891285 w 2181928"/>
              <a:gd name="connsiteY36" fmla="*/ 177866 h 2176287"/>
              <a:gd name="connsiteX37" fmla="*/ 904334 w 2181928"/>
              <a:gd name="connsiteY37" fmla="*/ 205555 h 2176287"/>
              <a:gd name="connsiteX38" fmla="*/ 894554 w 2181928"/>
              <a:gd name="connsiteY38" fmla="*/ 218249 h 2176287"/>
              <a:gd name="connsiteX39" fmla="*/ 890952 w 2181928"/>
              <a:gd name="connsiteY39" fmla="*/ 231324 h 2176287"/>
              <a:gd name="connsiteX40" fmla="*/ 891811 w 2181928"/>
              <a:gd name="connsiteY40" fmla="*/ 235017 h 2176287"/>
              <a:gd name="connsiteX41" fmla="*/ 901368 w 2181928"/>
              <a:gd name="connsiteY41" fmla="*/ 244859 h 2176287"/>
              <a:gd name="connsiteX42" fmla="*/ 920426 w 2181928"/>
              <a:gd name="connsiteY42" fmla="*/ 251238 h 2176287"/>
              <a:gd name="connsiteX43" fmla="*/ 940431 w 2181928"/>
              <a:gd name="connsiteY43" fmla="*/ 255855 h 2176287"/>
              <a:gd name="connsiteX44" fmla="*/ 953581 w 2181928"/>
              <a:gd name="connsiteY44" fmla="*/ 265194 h 2176287"/>
              <a:gd name="connsiteX45" fmla="*/ 945617 w 2181928"/>
              <a:gd name="connsiteY45" fmla="*/ 277045 h 2176287"/>
              <a:gd name="connsiteX46" fmla="*/ 936146 w 2181928"/>
              <a:gd name="connsiteY46" fmla="*/ 290643 h 2176287"/>
              <a:gd name="connsiteX47" fmla="*/ 934173 w 2181928"/>
              <a:gd name="connsiteY47" fmla="*/ 295461 h 2176287"/>
              <a:gd name="connsiteX48" fmla="*/ 942169 w 2181928"/>
              <a:gd name="connsiteY48" fmla="*/ 302790 h 2176287"/>
              <a:gd name="connsiteX49" fmla="*/ 983141 w 2181928"/>
              <a:gd name="connsiteY49" fmla="*/ 322346 h 2176287"/>
              <a:gd name="connsiteX50" fmla="*/ 980961 w 2181928"/>
              <a:gd name="connsiteY50" fmla="*/ 324526 h 2176287"/>
              <a:gd name="connsiteX51" fmla="*/ 999919 w 2181928"/>
              <a:gd name="connsiteY51" fmla="*/ 328552 h 2176287"/>
              <a:gd name="connsiteX52" fmla="*/ 1016444 w 2181928"/>
              <a:gd name="connsiteY52" fmla="*/ 348509 h 2176287"/>
              <a:gd name="connsiteX53" fmla="*/ 1027017 w 2181928"/>
              <a:gd name="connsiteY53" fmla="*/ 354191 h 2176287"/>
              <a:gd name="connsiteX54" fmla="*/ 1049026 w 2181928"/>
              <a:gd name="connsiteY54" fmla="*/ 351705 h 2176287"/>
              <a:gd name="connsiteX55" fmla="*/ 1081334 w 2181928"/>
              <a:gd name="connsiteY55" fmla="*/ 349074 h 2176287"/>
              <a:gd name="connsiteX56" fmla="*/ 1077803 w 2181928"/>
              <a:gd name="connsiteY56" fmla="*/ 332408 h 2176287"/>
              <a:gd name="connsiteX57" fmla="*/ 1079152 w 2181928"/>
              <a:gd name="connsiteY57" fmla="*/ 317228 h 2176287"/>
              <a:gd name="connsiteX58" fmla="*/ 1101268 w 2181928"/>
              <a:gd name="connsiteY58" fmla="*/ 311164 h 2176287"/>
              <a:gd name="connsiteX59" fmla="*/ 1103984 w 2181928"/>
              <a:gd name="connsiteY59" fmla="*/ 325120 h 2176287"/>
              <a:gd name="connsiteX60" fmla="*/ 1104504 w 2181928"/>
              <a:gd name="connsiteY60" fmla="*/ 337669 h 2176287"/>
              <a:gd name="connsiteX61" fmla="*/ 1137787 w 2181928"/>
              <a:gd name="connsiteY61" fmla="*/ 332380 h 2176287"/>
              <a:gd name="connsiteX62" fmla="*/ 1144503 w 2181928"/>
              <a:gd name="connsiteY62" fmla="*/ 317359 h 2176287"/>
              <a:gd name="connsiteX63" fmla="*/ 1159896 w 2181928"/>
              <a:gd name="connsiteY63" fmla="*/ 311544 h 2176287"/>
              <a:gd name="connsiteX64" fmla="*/ 1168927 w 2181928"/>
              <a:gd name="connsiteY64" fmla="*/ 323896 h 2176287"/>
              <a:gd name="connsiteX65" fmla="*/ 1160508 w 2181928"/>
              <a:gd name="connsiteY65" fmla="*/ 350953 h 2176287"/>
              <a:gd name="connsiteX66" fmla="*/ 1170279 w 2181928"/>
              <a:gd name="connsiteY66" fmla="*/ 383469 h 2176287"/>
              <a:gd name="connsiteX67" fmla="*/ 1225969 w 2181928"/>
              <a:gd name="connsiteY67" fmla="*/ 422259 h 2176287"/>
              <a:gd name="connsiteX68" fmla="*/ 1239386 w 2181928"/>
              <a:gd name="connsiteY68" fmla="*/ 422654 h 2176287"/>
              <a:gd name="connsiteX69" fmla="*/ 1289224 w 2181928"/>
              <a:gd name="connsiteY69" fmla="*/ 402633 h 2176287"/>
              <a:gd name="connsiteX70" fmla="*/ 1261046 w 2181928"/>
              <a:gd name="connsiteY70" fmla="*/ 431795 h 2176287"/>
              <a:gd name="connsiteX71" fmla="*/ 1244590 w 2181928"/>
              <a:gd name="connsiteY71" fmla="*/ 456244 h 2176287"/>
              <a:gd name="connsiteX72" fmla="*/ 1245740 w 2181928"/>
              <a:gd name="connsiteY72" fmla="*/ 456438 h 2176287"/>
              <a:gd name="connsiteX73" fmla="*/ 1295403 w 2181928"/>
              <a:gd name="connsiteY73" fmla="*/ 468234 h 2176287"/>
              <a:gd name="connsiteX74" fmla="*/ 1408389 w 2181928"/>
              <a:gd name="connsiteY74" fmla="*/ 485616 h 2176287"/>
              <a:gd name="connsiteX75" fmla="*/ 1469228 w 2181928"/>
              <a:gd name="connsiteY75" fmla="*/ 474442 h 2176287"/>
              <a:gd name="connsiteX76" fmla="*/ 1494681 w 2181928"/>
              <a:gd name="connsiteY76" fmla="*/ 463888 h 2176287"/>
              <a:gd name="connsiteX77" fmla="*/ 1520134 w 2181928"/>
              <a:gd name="connsiteY77" fmla="*/ 464508 h 2176287"/>
              <a:gd name="connsiteX78" fmla="*/ 1596491 w 2181928"/>
              <a:gd name="connsiteY78" fmla="*/ 471959 h 2176287"/>
              <a:gd name="connsiteX79" fmla="*/ 1636844 w 2181928"/>
              <a:gd name="connsiteY79" fmla="*/ 486858 h 2176287"/>
              <a:gd name="connsiteX80" fmla="*/ 1715685 w 2181928"/>
              <a:gd name="connsiteY80" fmla="*/ 539005 h 2176287"/>
              <a:gd name="connsiteX81" fmla="*/ 1662297 w 2181928"/>
              <a:gd name="connsiteY81" fmla="*/ 511689 h 2176287"/>
              <a:gd name="connsiteX82" fmla="*/ 1619461 w 2181928"/>
              <a:gd name="connsiteY82" fmla="*/ 493065 h 2176287"/>
              <a:gd name="connsiteX83" fmla="*/ 1676576 w 2181928"/>
              <a:gd name="connsiteY83" fmla="*/ 529692 h 2176287"/>
              <a:gd name="connsiteX84" fmla="*/ 1716927 w 2181928"/>
              <a:gd name="connsiteY84" fmla="*/ 569424 h 2176287"/>
              <a:gd name="connsiteX85" fmla="*/ 1741139 w 2181928"/>
              <a:gd name="connsiteY85" fmla="*/ 602326 h 2176287"/>
              <a:gd name="connsiteX86" fmla="*/ 1743622 w 2181928"/>
              <a:gd name="connsiteY86" fmla="*/ 614121 h 2176287"/>
              <a:gd name="connsiteX87" fmla="*/ 1726860 w 2181928"/>
              <a:gd name="connsiteY87" fmla="*/ 603568 h 2176287"/>
              <a:gd name="connsiteX88" fmla="*/ 1697061 w 2181928"/>
              <a:gd name="connsiteY88" fmla="*/ 563837 h 2176287"/>
              <a:gd name="connsiteX89" fmla="*/ 1644293 w 2181928"/>
              <a:gd name="connsiteY89" fmla="*/ 522864 h 2176287"/>
              <a:gd name="connsiteX90" fmla="*/ 1644293 w 2181928"/>
              <a:gd name="connsiteY90" fmla="*/ 525347 h 2176287"/>
              <a:gd name="connsiteX91" fmla="*/ 1656709 w 2181928"/>
              <a:gd name="connsiteY91" fmla="*/ 534659 h 2176287"/>
              <a:gd name="connsiteX92" fmla="*/ 1657331 w 2181928"/>
              <a:gd name="connsiteY92" fmla="*/ 535280 h 2176287"/>
              <a:gd name="connsiteX93" fmla="*/ 1693958 w 2181928"/>
              <a:gd name="connsiteY93" fmla="*/ 572528 h 2176287"/>
              <a:gd name="connsiteX94" fmla="*/ 1749209 w 2181928"/>
              <a:gd name="connsiteY94" fmla="*/ 651370 h 2176287"/>
              <a:gd name="connsiteX95" fmla="*/ 1751692 w 2181928"/>
              <a:gd name="connsiteY95" fmla="*/ 655715 h 2176287"/>
              <a:gd name="connsiteX96" fmla="*/ 1743622 w 2181928"/>
              <a:gd name="connsiteY96" fmla="*/ 674339 h 2176287"/>
              <a:gd name="connsiteX97" fmla="*/ 1741760 w 2181928"/>
              <a:gd name="connsiteY97" fmla="*/ 676202 h 2176287"/>
              <a:gd name="connsiteX98" fmla="*/ 1741760 w 2181928"/>
              <a:gd name="connsiteY98" fmla="*/ 676823 h 2176287"/>
              <a:gd name="connsiteX99" fmla="*/ 1754796 w 2181928"/>
              <a:gd name="connsiteY99" fmla="*/ 688618 h 2176287"/>
              <a:gd name="connsiteX100" fmla="*/ 1754176 w 2181928"/>
              <a:gd name="connsiteY100" fmla="*/ 692963 h 2176287"/>
              <a:gd name="connsiteX101" fmla="*/ 1733068 w 2181928"/>
              <a:gd name="connsiteY101" fmla="*/ 691722 h 2176287"/>
              <a:gd name="connsiteX102" fmla="*/ 1729964 w 2181928"/>
              <a:gd name="connsiteY102" fmla="*/ 699171 h 2176287"/>
              <a:gd name="connsiteX103" fmla="*/ 1731206 w 2181928"/>
              <a:gd name="connsiteY103" fmla="*/ 701654 h 2176287"/>
              <a:gd name="connsiteX104" fmla="*/ 1723756 w 2181928"/>
              <a:gd name="connsiteY104" fmla="*/ 715932 h 2176287"/>
              <a:gd name="connsiteX105" fmla="*/ 1724377 w 2181928"/>
              <a:gd name="connsiteY105" fmla="*/ 722762 h 2176287"/>
              <a:gd name="connsiteX106" fmla="*/ 1741760 w 2181928"/>
              <a:gd name="connsiteY106" fmla="*/ 761872 h 2176287"/>
              <a:gd name="connsiteX107" fmla="*/ 1745484 w 2181928"/>
              <a:gd name="connsiteY107" fmla="*/ 764976 h 2176287"/>
              <a:gd name="connsiteX108" fmla="*/ 1772800 w 2181928"/>
              <a:gd name="connsiteY108" fmla="*/ 776150 h 2176287"/>
              <a:gd name="connsiteX109" fmla="*/ 1785836 w 2181928"/>
              <a:gd name="connsiteY109" fmla="*/ 777392 h 2176287"/>
              <a:gd name="connsiteX110" fmla="*/ 1790182 w 2181928"/>
              <a:gd name="connsiteY110" fmla="*/ 780496 h 2176287"/>
              <a:gd name="connsiteX111" fmla="*/ 1785836 w 2181928"/>
              <a:gd name="connsiteY111" fmla="*/ 786704 h 2176287"/>
              <a:gd name="connsiteX112" fmla="*/ 1766592 w 2181928"/>
              <a:gd name="connsiteY112" fmla="*/ 789809 h 2176287"/>
              <a:gd name="connsiteX113" fmla="*/ 1776525 w 2181928"/>
              <a:gd name="connsiteY113" fmla="*/ 790429 h 2176287"/>
              <a:gd name="connsiteX114" fmla="*/ 1783974 w 2181928"/>
              <a:gd name="connsiteY114" fmla="*/ 791671 h 2176287"/>
              <a:gd name="connsiteX115" fmla="*/ 1787698 w 2181928"/>
              <a:gd name="connsiteY115" fmla="*/ 794774 h 2176287"/>
              <a:gd name="connsiteX116" fmla="*/ 1793286 w 2181928"/>
              <a:gd name="connsiteY116" fmla="*/ 816502 h 2176287"/>
              <a:gd name="connsiteX117" fmla="*/ 1788941 w 2181928"/>
              <a:gd name="connsiteY117" fmla="*/ 818986 h 2176287"/>
              <a:gd name="connsiteX118" fmla="*/ 1775282 w 2181928"/>
              <a:gd name="connsiteY118" fmla="*/ 824573 h 2176287"/>
              <a:gd name="connsiteX119" fmla="*/ 1812531 w 2181928"/>
              <a:gd name="connsiteY119" fmla="*/ 858717 h 2176287"/>
              <a:gd name="connsiteX120" fmla="*/ 1809426 w 2181928"/>
              <a:gd name="connsiteY120" fmla="*/ 867409 h 2176287"/>
              <a:gd name="connsiteX121" fmla="*/ 1797631 w 2181928"/>
              <a:gd name="connsiteY121" fmla="*/ 872996 h 2176287"/>
              <a:gd name="connsiteX122" fmla="*/ 1815014 w 2181928"/>
              <a:gd name="connsiteY122" fmla="*/ 876720 h 2176287"/>
              <a:gd name="connsiteX123" fmla="*/ 1818739 w 2181928"/>
              <a:gd name="connsiteY123" fmla="*/ 879204 h 2176287"/>
              <a:gd name="connsiteX124" fmla="*/ 1831155 w 2181928"/>
              <a:gd name="connsiteY124" fmla="*/ 884791 h 2176287"/>
              <a:gd name="connsiteX125" fmla="*/ 1837984 w 2181928"/>
              <a:gd name="connsiteY125" fmla="*/ 902173 h 2176287"/>
              <a:gd name="connsiteX126" fmla="*/ 1789561 w 2181928"/>
              <a:gd name="connsiteY126" fmla="*/ 917072 h 2176287"/>
              <a:gd name="connsiteX127" fmla="*/ 1779628 w 2181928"/>
              <a:gd name="connsiteY127" fmla="*/ 917693 h 2176287"/>
              <a:gd name="connsiteX128" fmla="*/ 1757900 w 2181928"/>
              <a:gd name="connsiteY128" fmla="*/ 923901 h 2176287"/>
              <a:gd name="connsiteX129" fmla="*/ 1746105 w 2181928"/>
              <a:gd name="connsiteY129" fmla="*/ 935696 h 2176287"/>
              <a:gd name="connsiteX130" fmla="*/ 1734931 w 2181928"/>
              <a:gd name="connsiteY130" fmla="*/ 912726 h 2176287"/>
              <a:gd name="connsiteX131" fmla="*/ 1759142 w 2181928"/>
              <a:gd name="connsiteY131" fmla="*/ 890378 h 2176287"/>
              <a:gd name="connsiteX132" fmla="*/ 1746726 w 2181928"/>
              <a:gd name="connsiteY132" fmla="*/ 889757 h 2176287"/>
              <a:gd name="connsiteX133" fmla="*/ 1731826 w 2181928"/>
              <a:gd name="connsiteY133" fmla="*/ 914589 h 2176287"/>
              <a:gd name="connsiteX134" fmla="*/ 1727481 w 2181928"/>
              <a:gd name="connsiteY134" fmla="*/ 959287 h 2176287"/>
              <a:gd name="connsiteX135" fmla="*/ 1720652 w 2181928"/>
              <a:gd name="connsiteY135" fmla="*/ 971703 h 2176287"/>
              <a:gd name="connsiteX136" fmla="*/ 1720652 w 2181928"/>
              <a:gd name="connsiteY136" fmla="*/ 973566 h 2176287"/>
              <a:gd name="connsiteX137" fmla="*/ 1722515 w 2181928"/>
              <a:gd name="connsiteY137" fmla="*/ 973566 h 2176287"/>
              <a:gd name="connsiteX138" fmla="*/ 1736793 w 2181928"/>
              <a:gd name="connsiteY138" fmla="*/ 956804 h 2176287"/>
              <a:gd name="connsiteX139" fmla="*/ 1749830 w 2181928"/>
              <a:gd name="connsiteY139" fmla="*/ 944387 h 2176287"/>
              <a:gd name="connsiteX140" fmla="*/ 1759142 w 2181928"/>
              <a:gd name="connsiteY140" fmla="*/ 939421 h 2176287"/>
              <a:gd name="connsiteX141" fmla="*/ 1767212 w 2181928"/>
              <a:gd name="connsiteY141" fmla="*/ 948733 h 2176287"/>
              <a:gd name="connsiteX142" fmla="*/ 1757900 w 2181928"/>
              <a:gd name="connsiteY142" fmla="*/ 985982 h 2176287"/>
              <a:gd name="connsiteX143" fmla="*/ 1753555 w 2181928"/>
              <a:gd name="connsiteY143" fmla="*/ 988465 h 2176287"/>
              <a:gd name="connsiteX144" fmla="*/ 1743001 w 2181928"/>
              <a:gd name="connsiteY144" fmla="*/ 984119 h 2176287"/>
              <a:gd name="connsiteX145" fmla="*/ 1743467 w 2181928"/>
              <a:gd name="connsiteY145" fmla="*/ 983033 h 2176287"/>
              <a:gd name="connsiteX146" fmla="*/ 1743622 w 2181928"/>
              <a:gd name="connsiteY146" fmla="*/ 982877 h 2176287"/>
              <a:gd name="connsiteX147" fmla="*/ 1744863 w 2181928"/>
              <a:gd name="connsiteY147" fmla="*/ 979774 h 2176287"/>
              <a:gd name="connsiteX148" fmla="*/ 1743467 w 2181928"/>
              <a:gd name="connsiteY148" fmla="*/ 983033 h 2176287"/>
              <a:gd name="connsiteX149" fmla="*/ 1737414 w 2181928"/>
              <a:gd name="connsiteY149" fmla="*/ 989085 h 2176287"/>
              <a:gd name="connsiteX150" fmla="*/ 1718790 w 2181928"/>
              <a:gd name="connsiteY150" fmla="*/ 997157 h 2176287"/>
              <a:gd name="connsiteX151" fmla="*/ 1654847 w 2181928"/>
              <a:gd name="connsiteY151" fmla="*/ 1000881 h 2176287"/>
              <a:gd name="connsiteX152" fmla="*/ 1636844 w 2181928"/>
              <a:gd name="connsiteY152" fmla="*/ 1000881 h 2176287"/>
              <a:gd name="connsiteX153" fmla="*/ 1591526 w 2181928"/>
              <a:gd name="connsiteY153" fmla="*/ 999639 h 2176287"/>
              <a:gd name="connsiteX154" fmla="*/ 1575889 w 2181928"/>
              <a:gd name="connsiteY154" fmla="*/ 1001638 h 2176287"/>
              <a:gd name="connsiteX155" fmla="*/ 1570829 w 2181928"/>
              <a:gd name="connsiteY155" fmla="*/ 999528 h 2176287"/>
              <a:gd name="connsiteX156" fmla="*/ 1571198 w 2181928"/>
              <a:gd name="connsiteY156" fmla="*/ 1002680 h 2176287"/>
              <a:gd name="connsiteX157" fmla="*/ 1588306 w 2181928"/>
              <a:gd name="connsiteY157" fmla="*/ 1014374 h 2176287"/>
              <a:gd name="connsiteX158" fmla="*/ 1590582 w 2181928"/>
              <a:gd name="connsiteY158" fmla="*/ 1013098 h 2176287"/>
              <a:gd name="connsiteX159" fmla="*/ 1606409 w 2181928"/>
              <a:gd name="connsiteY159" fmla="*/ 1007744 h 2176287"/>
              <a:gd name="connsiteX160" fmla="*/ 1618263 w 2181928"/>
              <a:gd name="connsiteY160" fmla="*/ 1030474 h 2176287"/>
              <a:gd name="connsiteX161" fmla="*/ 1612689 w 2181928"/>
              <a:gd name="connsiteY161" fmla="*/ 1052243 h 2176287"/>
              <a:gd name="connsiteX162" fmla="*/ 1609858 w 2181928"/>
              <a:gd name="connsiteY162" fmla="*/ 1055487 h 2176287"/>
              <a:gd name="connsiteX163" fmla="*/ 1615986 w 2181928"/>
              <a:gd name="connsiteY163" fmla="*/ 1054951 h 2176287"/>
              <a:gd name="connsiteX164" fmla="*/ 1640712 w 2181928"/>
              <a:gd name="connsiteY164" fmla="*/ 1057934 h 2176287"/>
              <a:gd name="connsiteX165" fmla="*/ 1654567 w 2181928"/>
              <a:gd name="connsiteY165" fmla="*/ 1071018 h 2176287"/>
              <a:gd name="connsiteX166" fmla="*/ 1663034 w 2181928"/>
              <a:gd name="connsiteY166" fmla="*/ 1087952 h 2176287"/>
              <a:gd name="connsiteX167" fmla="*/ 1663803 w 2181928"/>
              <a:gd name="connsiteY167" fmla="*/ 1094109 h 2176287"/>
              <a:gd name="connsiteX168" fmla="*/ 1627627 w 2181928"/>
              <a:gd name="connsiteY168" fmla="*/ 1127206 h 2176287"/>
              <a:gd name="connsiteX169" fmla="*/ 1594531 w 2181928"/>
              <a:gd name="connsiteY169" fmla="*/ 1152606 h 2176287"/>
              <a:gd name="connsiteX170" fmla="*/ 1662264 w 2181928"/>
              <a:gd name="connsiteY170" fmla="*/ 1130285 h 2176287"/>
              <a:gd name="connsiteX171" fmla="*/ 1689973 w 2181928"/>
              <a:gd name="connsiteY171" fmla="*/ 1128745 h 2176287"/>
              <a:gd name="connsiteX172" fmla="*/ 1743852 w 2181928"/>
              <a:gd name="connsiteY172" fmla="*/ 1142600 h 2176287"/>
              <a:gd name="connsiteX173" fmla="*/ 1802349 w 2181928"/>
              <a:gd name="connsiteY173" fmla="*/ 1159533 h 2176287"/>
              <a:gd name="connsiteX174" fmla="*/ 1804658 w 2181928"/>
              <a:gd name="connsiteY174" fmla="*/ 1172618 h 2176287"/>
              <a:gd name="connsiteX175" fmla="*/ 1764633 w 2181928"/>
              <a:gd name="connsiteY175" fmla="*/ 1238042 h 2176287"/>
              <a:gd name="connsiteX176" fmla="*/ 1716143 w 2181928"/>
              <a:gd name="connsiteY176" fmla="*/ 1311164 h 2176287"/>
              <a:gd name="connsiteX177" fmla="*/ 1699979 w 2181928"/>
              <a:gd name="connsiteY177" fmla="*/ 1353497 h 2176287"/>
              <a:gd name="connsiteX178" fmla="*/ 1699998 w 2181928"/>
              <a:gd name="connsiteY178" fmla="*/ 1354296 h 2176287"/>
              <a:gd name="connsiteX179" fmla="*/ 1706994 w 2181928"/>
              <a:gd name="connsiteY179" fmla="*/ 1355979 h 2176287"/>
              <a:gd name="connsiteX180" fmla="*/ 1713745 w 2181928"/>
              <a:gd name="connsiteY180" fmla="*/ 1369792 h 2176287"/>
              <a:gd name="connsiteX181" fmla="*/ 1713088 w 2181928"/>
              <a:gd name="connsiteY181" fmla="*/ 1372993 h 2176287"/>
              <a:gd name="connsiteX182" fmla="*/ 1745872 w 2181928"/>
              <a:gd name="connsiteY182" fmla="*/ 1378320 h 2176287"/>
              <a:gd name="connsiteX183" fmla="*/ 1780797 w 2181928"/>
              <a:gd name="connsiteY183" fmla="*/ 1375818 h 2176287"/>
              <a:gd name="connsiteX184" fmla="*/ 1822361 w 2181928"/>
              <a:gd name="connsiteY184" fmla="*/ 1316552 h 2176287"/>
              <a:gd name="connsiteX185" fmla="*/ 1808506 w 2181928"/>
              <a:gd name="connsiteY185" fmla="*/ 1298079 h 2176287"/>
              <a:gd name="connsiteX186" fmla="*/ 1789264 w 2181928"/>
              <a:gd name="connsiteY186" fmla="*/ 1268061 h 2176287"/>
              <a:gd name="connsiteX187" fmla="*/ 1842373 w 2181928"/>
              <a:gd name="connsiteY187" fmla="*/ 1254206 h 2176287"/>
              <a:gd name="connsiteX188" fmla="*/ 1856997 w 2181928"/>
              <a:gd name="connsiteY188" fmla="*/ 1267291 h 2176287"/>
              <a:gd name="connsiteX189" fmla="*/ 1918573 w 2181928"/>
              <a:gd name="connsiteY189" fmla="*/ 1279606 h 2176287"/>
              <a:gd name="connsiteX190" fmla="*/ 1954749 w 2181928"/>
              <a:gd name="connsiteY190" fmla="*/ 1271139 h 2176287"/>
              <a:gd name="connsiteX191" fmla="*/ 1983228 w 2181928"/>
              <a:gd name="connsiteY191" fmla="*/ 1311164 h 2176287"/>
              <a:gd name="connsiteX192" fmla="*/ 1952440 w 2181928"/>
              <a:gd name="connsiteY192" fmla="*/ 1367351 h 2176287"/>
              <a:gd name="connsiteX193" fmla="*/ 1994773 w 2181928"/>
              <a:gd name="connsiteY193" fmla="*/ 1338873 h 2176287"/>
              <a:gd name="connsiteX194" fmla="*/ 2046343 w 2181928"/>
              <a:gd name="connsiteY194" fmla="*/ 1327328 h 2176287"/>
              <a:gd name="connsiteX195" fmla="*/ 2113307 w 2181928"/>
              <a:gd name="connsiteY195" fmla="*/ 1318861 h 2176287"/>
              <a:gd name="connsiteX196" fmla="*/ 2128700 w 2181928"/>
              <a:gd name="connsiteY196" fmla="*/ 1354267 h 2176287"/>
              <a:gd name="connsiteX197" fmla="*/ 2121003 w 2181928"/>
              <a:gd name="connsiteY197" fmla="*/ 1388903 h 2176287"/>
              <a:gd name="connsiteX198" fmla="*/ 2110228 w 2181928"/>
              <a:gd name="connsiteY198" fmla="*/ 1416612 h 2176287"/>
              <a:gd name="connsiteX199" fmla="*/ 2114846 w 2181928"/>
              <a:gd name="connsiteY199" fmla="*/ 1460485 h 2176287"/>
              <a:gd name="connsiteX200" fmla="*/ 2123312 w 2181928"/>
              <a:gd name="connsiteY200" fmla="*/ 1467412 h 2176287"/>
              <a:gd name="connsiteX201" fmla="*/ 2128700 w 2181928"/>
              <a:gd name="connsiteY201" fmla="*/ 1525909 h 2176287"/>
              <a:gd name="connsiteX202" fmla="*/ 2121003 w 2181928"/>
              <a:gd name="connsiteY202" fmla="*/ 1539764 h 2176287"/>
              <a:gd name="connsiteX203" fmla="*/ 2137167 w 2181928"/>
              <a:gd name="connsiteY203" fmla="*/ 1543612 h 2176287"/>
              <a:gd name="connsiteX204" fmla="*/ 2181040 w 2181928"/>
              <a:gd name="connsiteY204" fmla="*/ 1569782 h 2176287"/>
              <a:gd name="connsiteX205" fmla="*/ 2172573 w 2181928"/>
              <a:gd name="connsiteY205" fmla="*/ 1588255 h 2176287"/>
              <a:gd name="connsiteX206" fmla="*/ 2153330 w 2181928"/>
              <a:gd name="connsiteY206" fmla="*/ 1622121 h 2176287"/>
              <a:gd name="connsiteX207" fmla="*/ 2092525 w 2181928"/>
              <a:gd name="connsiteY207" fmla="*/ 1635206 h 2176287"/>
              <a:gd name="connsiteX208" fmla="*/ 2010167 w 2181928"/>
              <a:gd name="connsiteY208" fmla="*/ 1606727 h 2176287"/>
              <a:gd name="connsiteX209" fmla="*/ 1971682 w 2181928"/>
              <a:gd name="connsiteY209" fmla="*/ 1578249 h 2176287"/>
              <a:gd name="connsiteX210" fmla="*/ 1943203 w 2181928"/>
              <a:gd name="connsiteY210" fmla="*/ 1526679 h 2176287"/>
              <a:gd name="connsiteX211" fmla="*/ 1934737 w 2181928"/>
              <a:gd name="connsiteY211" fmla="*/ 1524370 h 2176287"/>
              <a:gd name="connsiteX212" fmla="*/ 1934737 w 2181928"/>
              <a:gd name="connsiteY212" fmla="*/ 1531297 h 2176287"/>
              <a:gd name="connsiteX213" fmla="*/ 1935506 w 2181928"/>
              <a:gd name="connsiteY213" fmla="*/ 1543612 h 2176287"/>
              <a:gd name="connsiteX214" fmla="*/ 1929349 w 2181928"/>
              <a:gd name="connsiteY214" fmla="*/ 1575170 h 2176287"/>
              <a:gd name="connsiteX215" fmla="*/ 1913955 w 2181928"/>
              <a:gd name="connsiteY215" fmla="*/ 1564394 h 2176287"/>
              <a:gd name="connsiteX216" fmla="*/ 1891633 w 2181928"/>
              <a:gd name="connsiteY216" fmla="*/ 1532067 h 2176287"/>
              <a:gd name="connsiteX217" fmla="*/ 1801579 w 2181928"/>
              <a:gd name="connsiteY217" fmla="*/ 1532836 h 2176287"/>
              <a:gd name="connsiteX218" fmla="*/ 1812355 w 2181928"/>
              <a:gd name="connsiteY218" fmla="*/ 1621351 h 2176287"/>
              <a:gd name="connsiteX219" fmla="*/ 1863924 w 2181928"/>
              <a:gd name="connsiteY219" fmla="*/ 1640594 h 2176287"/>
              <a:gd name="connsiteX220" fmla="*/ 1875470 w 2181928"/>
              <a:gd name="connsiteY220" fmla="*/ 1645982 h 2176287"/>
              <a:gd name="connsiteX221" fmla="*/ 1874700 w 2181928"/>
              <a:gd name="connsiteY221" fmla="*/ 1649830 h 2176287"/>
              <a:gd name="connsiteX222" fmla="*/ 1864694 w 2181928"/>
              <a:gd name="connsiteY222" fmla="*/ 1667533 h 2176287"/>
              <a:gd name="connsiteX223" fmla="*/ 1847761 w 2181928"/>
              <a:gd name="connsiteY223" fmla="*/ 1723722 h 2176287"/>
              <a:gd name="connsiteX224" fmla="*/ 1779258 w 2181928"/>
              <a:gd name="connsiteY224" fmla="*/ 1775291 h 2176287"/>
              <a:gd name="connsiteX225" fmla="*/ 1733076 w 2181928"/>
              <a:gd name="connsiteY225" fmla="*/ 1790685 h 2176287"/>
              <a:gd name="connsiteX226" fmla="*/ 1689203 w 2181928"/>
              <a:gd name="connsiteY226" fmla="*/ 1817624 h 2176287"/>
              <a:gd name="connsiteX227" fmla="*/ 1685355 w 2181928"/>
              <a:gd name="connsiteY227" fmla="*/ 1817624 h 2176287"/>
              <a:gd name="connsiteX228" fmla="*/ 1599919 w 2181928"/>
              <a:gd name="connsiteY228" fmla="*/ 1862267 h 2176287"/>
              <a:gd name="connsiteX229" fmla="*/ 1592222 w 2181928"/>
              <a:gd name="connsiteY229" fmla="*/ 1875351 h 2176287"/>
              <a:gd name="connsiteX230" fmla="*/ 1574519 w 2181928"/>
              <a:gd name="connsiteY230" fmla="*/ 1887667 h 2176287"/>
              <a:gd name="connsiteX231" fmla="*/ 1518330 w 2181928"/>
              <a:gd name="connsiteY231" fmla="*/ 1929230 h 2176287"/>
              <a:gd name="connsiteX232" fmla="*/ 1559125 w 2181928"/>
              <a:gd name="connsiteY232" fmla="*/ 1939237 h 2176287"/>
              <a:gd name="connsiteX233" fmla="*/ 1574519 w 2181928"/>
              <a:gd name="connsiteY233" fmla="*/ 1958479 h 2176287"/>
              <a:gd name="connsiteX234" fmla="*/ 1562973 w 2181928"/>
              <a:gd name="connsiteY234" fmla="*/ 1968485 h 2176287"/>
              <a:gd name="connsiteX235" fmla="*/ 1546040 w 2181928"/>
              <a:gd name="connsiteY235" fmla="*/ 2030061 h 2176287"/>
              <a:gd name="connsiteX236" fmla="*/ 1539112 w 2181928"/>
              <a:gd name="connsiteY236" fmla="*/ 2072394 h 2176287"/>
              <a:gd name="connsiteX237" fmla="*/ 1519870 w 2181928"/>
              <a:gd name="connsiteY237" fmla="*/ 2101643 h 2176287"/>
              <a:gd name="connsiteX238" fmla="*/ 1492161 w 2181928"/>
              <a:gd name="connsiteY238" fmla="*/ 2126273 h 2176287"/>
              <a:gd name="connsiteX239" fmla="*/ 1423658 w 2181928"/>
              <a:gd name="connsiteY239" fmla="*/ 2163218 h 2176287"/>
              <a:gd name="connsiteX240" fmla="*/ 1385173 w 2181928"/>
              <a:gd name="connsiteY240" fmla="*/ 2163988 h 2176287"/>
              <a:gd name="connsiteX241" fmla="*/ 1354385 w 2181928"/>
              <a:gd name="connsiteY241" fmla="*/ 2157830 h 2176287"/>
              <a:gd name="connsiteX242" fmla="*/ 1325137 w 2181928"/>
              <a:gd name="connsiteY242" fmla="*/ 2167836 h 2176287"/>
              <a:gd name="connsiteX243" fmla="*/ 1299737 w 2181928"/>
              <a:gd name="connsiteY243" fmla="*/ 2148594 h 2176287"/>
              <a:gd name="connsiteX244" fmla="*/ 1294349 w 2181928"/>
              <a:gd name="connsiteY244" fmla="*/ 2120885 h 2176287"/>
              <a:gd name="connsiteX245" fmla="*/ 1265100 w 2181928"/>
              <a:gd name="connsiteY245" fmla="*/ 2101643 h 2176287"/>
              <a:gd name="connsiteX246" fmla="*/ 1238929 w 2181928"/>
              <a:gd name="connsiteY246" fmla="*/ 2087788 h 2176287"/>
              <a:gd name="connsiteX247" fmla="*/ 1211221 w 2181928"/>
              <a:gd name="connsiteY247" fmla="*/ 2043915 h 2176287"/>
              <a:gd name="connsiteX248" fmla="*/ 1217379 w 2181928"/>
              <a:gd name="connsiteY248" fmla="*/ 2011588 h 2176287"/>
              <a:gd name="connsiteX249" fmla="*/ 1231233 w 2181928"/>
              <a:gd name="connsiteY249" fmla="*/ 1993885 h 2176287"/>
              <a:gd name="connsiteX250" fmla="*/ 1251246 w 2181928"/>
              <a:gd name="connsiteY250" fmla="*/ 1965406 h 2176287"/>
              <a:gd name="connsiteX251" fmla="*/ 1252015 w 2181928"/>
              <a:gd name="connsiteY251" fmla="*/ 1965406 h 2176287"/>
              <a:gd name="connsiteX252" fmla="*/ 1262021 w 2181928"/>
              <a:gd name="connsiteY252" fmla="*/ 1951552 h 2176287"/>
              <a:gd name="connsiteX253" fmla="*/ 1262021 w 2181928"/>
              <a:gd name="connsiteY253" fmla="*/ 1909218 h 2176287"/>
              <a:gd name="connsiteX254" fmla="*/ 1256633 w 2181928"/>
              <a:gd name="connsiteY254" fmla="*/ 1903061 h 2176287"/>
              <a:gd name="connsiteX255" fmla="*/ 1222767 w 2181928"/>
              <a:gd name="connsiteY255" fmla="*/ 1851491 h 2176287"/>
              <a:gd name="connsiteX256" fmla="*/ 1221227 w 2181928"/>
              <a:gd name="connsiteY256" fmla="*/ 1845334 h 2176287"/>
              <a:gd name="connsiteX257" fmla="*/ 1221227 w 2181928"/>
              <a:gd name="connsiteY257" fmla="*/ 1842255 h 2176287"/>
              <a:gd name="connsiteX258" fmla="*/ 1204293 w 2181928"/>
              <a:gd name="connsiteY258" fmla="*/ 1762206 h 2176287"/>
              <a:gd name="connsiteX259" fmla="*/ 1190439 w 2181928"/>
              <a:gd name="connsiteY259" fmla="*/ 1723722 h 2176287"/>
              <a:gd name="connsiteX260" fmla="*/ 1159651 w 2181928"/>
              <a:gd name="connsiteY260" fmla="*/ 1706788 h 2176287"/>
              <a:gd name="connsiteX261" fmla="*/ 1132497 w 2181928"/>
              <a:gd name="connsiteY261" fmla="*/ 1711847 h 2176287"/>
              <a:gd name="connsiteX262" fmla="*/ 1131900 w 2181928"/>
              <a:gd name="connsiteY262" fmla="*/ 1712163 h 2176287"/>
              <a:gd name="connsiteX263" fmla="*/ 1131622 w 2181928"/>
              <a:gd name="connsiteY263" fmla="*/ 1712010 h 2176287"/>
              <a:gd name="connsiteX264" fmla="*/ 1130210 w 2181928"/>
              <a:gd name="connsiteY264" fmla="*/ 1712273 h 2176287"/>
              <a:gd name="connsiteX265" fmla="*/ 1099615 w 2181928"/>
              <a:gd name="connsiteY265" fmla="*/ 1713715 h 2176287"/>
              <a:gd name="connsiteX266" fmla="*/ 1071137 w 2181928"/>
              <a:gd name="connsiteY266" fmla="*/ 1700631 h 2176287"/>
              <a:gd name="connsiteX267" fmla="*/ 1041117 w 2181928"/>
              <a:gd name="connsiteY267" fmla="*/ 1647521 h 2176287"/>
              <a:gd name="connsiteX268" fmla="*/ 1028802 w 2181928"/>
              <a:gd name="connsiteY268" fmla="*/ 1639824 h 2176287"/>
              <a:gd name="connsiteX269" fmla="*/ 965687 w 2181928"/>
              <a:gd name="connsiteY269" fmla="*/ 1663685 h 2176287"/>
              <a:gd name="connsiteX270" fmla="*/ 906420 w 2181928"/>
              <a:gd name="connsiteY270" fmla="*/ 1696012 h 2176287"/>
              <a:gd name="connsiteX271" fmla="*/ 895645 w 2181928"/>
              <a:gd name="connsiteY271" fmla="*/ 1712176 h 2176287"/>
              <a:gd name="connsiteX272" fmla="*/ 894105 w 2181928"/>
              <a:gd name="connsiteY272" fmla="*/ 1756048 h 2176287"/>
              <a:gd name="connsiteX273" fmla="*/ 840226 w 2181928"/>
              <a:gd name="connsiteY273" fmla="*/ 1797612 h 2176287"/>
              <a:gd name="connsiteX274" fmla="*/ 811748 w 2181928"/>
              <a:gd name="connsiteY274" fmla="*/ 1782218 h 2176287"/>
              <a:gd name="connsiteX275" fmla="*/ 709378 w 2181928"/>
              <a:gd name="connsiteY275" fmla="*/ 1702940 h 2176287"/>
              <a:gd name="connsiteX276" fmla="*/ 677820 w 2181928"/>
              <a:gd name="connsiteY276" fmla="*/ 1683697 h 2176287"/>
              <a:gd name="connsiteX277" fmla="*/ 611626 w 2181928"/>
              <a:gd name="connsiteY277" fmla="*/ 1702170 h 2176287"/>
              <a:gd name="connsiteX278" fmla="*/ 586996 w 2181928"/>
              <a:gd name="connsiteY278" fmla="*/ 1743733 h 2176287"/>
              <a:gd name="connsiteX279" fmla="*/ 482317 w 2181928"/>
              <a:gd name="connsiteY279" fmla="*/ 1765285 h 2176287"/>
              <a:gd name="connsiteX280" fmla="*/ 409966 w 2181928"/>
              <a:gd name="connsiteY280" fmla="*/ 1734497 h 2176287"/>
              <a:gd name="connsiteX281" fmla="*/ 410736 w 2181928"/>
              <a:gd name="connsiteY281" fmla="*/ 1682927 h 2176287"/>
              <a:gd name="connsiteX282" fmla="*/ 404578 w 2181928"/>
              <a:gd name="connsiteY282" fmla="*/ 1642133 h 2176287"/>
              <a:gd name="connsiteX283" fmla="*/ 377638 w 2181928"/>
              <a:gd name="connsiteY283" fmla="*/ 1615964 h 2176287"/>
              <a:gd name="connsiteX284" fmla="*/ 356857 w 2181928"/>
              <a:gd name="connsiteY284" fmla="*/ 1587485 h 2176287"/>
              <a:gd name="connsiteX285" fmla="*/ 369942 w 2181928"/>
              <a:gd name="connsiteY285" fmla="*/ 1536685 h 2176287"/>
              <a:gd name="connsiteX286" fmla="*/ 420742 w 2181928"/>
              <a:gd name="connsiteY286" fmla="*/ 1387364 h 2176287"/>
              <a:gd name="connsiteX287" fmla="*/ 423051 w 2181928"/>
              <a:gd name="connsiteY287" fmla="*/ 1356576 h 2176287"/>
              <a:gd name="connsiteX288" fmla="*/ 396111 w 2181928"/>
              <a:gd name="connsiteY288" fmla="*/ 1329637 h 2176287"/>
              <a:gd name="connsiteX289" fmla="*/ 307596 w 2181928"/>
              <a:gd name="connsiteY289" fmla="*/ 1319631 h 2176287"/>
              <a:gd name="connsiteX290" fmla="*/ 282196 w 2181928"/>
              <a:gd name="connsiteY290" fmla="*/ 1330406 h 2176287"/>
              <a:gd name="connsiteX291" fmla="*/ 269881 w 2181928"/>
              <a:gd name="connsiteY291" fmla="*/ 1361194 h 2176287"/>
              <a:gd name="connsiteX292" fmla="*/ 200608 w 2181928"/>
              <a:gd name="connsiteY292" fmla="*/ 1464334 h 2176287"/>
              <a:gd name="connsiteX293" fmla="*/ 185984 w 2181928"/>
              <a:gd name="connsiteY293" fmla="*/ 1477418 h 2176287"/>
              <a:gd name="connsiteX294" fmla="*/ 192141 w 2181928"/>
              <a:gd name="connsiteY294" fmla="*/ 1535915 h 2176287"/>
              <a:gd name="connsiteX295" fmla="*/ 220620 w 2181928"/>
              <a:gd name="connsiteY295" fmla="*/ 1575940 h 2176287"/>
              <a:gd name="connsiteX296" fmla="*/ 212154 w 2181928"/>
              <a:gd name="connsiteY296" fmla="*/ 1595182 h 2176287"/>
              <a:gd name="connsiteX297" fmla="*/ 155966 w 2181928"/>
              <a:gd name="connsiteY297" fmla="*/ 1594412 h 2176287"/>
              <a:gd name="connsiteX298" fmla="*/ 103626 w 2181928"/>
              <a:gd name="connsiteY298" fmla="*/ 1593643 h 2176287"/>
              <a:gd name="connsiteX299" fmla="*/ 62832 w 2181928"/>
              <a:gd name="connsiteY299" fmla="*/ 1556697 h 2176287"/>
              <a:gd name="connsiteX300" fmla="*/ 43590 w 2181928"/>
              <a:gd name="connsiteY300" fmla="*/ 1479727 h 2176287"/>
              <a:gd name="connsiteX301" fmla="*/ 52057 w 2181928"/>
              <a:gd name="connsiteY301" fmla="*/ 1441243 h 2176287"/>
              <a:gd name="connsiteX302" fmla="*/ 77457 w 2181928"/>
              <a:gd name="connsiteY302" fmla="*/ 1435855 h 2176287"/>
              <a:gd name="connsiteX303" fmla="*/ 88232 w 2181928"/>
              <a:gd name="connsiteY303" fmla="*/ 1435085 h 2176287"/>
              <a:gd name="connsiteX304" fmla="*/ 145960 w 2181928"/>
              <a:gd name="connsiteY304" fmla="*/ 1432006 h 2176287"/>
              <a:gd name="connsiteX305" fmla="*/ 112093 w 2181928"/>
              <a:gd name="connsiteY305" fmla="*/ 1371970 h 2176287"/>
              <a:gd name="connsiteX306" fmla="*/ 95160 w 2181928"/>
              <a:gd name="connsiteY306" fmla="*/ 1356576 h 2176287"/>
              <a:gd name="connsiteX307" fmla="*/ 85923 w 2181928"/>
              <a:gd name="connsiteY307" fmla="*/ 1348109 h 2176287"/>
              <a:gd name="connsiteX308" fmla="*/ 89002 w 2181928"/>
              <a:gd name="connsiteY308" fmla="*/ 1330406 h 2176287"/>
              <a:gd name="connsiteX309" fmla="*/ 107475 w 2181928"/>
              <a:gd name="connsiteY309" fmla="*/ 1226497 h 2176287"/>
              <a:gd name="connsiteX310" fmla="*/ 105166 w 2181928"/>
              <a:gd name="connsiteY310" fmla="*/ 1199558 h 2176287"/>
              <a:gd name="connsiteX311" fmla="*/ 118251 w 2181928"/>
              <a:gd name="connsiteY311" fmla="*/ 1198018 h 2176287"/>
              <a:gd name="connsiteX312" fmla="*/ 129796 w 2181928"/>
              <a:gd name="connsiteY312" fmla="*/ 1214182 h 2176287"/>
              <a:gd name="connsiteX313" fmla="*/ 154426 w 2181928"/>
              <a:gd name="connsiteY313" fmla="*/ 1246509 h 2176287"/>
              <a:gd name="connsiteX314" fmla="*/ 219081 w 2181928"/>
              <a:gd name="connsiteY314" fmla="*/ 1260364 h 2176287"/>
              <a:gd name="connsiteX315" fmla="*/ 228317 w 2181928"/>
              <a:gd name="connsiteY315" fmla="*/ 1258824 h 2176287"/>
              <a:gd name="connsiteX316" fmla="*/ 237554 w 2181928"/>
              <a:gd name="connsiteY316" fmla="*/ 1242661 h 2176287"/>
              <a:gd name="connsiteX317" fmla="*/ 246020 w 2181928"/>
              <a:gd name="connsiteY317" fmla="*/ 1220339 h 2176287"/>
              <a:gd name="connsiteX318" fmla="*/ 237554 w 2181928"/>
              <a:gd name="connsiteY318" fmla="*/ 1181085 h 2176287"/>
              <a:gd name="connsiteX319" fmla="*/ 230815 w 2181928"/>
              <a:gd name="connsiteY319" fmla="*/ 1174101 h 2176287"/>
              <a:gd name="connsiteX320" fmla="*/ 229726 w 2181928"/>
              <a:gd name="connsiteY320" fmla="*/ 1174454 h 2176287"/>
              <a:gd name="connsiteX321" fmla="*/ 218096 w 2181928"/>
              <a:gd name="connsiteY321" fmla="*/ 1165046 h 2176287"/>
              <a:gd name="connsiteX322" fmla="*/ 188626 w 2181928"/>
              <a:gd name="connsiteY322" fmla="*/ 1147706 h 2176287"/>
              <a:gd name="connsiteX323" fmla="*/ 169471 w 2181928"/>
              <a:gd name="connsiteY323" fmla="*/ 1143310 h 2176287"/>
              <a:gd name="connsiteX324" fmla="*/ 129796 w 2181928"/>
              <a:gd name="connsiteY324" fmla="*/ 1141061 h 2176287"/>
              <a:gd name="connsiteX325" fmla="*/ 145190 w 2181928"/>
              <a:gd name="connsiteY325" fmla="*/ 1132594 h 2176287"/>
              <a:gd name="connsiteX326" fmla="*/ 153657 w 2181928"/>
              <a:gd name="connsiteY326" fmla="*/ 1125667 h 2176287"/>
              <a:gd name="connsiteX327" fmla="*/ 158042 w 2181928"/>
              <a:gd name="connsiteY327" fmla="*/ 1123306 h 2176287"/>
              <a:gd name="connsiteX328" fmla="*/ 151369 w 2181928"/>
              <a:gd name="connsiteY328" fmla="*/ 1113367 h 2176287"/>
              <a:gd name="connsiteX329" fmla="*/ 131519 w 2181928"/>
              <a:gd name="connsiteY329" fmla="*/ 1106686 h 2176287"/>
              <a:gd name="connsiteX330" fmla="*/ 128341 w 2181928"/>
              <a:gd name="connsiteY330" fmla="*/ 1096390 h 2176287"/>
              <a:gd name="connsiteX331" fmla="*/ 123238 w 2181928"/>
              <a:gd name="connsiteY331" fmla="*/ 1058571 h 2176287"/>
              <a:gd name="connsiteX332" fmla="*/ 118504 w 2181928"/>
              <a:gd name="connsiteY332" fmla="*/ 1049534 h 2176287"/>
              <a:gd name="connsiteX333" fmla="*/ 123485 w 2181928"/>
              <a:gd name="connsiteY333" fmla="*/ 1015908 h 2176287"/>
              <a:gd name="connsiteX334" fmla="*/ 127231 w 2181928"/>
              <a:gd name="connsiteY334" fmla="*/ 991259 h 2176287"/>
              <a:gd name="connsiteX335" fmla="*/ 124092 w 2181928"/>
              <a:gd name="connsiteY335" fmla="*/ 964461 h 2176287"/>
              <a:gd name="connsiteX336" fmla="*/ 117289 w 2181928"/>
              <a:gd name="connsiteY336" fmla="*/ 948091 h 2176287"/>
              <a:gd name="connsiteX337" fmla="*/ 103345 w 2181928"/>
              <a:gd name="connsiteY337" fmla="*/ 934668 h 2176287"/>
              <a:gd name="connsiteX338" fmla="*/ 93646 w 2181928"/>
              <a:gd name="connsiteY338" fmla="*/ 932223 h 2176287"/>
              <a:gd name="connsiteX339" fmla="*/ 82606 w 2181928"/>
              <a:gd name="connsiteY339" fmla="*/ 942443 h 2176287"/>
              <a:gd name="connsiteX340" fmla="*/ 60096 w 2181928"/>
              <a:gd name="connsiteY340" fmla="*/ 940070 h 2176287"/>
              <a:gd name="connsiteX341" fmla="*/ 48986 w 2181928"/>
              <a:gd name="connsiteY341" fmla="*/ 918693 h 2176287"/>
              <a:gd name="connsiteX342" fmla="*/ 54907 w 2181928"/>
              <a:gd name="connsiteY342" fmla="*/ 897688 h 2176287"/>
              <a:gd name="connsiteX343" fmla="*/ 56632 w 2181928"/>
              <a:gd name="connsiteY343" fmla="*/ 886771 h 2176287"/>
              <a:gd name="connsiteX344" fmla="*/ 37189 w 2181928"/>
              <a:gd name="connsiteY344" fmla="*/ 879599 h 2176287"/>
              <a:gd name="connsiteX345" fmla="*/ 35293 w 2181928"/>
              <a:gd name="connsiteY345" fmla="*/ 881391 h 2176287"/>
              <a:gd name="connsiteX346" fmla="*/ 21248 w 2181928"/>
              <a:gd name="connsiteY346" fmla="*/ 890441 h 2176287"/>
              <a:gd name="connsiteX347" fmla="*/ 4212 w 2181928"/>
              <a:gd name="connsiteY347" fmla="*/ 871285 h 2176287"/>
              <a:gd name="connsiteX348" fmla="*/ 4313 w 2181928"/>
              <a:gd name="connsiteY348" fmla="*/ 848813 h 2176287"/>
              <a:gd name="connsiteX349" fmla="*/ 14906 w 2181928"/>
              <a:gd name="connsiteY349" fmla="*/ 842814 h 2176287"/>
              <a:gd name="connsiteX350" fmla="*/ 21557 w 2181928"/>
              <a:gd name="connsiteY350" fmla="*/ 841808 h 2176287"/>
              <a:gd name="connsiteX351" fmla="*/ 19488 w 2181928"/>
              <a:gd name="connsiteY351" fmla="*/ 834475 h 2176287"/>
              <a:gd name="connsiteX352" fmla="*/ 8444 w 2181928"/>
              <a:gd name="connsiteY352" fmla="*/ 825912 h 2176287"/>
              <a:gd name="connsiteX353" fmla="*/ 9631 w 2181928"/>
              <a:gd name="connsiteY353" fmla="*/ 795870 h 2176287"/>
              <a:gd name="connsiteX354" fmla="*/ 13617 w 2181928"/>
              <a:gd name="connsiteY354" fmla="*/ 793160 h 2176287"/>
              <a:gd name="connsiteX355" fmla="*/ 21752 w 2181928"/>
              <a:gd name="connsiteY355" fmla="*/ 759297 h 2176287"/>
              <a:gd name="connsiteX356" fmla="*/ 21705 w 2181928"/>
              <a:gd name="connsiteY356" fmla="*/ 738233 h 2176287"/>
              <a:gd name="connsiteX357" fmla="*/ 26627 w 2181928"/>
              <a:gd name="connsiteY357" fmla="*/ 729360 h 2176287"/>
              <a:gd name="connsiteX358" fmla="*/ 23100 w 2181928"/>
              <a:gd name="connsiteY358" fmla="*/ 682030 h 2176287"/>
              <a:gd name="connsiteX359" fmla="*/ 10434 w 2181928"/>
              <a:gd name="connsiteY359" fmla="*/ 661912 h 2176287"/>
              <a:gd name="connsiteX360" fmla="*/ 13330 w 2181928"/>
              <a:gd name="connsiteY360" fmla="*/ 647988 h 2176287"/>
              <a:gd name="connsiteX361" fmla="*/ 25161 w 2181928"/>
              <a:gd name="connsiteY361" fmla="*/ 651797 h 2176287"/>
              <a:gd name="connsiteX362" fmla="*/ 56771 w 2181928"/>
              <a:gd name="connsiteY362" fmla="*/ 643460 h 2176287"/>
              <a:gd name="connsiteX363" fmla="*/ 71240 w 2181928"/>
              <a:gd name="connsiteY363" fmla="*/ 619657 h 2176287"/>
              <a:gd name="connsiteX364" fmla="*/ 96348 w 2181928"/>
              <a:gd name="connsiteY364" fmla="*/ 610920 h 2176287"/>
              <a:gd name="connsiteX365" fmla="*/ 134283 w 2181928"/>
              <a:gd name="connsiteY365" fmla="*/ 575076 h 2176287"/>
              <a:gd name="connsiteX366" fmla="*/ 135133 w 2181928"/>
              <a:gd name="connsiteY366" fmla="*/ 564351 h 2176287"/>
              <a:gd name="connsiteX367" fmla="*/ 175165 w 2181928"/>
              <a:gd name="connsiteY367" fmla="*/ 565156 h 2176287"/>
              <a:gd name="connsiteX368" fmla="*/ 196304 w 2181928"/>
              <a:gd name="connsiteY368" fmla="*/ 532095 h 2176287"/>
              <a:gd name="connsiteX369" fmla="*/ 200803 w 2181928"/>
              <a:gd name="connsiteY369" fmla="*/ 537976 h 2176287"/>
              <a:gd name="connsiteX370" fmla="*/ 214957 w 2181928"/>
              <a:gd name="connsiteY370" fmla="*/ 554445 h 2176287"/>
              <a:gd name="connsiteX371" fmla="*/ 218884 w 2181928"/>
              <a:gd name="connsiteY371" fmla="*/ 553267 h 2176287"/>
              <a:gd name="connsiteX372" fmla="*/ 215844 w 2181928"/>
              <a:gd name="connsiteY372" fmla="*/ 551027 h 2176287"/>
              <a:gd name="connsiteX373" fmla="*/ 215598 w 2181928"/>
              <a:gd name="connsiteY373" fmla="*/ 544305 h 2176287"/>
              <a:gd name="connsiteX374" fmla="*/ 231045 w 2181928"/>
              <a:gd name="connsiteY374" fmla="*/ 536702 h 2176287"/>
              <a:gd name="connsiteX375" fmla="*/ 246480 w 2181928"/>
              <a:gd name="connsiteY375" fmla="*/ 541607 h 2176287"/>
              <a:gd name="connsiteX376" fmla="*/ 250236 w 2181928"/>
              <a:gd name="connsiteY376" fmla="*/ 539216 h 2176287"/>
              <a:gd name="connsiteX377" fmla="*/ 253281 w 2181928"/>
              <a:gd name="connsiteY377" fmla="*/ 520961 h 2176287"/>
              <a:gd name="connsiteX378" fmla="*/ 247808 w 2181928"/>
              <a:gd name="connsiteY378" fmla="*/ 500042 h 2176287"/>
              <a:gd name="connsiteX379" fmla="*/ 231921 w 2181928"/>
              <a:gd name="connsiteY379" fmla="*/ 492413 h 2176287"/>
              <a:gd name="connsiteX380" fmla="*/ 209099 w 2181928"/>
              <a:gd name="connsiteY380" fmla="*/ 492190 h 2176287"/>
              <a:gd name="connsiteX381" fmla="*/ 187845 w 2181928"/>
              <a:gd name="connsiteY381" fmla="*/ 484403 h 2176287"/>
              <a:gd name="connsiteX382" fmla="*/ 190142 w 2181928"/>
              <a:gd name="connsiteY382" fmla="*/ 467461 h 2176287"/>
              <a:gd name="connsiteX383" fmla="*/ 191625 w 2181928"/>
              <a:gd name="connsiteY383" fmla="*/ 447809 h 2176287"/>
              <a:gd name="connsiteX384" fmla="*/ 177821 w 2181928"/>
              <a:gd name="connsiteY384" fmla="*/ 430393 h 2176287"/>
              <a:gd name="connsiteX385" fmla="*/ 200016 w 2181928"/>
              <a:gd name="connsiteY385" fmla="*/ 421646 h 2176287"/>
              <a:gd name="connsiteX386" fmla="*/ 210343 w 2181928"/>
              <a:gd name="connsiteY386" fmla="*/ 420606 h 2176287"/>
              <a:gd name="connsiteX387" fmla="*/ 219122 w 2181928"/>
              <a:gd name="connsiteY387" fmla="*/ 411464 h 2176287"/>
              <a:gd name="connsiteX388" fmla="*/ 211312 w 2181928"/>
              <a:gd name="connsiteY388" fmla="*/ 403177 h 2176287"/>
              <a:gd name="connsiteX389" fmla="*/ 200058 w 2181928"/>
              <a:gd name="connsiteY389" fmla="*/ 390313 h 2176287"/>
              <a:gd name="connsiteX390" fmla="*/ 204906 w 2181928"/>
              <a:gd name="connsiteY390" fmla="*/ 382719 h 2176287"/>
              <a:gd name="connsiteX391" fmla="*/ 199768 w 2181928"/>
              <a:gd name="connsiteY391" fmla="*/ 383106 h 2176287"/>
              <a:gd name="connsiteX392" fmla="*/ 184791 w 2181928"/>
              <a:gd name="connsiteY392" fmla="*/ 378218 h 2176287"/>
              <a:gd name="connsiteX393" fmla="*/ 175479 w 2181928"/>
              <a:gd name="connsiteY393" fmla="*/ 359594 h 2176287"/>
              <a:gd name="connsiteX394" fmla="*/ 211253 w 2181928"/>
              <a:gd name="connsiteY394" fmla="*/ 339573 h 2176287"/>
              <a:gd name="connsiteX395" fmla="*/ 234333 w 2181928"/>
              <a:gd name="connsiteY395" fmla="*/ 333650 h 2176287"/>
              <a:gd name="connsiteX396" fmla="*/ 235379 w 2181928"/>
              <a:gd name="connsiteY396" fmla="*/ 331817 h 2176287"/>
              <a:gd name="connsiteX397" fmla="*/ 240419 w 2181928"/>
              <a:gd name="connsiteY397" fmla="*/ 327937 h 2176287"/>
              <a:gd name="connsiteX398" fmla="*/ 245994 w 2181928"/>
              <a:gd name="connsiteY398" fmla="*/ 306167 h 2176287"/>
              <a:gd name="connsiteX399" fmla="*/ 244332 w 2181928"/>
              <a:gd name="connsiteY399" fmla="*/ 286870 h 2176287"/>
              <a:gd name="connsiteX400" fmla="*/ 240410 w 2181928"/>
              <a:gd name="connsiteY400" fmla="*/ 238411 h 2176287"/>
              <a:gd name="connsiteX401" fmla="*/ 215620 w 2181928"/>
              <a:gd name="connsiteY401" fmla="*/ 199187 h 2176287"/>
              <a:gd name="connsiteX402" fmla="*/ 216642 w 2181928"/>
              <a:gd name="connsiteY402" fmla="*/ 179969 h 2176287"/>
              <a:gd name="connsiteX403" fmla="*/ 276688 w 2181928"/>
              <a:gd name="connsiteY403" fmla="*/ 132943 h 2176287"/>
              <a:gd name="connsiteX404" fmla="*/ 303715 w 2181928"/>
              <a:gd name="connsiteY404" fmla="*/ 142242 h 2176287"/>
              <a:gd name="connsiteX405" fmla="*/ 348177 w 2181928"/>
              <a:gd name="connsiteY405" fmla="*/ 167273 h 2176287"/>
              <a:gd name="connsiteX406" fmla="*/ 359452 w 2181928"/>
              <a:gd name="connsiteY406" fmla="*/ 164472 h 2176287"/>
              <a:gd name="connsiteX407" fmla="*/ 394351 w 2181928"/>
              <a:gd name="connsiteY407" fmla="*/ 135059 h 2176287"/>
              <a:gd name="connsiteX408" fmla="*/ 416954 w 2181928"/>
              <a:gd name="connsiteY408" fmla="*/ 127666 h 2176287"/>
              <a:gd name="connsiteX409" fmla="*/ 442487 w 2181928"/>
              <a:gd name="connsiteY409" fmla="*/ 127074 h 2176287"/>
              <a:gd name="connsiteX410" fmla="*/ 460504 w 2181928"/>
              <a:gd name="connsiteY410" fmla="*/ 108356 h 2176287"/>
              <a:gd name="connsiteX411" fmla="*/ 485897 w 2181928"/>
              <a:gd name="connsiteY411" fmla="*/ 97464 h 2176287"/>
              <a:gd name="connsiteX412" fmla="*/ 520529 w 2181928"/>
              <a:gd name="connsiteY412" fmla="*/ 76996 h 2176287"/>
              <a:gd name="connsiteX413" fmla="*/ 519075 w 2181928"/>
              <a:gd name="connsiteY413" fmla="*/ 35771 h 2176287"/>
              <a:gd name="connsiteX414" fmla="*/ 523948 w 2181928"/>
              <a:gd name="connsiteY414" fmla="*/ 11743 h 2176287"/>
              <a:gd name="connsiteX415" fmla="*/ 525821 w 2181928"/>
              <a:gd name="connsiteY415" fmla="*/ 8900 h 2176287"/>
              <a:gd name="connsiteX416" fmla="*/ 530616 w 2181928"/>
              <a:gd name="connsiteY416" fmla="*/ 8723 h 2176287"/>
              <a:gd name="connsiteX417" fmla="*/ 536439 w 2181928"/>
              <a:gd name="connsiteY417" fmla="*/ 35163 h 2176287"/>
              <a:gd name="connsiteX418" fmla="*/ 542804 w 2181928"/>
              <a:gd name="connsiteY418" fmla="*/ 65564 h 2176287"/>
              <a:gd name="connsiteX419" fmla="*/ 598134 w 2181928"/>
              <a:gd name="connsiteY419" fmla="*/ 86439 h 2176287"/>
              <a:gd name="connsiteX420" fmla="*/ 623536 w 2181928"/>
              <a:gd name="connsiteY420" fmla="*/ 73365 h 2176287"/>
              <a:gd name="connsiteX421" fmla="*/ 632672 w 2181928"/>
              <a:gd name="connsiteY421" fmla="*/ 76953 h 2176287"/>
              <a:gd name="connsiteX422" fmla="*/ 632544 w 2181928"/>
              <a:gd name="connsiteY422" fmla="*/ 75267 h 2176287"/>
              <a:gd name="connsiteX423" fmla="*/ 639839 w 2181928"/>
              <a:gd name="connsiteY423" fmla="*/ 62851 h 2176287"/>
              <a:gd name="connsiteX424" fmla="*/ 641701 w 2181928"/>
              <a:gd name="connsiteY424" fmla="*/ 62230 h 2176287"/>
              <a:gd name="connsiteX425" fmla="*/ 641080 w 2181928"/>
              <a:gd name="connsiteY425" fmla="*/ 59747 h 2176287"/>
              <a:gd name="connsiteX426" fmla="*/ 645426 w 2181928"/>
              <a:gd name="connsiteY426" fmla="*/ 9462 h 2176287"/>
              <a:gd name="connsiteX427" fmla="*/ 652410 w 2181928"/>
              <a:gd name="connsiteY427" fmla="*/ 5892 h 2176287"/>
              <a:gd name="connsiteX428" fmla="*/ 654737 w 2181928"/>
              <a:gd name="connsiteY428" fmla="*/ 12566 h 2176287"/>
              <a:gd name="connsiteX429" fmla="*/ 669637 w 2181928"/>
              <a:gd name="connsiteY429" fmla="*/ 26223 h 2176287"/>
              <a:gd name="connsiteX430" fmla="*/ 684896 w 2181928"/>
              <a:gd name="connsiteY430" fmla="*/ 30577 h 2176287"/>
              <a:gd name="connsiteX431" fmla="*/ 686229 w 2181928"/>
              <a:gd name="connsiteY431" fmla="*/ 29494 h 2176287"/>
              <a:gd name="connsiteX432" fmla="*/ 704954 w 2181928"/>
              <a:gd name="connsiteY432" fmla="*/ 17064 h 2176287"/>
              <a:gd name="connsiteX433" fmla="*/ 708011 w 2181928"/>
              <a:gd name="connsiteY433" fmla="*/ 4620 h 2176287"/>
              <a:gd name="connsiteX434" fmla="*/ 705476 w 2181928"/>
              <a:gd name="connsiteY434" fmla="*/ 2262 h 21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2181928" h="2176287">
                <a:moveTo>
                  <a:pt x="1594258" y="1054835"/>
                </a:moveTo>
                <a:lnTo>
                  <a:pt x="1594316" y="1056846"/>
                </a:lnTo>
                <a:lnTo>
                  <a:pt x="1602845" y="1056101"/>
                </a:lnTo>
                <a:lnTo>
                  <a:pt x="1600954" y="1055480"/>
                </a:lnTo>
                <a:cubicBezTo>
                  <a:pt x="1598757" y="1054072"/>
                  <a:pt x="1596101" y="1053099"/>
                  <a:pt x="1594258" y="1054835"/>
                </a:cubicBezTo>
                <a:close/>
                <a:moveTo>
                  <a:pt x="1657952" y="941904"/>
                </a:moveTo>
                <a:cubicBezTo>
                  <a:pt x="1657331" y="941904"/>
                  <a:pt x="1656709" y="942525"/>
                  <a:pt x="1656709" y="943146"/>
                </a:cubicBezTo>
                <a:lnTo>
                  <a:pt x="1651561" y="948552"/>
                </a:lnTo>
                <a:lnTo>
                  <a:pt x="1640569" y="958045"/>
                </a:lnTo>
                <a:cubicBezTo>
                  <a:pt x="1639948" y="958666"/>
                  <a:pt x="1639327" y="959287"/>
                  <a:pt x="1638707" y="959908"/>
                </a:cubicBezTo>
                <a:cubicBezTo>
                  <a:pt x="1640569" y="958666"/>
                  <a:pt x="1642431" y="957425"/>
                  <a:pt x="1644293" y="956182"/>
                </a:cubicBezTo>
                <a:lnTo>
                  <a:pt x="1651561" y="948552"/>
                </a:lnTo>
                <a:lnTo>
                  <a:pt x="1654226" y="946250"/>
                </a:lnTo>
                <a:cubicBezTo>
                  <a:pt x="1655468" y="945009"/>
                  <a:pt x="1656709" y="943766"/>
                  <a:pt x="1657331" y="942525"/>
                </a:cubicBezTo>
                <a:cubicBezTo>
                  <a:pt x="1657331" y="942525"/>
                  <a:pt x="1657952" y="941904"/>
                  <a:pt x="1657952" y="941904"/>
                </a:cubicBezTo>
                <a:close/>
                <a:moveTo>
                  <a:pt x="1651123" y="847542"/>
                </a:moveTo>
                <a:cubicBezTo>
                  <a:pt x="1645536" y="847542"/>
                  <a:pt x="1639948" y="848163"/>
                  <a:pt x="1634982" y="850026"/>
                </a:cubicBezTo>
                <a:cubicBezTo>
                  <a:pt x="1629394" y="851268"/>
                  <a:pt x="1623807" y="853130"/>
                  <a:pt x="1623186" y="859338"/>
                </a:cubicBezTo>
                <a:cubicBezTo>
                  <a:pt x="1625048" y="854992"/>
                  <a:pt x="1628774" y="851268"/>
                  <a:pt x="1634982" y="851268"/>
                </a:cubicBezTo>
                <a:cubicBezTo>
                  <a:pt x="1639948" y="850647"/>
                  <a:pt x="1644293" y="852509"/>
                  <a:pt x="1648018" y="855613"/>
                </a:cubicBezTo>
                <a:cubicBezTo>
                  <a:pt x="1648018" y="851888"/>
                  <a:pt x="1648639" y="849405"/>
                  <a:pt x="1651123" y="847542"/>
                </a:cubicBezTo>
                <a:close/>
                <a:moveTo>
                  <a:pt x="686564" y="2961"/>
                </a:moveTo>
                <a:lnTo>
                  <a:pt x="683861" y="3910"/>
                </a:lnTo>
                <a:cubicBezTo>
                  <a:pt x="680473" y="4929"/>
                  <a:pt x="677559" y="5067"/>
                  <a:pt x="674957" y="4152"/>
                </a:cubicBezTo>
                <a:lnTo>
                  <a:pt x="674111" y="3421"/>
                </a:lnTo>
                <a:close/>
                <a:moveTo>
                  <a:pt x="766694" y="0"/>
                </a:moveTo>
                <a:lnTo>
                  <a:pt x="766648" y="972"/>
                </a:lnTo>
                <a:cubicBezTo>
                  <a:pt x="767384" y="2560"/>
                  <a:pt x="768916" y="3724"/>
                  <a:pt x="771112" y="5131"/>
                </a:cubicBezTo>
                <a:cubicBezTo>
                  <a:pt x="795242" y="21508"/>
                  <a:pt x="807096" y="44238"/>
                  <a:pt x="810713" y="72992"/>
                </a:cubicBezTo>
                <a:cubicBezTo>
                  <a:pt x="812889" y="90065"/>
                  <a:pt x="809290" y="105626"/>
                  <a:pt x="798589" y="119188"/>
                </a:cubicBezTo>
                <a:cubicBezTo>
                  <a:pt x="793929" y="125318"/>
                  <a:pt x="794744" y="128028"/>
                  <a:pt x="801359" y="131356"/>
                </a:cubicBezTo>
                <a:cubicBezTo>
                  <a:pt x="809302" y="135170"/>
                  <a:pt x="817652" y="140340"/>
                  <a:pt x="826570" y="141497"/>
                </a:cubicBezTo>
                <a:lnTo>
                  <a:pt x="827298" y="141823"/>
                </a:lnTo>
                <a:lnTo>
                  <a:pt x="847108" y="148211"/>
                </a:lnTo>
                <a:cubicBezTo>
                  <a:pt x="862706" y="150539"/>
                  <a:pt x="878847" y="150384"/>
                  <a:pt x="895608" y="147901"/>
                </a:cubicBezTo>
                <a:lnTo>
                  <a:pt x="887705" y="178980"/>
                </a:lnTo>
                <a:lnTo>
                  <a:pt x="891285" y="177866"/>
                </a:lnTo>
                <a:cubicBezTo>
                  <a:pt x="909148" y="179286"/>
                  <a:pt x="914628" y="190638"/>
                  <a:pt x="904334" y="205555"/>
                </a:cubicBezTo>
                <a:cubicBezTo>
                  <a:pt x="901517" y="209948"/>
                  <a:pt x="897371" y="213855"/>
                  <a:pt x="894554" y="218249"/>
                </a:cubicBezTo>
                <a:lnTo>
                  <a:pt x="890952" y="231324"/>
                </a:lnTo>
                <a:lnTo>
                  <a:pt x="891811" y="235017"/>
                </a:lnTo>
                <a:lnTo>
                  <a:pt x="901368" y="244859"/>
                </a:lnTo>
                <a:cubicBezTo>
                  <a:pt x="907523" y="248621"/>
                  <a:pt x="913757" y="249699"/>
                  <a:pt x="920426" y="251238"/>
                </a:cubicBezTo>
                <a:cubicBezTo>
                  <a:pt x="927555" y="252343"/>
                  <a:pt x="933789" y="253421"/>
                  <a:pt x="940431" y="255855"/>
                </a:cubicBezTo>
                <a:cubicBezTo>
                  <a:pt x="945310" y="257341"/>
                  <a:pt x="950597" y="260182"/>
                  <a:pt x="953581" y="265194"/>
                </a:cubicBezTo>
                <a:cubicBezTo>
                  <a:pt x="956945" y="272454"/>
                  <a:pt x="948407" y="273547"/>
                  <a:pt x="945617" y="277045"/>
                </a:cubicBezTo>
                <a:cubicBezTo>
                  <a:pt x="942570" y="281656"/>
                  <a:pt x="939082" y="286030"/>
                  <a:pt x="936146" y="290643"/>
                </a:cubicBezTo>
                <a:lnTo>
                  <a:pt x="934173" y="295461"/>
                </a:lnTo>
                <a:lnTo>
                  <a:pt x="942169" y="302790"/>
                </a:lnTo>
                <a:cubicBezTo>
                  <a:pt x="954585" y="311016"/>
                  <a:pt x="968242" y="317379"/>
                  <a:pt x="983141" y="322346"/>
                </a:cubicBezTo>
                <a:lnTo>
                  <a:pt x="980961" y="324526"/>
                </a:lnTo>
                <a:lnTo>
                  <a:pt x="999919" y="328552"/>
                </a:lnTo>
                <a:cubicBezTo>
                  <a:pt x="1007310" y="332126"/>
                  <a:pt x="1013174" y="338118"/>
                  <a:pt x="1016444" y="348509"/>
                </a:cubicBezTo>
                <a:cubicBezTo>
                  <a:pt x="1018533" y="353494"/>
                  <a:pt x="1023006" y="353626"/>
                  <a:pt x="1027017" y="354191"/>
                </a:cubicBezTo>
                <a:cubicBezTo>
                  <a:pt x="1034580" y="355756"/>
                  <a:pt x="1042250" y="353744"/>
                  <a:pt x="1049026" y="351705"/>
                </a:cubicBezTo>
                <a:cubicBezTo>
                  <a:pt x="1059866" y="348443"/>
                  <a:pt x="1069839" y="344260"/>
                  <a:pt x="1081334" y="349074"/>
                </a:cubicBezTo>
                <a:cubicBezTo>
                  <a:pt x="1082876" y="342405"/>
                  <a:pt x="1078998" y="337367"/>
                  <a:pt x="1077803" y="332408"/>
                </a:cubicBezTo>
                <a:cubicBezTo>
                  <a:pt x="1076609" y="327449"/>
                  <a:pt x="1073652" y="321543"/>
                  <a:pt x="1079152" y="317228"/>
                </a:cubicBezTo>
                <a:cubicBezTo>
                  <a:pt x="1085574" y="312045"/>
                  <a:pt x="1092864" y="307784"/>
                  <a:pt x="1101268" y="311164"/>
                </a:cubicBezTo>
                <a:cubicBezTo>
                  <a:pt x="1108804" y="313624"/>
                  <a:pt x="1111787" y="318635"/>
                  <a:pt x="1103984" y="325120"/>
                </a:cubicBezTo>
                <a:cubicBezTo>
                  <a:pt x="1098483" y="329435"/>
                  <a:pt x="1100599" y="333525"/>
                  <a:pt x="1104504" y="337669"/>
                </a:cubicBezTo>
                <a:cubicBezTo>
                  <a:pt x="1114429" y="350046"/>
                  <a:pt x="1131965" y="347429"/>
                  <a:pt x="1137787" y="332380"/>
                </a:cubicBezTo>
                <a:cubicBezTo>
                  <a:pt x="1140170" y="327527"/>
                  <a:pt x="1141659" y="322646"/>
                  <a:pt x="1144503" y="317359"/>
                </a:cubicBezTo>
                <a:cubicBezTo>
                  <a:pt x="1148241" y="312097"/>
                  <a:pt x="1153227" y="310005"/>
                  <a:pt x="1159896" y="311544"/>
                </a:cubicBezTo>
                <a:cubicBezTo>
                  <a:pt x="1167025" y="312649"/>
                  <a:pt x="1167759" y="318042"/>
                  <a:pt x="1168927" y="323896"/>
                </a:cubicBezTo>
                <a:cubicBezTo>
                  <a:pt x="1170856" y="334248"/>
                  <a:pt x="1165248" y="342140"/>
                  <a:pt x="1160508" y="350953"/>
                </a:cubicBezTo>
                <a:cubicBezTo>
                  <a:pt x="1149133" y="372105"/>
                  <a:pt x="1149133" y="372105"/>
                  <a:pt x="1170279" y="383469"/>
                </a:cubicBezTo>
                <a:cubicBezTo>
                  <a:pt x="1190531" y="394808"/>
                  <a:pt x="1209889" y="406120"/>
                  <a:pt x="1225969" y="422259"/>
                </a:cubicBezTo>
                <a:cubicBezTo>
                  <a:pt x="1231175" y="427784"/>
                  <a:pt x="1234833" y="425205"/>
                  <a:pt x="1239386" y="422654"/>
                </a:cubicBezTo>
                <a:cubicBezTo>
                  <a:pt x="1254399" y="414590"/>
                  <a:pt x="1270279" y="407447"/>
                  <a:pt x="1289224" y="402633"/>
                </a:cubicBezTo>
                <a:cubicBezTo>
                  <a:pt x="1282101" y="416300"/>
                  <a:pt x="1271153" y="423140"/>
                  <a:pt x="1261046" y="431795"/>
                </a:cubicBezTo>
                <a:lnTo>
                  <a:pt x="1244590" y="456244"/>
                </a:lnTo>
                <a:lnTo>
                  <a:pt x="1245740" y="456438"/>
                </a:lnTo>
                <a:cubicBezTo>
                  <a:pt x="1263122" y="457680"/>
                  <a:pt x="1278021" y="465750"/>
                  <a:pt x="1295403" y="468234"/>
                </a:cubicBezTo>
                <a:cubicBezTo>
                  <a:pt x="1333273" y="473200"/>
                  <a:pt x="1370521" y="480650"/>
                  <a:pt x="1408389" y="485616"/>
                </a:cubicBezTo>
                <a:cubicBezTo>
                  <a:pt x="1428255" y="488099"/>
                  <a:pt x="1449983" y="483754"/>
                  <a:pt x="1469228" y="474442"/>
                </a:cubicBezTo>
                <a:cubicBezTo>
                  <a:pt x="1477919" y="470716"/>
                  <a:pt x="1485990" y="467613"/>
                  <a:pt x="1494681" y="463888"/>
                </a:cubicBezTo>
                <a:cubicBezTo>
                  <a:pt x="1502751" y="475683"/>
                  <a:pt x="1513305" y="466992"/>
                  <a:pt x="1520134" y="464508"/>
                </a:cubicBezTo>
                <a:cubicBezTo>
                  <a:pt x="1547448" y="453955"/>
                  <a:pt x="1572281" y="463267"/>
                  <a:pt x="1596491" y="471959"/>
                </a:cubicBezTo>
                <a:cubicBezTo>
                  <a:pt x="1609529" y="476924"/>
                  <a:pt x="1623807" y="479408"/>
                  <a:pt x="1636844" y="486858"/>
                </a:cubicBezTo>
                <a:cubicBezTo>
                  <a:pt x="1664780" y="502378"/>
                  <a:pt x="1692717" y="516656"/>
                  <a:pt x="1715685" y="539005"/>
                </a:cubicBezTo>
                <a:cubicBezTo>
                  <a:pt x="1697061" y="531555"/>
                  <a:pt x="1678438" y="523484"/>
                  <a:pt x="1662297" y="511689"/>
                </a:cubicBezTo>
                <a:cubicBezTo>
                  <a:pt x="1649260" y="501757"/>
                  <a:pt x="1635602" y="494928"/>
                  <a:pt x="1619461" y="493065"/>
                </a:cubicBezTo>
                <a:cubicBezTo>
                  <a:pt x="1638707" y="505481"/>
                  <a:pt x="1656709" y="518518"/>
                  <a:pt x="1676576" y="529692"/>
                </a:cubicBezTo>
                <a:cubicBezTo>
                  <a:pt x="1693958" y="539626"/>
                  <a:pt x="1706374" y="552042"/>
                  <a:pt x="1716927" y="569424"/>
                </a:cubicBezTo>
                <a:cubicBezTo>
                  <a:pt x="1723756" y="581220"/>
                  <a:pt x="1736172" y="588669"/>
                  <a:pt x="1741139" y="602326"/>
                </a:cubicBezTo>
                <a:cubicBezTo>
                  <a:pt x="1742380" y="606051"/>
                  <a:pt x="1743622" y="609776"/>
                  <a:pt x="1743622" y="614121"/>
                </a:cubicBezTo>
                <a:cubicBezTo>
                  <a:pt x="1734309" y="615984"/>
                  <a:pt x="1730585" y="609155"/>
                  <a:pt x="1726860" y="603568"/>
                </a:cubicBezTo>
                <a:cubicBezTo>
                  <a:pt x="1716927" y="589910"/>
                  <a:pt x="1706374" y="577494"/>
                  <a:pt x="1697061" y="563837"/>
                </a:cubicBezTo>
                <a:cubicBezTo>
                  <a:pt x="1684025" y="545213"/>
                  <a:pt x="1663539" y="534659"/>
                  <a:pt x="1644293" y="522864"/>
                </a:cubicBezTo>
                <a:cubicBezTo>
                  <a:pt x="1644293" y="524105"/>
                  <a:pt x="1644293" y="524726"/>
                  <a:pt x="1644293" y="525347"/>
                </a:cubicBezTo>
                <a:cubicBezTo>
                  <a:pt x="1648018" y="528451"/>
                  <a:pt x="1653606" y="530313"/>
                  <a:pt x="1656709" y="534659"/>
                </a:cubicBezTo>
                <a:cubicBezTo>
                  <a:pt x="1656709" y="535280"/>
                  <a:pt x="1657331" y="535280"/>
                  <a:pt x="1657331" y="535280"/>
                </a:cubicBezTo>
                <a:cubicBezTo>
                  <a:pt x="1674092" y="543350"/>
                  <a:pt x="1684025" y="559491"/>
                  <a:pt x="1693958" y="572528"/>
                </a:cubicBezTo>
                <a:cubicBezTo>
                  <a:pt x="1713823" y="597360"/>
                  <a:pt x="1738655" y="619708"/>
                  <a:pt x="1749209" y="651370"/>
                </a:cubicBezTo>
                <a:cubicBezTo>
                  <a:pt x="1749209" y="652612"/>
                  <a:pt x="1750450" y="654474"/>
                  <a:pt x="1751692" y="655715"/>
                </a:cubicBezTo>
                <a:cubicBezTo>
                  <a:pt x="1761625" y="670615"/>
                  <a:pt x="1761625" y="670615"/>
                  <a:pt x="1743622" y="674339"/>
                </a:cubicBezTo>
                <a:cubicBezTo>
                  <a:pt x="1743001" y="674960"/>
                  <a:pt x="1742380" y="675581"/>
                  <a:pt x="1741760" y="676202"/>
                </a:cubicBezTo>
                <a:cubicBezTo>
                  <a:pt x="1741760" y="676202"/>
                  <a:pt x="1741760" y="676823"/>
                  <a:pt x="1741760" y="676823"/>
                </a:cubicBezTo>
                <a:cubicBezTo>
                  <a:pt x="1741760" y="685514"/>
                  <a:pt x="1751692" y="683652"/>
                  <a:pt x="1754796" y="688618"/>
                </a:cubicBezTo>
                <a:cubicBezTo>
                  <a:pt x="1755417" y="689860"/>
                  <a:pt x="1755417" y="691722"/>
                  <a:pt x="1754176" y="692963"/>
                </a:cubicBezTo>
                <a:cubicBezTo>
                  <a:pt x="1747347" y="692342"/>
                  <a:pt x="1739897" y="692342"/>
                  <a:pt x="1733068" y="691722"/>
                </a:cubicBezTo>
                <a:cubicBezTo>
                  <a:pt x="1731826" y="694205"/>
                  <a:pt x="1731206" y="696688"/>
                  <a:pt x="1729964" y="699171"/>
                </a:cubicBezTo>
                <a:cubicBezTo>
                  <a:pt x="1730585" y="699792"/>
                  <a:pt x="1731206" y="700413"/>
                  <a:pt x="1731206" y="701654"/>
                </a:cubicBezTo>
                <a:cubicBezTo>
                  <a:pt x="1731826" y="708483"/>
                  <a:pt x="1731206" y="714070"/>
                  <a:pt x="1723756" y="715932"/>
                </a:cubicBezTo>
                <a:cubicBezTo>
                  <a:pt x="1724998" y="718416"/>
                  <a:pt x="1725618" y="720899"/>
                  <a:pt x="1724377" y="722762"/>
                </a:cubicBezTo>
                <a:cubicBezTo>
                  <a:pt x="1713823" y="743248"/>
                  <a:pt x="1729344" y="751939"/>
                  <a:pt x="1741760" y="761872"/>
                </a:cubicBezTo>
                <a:cubicBezTo>
                  <a:pt x="1743001" y="763114"/>
                  <a:pt x="1744242" y="763734"/>
                  <a:pt x="1745484" y="764976"/>
                </a:cubicBezTo>
                <a:cubicBezTo>
                  <a:pt x="1752934" y="773047"/>
                  <a:pt x="1761625" y="777392"/>
                  <a:pt x="1772800" y="776150"/>
                </a:cubicBezTo>
                <a:cubicBezTo>
                  <a:pt x="1777145" y="776150"/>
                  <a:pt x="1781490" y="776150"/>
                  <a:pt x="1785836" y="777392"/>
                </a:cubicBezTo>
                <a:cubicBezTo>
                  <a:pt x="1787698" y="778013"/>
                  <a:pt x="1788941" y="779255"/>
                  <a:pt x="1790182" y="780496"/>
                </a:cubicBezTo>
                <a:cubicBezTo>
                  <a:pt x="1790182" y="783601"/>
                  <a:pt x="1788319" y="785463"/>
                  <a:pt x="1785836" y="786704"/>
                </a:cubicBezTo>
                <a:cubicBezTo>
                  <a:pt x="1779628" y="789188"/>
                  <a:pt x="1772800" y="788566"/>
                  <a:pt x="1766592" y="789809"/>
                </a:cubicBezTo>
                <a:cubicBezTo>
                  <a:pt x="1769695" y="790429"/>
                  <a:pt x="1772800" y="790429"/>
                  <a:pt x="1776525" y="790429"/>
                </a:cubicBezTo>
                <a:cubicBezTo>
                  <a:pt x="1779008" y="790429"/>
                  <a:pt x="1781490" y="791050"/>
                  <a:pt x="1783974" y="791671"/>
                </a:cubicBezTo>
                <a:cubicBezTo>
                  <a:pt x="1785216" y="792292"/>
                  <a:pt x="1786457" y="793533"/>
                  <a:pt x="1787698" y="794774"/>
                </a:cubicBezTo>
                <a:cubicBezTo>
                  <a:pt x="1790803" y="801604"/>
                  <a:pt x="1792665" y="809053"/>
                  <a:pt x="1793286" y="816502"/>
                </a:cubicBezTo>
                <a:cubicBezTo>
                  <a:pt x="1792044" y="817744"/>
                  <a:pt x="1790182" y="818365"/>
                  <a:pt x="1788941" y="818986"/>
                </a:cubicBezTo>
                <a:cubicBezTo>
                  <a:pt x="1783974" y="820228"/>
                  <a:pt x="1778387" y="818986"/>
                  <a:pt x="1775282" y="824573"/>
                </a:cubicBezTo>
                <a:cubicBezTo>
                  <a:pt x="1788319" y="835747"/>
                  <a:pt x="1801356" y="846301"/>
                  <a:pt x="1812531" y="858717"/>
                </a:cubicBezTo>
                <a:cubicBezTo>
                  <a:pt x="1813772" y="862442"/>
                  <a:pt x="1812531" y="865546"/>
                  <a:pt x="1809426" y="867409"/>
                </a:cubicBezTo>
                <a:cubicBezTo>
                  <a:pt x="1805701" y="869892"/>
                  <a:pt x="1801356" y="868650"/>
                  <a:pt x="1797631" y="872996"/>
                </a:cubicBezTo>
                <a:cubicBezTo>
                  <a:pt x="1803218" y="876720"/>
                  <a:pt x="1809426" y="874237"/>
                  <a:pt x="1815014" y="876720"/>
                </a:cubicBezTo>
                <a:cubicBezTo>
                  <a:pt x="1816255" y="877341"/>
                  <a:pt x="1817497" y="877962"/>
                  <a:pt x="1818739" y="879204"/>
                </a:cubicBezTo>
                <a:cubicBezTo>
                  <a:pt x="1819980" y="887274"/>
                  <a:pt x="1827430" y="882928"/>
                  <a:pt x="1831155" y="884791"/>
                </a:cubicBezTo>
                <a:cubicBezTo>
                  <a:pt x="1836742" y="887895"/>
                  <a:pt x="1839225" y="891620"/>
                  <a:pt x="1837984" y="902173"/>
                </a:cubicBezTo>
                <a:cubicBezTo>
                  <a:pt x="1824947" y="915831"/>
                  <a:pt x="1805701" y="910864"/>
                  <a:pt x="1789561" y="917072"/>
                </a:cubicBezTo>
                <a:cubicBezTo>
                  <a:pt x="1786457" y="917072"/>
                  <a:pt x="1782733" y="917693"/>
                  <a:pt x="1779628" y="917693"/>
                </a:cubicBezTo>
                <a:cubicBezTo>
                  <a:pt x="1770316" y="912726"/>
                  <a:pt x="1762246" y="909002"/>
                  <a:pt x="1757900" y="923901"/>
                </a:cubicBezTo>
                <a:cubicBezTo>
                  <a:pt x="1756658" y="928868"/>
                  <a:pt x="1752313" y="934455"/>
                  <a:pt x="1746105" y="935696"/>
                </a:cubicBezTo>
                <a:cubicBezTo>
                  <a:pt x="1733689" y="931971"/>
                  <a:pt x="1734309" y="921418"/>
                  <a:pt x="1734931" y="912726"/>
                </a:cubicBezTo>
                <a:cubicBezTo>
                  <a:pt x="1735552" y="899069"/>
                  <a:pt x="1746726" y="893482"/>
                  <a:pt x="1759142" y="890378"/>
                </a:cubicBezTo>
                <a:cubicBezTo>
                  <a:pt x="1754796" y="887274"/>
                  <a:pt x="1750450" y="889136"/>
                  <a:pt x="1746726" y="889757"/>
                </a:cubicBezTo>
                <a:cubicBezTo>
                  <a:pt x="1725618" y="894103"/>
                  <a:pt x="1726239" y="894103"/>
                  <a:pt x="1731826" y="914589"/>
                </a:cubicBezTo>
                <a:cubicBezTo>
                  <a:pt x="1736172" y="929488"/>
                  <a:pt x="1740517" y="945629"/>
                  <a:pt x="1727481" y="959287"/>
                </a:cubicBezTo>
                <a:cubicBezTo>
                  <a:pt x="1721272" y="961150"/>
                  <a:pt x="1720031" y="966116"/>
                  <a:pt x="1720652" y="971703"/>
                </a:cubicBezTo>
                <a:cubicBezTo>
                  <a:pt x="1720652" y="974187"/>
                  <a:pt x="1720652" y="971082"/>
                  <a:pt x="1720652" y="973566"/>
                </a:cubicBezTo>
                <a:cubicBezTo>
                  <a:pt x="1721272" y="977290"/>
                  <a:pt x="1721893" y="974187"/>
                  <a:pt x="1722515" y="973566"/>
                </a:cubicBezTo>
                <a:cubicBezTo>
                  <a:pt x="1726239" y="967358"/>
                  <a:pt x="1727481" y="958045"/>
                  <a:pt x="1736793" y="956804"/>
                </a:cubicBezTo>
                <a:cubicBezTo>
                  <a:pt x="1746726" y="958666"/>
                  <a:pt x="1747968" y="951217"/>
                  <a:pt x="1749830" y="944387"/>
                </a:cubicBezTo>
                <a:cubicBezTo>
                  <a:pt x="1751071" y="939421"/>
                  <a:pt x="1754796" y="938179"/>
                  <a:pt x="1759142" y="939421"/>
                </a:cubicBezTo>
                <a:cubicBezTo>
                  <a:pt x="1764108" y="940663"/>
                  <a:pt x="1769695" y="945629"/>
                  <a:pt x="1767212" y="948733"/>
                </a:cubicBezTo>
                <a:cubicBezTo>
                  <a:pt x="1756658" y="959908"/>
                  <a:pt x="1764729" y="974807"/>
                  <a:pt x="1757900" y="985982"/>
                </a:cubicBezTo>
                <a:cubicBezTo>
                  <a:pt x="1756658" y="986603"/>
                  <a:pt x="1755417" y="987844"/>
                  <a:pt x="1753555" y="988465"/>
                </a:cubicBezTo>
                <a:cubicBezTo>
                  <a:pt x="1749209" y="989085"/>
                  <a:pt x="1744863" y="989085"/>
                  <a:pt x="1743001" y="984119"/>
                </a:cubicBezTo>
                <a:lnTo>
                  <a:pt x="1743467" y="983033"/>
                </a:lnTo>
                <a:lnTo>
                  <a:pt x="1743622" y="982877"/>
                </a:lnTo>
                <a:cubicBezTo>
                  <a:pt x="1744242" y="982257"/>
                  <a:pt x="1744863" y="981015"/>
                  <a:pt x="1744863" y="979774"/>
                </a:cubicBezTo>
                <a:lnTo>
                  <a:pt x="1743467" y="983033"/>
                </a:lnTo>
                <a:lnTo>
                  <a:pt x="1737414" y="989085"/>
                </a:lnTo>
                <a:cubicBezTo>
                  <a:pt x="1731206" y="992811"/>
                  <a:pt x="1726860" y="999019"/>
                  <a:pt x="1718790" y="997157"/>
                </a:cubicBezTo>
                <a:cubicBezTo>
                  <a:pt x="1697061" y="990327"/>
                  <a:pt x="1675955" y="998398"/>
                  <a:pt x="1654847" y="1000881"/>
                </a:cubicBezTo>
                <a:cubicBezTo>
                  <a:pt x="1648639" y="1003365"/>
                  <a:pt x="1643052" y="1003365"/>
                  <a:pt x="1636844" y="1000881"/>
                </a:cubicBezTo>
                <a:cubicBezTo>
                  <a:pt x="1621945" y="999639"/>
                  <a:pt x="1608908" y="992190"/>
                  <a:pt x="1591526" y="999639"/>
                </a:cubicBezTo>
                <a:cubicBezTo>
                  <a:pt x="1586249" y="1001812"/>
                  <a:pt x="1580972" y="1002394"/>
                  <a:pt x="1575889" y="1001638"/>
                </a:cubicBezTo>
                <a:lnTo>
                  <a:pt x="1570829" y="999528"/>
                </a:lnTo>
                <a:lnTo>
                  <a:pt x="1571198" y="1002680"/>
                </a:lnTo>
                <a:cubicBezTo>
                  <a:pt x="1574589" y="1009047"/>
                  <a:pt x="1577952" y="1016308"/>
                  <a:pt x="1588306" y="1014374"/>
                </a:cubicBezTo>
                <a:cubicBezTo>
                  <a:pt x="1588766" y="1013940"/>
                  <a:pt x="1589227" y="1013506"/>
                  <a:pt x="1590582" y="1013098"/>
                </a:cubicBezTo>
                <a:cubicBezTo>
                  <a:pt x="1595568" y="1011007"/>
                  <a:pt x="1598980" y="1001706"/>
                  <a:pt x="1606409" y="1007744"/>
                </a:cubicBezTo>
                <a:cubicBezTo>
                  <a:pt x="1613404" y="1013321"/>
                  <a:pt x="1617203" y="1021042"/>
                  <a:pt x="1618263" y="1030474"/>
                </a:cubicBezTo>
                <a:cubicBezTo>
                  <a:pt x="1618483" y="1038090"/>
                  <a:pt x="1616020" y="1045627"/>
                  <a:pt x="1612689" y="1052243"/>
                </a:cubicBezTo>
                <a:lnTo>
                  <a:pt x="1609858" y="1055487"/>
                </a:lnTo>
                <a:lnTo>
                  <a:pt x="1615986" y="1054951"/>
                </a:lnTo>
                <a:cubicBezTo>
                  <a:pt x="1624356" y="1054470"/>
                  <a:pt x="1632631" y="1054855"/>
                  <a:pt x="1640712" y="1057934"/>
                </a:cubicBezTo>
                <a:cubicBezTo>
                  <a:pt x="1646870" y="1060243"/>
                  <a:pt x="1651488" y="1065631"/>
                  <a:pt x="1654567" y="1071018"/>
                </a:cubicBezTo>
                <a:cubicBezTo>
                  <a:pt x="1657646" y="1076406"/>
                  <a:pt x="1660724" y="1081794"/>
                  <a:pt x="1663034" y="1087952"/>
                </a:cubicBezTo>
                <a:cubicBezTo>
                  <a:pt x="1663803" y="1090261"/>
                  <a:pt x="1663803" y="1091800"/>
                  <a:pt x="1663803" y="1094109"/>
                </a:cubicBezTo>
                <a:cubicBezTo>
                  <a:pt x="1657646" y="1111042"/>
                  <a:pt x="1640712" y="1117200"/>
                  <a:pt x="1627627" y="1127206"/>
                </a:cubicBezTo>
                <a:cubicBezTo>
                  <a:pt x="1616852" y="1135673"/>
                  <a:pt x="1606076" y="1144909"/>
                  <a:pt x="1594531" y="1152606"/>
                </a:cubicBezTo>
                <a:cubicBezTo>
                  <a:pt x="1617621" y="1145679"/>
                  <a:pt x="1639943" y="1138752"/>
                  <a:pt x="1662264" y="1130285"/>
                </a:cubicBezTo>
                <a:cubicBezTo>
                  <a:pt x="1671500" y="1126436"/>
                  <a:pt x="1680737" y="1124127"/>
                  <a:pt x="1689973" y="1128745"/>
                </a:cubicBezTo>
                <a:cubicBezTo>
                  <a:pt x="1706137" y="1139521"/>
                  <a:pt x="1724610" y="1141830"/>
                  <a:pt x="1743852" y="1142600"/>
                </a:cubicBezTo>
                <a:cubicBezTo>
                  <a:pt x="1763864" y="1143370"/>
                  <a:pt x="1785415" y="1143370"/>
                  <a:pt x="1802349" y="1159533"/>
                </a:cubicBezTo>
                <a:cubicBezTo>
                  <a:pt x="1804658" y="1163382"/>
                  <a:pt x="1805428" y="1168000"/>
                  <a:pt x="1804658" y="1172618"/>
                </a:cubicBezTo>
                <a:cubicBezTo>
                  <a:pt x="1796191" y="1197249"/>
                  <a:pt x="1780027" y="1218030"/>
                  <a:pt x="1764633" y="1238042"/>
                </a:cubicBezTo>
                <a:cubicBezTo>
                  <a:pt x="1746930" y="1261133"/>
                  <a:pt x="1731537" y="1286533"/>
                  <a:pt x="1716143" y="1311164"/>
                </a:cubicBezTo>
                <a:cubicBezTo>
                  <a:pt x="1708446" y="1324249"/>
                  <a:pt x="1708446" y="1340412"/>
                  <a:pt x="1699979" y="1353497"/>
                </a:cubicBezTo>
                <a:lnTo>
                  <a:pt x="1699998" y="1354296"/>
                </a:lnTo>
                <a:lnTo>
                  <a:pt x="1706994" y="1355979"/>
                </a:lnTo>
                <a:cubicBezTo>
                  <a:pt x="1712271" y="1360325"/>
                  <a:pt x="1713823" y="1364981"/>
                  <a:pt x="1713745" y="1369792"/>
                </a:cubicBezTo>
                <a:lnTo>
                  <a:pt x="1713088" y="1372993"/>
                </a:lnTo>
                <a:lnTo>
                  <a:pt x="1745872" y="1378320"/>
                </a:lnTo>
                <a:cubicBezTo>
                  <a:pt x="1757321" y="1380244"/>
                  <a:pt x="1768866" y="1380821"/>
                  <a:pt x="1780797" y="1375818"/>
                </a:cubicBezTo>
                <a:cubicBezTo>
                  <a:pt x="1796961" y="1368891"/>
                  <a:pt x="1826209" y="1332715"/>
                  <a:pt x="1822361" y="1316552"/>
                </a:cubicBezTo>
                <a:cubicBezTo>
                  <a:pt x="1820822" y="1310394"/>
                  <a:pt x="1815434" y="1303467"/>
                  <a:pt x="1808506" y="1298079"/>
                </a:cubicBezTo>
                <a:cubicBezTo>
                  <a:pt x="1799270" y="1291152"/>
                  <a:pt x="1778488" y="1288073"/>
                  <a:pt x="1789264" y="1268061"/>
                </a:cubicBezTo>
                <a:cubicBezTo>
                  <a:pt x="1797731" y="1253436"/>
                  <a:pt x="1826979" y="1246509"/>
                  <a:pt x="1842373" y="1254206"/>
                </a:cubicBezTo>
                <a:cubicBezTo>
                  <a:pt x="1848531" y="1257285"/>
                  <a:pt x="1852379" y="1261903"/>
                  <a:pt x="1856997" y="1267291"/>
                </a:cubicBezTo>
                <a:cubicBezTo>
                  <a:pt x="1880858" y="1295000"/>
                  <a:pt x="1884706" y="1295770"/>
                  <a:pt x="1918573" y="1279606"/>
                </a:cubicBezTo>
                <a:cubicBezTo>
                  <a:pt x="1930118" y="1273449"/>
                  <a:pt x="1941664" y="1269600"/>
                  <a:pt x="1954749" y="1271139"/>
                </a:cubicBezTo>
                <a:cubicBezTo>
                  <a:pt x="1977840" y="1273449"/>
                  <a:pt x="1988616" y="1288843"/>
                  <a:pt x="1983228" y="1311164"/>
                </a:cubicBezTo>
                <a:cubicBezTo>
                  <a:pt x="1978610" y="1331946"/>
                  <a:pt x="1963985" y="1348109"/>
                  <a:pt x="1952440" y="1367351"/>
                </a:cubicBezTo>
                <a:cubicBezTo>
                  <a:pt x="1966294" y="1355806"/>
                  <a:pt x="1980149" y="1347339"/>
                  <a:pt x="1994773" y="1338873"/>
                </a:cubicBezTo>
                <a:cubicBezTo>
                  <a:pt x="2010167" y="1329637"/>
                  <a:pt x="2026330" y="1322709"/>
                  <a:pt x="2046343" y="1327328"/>
                </a:cubicBezTo>
                <a:cubicBezTo>
                  <a:pt x="2069434" y="1332715"/>
                  <a:pt x="2090216" y="1317321"/>
                  <a:pt x="2113307" y="1318861"/>
                </a:cubicBezTo>
                <a:cubicBezTo>
                  <a:pt x="2133318" y="1325788"/>
                  <a:pt x="2134858" y="1328867"/>
                  <a:pt x="2128700" y="1354267"/>
                </a:cubicBezTo>
                <a:cubicBezTo>
                  <a:pt x="2121773" y="1365042"/>
                  <a:pt x="2116385" y="1375048"/>
                  <a:pt x="2121003" y="1388903"/>
                </a:cubicBezTo>
                <a:cubicBezTo>
                  <a:pt x="2124082" y="1399679"/>
                  <a:pt x="2116385" y="1408146"/>
                  <a:pt x="2110228" y="1416612"/>
                </a:cubicBezTo>
                <a:cubicBezTo>
                  <a:pt x="2094834" y="1436624"/>
                  <a:pt x="2095603" y="1443552"/>
                  <a:pt x="2114846" y="1460485"/>
                </a:cubicBezTo>
                <a:cubicBezTo>
                  <a:pt x="2117155" y="1462794"/>
                  <a:pt x="2120234" y="1465103"/>
                  <a:pt x="2123312" y="1467412"/>
                </a:cubicBezTo>
                <a:cubicBezTo>
                  <a:pt x="2148712" y="1488194"/>
                  <a:pt x="2150252" y="1500509"/>
                  <a:pt x="2128700" y="1525909"/>
                </a:cubicBezTo>
                <a:cubicBezTo>
                  <a:pt x="2124852" y="1529758"/>
                  <a:pt x="2117925" y="1533606"/>
                  <a:pt x="2121003" y="1539764"/>
                </a:cubicBezTo>
                <a:cubicBezTo>
                  <a:pt x="2124082" y="1545921"/>
                  <a:pt x="2131779" y="1543612"/>
                  <a:pt x="2137167" y="1543612"/>
                </a:cubicBezTo>
                <a:cubicBezTo>
                  <a:pt x="2166415" y="1544382"/>
                  <a:pt x="2175652" y="1549770"/>
                  <a:pt x="2181040" y="1569782"/>
                </a:cubicBezTo>
                <a:cubicBezTo>
                  <a:pt x="2182579" y="1575170"/>
                  <a:pt x="2183349" y="1579788"/>
                  <a:pt x="2172573" y="1588255"/>
                </a:cubicBezTo>
                <a:cubicBezTo>
                  <a:pt x="2166415" y="1599800"/>
                  <a:pt x="2160258" y="1611345"/>
                  <a:pt x="2153330" y="1622121"/>
                </a:cubicBezTo>
                <a:cubicBezTo>
                  <a:pt x="2137167" y="1647521"/>
                  <a:pt x="2116385" y="1653679"/>
                  <a:pt x="2092525" y="1635206"/>
                </a:cubicBezTo>
                <a:cubicBezTo>
                  <a:pt x="2067125" y="1616733"/>
                  <a:pt x="2042494" y="1604418"/>
                  <a:pt x="2010167" y="1606727"/>
                </a:cubicBezTo>
                <a:cubicBezTo>
                  <a:pt x="1990925" y="1607497"/>
                  <a:pt x="1980149" y="1592873"/>
                  <a:pt x="1971682" y="1578249"/>
                </a:cubicBezTo>
                <a:cubicBezTo>
                  <a:pt x="1961676" y="1561315"/>
                  <a:pt x="1952440" y="1543612"/>
                  <a:pt x="1943203" y="1526679"/>
                </a:cubicBezTo>
                <a:cubicBezTo>
                  <a:pt x="1940894" y="1524370"/>
                  <a:pt x="1937815" y="1522061"/>
                  <a:pt x="1934737" y="1524370"/>
                </a:cubicBezTo>
                <a:cubicBezTo>
                  <a:pt x="1933197" y="1525909"/>
                  <a:pt x="1933197" y="1528988"/>
                  <a:pt x="1934737" y="1531297"/>
                </a:cubicBezTo>
                <a:cubicBezTo>
                  <a:pt x="1934737" y="1535915"/>
                  <a:pt x="1935506" y="1539764"/>
                  <a:pt x="1935506" y="1543612"/>
                </a:cubicBezTo>
                <a:cubicBezTo>
                  <a:pt x="1939355" y="1555158"/>
                  <a:pt x="1940125" y="1566703"/>
                  <a:pt x="1929349" y="1575170"/>
                </a:cubicBezTo>
                <a:cubicBezTo>
                  <a:pt x="1919343" y="1579018"/>
                  <a:pt x="1917034" y="1571321"/>
                  <a:pt x="1913955" y="1564394"/>
                </a:cubicBezTo>
                <a:cubicBezTo>
                  <a:pt x="1909337" y="1552079"/>
                  <a:pt x="1900870" y="1542073"/>
                  <a:pt x="1891633" y="1532067"/>
                </a:cubicBezTo>
                <a:cubicBezTo>
                  <a:pt x="1868542" y="1506667"/>
                  <a:pt x="1823900" y="1507436"/>
                  <a:pt x="1801579" y="1532836"/>
                </a:cubicBezTo>
                <a:cubicBezTo>
                  <a:pt x="1780797" y="1557467"/>
                  <a:pt x="1786185" y="1601340"/>
                  <a:pt x="1812355" y="1621351"/>
                </a:cubicBezTo>
                <a:cubicBezTo>
                  <a:pt x="1827749" y="1632897"/>
                  <a:pt x="1842373" y="1645212"/>
                  <a:pt x="1863924" y="1640594"/>
                </a:cubicBezTo>
                <a:cubicBezTo>
                  <a:pt x="1868542" y="1639055"/>
                  <a:pt x="1873161" y="1642133"/>
                  <a:pt x="1875470" y="1645982"/>
                </a:cubicBezTo>
                <a:cubicBezTo>
                  <a:pt x="1875470" y="1647521"/>
                  <a:pt x="1875470" y="1648291"/>
                  <a:pt x="1874700" y="1649830"/>
                </a:cubicBezTo>
                <a:cubicBezTo>
                  <a:pt x="1869312" y="1655218"/>
                  <a:pt x="1872391" y="1664455"/>
                  <a:pt x="1864694" y="1667533"/>
                </a:cubicBezTo>
                <a:cubicBezTo>
                  <a:pt x="1854688" y="1685237"/>
                  <a:pt x="1853149" y="1705249"/>
                  <a:pt x="1847761" y="1723722"/>
                </a:cubicBezTo>
                <a:cubicBezTo>
                  <a:pt x="1834676" y="1766824"/>
                  <a:pt x="1821591" y="1782988"/>
                  <a:pt x="1779258" y="1775291"/>
                </a:cubicBezTo>
                <a:cubicBezTo>
                  <a:pt x="1761555" y="1772212"/>
                  <a:pt x="1746161" y="1779139"/>
                  <a:pt x="1733076" y="1790685"/>
                </a:cubicBezTo>
                <a:cubicBezTo>
                  <a:pt x="1720761" y="1803770"/>
                  <a:pt x="1706137" y="1813006"/>
                  <a:pt x="1689203" y="1817624"/>
                </a:cubicBezTo>
                <a:cubicBezTo>
                  <a:pt x="1687664" y="1816855"/>
                  <a:pt x="1686894" y="1817624"/>
                  <a:pt x="1685355" y="1817624"/>
                </a:cubicBezTo>
                <a:cubicBezTo>
                  <a:pt x="1650718" y="1812237"/>
                  <a:pt x="1617621" y="1829940"/>
                  <a:pt x="1599919" y="1862267"/>
                </a:cubicBezTo>
                <a:cubicBezTo>
                  <a:pt x="1597610" y="1866885"/>
                  <a:pt x="1595300" y="1871503"/>
                  <a:pt x="1592222" y="1875351"/>
                </a:cubicBezTo>
                <a:cubicBezTo>
                  <a:pt x="1587603" y="1881509"/>
                  <a:pt x="1580676" y="1883818"/>
                  <a:pt x="1574519" y="1887667"/>
                </a:cubicBezTo>
                <a:cubicBezTo>
                  <a:pt x="1556815" y="1902291"/>
                  <a:pt x="1541421" y="1919994"/>
                  <a:pt x="1518330" y="1929230"/>
                </a:cubicBezTo>
                <a:cubicBezTo>
                  <a:pt x="1531415" y="1938467"/>
                  <a:pt x="1546040" y="1936158"/>
                  <a:pt x="1559125" y="1939237"/>
                </a:cubicBezTo>
                <a:cubicBezTo>
                  <a:pt x="1569900" y="1942315"/>
                  <a:pt x="1576058" y="1946934"/>
                  <a:pt x="1574519" y="1958479"/>
                </a:cubicBezTo>
                <a:cubicBezTo>
                  <a:pt x="1570670" y="1961558"/>
                  <a:pt x="1566822" y="1965406"/>
                  <a:pt x="1562973" y="1968485"/>
                </a:cubicBezTo>
                <a:cubicBezTo>
                  <a:pt x="1537573" y="1990036"/>
                  <a:pt x="1535264" y="1997733"/>
                  <a:pt x="1546040" y="2030061"/>
                </a:cubicBezTo>
                <a:cubicBezTo>
                  <a:pt x="1551428" y="2045455"/>
                  <a:pt x="1556815" y="2060849"/>
                  <a:pt x="1539112" y="2072394"/>
                </a:cubicBezTo>
                <a:cubicBezTo>
                  <a:pt x="1524488" y="2077012"/>
                  <a:pt x="1522949" y="2090097"/>
                  <a:pt x="1519870" y="2101643"/>
                </a:cubicBezTo>
                <a:cubicBezTo>
                  <a:pt x="1516021" y="2115497"/>
                  <a:pt x="1509864" y="2123194"/>
                  <a:pt x="1492161" y="2126273"/>
                </a:cubicBezTo>
                <a:cubicBezTo>
                  <a:pt x="1466761" y="2130891"/>
                  <a:pt x="1442900" y="2144745"/>
                  <a:pt x="1423658" y="2163218"/>
                </a:cubicBezTo>
                <a:cubicBezTo>
                  <a:pt x="1409803" y="2175533"/>
                  <a:pt x="1399797" y="2184770"/>
                  <a:pt x="1385173" y="2163988"/>
                </a:cubicBezTo>
                <a:cubicBezTo>
                  <a:pt x="1377476" y="2153982"/>
                  <a:pt x="1365161" y="2154752"/>
                  <a:pt x="1354385" y="2157830"/>
                </a:cubicBezTo>
                <a:cubicBezTo>
                  <a:pt x="1344379" y="2160909"/>
                  <a:pt x="1335143" y="2165527"/>
                  <a:pt x="1325137" y="2167836"/>
                </a:cubicBezTo>
                <a:cubicBezTo>
                  <a:pt x="1309743" y="2171685"/>
                  <a:pt x="1298967" y="2167067"/>
                  <a:pt x="1299737" y="2148594"/>
                </a:cubicBezTo>
                <a:cubicBezTo>
                  <a:pt x="1300506" y="2139358"/>
                  <a:pt x="1296658" y="2130121"/>
                  <a:pt x="1294349" y="2120885"/>
                </a:cubicBezTo>
                <a:cubicBezTo>
                  <a:pt x="1291270" y="2103952"/>
                  <a:pt x="1285112" y="2094715"/>
                  <a:pt x="1265100" y="2101643"/>
                </a:cubicBezTo>
                <a:cubicBezTo>
                  <a:pt x="1254324" y="2105491"/>
                  <a:pt x="1241239" y="2100873"/>
                  <a:pt x="1238929" y="2087788"/>
                </a:cubicBezTo>
                <a:cubicBezTo>
                  <a:pt x="1235851" y="2068546"/>
                  <a:pt x="1223535" y="2057000"/>
                  <a:pt x="1211221" y="2043915"/>
                </a:cubicBezTo>
                <a:cubicBezTo>
                  <a:pt x="1198137" y="2030830"/>
                  <a:pt x="1199675" y="2019285"/>
                  <a:pt x="1217379" y="2011588"/>
                </a:cubicBezTo>
                <a:cubicBezTo>
                  <a:pt x="1225075" y="2007739"/>
                  <a:pt x="1231233" y="2003121"/>
                  <a:pt x="1231233" y="1993885"/>
                </a:cubicBezTo>
                <a:cubicBezTo>
                  <a:pt x="1231233" y="1980031"/>
                  <a:pt x="1241239" y="1972334"/>
                  <a:pt x="1251246" y="1965406"/>
                </a:cubicBezTo>
                <a:cubicBezTo>
                  <a:pt x="1251246" y="1965406"/>
                  <a:pt x="1252015" y="1965406"/>
                  <a:pt x="1252015" y="1965406"/>
                </a:cubicBezTo>
                <a:cubicBezTo>
                  <a:pt x="1255864" y="1961558"/>
                  <a:pt x="1260482" y="1957709"/>
                  <a:pt x="1262021" y="1951552"/>
                </a:cubicBezTo>
                <a:cubicBezTo>
                  <a:pt x="1265870" y="1937697"/>
                  <a:pt x="1257403" y="1923843"/>
                  <a:pt x="1262021" y="1909218"/>
                </a:cubicBezTo>
                <a:cubicBezTo>
                  <a:pt x="1262791" y="1906139"/>
                  <a:pt x="1259712" y="1903830"/>
                  <a:pt x="1256633" y="1903061"/>
                </a:cubicBezTo>
                <a:cubicBezTo>
                  <a:pt x="1225845" y="1898442"/>
                  <a:pt x="1218917" y="1878430"/>
                  <a:pt x="1222767" y="1851491"/>
                </a:cubicBezTo>
                <a:cubicBezTo>
                  <a:pt x="1223535" y="1849182"/>
                  <a:pt x="1221997" y="1847643"/>
                  <a:pt x="1221227" y="1845334"/>
                </a:cubicBezTo>
                <a:cubicBezTo>
                  <a:pt x="1221997" y="1844564"/>
                  <a:pt x="1221997" y="1843025"/>
                  <a:pt x="1221227" y="1842255"/>
                </a:cubicBezTo>
                <a:cubicBezTo>
                  <a:pt x="1222767" y="1813776"/>
                  <a:pt x="1218917" y="1786836"/>
                  <a:pt x="1204293" y="1762206"/>
                </a:cubicBezTo>
                <a:cubicBezTo>
                  <a:pt x="1192749" y="1751430"/>
                  <a:pt x="1196597" y="1736036"/>
                  <a:pt x="1190439" y="1723722"/>
                </a:cubicBezTo>
                <a:cubicBezTo>
                  <a:pt x="1183511" y="1709097"/>
                  <a:pt x="1174275" y="1703709"/>
                  <a:pt x="1159651" y="1706788"/>
                </a:cubicBezTo>
                <a:lnTo>
                  <a:pt x="1132497" y="1711847"/>
                </a:lnTo>
                <a:lnTo>
                  <a:pt x="1131900" y="1712163"/>
                </a:lnTo>
                <a:lnTo>
                  <a:pt x="1131622" y="1712010"/>
                </a:lnTo>
                <a:lnTo>
                  <a:pt x="1130210" y="1712273"/>
                </a:lnTo>
                <a:cubicBezTo>
                  <a:pt x="1120205" y="1713716"/>
                  <a:pt x="1110006" y="1714485"/>
                  <a:pt x="1099615" y="1713715"/>
                </a:cubicBezTo>
                <a:cubicBezTo>
                  <a:pt x="1088069" y="1712946"/>
                  <a:pt x="1078063" y="1710637"/>
                  <a:pt x="1071137" y="1700631"/>
                </a:cubicBezTo>
                <a:cubicBezTo>
                  <a:pt x="1054973" y="1686776"/>
                  <a:pt x="1041117" y="1671382"/>
                  <a:pt x="1041117" y="1647521"/>
                </a:cubicBezTo>
                <a:cubicBezTo>
                  <a:pt x="1041117" y="1639055"/>
                  <a:pt x="1034960" y="1638285"/>
                  <a:pt x="1028802" y="1639824"/>
                </a:cubicBezTo>
                <a:cubicBezTo>
                  <a:pt x="1007251" y="1645982"/>
                  <a:pt x="984160" y="1645982"/>
                  <a:pt x="965687" y="1663685"/>
                </a:cubicBezTo>
                <a:cubicBezTo>
                  <a:pt x="949524" y="1679079"/>
                  <a:pt x="932590" y="1696782"/>
                  <a:pt x="906420" y="1696012"/>
                </a:cubicBezTo>
                <a:cubicBezTo>
                  <a:pt x="896414" y="1695243"/>
                  <a:pt x="896414" y="1705249"/>
                  <a:pt x="895645" y="1712176"/>
                </a:cubicBezTo>
                <a:cubicBezTo>
                  <a:pt x="894875" y="1726800"/>
                  <a:pt x="894875" y="1741424"/>
                  <a:pt x="894105" y="1756048"/>
                </a:cubicBezTo>
                <a:cubicBezTo>
                  <a:pt x="879481" y="1792994"/>
                  <a:pt x="867166" y="1802230"/>
                  <a:pt x="840226" y="1797612"/>
                </a:cubicBezTo>
                <a:cubicBezTo>
                  <a:pt x="828681" y="1795303"/>
                  <a:pt x="820215" y="1789146"/>
                  <a:pt x="811748" y="1782218"/>
                </a:cubicBezTo>
                <a:cubicBezTo>
                  <a:pt x="777111" y="1756048"/>
                  <a:pt x="744014" y="1729109"/>
                  <a:pt x="709378" y="1702940"/>
                </a:cubicBezTo>
                <a:cubicBezTo>
                  <a:pt x="700141" y="1695243"/>
                  <a:pt x="689366" y="1689085"/>
                  <a:pt x="677820" y="1683697"/>
                </a:cubicBezTo>
                <a:cubicBezTo>
                  <a:pt x="649342" y="1670612"/>
                  <a:pt x="629330" y="1676000"/>
                  <a:pt x="611626" y="1702170"/>
                </a:cubicBezTo>
                <a:cubicBezTo>
                  <a:pt x="602390" y="1715255"/>
                  <a:pt x="594693" y="1729879"/>
                  <a:pt x="586996" y="1743733"/>
                </a:cubicBezTo>
                <a:cubicBezTo>
                  <a:pt x="560057" y="1793764"/>
                  <a:pt x="528499" y="1800691"/>
                  <a:pt x="482317" y="1765285"/>
                </a:cubicBezTo>
                <a:cubicBezTo>
                  <a:pt x="460766" y="1748351"/>
                  <a:pt x="439214" y="1732958"/>
                  <a:pt x="409966" y="1734497"/>
                </a:cubicBezTo>
                <a:cubicBezTo>
                  <a:pt x="403039" y="1717564"/>
                  <a:pt x="412275" y="1700631"/>
                  <a:pt x="410736" y="1682927"/>
                </a:cubicBezTo>
                <a:cubicBezTo>
                  <a:pt x="409966" y="1669073"/>
                  <a:pt x="408426" y="1655218"/>
                  <a:pt x="404578" y="1642133"/>
                </a:cubicBezTo>
                <a:cubicBezTo>
                  <a:pt x="399960" y="1629048"/>
                  <a:pt x="393032" y="1617503"/>
                  <a:pt x="377638" y="1615964"/>
                </a:cubicBezTo>
                <a:cubicBezTo>
                  <a:pt x="359936" y="1614424"/>
                  <a:pt x="354548" y="1603649"/>
                  <a:pt x="356857" y="1587485"/>
                </a:cubicBezTo>
                <a:cubicBezTo>
                  <a:pt x="358396" y="1569782"/>
                  <a:pt x="363784" y="1553618"/>
                  <a:pt x="369942" y="1536685"/>
                </a:cubicBezTo>
                <a:cubicBezTo>
                  <a:pt x="387645" y="1486654"/>
                  <a:pt x="409966" y="1438934"/>
                  <a:pt x="420742" y="1387364"/>
                </a:cubicBezTo>
                <a:cubicBezTo>
                  <a:pt x="423051" y="1376588"/>
                  <a:pt x="423051" y="1366582"/>
                  <a:pt x="423051" y="1356576"/>
                </a:cubicBezTo>
                <a:cubicBezTo>
                  <a:pt x="423051" y="1338873"/>
                  <a:pt x="413814" y="1328867"/>
                  <a:pt x="396111" y="1329637"/>
                </a:cubicBezTo>
                <a:cubicBezTo>
                  <a:pt x="366093" y="1331176"/>
                  <a:pt x="336845" y="1328867"/>
                  <a:pt x="307596" y="1319631"/>
                </a:cubicBezTo>
                <a:cubicBezTo>
                  <a:pt x="295281" y="1315782"/>
                  <a:pt x="287584" y="1320400"/>
                  <a:pt x="282196" y="1330406"/>
                </a:cubicBezTo>
                <a:cubicBezTo>
                  <a:pt x="277578" y="1340412"/>
                  <a:pt x="272190" y="1350418"/>
                  <a:pt x="269881" y="1361194"/>
                </a:cubicBezTo>
                <a:cubicBezTo>
                  <a:pt x="259875" y="1404297"/>
                  <a:pt x="236014" y="1438164"/>
                  <a:pt x="200608" y="1464334"/>
                </a:cubicBezTo>
                <a:cubicBezTo>
                  <a:pt x="195220" y="1468182"/>
                  <a:pt x="190602" y="1472800"/>
                  <a:pt x="185984" y="1477418"/>
                </a:cubicBezTo>
                <a:cubicBezTo>
                  <a:pt x="155966" y="1505127"/>
                  <a:pt x="156736" y="1515903"/>
                  <a:pt x="192141" y="1535915"/>
                </a:cubicBezTo>
                <a:cubicBezTo>
                  <a:pt x="208305" y="1545152"/>
                  <a:pt x="216772" y="1559006"/>
                  <a:pt x="220620" y="1575940"/>
                </a:cubicBezTo>
                <a:cubicBezTo>
                  <a:pt x="222160" y="1584406"/>
                  <a:pt x="223699" y="1592873"/>
                  <a:pt x="212154" y="1595182"/>
                </a:cubicBezTo>
                <a:cubicBezTo>
                  <a:pt x="193681" y="1595952"/>
                  <a:pt x="172129" y="1583637"/>
                  <a:pt x="155966" y="1594412"/>
                </a:cubicBezTo>
                <a:cubicBezTo>
                  <a:pt x="136723" y="1607497"/>
                  <a:pt x="121329" y="1591334"/>
                  <a:pt x="103626" y="1593643"/>
                </a:cubicBezTo>
                <a:cubicBezTo>
                  <a:pt x="85154" y="1595952"/>
                  <a:pt x="78226" y="1567473"/>
                  <a:pt x="62832" y="1556697"/>
                </a:cubicBezTo>
                <a:cubicBezTo>
                  <a:pt x="33584" y="1535915"/>
                  <a:pt x="54366" y="1504358"/>
                  <a:pt x="43590" y="1479727"/>
                </a:cubicBezTo>
                <a:cubicBezTo>
                  <a:pt x="58984" y="1469722"/>
                  <a:pt x="50517" y="1454328"/>
                  <a:pt x="52057" y="1441243"/>
                </a:cubicBezTo>
                <a:cubicBezTo>
                  <a:pt x="60523" y="1437394"/>
                  <a:pt x="74378" y="1461255"/>
                  <a:pt x="77457" y="1435855"/>
                </a:cubicBezTo>
                <a:cubicBezTo>
                  <a:pt x="81305" y="1432776"/>
                  <a:pt x="84384" y="1434315"/>
                  <a:pt x="88232" y="1435085"/>
                </a:cubicBezTo>
                <a:cubicBezTo>
                  <a:pt x="107475" y="1428927"/>
                  <a:pt x="125948" y="1425849"/>
                  <a:pt x="145960" y="1432006"/>
                </a:cubicBezTo>
                <a:cubicBezTo>
                  <a:pt x="146729" y="1405836"/>
                  <a:pt x="128257" y="1389673"/>
                  <a:pt x="112093" y="1371970"/>
                </a:cubicBezTo>
                <a:cubicBezTo>
                  <a:pt x="109784" y="1362733"/>
                  <a:pt x="102087" y="1360424"/>
                  <a:pt x="95160" y="1356576"/>
                </a:cubicBezTo>
                <a:cubicBezTo>
                  <a:pt x="90542" y="1355036"/>
                  <a:pt x="87463" y="1351957"/>
                  <a:pt x="85923" y="1348109"/>
                </a:cubicBezTo>
                <a:cubicBezTo>
                  <a:pt x="81305" y="1341182"/>
                  <a:pt x="85154" y="1335794"/>
                  <a:pt x="89002" y="1330406"/>
                </a:cubicBezTo>
                <a:cubicBezTo>
                  <a:pt x="110554" y="1298849"/>
                  <a:pt x="116711" y="1264212"/>
                  <a:pt x="107475" y="1226497"/>
                </a:cubicBezTo>
                <a:cubicBezTo>
                  <a:pt x="106705" y="1217261"/>
                  <a:pt x="102857" y="1208794"/>
                  <a:pt x="105166" y="1199558"/>
                </a:cubicBezTo>
                <a:cubicBezTo>
                  <a:pt x="109014" y="1191091"/>
                  <a:pt x="113632" y="1192631"/>
                  <a:pt x="118251" y="1198018"/>
                </a:cubicBezTo>
                <a:cubicBezTo>
                  <a:pt x="122869" y="1203406"/>
                  <a:pt x="125948" y="1208794"/>
                  <a:pt x="129796" y="1214182"/>
                </a:cubicBezTo>
                <a:cubicBezTo>
                  <a:pt x="136723" y="1225727"/>
                  <a:pt x="144420" y="1237273"/>
                  <a:pt x="154426" y="1246509"/>
                </a:cubicBezTo>
                <a:cubicBezTo>
                  <a:pt x="173669" y="1264212"/>
                  <a:pt x="193681" y="1274988"/>
                  <a:pt x="219081" y="1260364"/>
                </a:cubicBezTo>
                <a:cubicBezTo>
                  <a:pt x="222160" y="1258824"/>
                  <a:pt x="225239" y="1258055"/>
                  <a:pt x="228317" y="1258824"/>
                </a:cubicBezTo>
                <a:cubicBezTo>
                  <a:pt x="226778" y="1251127"/>
                  <a:pt x="231396" y="1246509"/>
                  <a:pt x="237554" y="1242661"/>
                </a:cubicBezTo>
                <a:cubicBezTo>
                  <a:pt x="245251" y="1237273"/>
                  <a:pt x="238323" y="1225727"/>
                  <a:pt x="246020" y="1220339"/>
                </a:cubicBezTo>
                <a:cubicBezTo>
                  <a:pt x="243711" y="1207255"/>
                  <a:pt x="240632" y="1194170"/>
                  <a:pt x="237554" y="1181085"/>
                </a:cubicBezTo>
                <a:lnTo>
                  <a:pt x="230815" y="1174101"/>
                </a:lnTo>
                <a:lnTo>
                  <a:pt x="229726" y="1174454"/>
                </a:lnTo>
                <a:cubicBezTo>
                  <a:pt x="225708" y="1173106"/>
                  <a:pt x="222041" y="1169446"/>
                  <a:pt x="218096" y="1165046"/>
                </a:cubicBezTo>
                <a:lnTo>
                  <a:pt x="188626" y="1147706"/>
                </a:lnTo>
                <a:lnTo>
                  <a:pt x="169471" y="1143310"/>
                </a:lnTo>
                <a:cubicBezTo>
                  <a:pt x="158371" y="1141927"/>
                  <a:pt x="145382" y="1141254"/>
                  <a:pt x="129796" y="1141061"/>
                </a:cubicBezTo>
                <a:cubicBezTo>
                  <a:pt x="136723" y="1137212"/>
                  <a:pt x="140572" y="1134903"/>
                  <a:pt x="145190" y="1132594"/>
                </a:cubicBezTo>
                <a:cubicBezTo>
                  <a:pt x="147499" y="1130285"/>
                  <a:pt x="150578" y="1127206"/>
                  <a:pt x="153657" y="1125667"/>
                </a:cubicBezTo>
                <a:lnTo>
                  <a:pt x="158042" y="1123306"/>
                </a:lnTo>
                <a:lnTo>
                  <a:pt x="151369" y="1113367"/>
                </a:lnTo>
                <a:cubicBezTo>
                  <a:pt x="146484" y="1109117"/>
                  <a:pt x="140206" y="1106605"/>
                  <a:pt x="131519" y="1106686"/>
                </a:cubicBezTo>
                <a:cubicBezTo>
                  <a:pt x="125018" y="1106285"/>
                  <a:pt x="125762" y="1099249"/>
                  <a:pt x="128341" y="1096390"/>
                </a:cubicBezTo>
                <a:cubicBezTo>
                  <a:pt x="143323" y="1081179"/>
                  <a:pt x="138013" y="1069519"/>
                  <a:pt x="123238" y="1058571"/>
                </a:cubicBezTo>
                <a:cubicBezTo>
                  <a:pt x="120915" y="1056334"/>
                  <a:pt x="120146" y="1052837"/>
                  <a:pt x="118504" y="1049534"/>
                </a:cubicBezTo>
                <a:cubicBezTo>
                  <a:pt x="109569" y="1031801"/>
                  <a:pt x="109185" y="1030053"/>
                  <a:pt x="123485" y="1015908"/>
                </a:cubicBezTo>
                <a:cubicBezTo>
                  <a:pt x="131413" y="1008206"/>
                  <a:pt x="134097" y="1001659"/>
                  <a:pt x="127231" y="991259"/>
                </a:cubicBezTo>
                <a:cubicBezTo>
                  <a:pt x="122348" y="983630"/>
                  <a:pt x="119703" y="973674"/>
                  <a:pt x="124092" y="964461"/>
                </a:cubicBezTo>
                <a:cubicBezTo>
                  <a:pt x="128140" y="955781"/>
                  <a:pt x="123151" y="951839"/>
                  <a:pt x="117289" y="948091"/>
                </a:cubicBezTo>
                <a:cubicBezTo>
                  <a:pt x="111426" y="944343"/>
                  <a:pt x="105755" y="941468"/>
                  <a:pt x="103345" y="934668"/>
                </a:cubicBezTo>
                <a:cubicBezTo>
                  <a:pt x="101319" y="929617"/>
                  <a:pt x="96949" y="930579"/>
                  <a:pt x="93646" y="932223"/>
                </a:cubicBezTo>
                <a:cubicBezTo>
                  <a:pt x="89319" y="935467"/>
                  <a:pt x="85867" y="938518"/>
                  <a:pt x="82606" y="942443"/>
                </a:cubicBezTo>
                <a:cubicBezTo>
                  <a:pt x="70011" y="953922"/>
                  <a:pt x="68604" y="953774"/>
                  <a:pt x="60096" y="940070"/>
                </a:cubicBezTo>
                <a:cubicBezTo>
                  <a:pt x="55405" y="933315"/>
                  <a:pt x="52803" y="925641"/>
                  <a:pt x="48986" y="918693"/>
                </a:cubicBezTo>
                <a:cubicBezTo>
                  <a:pt x="44785" y="909997"/>
                  <a:pt x="40583" y="901301"/>
                  <a:pt x="54907" y="897688"/>
                </a:cubicBezTo>
                <a:cubicBezTo>
                  <a:pt x="59618" y="896193"/>
                  <a:pt x="60746" y="890904"/>
                  <a:pt x="56632" y="886771"/>
                </a:cubicBezTo>
                <a:cubicBezTo>
                  <a:pt x="51791" y="881423"/>
                  <a:pt x="46759" y="875200"/>
                  <a:pt x="37189" y="879599"/>
                </a:cubicBezTo>
                <a:cubicBezTo>
                  <a:pt x="36849" y="880132"/>
                  <a:pt x="36508" y="880665"/>
                  <a:pt x="35293" y="881391"/>
                </a:cubicBezTo>
                <a:cubicBezTo>
                  <a:pt x="30966" y="884635"/>
                  <a:pt x="29924" y="894486"/>
                  <a:pt x="21248" y="890441"/>
                </a:cubicBezTo>
                <a:cubicBezTo>
                  <a:pt x="13104" y="886736"/>
                  <a:pt x="7539" y="880173"/>
                  <a:pt x="4212" y="871285"/>
                </a:cubicBezTo>
                <a:cubicBezTo>
                  <a:pt x="2142" y="863952"/>
                  <a:pt x="2695" y="856041"/>
                  <a:pt x="4313" y="848813"/>
                </a:cubicBezTo>
                <a:cubicBezTo>
                  <a:pt x="5783" y="842991"/>
                  <a:pt x="8170" y="839258"/>
                  <a:pt x="14906" y="842814"/>
                </a:cubicBezTo>
                <a:cubicBezTo>
                  <a:pt x="17379" y="843644"/>
                  <a:pt x="20193" y="843941"/>
                  <a:pt x="21557" y="841808"/>
                </a:cubicBezTo>
                <a:cubicBezTo>
                  <a:pt x="23943" y="838075"/>
                  <a:pt x="21620" y="835838"/>
                  <a:pt x="19488" y="834475"/>
                </a:cubicBezTo>
                <a:cubicBezTo>
                  <a:pt x="15564" y="831216"/>
                  <a:pt x="11834" y="828830"/>
                  <a:pt x="8444" y="825912"/>
                </a:cubicBezTo>
                <a:cubicBezTo>
                  <a:pt x="-3325" y="816133"/>
                  <a:pt x="-2666" y="804535"/>
                  <a:pt x="9631" y="795870"/>
                </a:cubicBezTo>
                <a:cubicBezTo>
                  <a:pt x="11187" y="794611"/>
                  <a:pt x="12402" y="793886"/>
                  <a:pt x="13617" y="793160"/>
                </a:cubicBezTo>
                <a:cubicBezTo>
                  <a:pt x="33587" y="781889"/>
                  <a:pt x="34759" y="778882"/>
                  <a:pt x="21752" y="759297"/>
                </a:cubicBezTo>
                <a:cubicBezTo>
                  <a:pt x="16869" y="751668"/>
                  <a:pt x="15525" y="745550"/>
                  <a:pt x="21705" y="738233"/>
                </a:cubicBezTo>
                <a:cubicBezTo>
                  <a:pt x="24284" y="735374"/>
                  <a:pt x="25456" y="732367"/>
                  <a:pt x="26627" y="729360"/>
                </a:cubicBezTo>
                <a:cubicBezTo>
                  <a:pt x="36322" y="713022"/>
                  <a:pt x="38301" y="697009"/>
                  <a:pt x="23100" y="682030"/>
                </a:cubicBezTo>
                <a:cubicBezTo>
                  <a:pt x="17727" y="676342"/>
                  <a:pt x="13036" y="669586"/>
                  <a:pt x="10434" y="661912"/>
                </a:cubicBezTo>
                <a:cubicBezTo>
                  <a:pt x="8408" y="656861"/>
                  <a:pt x="9003" y="651232"/>
                  <a:pt x="13330" y="647988"/>
                </a:cubicBezTo>
                <a:cubicBezTo>
                  <a:pt x="18338" y="643678"/>
                  <a:pt x="21771" y="648878"/>
                  <a:pt x="25161" y="651797"/>
                </a:cubicBezTo>
                <a:cubicBezTo>
                  <a:pt x="47248" y="668924"/>
                  <a:pt x="47248" y="668924"/>
                  <a:pt x="56771" y="643460"/>
                </a:cubicBezTo>
                <a:cubicBezTo>
                  <a:pt x="60286" y="634440"/>
                  <a:pt x="64527" y="626633"/>
                  <a:pt x="71240" y="619657"/>
                </a:cubicBezTo>
                <a:cubicBezTo>
                  <a:pt x="78486" y="613021"/>
                  <a:pt x="84176" y="607645"/>
                  <a:pt x="96348" y="610920"/>
                </a:cubicBezTo>
                <a:cubicBezTo>
                  <a:pt x="114148" y="614788"/>
                  <a:pt x="131368" y="597251"/>
                  <a:pt x="134283" y="575076"/>
                </a:cubicBezTo>
                <a:cubicBezTo>
                  <a:pt x="134922" y="571728"/>
                  <a:pt x="134687" y="568573"/>
                  <a:pt x="135133" y="564351"/>
                </a:cubicBezTo>
                <a:cubicBezTo>
                  <a:pt x="148756" y="570056"/>
                  <a:pt x="161994" y="574013"/>
                  <a:pt x="175165" y="565156"/>
                </a:cubicBezTo>
                <a:cubicBezTo>
                  <a:pt x="187122" y="557025"/>
                  <a:pt x="191276" y="544656"/>
                  <a:pt x="196304" y="532095"/>
                </a:cubicBezTo>
                <a:cubicBezTo>
                  <a:pt x="200183" y="533073"/>
                  <a:pt x="199886" y="535888"/>
                  <a:pt x="200803" y="537976"/>
                </a:cubicBezTo>
                <a:cubicBezTo>
                  <a:pt x="203256" y="547057"/>
                  <a:pt x="208496" y="552661"/>
                  <a:pt x="214957" y="554445"/>
                </a:cubicBezTo>
                <a:lnTo>
                  <a:pt x="218884" y="553267"/>
                </a:lnTo>
                <a:lnTo>
                  <a:pt x="215844" y="551027"/>
                </a:lnTo>
                <a:cubicBezTo>
                  <a:pt x="214211" y="549524"/>
                  <a:pt x="213485" y="547600"/>
                  <a:pt x="215598" y="544305"/>
                </a:cubicBezTo>
                <a:cubicBezTo>
                  <a:pt x="218902" y="538583"/>
                  <a:pt x="223942" y="534703"/>
                  <a:pt x="231045" y="536702"/>
                </a:cubicBezTo>
                <a:lnTo>
                  <a:pt x="246480" y="541607"/>
                </a:lnTo>
                <a:lnTo>
                  <a:pt x="250236" y="539216"/>
                </a:lnTo>
                <a:lnTo>
                  <a:pt x="253281" y="520961"/>
                </a:lnTo>
                <a:cubicBezTo>
                  <a:pt x="252543" y="513833"/>
                  <a:pt x="250291" y="506829"/>
                  <a:pt x="247808" y="500042"/>
                </a:cubicBezTo>
                <a:cubicBezTo>
                  <a:pt x="245772" y="493268"/>
                  <a:pt x="237722" y="493031"/>
                  <a:pt x="231921" y="492413"/>
                </a:cubicBezTo>
                <a:cubicBezTo>
                  <a:pt x="223871" y="492176"/>
                  <a:pt x="216254" y="492400"/>
                  <a:pt x="209099" y="492190"/>
                </a:cubicBezTo>
                <a:cubicBezTo>
                  <a:pt x="201048" y="491953"/>
                  <a:pt x="193946" y="489954"/>
                  <a:pt x="187845" y="484403"/>
                </a:cubicBezTo>
                <a:cubicBezTo>
                  <a:pt x="180009" y="477010"/>
                  <a:pt x="180576" y="472998"/>
                  <a:pt x="190142" y="467461"/>
                </a:cubicBezTo>
                <a:cubicBezTo>
                  <a:pt x="202418" y="461107"/>
                  <a:pt x="202118" y="456174"/>
                  <a:pt x="191625" y="447809"/>
                </a:cubicBezTo>
                <a:cubicBezTo>
                  <a:pt x="185958" y="442718"/>
                  <a:pt x="174844" y="440153"/>
                  <a:pt x="177821" y="430393"/>
                </a:cubicBezTo>
                <a:cubicBezTo>
                  <a:pt x="180772" y="421527"/>
                  <a:pt x="191940" y="422303"/>
                  <a:pt x="200016" y="421646"/>
                </a:cubicBezTo>
                <a:cubicBezTo>
                  <a:pt x="203594" y="421750"/>
                  <a:pt x="206739" y="421396"/>
                  <a:pt x="210343" y="420606"/>
                </a:cubicBezTo>
                <a:cubicBezTo>
                  <a:pt x="214842" y="419843"/>
                  <a:pt x="218961" y="416831"/>
                  <a:pt x="219122" y="411464"/>
                </a:cubicBezTo>
                <a:cubicBezTo>
                  <a:pt x="219716" y="406557"/>
                  <a:pt x="215757" y="404203"/>
                  <a:pt x="211312" y="403177"/>
                </a:cubicBezTo>
                <a:cubicBezTo>
                  <a:pt x="205104" y="401204"/>
                  <a:pt x="199357" y="398797"/>
                  <a:pt x="200058" y="390313"/>
                </a:cubicBezTo>
                <a:lnTo>
                  <a:pt x="204906" y="382719"/>
                </a:lnTo>
                <a:lnTo>
                  <a:pt x="199768" y="383106"/>
                </a:lnTo>
                <a:cubicBezTo>
                  <a:pt x="194724" y="382098"/>
                  <a:pt x="189758" y="380080"/>
                  <a:pt x="184791" y="378218"/>
                </a:cubicBezTo>
                <a:cubicBezTo>
                  <a:pt x="178583" y="373872"/>
                  <a:pt x="171755" y="369526"/>
                  <a:pt x="175479" y="359594"/>
                </a:cubicBezTo>
                <a:cubicBezTo>
                  <a:pt x="186964" y="351834"/>
                  <a:pt x="198915" y="344850"/>
                  <a:pt x="211253" y="339573"/>
                </a:cubicBezTo>
                <a:lnTo>
                  <a:pt x="234333" y="333650"/>
                </a:lnTo>
                <a:lnTo>
                  <a:pt x="235379" y="331817"/>
                </a:lnTo>
                <a:cubicBezTo>
                  <a:pt x="237222" y="330081"/>
                  <a:pt x="238603" y="328779"/>
                  <a:pt x="240419" y="327937"/>
                </a:cubicBezTo>
                <a:cubicBezTo>
                  <a:pt x="250853" y="323320"/>
                  <a:pt x="254291" y="313125"/>
                  <a:pt x="245994" y="306167"/>
                </a:cubicBezTo>
                <a:cubicBezTo>
                  <a:pt x="237697" y="299208"/>
                  <a:pt x="239239" y="292540"/>
                  <a:pt x="244332" y="286870"/>
                </a:cubicBezTo>
                <a:cubicBezTo>
                  <a:pt x="261429" y="269020"/>
                  <a:pt x="254701" y="254498"/>
                  <a:pt x="240410" y="238411"/>
                </a:cubicBezTo>
                <a:cubicBezTo>
                  <a:pt x="230458" y="226928"/>
                  <a:pt x="222808" y="213275"/>
                  <a:pt x="215620" y="199187"/>
                </a:cubicBezTo>
                <a:cubicBezTo>
                  <a:pt x="212689" y="192387"/>
                  <a:pt x="212416" y="186559"/>
                  <a:pt x="216642" y="179969"/>
                </a:cubicBezTo>
                <a:cubicBezTo>
                  <a:pt x="230321" y="156647"/>
                  <a:pt x="247904" y="137469"/>
                  <a:pt x="276688" y="132943"/>
                </a:cubicBezTo>
                <a:cubicBezTo>
                  <a:pt x="287475" y="131470"/>
                  <a:pt x="296393" y="132627"/>
                  <a:pt x="303715" y="142242"/>
                </a:cubicBezTo>
                <a:cubicBezTo>
                  <a:pt x="314021" y="156869"/>
                  <a:pt x="331316" y="162302"/>
                  <a:pt x="348177" y="167273"/>
                </a:cubicBezTo>
                <a:cubicBezTo>
                  <a:pt x="352596" y="169194"/>
                  <a:pt x="355794" y="167050"/>
                  <a:pt x="359452" y="164472"/>
                </a:cubicBezTo>
                <a:cubicBezTo>
                  <a:pt x="371808" y="155435"/>
                  <a:pt x="383730" y="145937"/>
                  <a:pt x="394351" y="135059"/>
                </a:cubicBezTo>
                <a:cubicBezTo>
                  <a:pt x="401260" y="128548"/>
                  <a:pt x="408036" y="126509"/>
                  <a:pt x="416954" y="127666"/>
                </a:cubicBezTo>
                <a:cubicBezTo>
                  <a:pt x="425438" y="128363"/>
                  <a:pt x="433895" y="129954"/>
                  <a:pt x="442487" y="127074"/>
                </a:cubicBezTo>
                <a:cubicBezTo>
                  <a:pt x="451538" y="123759"/>
                  <a:pt x="457933" y="119471"/>
                  <a:pt x="460504" y="108356"/>
                </a:cubicBezTo>
                <a:cubicBezTo>
                  <a:pt x="463154" y="94557"/>
                  <a:pt x="473127" y="90374"/>
                  <a:pt x="485897" y="97464"/>
                </a:cubicBezTo>
                <a:cubicBezTo>
                  <a:pt x="508372" y="109315"/>
                  <a:pt x="518398" y="103343"/>
                  <a:pt x="520529" y="76996"/>
                </a:cubicBezTo>
                <a:cubicBezTo>
                  <a:pt x="522285" y="63171"/>
                  <a:pt x="519108" y="49649"/>
                  <a:pt x="519075" y="35771"/>
                </a:cubicBezTo>
                <a:cubicBezTo>
                  <a:pt x="519316" y="27722"/>
                  <a:pt x="519801" y="19930"/>
                  <a:pt x="523948" y="11743"/>
                </a:cubicBezTo>
                <a:lnTo>
                  <a:pt x="525821" y="8900"/>
                </a:lnTo>
                <a:lnTo>
                  <a:pt x="530616" y="8723"/>
                </a:lnTo>
                <a:lnTo>
                  <a:pt x="536439" y="35163"/>
                </a:lnTo>
                <a:cubicBezTo>
                  <a:pt x="538710" y="45301"/>
                  <a:pt x="540876" y="55212"/>
                  <a:pt x="542804" y="65564"/>
                </a:cubicBezTo>
                <a:cubicBezTo>
                  <a:pt x="547096" y="86729"/>
                  <a:pt x="583314" y="103013"/>
                  <a:pt x="598134" y="86439"/>
                </a:cubicBezTo>
                <a:cubicBezTo>
                  <a:pt x="606926" y="76850"/>
                  <a:pt x="615205" y="73176"/>
                  <a:pt x="623536" y="73365"/>
                </a:cubicBezTo>
                <a:lnTo>
                  <a:pt x="632672" y="76953"/>
                </a:lnTo>
                <a:lnTo>
                  <a:pt x="632544" y="75267"/>
                </a:lnTo>
                <a:cubicBezTo>
                  <a:pt x="634096" y="70922"/>
                  <a:pt x="637045" y="66887"/>
                  <a:pt x="639839" y="62851"/>
                </a:cubicBezTo>
                <a:cubicBezTo>
                  <a:pt x="640459" y="62851"/>
                  <a:pt x="641080" y="62230"/>
                  <a:pt x="641701" y="62230"/>
                </a:cubicBezTo>
                <a:cubicBezTo>
                  <a:pt x="641701" y="61609"/>
                  <a:pt x="641080" y="60368"/>
                  <a:pt x="641080" y="59747"/>
                </a:cubicBezTo>
                <a:cubicBezTo>
                  <a:pt x="644805" y="42985"/>
                  <a:pt x="641701" y="26223"/>
                  <a:pt x="645426" y="9462"/>
                </a:cubicBezTo>
                <a:cubicBezTo>
                  <a:pt x="648530" y="4806"/>
                  <a:pt x="650858" y="4495"/>
                  <a:pt x="652410" y="5892"/>
                </a:cubicBezTo>
                <a:cubicBezTo>
                  <a:pt x="653961" y="7289"/>
                  <a:pt x="654737" y="10393"/>
                  <a:pt x="654737" y="12566"/>
                </a:cubicBezTo>
                <a:cubicBezTo>
                  <a:pt x="654116" y="23740"/>
                  <a:pt x="660945" y="23740"/>
                  <a:pt x="669637" y="26223"/>
                </a:cubicBezTo>
                <a:lnTo>
                  <a:pt x="684896" y="30577"/>
                </a:lnTo>
                <a:lnTo>
                  <a:pt x="686229" y="29494"/>
                </a:lnTo>
                <a:cubicBezTo>
                  <a:pt x="693031" y="26561"/>
                  <a:pt x="698993" y="21812"/>
                  <a:pt x="704954" y="17064"/>
                </a:cubicBezTo>
                <a:cubicBezTo>
                  <a:pt x="709072" y="14051"/>
                  <a:pt x="710561" y="9171"/>
                  <a:pt x="708011" y="4620"/>
                </a:cubicBezTo>
                <a:lnTo>
                  <a:pt x="705476" y="2262"/>
                </a:ln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xmlns="" id="{4D00098B-F27A-449A-A8F9-AEF70D500B04}"/>
              </a:ext>
            </a:extLst>
          </p:cNvPr>
          <p:cNvSpPr>
            <a:spLocks/>
          </p:cNvSpPr>
          <p:nvPr/>
        </p:nvSpPr>
        <p:spPr bwMode="auto">
          <a:xfrm rot="3516856">
            <a:off x="1130573" y="1483816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xmlns="" id="{7C8FC170-40E8-4D5B-AF75-12273B4C4EBC}"/>
              </a:ext>
            </a:extLst>
          </p:cNvPr>
          <p:cNvSpPr/>
          <p:nvPr/>
        </p:nvSpPr>
        <p:spPr>
          <a:xfrm rot="244704">
            <a:off x="-17584" y="1202832"/>
            <a:ext cx="4714957" cy="6253045"/>
          </a:xfrm>
          <a:custGeom>
            <a:avLst/>
            <a:gdLst>
              <a:gd name="connsiteX0" fmla="*/ 2224071 w 4714957"/>
              <a:gd name="connsiteY0" fmla="*/ 5682709 h 6253045"/>
              <a:gd name="connsiteX1" fmla="*/ 2609077 w 4714957"/>
              <a:gd name="connsiteY1" fmla="*/ 5655257 h 6253045"/>
              <a:gd name="connsiteX2" fmla="*/ 2614000 w 4714957"/>
              <a:gd name="connsiteY2" fmla="*/ 5688938 h 6253045"/>
              <a:gd name="connsiteX3" fmla="*/ 2682827 w 4714957"/>
              <a:gd name="connsiteY3" fmla="*/ 6253045 h 6253045"/>
              <a:gd name="connsiteX4" fmla="*/ 2137736 w 4714957"/>
              <a:gd name="connsiteY4" fmla="*/ 6246586 h 6253045"/>
              <a:gd name="connsiteX5" fmla="*/ 2223836 w 4714957"/>
              <a:gd name="connsiteY5" fmla="*/ 5708196 h 6253045"/>
              <a:gd name="connsiteX6" fmla="*/ 2212973 w 4714957"/>
              <a:gd name="connsiteY6" fmla="*/ 5328795 h 6253045"/>
              <a:gd name="connsiteX7" fmla="*/ 2213172 w 4714957"/>
              <a:gd name="connsiteY7" fmla="*/ 5330621 h 6253045"/>
              <a:gd name="connsiteX8" fmla="*/ 2213117 w 4714957"/>
              <a:gd name="connsiteY8" fmla="*/ 5331050 h 6253045"/>
              <a:gd name="connsiteX9" fmla="*/ 2303071 w 4714957"/>
              <a:gd name="connsiteY9" fmla="*/ 5304204 h 6253045"/>
              <a:gd name="connsiteX10" fmla="*/ 2308014 w 4714957"/>
              <a:gd name="connsiteY10" fmla="*/ 5322041 h 6253045"/>
              <a:gd name="connsiteX11" fmla="*/ 2312957 w 4714957"/>
              <a:gd name="connsiteY11" fmla="*/ 5339877 h 6253045"/>
              <a:gd name="connsiteX12" fmla="*/ 2312033 w 4714957"/>
              <a:gd name="connsiteY12" fmla="*/ 5352675 h 6253045"/>
              <a:gd name="connsiteX13" fmla="*/ 2312162 w 4714957"/>
              <a:gd name="connsiteY13" fmla="*/ 5354485 h 6253045"/>
              <a:gd name="connsiteX14" fmla="*/ 2309283 w 4714957"/>
              <a:gd name="connsiteY14" fmla="*/ 5365603 h 6253045"/>
              <a:gd name="connsiteX15" fmla="*/ 2301075 w 4714957"/>
              <a:gd name="connsiteY15" fmla="*/ 5353456 h 6253045"/>
              <a:gd name="connsiteX16" fmla="*/ 2300816 w 4714957"/>
              <a:gd name="connsiteY16" fmla="*/ 5349836 h 6253045"/>
              <a:gd name="connsiteX17" fmla="*/ 2303071 w 4714957"/>
              <a:gd name="connsiteY17" fmla="*/ 5304204 h 6253045"/>
              <a:gd name="connsiteX18" fmla="*/ 2533856 w 4714957"/>
              <a:gd name="connsiteY18" fmla="*/ 5271378 h 6253045"/>
              <a:gd name="connsiteX19" fmla="*/ 2549201 w 4714957"/>
              <a:gd name="connsiteY19" fmla="*/ 5332126 h 6253045"/>
              <a:gd name="connsiteX20" fmla="*/ 2549330 w 4714957"/>
              <a:gd name="connsiteY20" fmla="*/ 5333937 h 6253045"/>
              <a:gd name="connsiteX21" fmla="*/ 2546194 w 4714957"/>
              <a:gd name="connsiteY21" fmla="*/ 5341436 h 6253045"/>
              <a:gd name="connsiteX22" fmla="*/ 2537856 w 4714957"/>
              <a:gd name="connsiteY22" fmla="*/ 5327479 h 6253045"/>
              <a:gd name="connsiteX23" fmla="*/ 2534372 w 4714957"/>
              <a:gd name="connsiteY23" fmla="*/ 5278616 h 6253045"/>
              <a:gd name="connsiteX24" fmla="*/ 2533856 w 4714957"/>
              <a:gd name="connsiteY24" fmla="*/ 5271378 h 6253045"/>
              <a:gd name="connsiteX25" fmla="*/ 2398189 w 4714957"/>
              <a:gd name="connsiteY25" fmla="*/ 5273776 h 6253045"/>
              <a:gd name="connsiteX26" fmla="*/ 2402616 w 4714957"/>
              <a:gd name="connsiteY26" fmla="*/ 5284373 h 6253045"/>
              <a:gd name="connsiteX27" fmla="*/ 2411599 w 4714957"/>
              <a:gd name="connsiteY27" fmla="*/ 5307380 h 6253045"/>
              <a:gd name="connsiteX28" fmla="*/ 2408721 w 4714957"/>
              <a:gd name="connsiteY28" fmla="*/ 5318498 h 6253045"/>
              <a:gd name="connsiteX29" fmla="*/ 2404422 w 4714957"/>
              <a:gd name="connsiteY29" fmla="*/ 5309709 h 6253045"/>
              <a:gd name="connsiteX30" fmla="*/ 2403906 w 4714957"/>
              <a:gd name="connsiteY30" fmla="*/ 5302470 h 6253045"/>
              <a:gd name="connsiteX31" fmla="*/ 2398189 w 4714957"/>
              <a:gd name="connsiteY31" fmla="*/ 5273776 h 6253045"/>
              <a:gd name="connsiteX32" fmla="*/ 2454826 w 4714957"/>
              <a:gd name="connsiteY32" fmla="*/ 5244273 h 6253045"/>
              <a:gd name="connsiteX33" fmla="*/ 2455084 w 4714957"/>
              <a:gd name="connsiteY33" fmla="*/ 5247892 h 6253045"/>
              <a:gd name="connsiteX34" fmla="*/ 2457944 w 4714957"/>
              <a:gd name="connsiteY34" fmla="*/ 5262239 h 6253045"/>
              <a:gd name="connsiteX35" fmla="*/ 2453496 w 4714957"/>
              <a:gd name="connsiteY35" fmla="*/ 5277108 h 6253045"/>
              <a:gd name="connsiteX36" fmla="*/ 2448811 w 4714957"/>
              <a:gd name="connsiteY36" fmla="*/ 5262890 h 6253045"/>
              <a:gd name="connsiteX37" fmla="*/ 2453517 w 4714957"/>
              <a:gd name="connsiteY37" fmla="*/ 5251642 h 6253045"/>
              <a:gd name="connsiteX38" fmla="*/ 2454826 w 4714957"/>
              <a:gd name="connsiteY38" fmla="*/ 5244273 h 6253045"/>
              <a:gd name="connsiteX39" fmla="*/ 2337036 w 4714957"/>
              <a:gd name="connsiteY39" fmla="*/ 5239940 h 6253045"/>
              <a:gd name="connsiteX40" fmla="*/ 2343419 w 4714957"/>
              <a:gd name="connsiteY40" fmla="*/ 5252216 h 6253045"/>
              <a:gd name="connsiteX41" fmla="*/ 2341850 w 4714957"/>
              <a:gd name="connsiteY41" fmla="*/ 5255966 h 6253045"/>
              <a:gd name="connsiteX42" fmla="*/ 2337036 w 4714957"/>
              <a:gd name="connsiteY42" fmla="*/ 5239940 h 6253045"/>
              <a:gd name="connsiteX43" fmla="*/ 2509896 w 4714957"/>
              <a:gd name="connsiteY43" fmla="*/ 5218519 h 6253045"/>
              <a:gd name="connsiteX44" fmla="*/ 2511850 w 4714957"/>
              <a:gd name="connsiteY44" fmla="*/ 5220200 h 6253045"/>
              <a:gd name="connsiteX45" fmla="*/ 2516148 w 4714957"/>
              <a:gd name="connsiteY45" fmla="*/ 5228987 h 6253045"/>
              <a:gd name="connsiteX46" fmla="*/ 2513380 w 4714957"/>
              <a:gd name="connsiteY46" fmla="*/ 5267382 h 6253045"/>
              <a:gd name="connsiteX47" fmla="*/ 2509359 w 4714957"/>
              <a:gd name="connsiteY47" fmla="*/ 5236747 h 6253045"/>
              <a:gd name="connsiteX48" fmla="*/ 2508456 w 4714957"/>
              <a:gd name="connsiteY48" fmla="*/ 5224080 h 6253045"/>
              <a:gd name="connsiteX49" fmla="*/ 2510025 w 4714957"/>
              <a:gd name="connsiteY49" fmla="*/ 5220330 h 6253045"/>
              <a:gd name="connsiteX50" fmla="*/ 2509896 w 4714957"/>
              <a:gd name="connsiteY50" fmla="*/ 5218519 h 6253045"/>
              <a:gd name="connsiteX51" fmla="*/ 2505082 w 4714957"/>
              <a:gd name="connsiteY51" fmla="*/ 5202494 h 6253045"/>
              <a:gd name="connsiteX52" fmla="*/ 2510947 w 4714957"/>
              <a:gd name="connsiteY52" fmla="*/ 5207531 h 6253045"/>
              <a:gd name="connsiteX53" fmla="*/ 2514773 w 4714957"/>
              <a:gd name="connsiteY53" fmla="*/ 5209684 h 6253045"/>
              <a:gd name="connsiteX54" fmla="*/ 2518769 w 4714957"/>
              <a:gd name="connsiteY54" fmla="*/ 5214249 h 6253045"/>
              <a:gd name="connsiteX55" fmla="*/ 2517460 w 4714957"/>
              <a:gd name="connsiteY55" fmla="*/ 5221618 h 6253045"/>
              <a:gd name="connsiteX56" fmla="*/ 2517201 w 4714957"/>
              <a:gd name="connsiteY56" fmla="*/ 5217999 h 6253045"/>
              <a:gd name="connsiteX57" fmla="*/ 2513161 w 4714957"/>
              <a:gd name="connsiteY57" fmla="*/ 5212831 h 6253045"/>
              <a:gd name="connsiteX58" fmla="*/ 2507682 w 4714957"/>
              <a:gd name="connsiteY58" fmla="*/ 5213222 h 6253045"/>
              <a:gd name="connsiteX59" fmla="*/ 2505856 w 4714957"/>
              <a:gd name="connsiteY59" fmla="*/ 5213352 h 6253045"/>
              <a:gd name="connsiteX60" fmla="*/ 2352023 w 4714957"/>
              <a:gd name="connsiteY60" fmla="*/ 5194870 h 6253045"/>
              <a:gd name="connsiteX61" fmla="*/ 2352203 w 4714957"/>
              <a:gd name="connsiteY61" fmla="*/ 5195205 h 6253045"/>
              <a:gd name="connsiteX62" fmla="*/ 2352332 w 4714957"/>
              <a:gd name="connsiteY62" fmla="*/ 5197014 h 6253045"/>
              <a:gd name="connsiteX63" fmla="*/ 2508883 w 4714957"/>
              <a:gd name="connsiteY63" fmla="*/ 5178576 h 6253045"/>
              <a:gd name="connsiteX64" fmla="*/ 2510968 w 4714957"/>
              <a:gd name="connsiteY64" fmla="*/ 5182065 h 6253045"/>
              <a:gd name="connsiteX65" fmla="*/ 2511355 w 4714957"/>
              <a:gd name="connsiteY65" fmla="*/ 5187495 h 6253045"/>
              <a:gd name="connsiteX66" fmla="*/ 2516685 w 4714957"/>
              <a:gd name="connsiteY66" fmla="*/ 5210760 h 6253045"/>
              <a:gd name="connsiteX67" fmla="*/ 2514773 w 4714957"/>
              <a:gd name="connsiteY67" fmla="*/ 5209684 h 6253045"/>
              <a:gd name="connsiteX68" fmla="*/ 2512774 w 4714957"/>
              <a:gd name="connsiteY68" fmla="*/ 5207401 h 6253045"/>
              <a:gd name="connsiteX69" fmla="*/ 2504953 w 4714957"/>
              <a:gd name="connsiteY69" fmla="*/ 5200683 h 6253045"/>
              <a:gd name="connsiteX70" fmla="*/ 2505082 w 4714957"/>
              <a:gd name="connsiteY70" fmla="*/ 5202494 h 6253045"/>
              <a:gd name="connsiteX71" fmla="*/ 2503126 w 4714957"/>
              <a:gd name="connsiteY71" fmla="*/ 5200813 h 6253045"/>
              <a:gd name="connsiteX72" fmla="*/ 2502609 w 4714957"/>
              <a:gd name="connsiteY72" fmla="*/ 5193575 h 6253045"/>
              <a:gd name="connsiteX73" fmla="*/ 2508883 w 4714957"/>
              <a:gd name="connsiteY73" fmla="*/ 5178576 h 6253045"/>
              <a:gd name="connsiteX74" fmla="*/ 2211058 w 4714957"/>
              <a:gd name="connsiteY74" fmla="*/ 5197994 h 6253045"/>
              <a:gd name="connsiteX75" fmla="*/ 2212883 w 4714957"/>
              <a:gd name="connsiteY75" fmla="*/ 5197864 h 6253045"/>
              <a:gd name="connsiteX76" fmla="*/ 2214711 w 4714957"/>
              <a:gd name="connsiteY76" fmla="*/ 5197733 h 6253045"/>
              <a:gd name="connsiteX77" fmla="*/ 2219138 w 4714957"/>
              <a:gd name="connsiteY77" fmla="*/ 5208331 h 6253045"/>
              <a:gd name="connsiteX78" fmla="*/ 2215743 w 4714957"/>
              <a:gd name="connsiteY78" fmla="*/ 5212211 h 6253045"/>
              <a:gd name="connsiteX79" fmla="*/ 2211058 w 4714957"/>
              <a:gd name="connsiteY79" fmla="*/ 5197994 h 6253045"/>
              <a:gd name="connsiteX80" fmla="*/ 2381851 w 4714957"/>
              <a:gd name="connsiteY80" fmla="*/ 5147618 h 6253045"/>
              <a:gd name="connsiteX81" fmla="*/ 2378696 w 4714957"/>
              <a:gd name="connsiteY81" fmla="*/ 5180583 h 6253045"/>
              <a:gd name="connsiteX82" fmla="*/ 2378438 w 4714957"/>
              <a:gd name="connsiteY82" fmla="*/ 5176964 h 6253045"/>
              <a:gd name="connsiteX83" fmla="*/ 2378309 w 4714957"/>
              <a:gd name="connsiteY83" fmla="*/ 5175155 h 6253045"/>
              <a:gd name="connsiteX84" fmla="*/ 2381851 w 4714957"/>
              <a:gd name="connsiteY84" fmla="*/ 5147618 h 6253045"/>
              <a:gd name="connsiteX85" fmla="*/ 2261312 w 4714957"/>
              <a:gd name="connsiteY85" fmla="*/ 5156213 h 6253045"/>
              <a:gd name="connsiteX86" fmla="*/ 2285253 w 4714957"/>
              <a:gd name="connsiteY86" fmla="*/ 5234537 h 6253045"/>
              <a:gd name="connsiteX87" fmla="*/ 2283665 w 4714957"/>
              <a:gd name="connsiteY87" fmla="*/ 5263752 h 6253045"/>
              <a:gd name="connsiteX88" fmla="*/ 2280251 w 4714957"/>
              <a:gd name="connsiteY88" fmla="*/ 5293098 h 6253045"/>
              <a:gd name="connsiteX89" fmla="*/ 2280122 w 4714957"/>
              <a:gd name="connsiteY89" fmla="*/ 5291290 h 6253045"/>
              <a:gd name="connsiteX90" fmla="*/ 2276617 w 4714957"/>
              <a:gd name="connsiteY90" fmla="*/ 5267893 h 6253045"/>
              <a:gd name="connsiteX91" fmla="*/ 2277263 w 4714957"/>
              <a:gd name="connsiteY91" fmla="*/ 5276942 h 6253045"/>
              <a:gd name="connsiteX92" fmla="*/ 2262562 w 4714957"/>
              <a:gd name="connsiteY92" fmla="*/ 5225241 h 6253045"/>
              <a:gd name="connsiteX93" fmla="*/ 2250206 w 4714957"/>
              <a:gd name="connsiteY93" fmla="*/ 5180651 h 6253045"/>
              <a:gd name="connsiteX94" fmla="*/ 2261312 w 4714957"/>
              <a:gd name="connsiteY94" fmla="*/ 5156213 h 6253045"/>
              <a:gd name="connsiteX95" fmla="*/ 2396333 w 4714957"/>
              <a:gd name="connsiteY95" fmla="*/ 5144767 h 6253045"/>
              <a:gd name="connsiteX96" fmla="*/ 2403104 w 4714957"/>
              <a:gd name="connsiteY96" fmla="*/ 5162474 h 6253045"/>
              <a:gd name="connsiteX97" fmla="*/ 2408821 w 4714957"/>
              <a:gd name="connsiteY97" fmla="*/ 5191168 h 6253045"/>
              <a:gd name="connsiteX98" fmla="*/ 2414001 w 4714957"/>
              <a:gd name="connsiteY98" fmla="*/ 5238090 h 6253045"/>
              <a:gd name="connsiteX99" fmla="*/ 2417098 w 4714957"/>
              <a:gd name="connsiteY99" fmla="*/ 5281523 h 6253045"/>
              <a:gd name="connsiteX100" fmla="*/ 2414885 w 4714957"/>
              <a:gd name="connsiteY100" fmla="*/ 5276223 h 6253045"/>
              <a:gd name="connsiteX101" fmla="*/ 2395996 w 4714957"/>
              <a:gd name="connsiteY101" fmla="*/ 5243012 h 6253045"/>
              <a:gd name="connsiteX102" fmla="*/ 2397455 w 4714957"/>
              <a:gd name="connsiteY102" fmla="*/ 5211985 h 6253045"/>
              <a:gd name="connsiteX103" fmla="*/ 2397068 w 4714957"/>
              <a:gd name="connsiteY103" fmla="*/ 5206558 h 6253045"/>
              <a:gd name="connsiteX104" fmla="*/ 2396551 w 4714957"/>
              <a:gd name="connsiteY104" fmla="*/ 5199319 h 6253045"/>
              <a:gd name="connsiteX105" fmla="*/ 2396333 w 4714957"/>
              <a:gd name="connsiteY105" fmla="*/ 5144767 h 6253045"/>
              <a:gd name="connsiteX106" fmla="*/ 2498093 w 4714957"/>
              <a:gd name="connsiteY106" fmla="*/ 5130236 h 6253045"/>
              <a:gd name="connsiteX107" fmla="*/ 2500437 w 4714957"/>
              <a:gd name="connsiteY107" fmla="*/ 5137345 h 6253045"/>
              <a:gd name="connsiteX108" fmla="*/ 2505251 w 4714957"/>
              <a:gd name="connsiteY108" fmla="*/ 5153370 h 6253045"/>
              <a:gd name="connsiteX109" fmla="*/ 2503681 w 4714957"/>
              <a:gd name="connsiteY109" fmla="*/ 5157120 h 6253045"/>
              <a:gd name="connsiteX110" fmla="*/ 2499771 w 4714957"/>
              <a:gd name="connsiteY110" fmla="*/ 5153761 h 6253045"/>
              <a:gd name="connsiteX111" fmla="*/ 2529188 w 4714957"/>
              <a:gd name="connsiteY111" fmla="*/ 5116541 h 6253045"/>
              <a:gd name="connsiteX112" fmla="*/ 2538039 w 4714957"/>
              <a:gd name="connsiteY112" fmla="*/ 5176042 h 6253045"/>
              <a:gd name="connsiteX113" fmla="*/ 2531852 w 4714957"/>
              <a:gd name="connsiteY113" fmla="*/ 5166025 h 6253045"/>
              <a:gd name="connsiteX114" fmla="*/ 2519733 w 4714957"/>
              <a:gd name="connsiteY114" fmla="*/ 5150520 h 6253045"/>
              <a:gd name="connsiteX115" fmla="*/ 2519604 w 4714957"/>
              <a:gd name="connsiteY115" fmla="*/ 5148709 h 6253045"/>
              <a:gd name="connsiteX116" fmla="*/ 2526928 w 4714957"/>
              <a:gd name="connsiteY116" fmla="*/ 5122723 h 6253045"/>
              <a:gd name="connsiteX117" fmla="*/ 2200496 w 4714957"/>
              <a:gd name="connsiteY117" fmla="*/ 5135693 h 6253045"/>
              <a:gd name="connsiteX118" fmla="*/ 2216149 w 4714957"/>
              <a:gd name="connsiteY118" fmla="*/ 5192173 h 6253045"/>
              <a:gd name="connsiteX119" fmla="*/ 2212367 w 4714957"/>
              <a:gd name="connsiteY119" fmla="*/ 5190625 h 6253045"/>
              <a:gd name="connsiteX120" fmla="*/ 2204214 w 4714957"/>
              <a:gd name="connsiteY120" fmla="*/ 5162757 h 6253045"/>
              <a:gd name="connsiteX121" fmla="*/ 2201696 w 4714957"/>
              <a:gd name="connsiteY121" fmla="*/ 5153999 h 6253045"/>
              <a:gd name="connsiteX122" fmla="*/ 2456538 w 4714957"/>
              <a:gd name="connsiteY122" fmla="*/ 5114390 h 6253045"/>
              <a:gd name="connsiteX123" fmla="*/ 2459833 w 4714957"/>
              <a:gd name="connsiteY123" fmla="*/ 5118185 h 6253045"/>
              <a:gd name="connsiteX124" fmla="*/ 2480475 w 4714957"/>
              <a:gd name="connsiteY124" fmla="*/ 5140586 h 6253045"/>
              <a:gd name="connsiteX125" fmla="*/ 2480327 w 4714957"/>
              <a:gd name="connsiteY125" fmla="*/ 5164243 h 6253045"/>
              <a:gd name="connsiteX126" fmla="*/ 2481230 w 4714957"/>
              <a:gd name="connsiteY126" fmla="*/ 5176910 h 6253045"/>
              <a:gd name="connsiteX127" fmla="*/ 2478758 w 4714957"/>
              <a:gd name="connsiteY127" fmla="*/ 5167993 h 6253045"/>
              <a:gd name="connsiteX128" fmla="*/ 2478629 w 4714957"/>
              <a:gd name="connsiteY128" fmla="*/ 5166182 h 6253045"/>
              <a:gd name="connsiteX129" fmla="*/ 2463006 w 4714957"/>
              <a:gd name="connsiteY129" fmla="*/ 5127280 h 6253045"/>
              <a:gd name="connsiteX130" fmla="*/ 2505806 w 4714957"/>
              <a:gd name="connsiteY130" fmla="*/ 5109678 h 6253045"/>
              <a:gd name="connsiteX131" fmla="*/ 2512446 w 4714957"/>
              <a:gd name="connsiteY131" fmla="*/ 5125575 h 6253045"/>
              <a:gd name="connsiteX132" fmla="*/ 2514790 w 4714957"/>
              <a:gd name="connsiteY132" fmla="*/ 5132684 h 6253045"/>
              <a:gd name="connsiteX133" fmla="*/ 2505806 w 4714957"/>
              <a:gd name="connsiteY133" fmla="*/ 5109678 h 6253045"/>
              <a:gd name="connsiteX134" fmla="*/ 2452583 w 4714957"/>
              <a:gd name="connsiteY134" fmla="*/ 5109834 h 6253045"/>
              <a:gd name="connsiteX135" fmla="*/ 2455181 w 4714957"/>
              <a:gd name="connsiteY135" fmla="*/ 5111685 h 6253045"/>
              <a:gd name="connsiteX136" fmla="*/ 2456538 w 4714957"/>
              <a:gd name="connsiteY136" fmla="*/ 5114390 h 6253045"/>
              <a:gd name="connsiteX137" fmla="*/ 2277252 w 4714957"/>
              <a:gd name="connsiteY137" fmla="*/ 5122336 h 6253045"/>
              <a:gd name="connsiteX138" fmla="*/ 2279467 w 4714957"/>
              <a:gd name="connsiteY138" fmla="*/ 5127636 h 6253045"/>
              <a:gd name="connsiteX139" fmla="*/ 2282325 w 4714957"/>
              <a:gd name="connsiteY139" fmla="*/ 5141983 h 6253045"/>
              <a:gd name="connsiteX140" fmla="*/ 2277252 w 4714957"/>
              <a:gd name="connsiteY140" fmla="*/ 5122336 h 6253045"/>
              <a:gd name="connsiteX141" fmla="*/ 0 w 4714957"/>
              <a:gd name="connsiteY141" fmla="*/ 0 h 6253045"/>
              <a:gd name="connsiteX142" fmla="*/ 86542 w 4714957"/>
              <a:gd name="connsiteY142" fmla="*/ 19375 h 6253045"/>
              <a:gd name="connsiteX143" fmla="*/ 517965 w 4714957"/>
              <a:gd name="connsiteY143" fmla="*/ 697510 h 6253045"/>
              <a:gd name="connsiteX144" fmla="*/ 468881 w 4714957"/>
              <a:gd name="connsiteY144" fmla="*/ 82668 h 6253045"/>
              <a:gd name="connsiteX145" fmla="*/ 539924 w 4714957"/>
              <a:gd name="connsiteY145" fmla="*/ 138210 h 6253045"/>
              <a:gd name="connsiteX146" fmla="*/ 780177 w 4714957"/>
              <a:gd name="connsiteY146" fmla="*/ 1105682 h 6253045"/>
              <a:gd name="connsiteX147" fmla="*/ 1179307 w 4714957"/>
              <a:gd name="connsiteY147" fmla="*/ 1987902 h 6253045"/>
              <a:gd name="connsiteX148" fmla="*/ 1022141 w 4714957"/>
              <a:gd name="connsiteY148" fmla="*/ 220877 h 6253045"/>
              <a:gd name="connsiteX149" fmla="*/ 1261633 w 4714957"/>
              <a:gd name="connsiteY149" fmla="*/ 1189807 h 6253045"/>
              <a:gd name="connsiteX150" fmla="*/ 1365310 w 4714957"/>
              <a:gd name="connsiteY150" fmla="*/ 1772191 h 6253045"/>
              <a:gd name="connsiteX151" fmla="*/ 1404060 w 4714957"/>
              <a:gd name="connsiteY151" fmla="*/ 2193280 h 6253045"/>
              <a:gd name="connsiteX152" fmla="*/ 1704148 w 4714957"/>
              <a:gd name="connsiteY152" fmla="*/ 2890981 h 6253045"/>
              <a:gd name="connsiteX153" fmla="*/ 1803191 w 4714957"/>
              <a:gd name="connsiteY153" fmla="*/ 2600160 h 6253045"/>
              <a:gd name="connsiteX154" fmla="*/ 2002110 w 4714957"/>
              <a:gd name="connsiteY154" fmla="*/ 1946568 h 6253045"/>
              <a:gd name="connsiteX155" fmla="*/ 1424727 w 4714957"/>
              <a:gd name="connsiteY155" fmla="*/ 830552 h 6253045"/>
              <a:gd name="connsiteX156" fmla="*/ 2007277 w 4714957"/>
              <a:gd name="connsiteY156" fmla="*/ 1755398 h 6253045"/>
              <a:gd name="connsiteX157" fmla="*/ 1631820 w 4714957"/>
              <a:gd name="connsiteY157" fmla="*/ 339672 h 6253045"/>
              <a:gd name="connsiteX158" fmla="*/ 2049259 w 4714957"/>
              <a:gd name="connsiteY158" fmla="*/ 1513095 h 6253045"/>
              <a:gd name="connsiteX159" fmla="*/ 2349573 w 4714957"/>
              <a:gd name="connsiteY159" fmla="*/ 868012 h 6253045"/>
              <a:gd name="connsiteX160" fmla="*/ 2120945 w 4714957"/>
              <a:gd name="connsiteY160" fmla="*/ 1615896 h 6253045"/>
              <a:gd name="connsiteX161" fmla="*/ 2035694 w 4714957"/>
              <a:gd name="connsiteY161" fmla="*/ 2346990 h 6253045"/>
              <a:gd name="connsiteX162" fmla="*/ 1847108 w 4714957"/>
              <a:gd name="connsiteY162" fmla="*/ 3017375 h 6253045"/>
              <a:gd name="connsiteX163" fmla="*/ 2234614 w 4714957"/>
              <a:gd name="connsiteY163" fmla="*/ 3571507 h 6253045"/>
              <a:gd name="connsiteX164" fmla="*/ 2490367 w 4714957"/>
              <a:gd name="connsiteY164" fmla="*/ 2269489 h 6253045"/>
              <a:gd name="connsiteX165" fmla="*/ 2571742 w 4714957"/>
              <a:gd name="connsiteY165" fmla="*/ 1122473 h 6253045"/>
              <a:gd name="connsiteX166" fmla="*/ 2628576 w 4714957"/>
              <a:gd name="connsiteY166" fmla="*/ 2326323 h 6253045"/>
              <a:gd name="connsiteX167" fmla="*/ 3137616 w 4714957"/>
              <a:gd name="connsiteY167" fmla="*/ 1131194 h 6253045"/>
              <a:gd name="connsiteX168" fmla="*/ 2682827 w 4714957"/>
              <a:gd name="connsiteY168" fmla="*/ 2716412 h 6253045"/>
              <a:gd name="connsiteX169" fmla="*/ 2454200 w 4714957"/>
              <a:gd name="connsiteY169" fmla="*/ 3521132 h 6253045"/>
              <a:gd name="connsiteX170" fmla="*/ 2517492 w 4714957"/>
              <a:gd name="connsiteY170" fmla="*/ 3388088 h 6253045"/>
              <a:gd name="connsiteX171" fmla="*/ 2908872 w 4714957"/>
              <a:gd name="connsiteY171" fmla="*/ 3142667 h 6253045"/>
              <a:gd name="connsiteX172" fmla="*/ 3026415 w 4714957"/>
              <a:gd name="connsiteY172" fmla="*/ 2764205 h 6253045"/>
              <a:gd name="connsiteX173" fmla="*/ 3502403 w 4714957"/>
              <a:gd name="connsiteY173" fmla="*/ 792370 h 6253045"/>
              <a:gd name="connsiteX174" fmla="*/ 3282655 w 4714957"/>
              <a:gd name="connsiteY174" fmla="*/ 1956576 h 6253045"/>
              <a:gd name="connsiteX175" fmla="*/ 3736841 w 4714957"/>
              <a:gd name="connsiteY175" fmla="*/ 689760 h 6253045"/>
              <a:gd name="connsiteX176" fmla="*/ 3190876 w 4714957"/>
              <a:gd name="connsiteY176" fmla="*/ 2460091 h 6253045"/>
              <a:gd name="connsiteX177" fmla="*/ 3890460 w 4714957"/>
              <a:gd name="connsiteY177" fmla="*/ 1946709 h 6253045"/>
              <a:gd name="connsiteX178" fmla="*/ 4098399 w 4714957"/>
              <a:gd name="connsiteY178" fmla="*/ 1475057 h 6253045"/>
              <a:gd name="connsiteX179" fmla="*/ 4064472 w 4714957"/>
              <a:gd name="connsiteY179" fmla="*/ 1809308 h 6253045"/>
              <a:gd name="connsiteX180" fmla="*/ 4714957 w 4714957"/>
              <a:gd name="connsiteY180" fmla="*/ 1093341 h 6253045"/>
              <a:gd name="connsiteX181" fmla="*/ 4424133 w 4714957"/>
              <a:gd name="connsiteY181" fmla="*/ 1562857 h 6253045"/>
              <a:gd name="connsiteX182" fmla="*/ 4000345 w 4714957"/>
              <a:gd name="connsiteY182" fmla="*/ 1967235 h 6253045"/>
              <a:gd name="connsiteX183" fmla="*/ 3185293 w 4714957"/>
              <a:gd name="connsiteY183" fmla="*/ 2609202 h 6253045"/>
              <a:gd name="connsiteX184" fmla="*/ 3109083 w 4714957"/>
              <a:gd name="connsiteY184" fmla="*/ 2973458 h 6253045"/>
              <a:gd name="connsiteX185" fmla="*/ 2455491 w 4714957"/>
              <a:gd name="connsiteY185" fmla="*/ 3521132 h 6253045"/>
              <a:gd name="connsiteX186" fmla="*/ 2429657 w 4714957"/>
              <a:gd name="connsiteY186" fmla="*/ 4072872 h 6253045"/>
              <a:gd name="connsiteX187" fmla="*/ 2481631 w 4714957"/>
              <a:gd name="connsiteY187" fmla="*/ 4768371 h 6253045"/>
              <a:gd name="connsiteX188" fmla="*/ 2500870 w 4714957"/>
              <a:gd name="connsiteY188" fmla="*/ 4918743 h 6253045"/>
              <a:gd name="connsiteX189" fmla="*/ 2521556 w 4714957"/>
              <a:gd name="connsiteY189" fmla="*/ 5064006 h 6253045"/>
              <a:gd name="connsiteX190" fmla="*/ 2498947 w 4714957"/>
              <a:gd name="connsiteY190" fmla="*/ 5039231 h 6253045"/>
              <a:gd name="connsiteX191" fmla="*/ 2461279 w 4714957"/>
              <a:gd name="connsiteY191" fmla="*/ 5000081 h 6253045"/>
              <a:gd name="connsiteX192" fmla="*/ 2493727 w 4714957"/>
              <a:gd name="connsiteY192" fmla="*/ 5043241 h 6253045"/>
              <a:gd name="connsiteX193" fmla="*/ 2509478 w 4714957"/>
              <a:gd name="connsiteY193" fmla="*/ 5064626 h 6253045"/>
              <a:gd name="connsiteX194" fmla="*/ 2524526 w 4714957"/>
              <a:gd name="connsiteY194" fmla="*/ 5084868 h 6253045"/>
              <a:gd name="connsiteX195" fmla="*/ 2525655 w 4714957"/>
              <a:gd name="connsiteY195" fmla="*/ 5092795 h 6253045"/>
              <a:gd name="connsiteX196" fmla="*/ 2525847 w 4714957"/>
              <a:gd name="connsiteY196" fmla="*/ 5094088 h 6253045"/>
              <a:gd name="connsiteX197" fmla="*/ 2518461 w 4714957"/>
              <a:gd name="connsiteY197" fmla="*/ 5106957 h 6253045"/>
              <a:gd name="connsiteX198" fmla="*/ 2511930 w 4714957"/>
              <a:gd name="connsiteY198" fmla="*/ 5118336 h 6253045"/>
              <a:gd name="connsiteX199" fmla="*/ 2506471 w 4714957"/>
              <a:gd name="connsiteY199" fmla="*/ 5093261 h 6253045"/>
              <a:gd name="connsiteX200" fmla="*/ 2500477 w 4714957"/>
              <a:gd name="connsiteY200" fmla="*/ 5086413 h 6253045"/>
              <a:gd name="connsiteX201" fmla="*/ 2496824 w 4714957"/>
              <a:gd name="connsiteY201" fmla="*/ 5086673 h 6253045"/>
              <a:gd name="connsiteX202" fmla="*/ 2490053 w 4714957"/>
              <a:gd name="connsiteY202" fmla="*/ 5068967 h 6253045"/>
              <a:gd name="connsiteX203" fmla="*/ 2472732 w 4714957"/>
              <a:gd name="connsiteY203" fmla="*/ 5032005 h 6253045"/>
              <a:gd name="connsiteX204" fmla="*/ 2482877 w 4714957"/>
              <a:gd name="connsiteY204" fmla="*/ 5071297 h 6253045"/>
              <a:gd name="connsiteX205" fmla="*/ 2488078 w 4714957"/>
              <a:gd name="connsiteY205" fmla="*/ 5092753 h 6253045"/>
              <a:gd name="connsiteX206" fmla="*/ 2486511 w 4714957"/>
              <a:gd name="connsiteY206" fmla="*/ 5096502 h 6253045"/>
              <a:gd name="connsiteX207" fmla="*/ 2459135 w 4714957"/>
              <a:gd name="connsiteY207" fmla="*/ 5072990 h 6253045"/>
              <a:gd name="connsiteX208" fmla="*/ 2447532 w 4714957"/>
              <a:gd name="connsiteY208" fmla="*/ 5064723 h 6253045"/>
              <a:gd name="connsiteX209" fmla="*/ 2457437 w 4714957"/>
              <a:gd name="connsiteY209" fmla="*/ 5074931 h 6253045"/>
              <a:gd name="connsiteX210" fmla="*/ 2481547 w 4714957"/>
              <a:gd name="connsiteY210" fmla="*/ 5104132 h 6253045"/>
              <a:gd name="connsiteX211" fmla="*/ 2481657 w 4714957"/>
              <a:gd name="connsiteY211" fmla="*/ 5131408 h 6253045"/>
              <a:gd name="connsiteX212" fmla="*/ 2459836 w 4714957"/>
              <a:gd name="connsiteY212" fmla="*/ 5115002 h 6253045"/>
              <a:gd name="connsiteX213" fmla="*/ 2455181 w 4714957"/>
              <a:gd name="connsiteY213" fmla="*/ 5111685 h 6253045"/>
              <a:gd name="connsiteX214" fmla="*/ 2448027 w 4714957"/>
              <a:gd name="connsiteY214" fmla="*/ 5097428 h 6253045"/>
              <a:gd name="connsiteX215" fmla="*/ 2433308 w 4714957"/>
              <a:gd name="connsiteY215" fmla="*/ 5071193 h 6253045"/>
              <a:gd name="connsiteX216" fmla="*/ 2440851 w 4714957"/>
              <a:gd name="connsiteY216" fmla="*/ 5099758 h 6253045"/>
              <a:gd name="connsiteX217" fmla="*/ 2450479 w 4714957"/>
              <a:gd name="connsiteY217" fmla="*/ 5131811 h 6253045"/>
              <a:gd name="connsiteX218" fmla="*/ 2460752 w 4714957"/>
              <a:gd name="connsiteY218" fmla="*/ 5172914 h 6253045"/>
              <a:gd name="connsiteX219" fmla="*/ 2463354 w 4714957"/>
              <a:gd name="connsiteY219" fmla="*/ 5183642 h 6253045"/>
              <a:gd name="connsiteX220" fmla="*/ 2444335 w 4714957"/>
              <a:gd name="connsiteY220" fmla="*/ 5148620 h 6253045"/>
              <a:gd name="connsiteX221" fmla="*/ 2427659 w 4714957"/>
              <a:gd name="connsiteY221" fmla="*/ 5120707 h 6253045"/>
              <a:gd name="connsiteX222" fmla="*/ 2411371 w 4714957"/>
              <a:gd name="connsiteY222" fmla="*/ 5098222 h 6253045"/>
              <a:gd name="connsiteX223" fmla="*/ 2420483 w 4714957"/>
              <a:gd name="connsiteY223" fmla="*/ 5123037 h 6253045"/>
              <a:gd name="connsiteX224" fmla="*/ 2431809 w 4714957"/>
              <a:gd name="connsiteY224" fmla="*/ 5153152 h 6253045"/>
              <a:gd name="connsiteX225" fmla="*/ 2443779 w 4714957"/>
              <a:gd name="connsiteY225" fmla="*/ 5192313 h 6253045"/>
              <a:gd name="connsiteX226" fmla="*/ 2451194 w 4714957"/>
              <a:gd name="connsiteY226" fmla="*/ 5219067 h 6253045"/>
              <a:gd name="connsiteX227" fmla="*/ 2444921 w 4714957"/>
              <a:gd name="connsiteY227" fmla="*/ 5234065 h 6253045"/>
              <a:gd name="connsiteX228" fmla="*/ 2444792 w 4714957"/>
              <a:gd name="connsiteY228" fmla="*/ 5232257 h 6253045"/>
              <a:gd name="connsiteX229" fmla="*/ 2442449 w 4714957"/>
              <a:gd name="connsiteY229" fmla="*/ 5225148 h 6253045"/>
              <a:gd name="connsiteX230" fmla="*/ 2443889 w 4714957"/>
              <a:gd name="connsiteY230" fmla="*/ 5219588 h 6253045"/>
              <a:gd name="connsiteX231" fmla="*/ 2442320 w 4714957"/>
              <a:gd name="connsiteY231" fmla="*/ 5223338 h 6253045"/>
              <a:gd name="connsiteX232" fmla="*/ 2422141 w 4714957"/>
              <a:gd name="connsiteY232" fmla="*/ 5172029 h 6253045"/>
              <a:gd name="connsiteX233" fmla="*/ 2400652 w 4714957"/>
              <a:gd name="connsiteY233" fmla="*/ 5128089 h 6253045"/>
              <a:gd name="connsiteX234" fmla="*/ 2400136 w 4714957"/>
              <a:gd name="connsiteY234" fmla="*/ 5120850 h 6253045"/>
              <a:gd name="connsiteX235" fmla="*/ 2398348 w 4714957"/>
              <a:gd name="connsiteY235" fmla="*/ 5070048 h 6253045"/>
              <a:gd name="connsiteX236" fmla="*/ 2393426 w 4714957"/>
              <a:gd name="connsiteY236" fmla="*/ 5026746 h 6253045"/>
              <a:gd name="connsiteX237" fmla="*/ 2391043 w 4714957"/>
              <a:gd name="connsiteY237" fmla="*/ 5070569 h 6253045"/>
              <a:gd name="connsiteX238" fmla="*/ 2387350 w 4714957"/>
              <a:gd name="connsiteY238" fmla="*/ 5121762 h 6253045"/>
              <a:gd name="connsiteX239" fmla="*/ 2387738 w 4714957"/>
              <a:gd name="connsiteY239" fmla="*/ 5127191 h 6253045"/>
              <a:gd name="connsiteX240" fmla="*/ 2378457 w 4714957"/>
              <a:gd name="connsiteY240" fmla="*/ 5151498 h 6253045"/>
              <a:gd name="connsiteX241" fmla="*/ 2368054 w 4714957"/>
              <a:gd name="connsiteY241" fmla="*/ 5108586 h 6253045"/>
              <a:gd name="connsiteX242" fmla="*/ 2351658 w 4714957"/>
              <a:gd name="connsiteY242" fmla="*/ 5058826 h 6253045"/>
              <a:gd name="connsiteX243" fmla="*/ 2314952 w 4714957"/>
              <a:gd name="connsiteY243" fmla="*/ 4955948 h 6253045"/>
              <a:gd name="connsiteX244" fmla="*/ 2329871 w 4714957"/>
              <a:gd name="connsiteY244" fmla="*/ 5062200 h 6253045"/>
              <a:gd name="connsiteX245" fmla="*/ 2339091 w 4714957"/>
              <a:gd name="connsiteY245" fmla="*/ 5114289 h 6253045"/>
              <a:gd name="connsiteX246" fmla="*/ 2348700 w 4714957"/>
              <a:gd name="connsiteY246" fmla="*/ 5171809 h 6253045"/>
              <a:gd name="connsiteX247" fmla="*/ 2352023 w 4714957"/>
              <a:gd name="connsiteY247" fmla="*/ 5194870 h 6253045"/>
              <a:gd name="connsiteX248" fmla="*/ 2343736 w 4714957"/>
              <a:gd name="connsiteY248" fmla="*/ 5179438 h 6253045"/>
              <a:gd name="connsiteX249" fmla="*/ 2339696 w 4714957"/>
              <a:gd name="connsiteY249" fmla="*/ 5174270 h 6253045"/>
              <a:gd name="connsiteX250" fmla="*/ 2338148 w 4714957"/>
              <a:gd name="connsiteY250" fmla="*/ 5152554 h 6253045"/>
              <a:gd name="connsiteX251" fmla="*/ 2335657 w 4714957"/>
              <a:gd name="connsiteY251" fmla="*/ 5169100 h 6253045"/>
              <a:gd name="connsiteX252" fmla="*/ 2319110 w 4714957"/>
              <a:gd name="connsiteY252" fmla="*/ 5142998 h 6253045"/>
              <a:gd name="connsiteX253" fmla="*/ 2318981 w 4714957"/>
              <a:gd name="connsiteY253" fmla="*/ 5141187 h 6253045"/>
              <a:gd name="connsiteX254" fmla="*/ 2289839 w 4714957"/>
              <a:gd name="connsiteY254" fmla="*/ 5041407 h 6253045"/>
              <a:gd name="connsiteX255" fmla="*/ 2263685 w 4714957"/>
              <a:gd name="connsiteY255" fmla="*/ 4957786 h 6253045"/>
              <a:gd name="connsiteX256" fmla="*/ 2240776 w 4714957"/>
              <a:gd name="connsiteY256" fmla="*/ 4893939 h 6253045"/>
              <a:gd name="connsiteX257" fmla="*/ 2220338 w 4714957"/>
              <a:gd name="connsiteY257" fmla="*/ 4839009 h 6253045"/>
              <a:gd name="connsiteX258" fmla="*/ 2233600 w 4714957"/>
              <a:gd name="connsiteY258" fmla="*/ 4896269 h 6253045"/>
              <a:gd name="connsiteX259" fmla="*/ 2251158 w 4714957"/>
              <a:gd name="connsiteY259" fmla="*/ 4962317 h 6253045"/>
              <a:gd name="connsiteX260" fmla="*/ 2270137 w 4714957"/>
              <a:gd name="connsiteY260" fmla="*/ 5048270 h 6253045"/>
              <a:gd name="connsiteX261" fmla="*/ 2278196 w 4714957"/>
              <a:gd name="connsiteY261" fmla="*/ 5084073 h 6253045"/>
              <a:gd name="connsiteX262" fmla="*/ 2272072 w 4714957"/>
              <a:gd name="connsiteY262" fmla="*/ 5075414 h 6253045"/>
              <a:gd name="connsiteX263" fmla="*/ 2264122 w 4714957"/>
              <a:gd name="connsiteY263" fmla="*/ 5066888 h 6253045"/>
              <a:gd name="connsiteX264" fmla="*/ 2262036 w 4714957"/>
              <a:gd name="connsiteY264" fmla="*/ 5063399 h 6253045"/>
              <a:gd name="connsiteX265" fmla="*/ 2240031 w 4714957"/>
              <a:gd name="connsiteY265" fmla="*/ 5012219 h 6253045"/>
              <a:gd name="connsiteX266" fmla="*/ 2220369 w 4714957"/>
              <a:gd name="connsiteY266" fmla="*/ 4968150 h 6253045"/>
              <a:gd name="connsiteX267" fmla="*/ 2232854 w 4714957"/>
              <a:gd name="connsiteY267" fmla="*/ 5014551 h 6253045"/>
              <a:gd name="connsiteX268" fmla="*/ 2249511 w 4714957"/>
              <a:gd name="connsiteY268" fmla="*/ 5067930 h 6253045"/>
              <a:gd name="connsiteX269" fmla="*/ 2262125 w 4714957"/>
              <a:gd name="connsiteY269" fmla="*/ 5116139 h 6253045"/>
              <a:gd name="connsiteX270" fmla="*/ 2249103 w 4714957"/>
              <a:gd name="connsiteY270" fmla="*/ 5087965 h 6253045"/>
              <a:gd name="connsiteX271" fmla="*/ 2261462 w 4714957"/>
              <a:gd name="connsiteY271" fmla="*/ 5132557 h 6253045"/>
              <a:gd name="connsiteX272" fmla="*/ 2248141 w 4714957"/>
              <a:gd name="connsiteY272" fmla="*/ 5151696 h 6253045"/>
              <a:gd name="connsiteX273" fmla="*/ 2233828 w 4714957"/>
              <a:gd name="connsiteY273" fmla="*/ 5105425 h 6253045"/>
              <a:gd name="connsiteX274" fmla="*/ 2218889 w 4714957"/>
              <a:gd name="connsiteY274" fmla="*/ 5024640 h 6253045"/>
              <a:gd name="connsiteX275" fmla="*/ 2219515 w 4714957"/>
              <a:gd name="connsiteY275" fmla="*/ 5059155 h 6253045"/>
              <a:gd name="connsiteX276" fmla="*/ 2196477 w 4714957"/>
              <a:gd name="connsiteY276" fmla="*/ 4993497 h 6253045"/>
              <a:gd name="connsiteX277" fmla="*/ 2189721 w 4714957"/>
              <a:gd name="connsiteY277" fmla="*/ 4975643 h 6253045"/>
              <a:gd name="connsiteX278" fmla="*/ 2185592 w 4714957"/>
              <a:gd name="connsiteY278" fmla="*/ 4918956 h 6253045"/>
              <a:gd name="connsiteX279" fmla="*/ 2189453 w 4714957"/>
              <a:gd name="connsiteY279" fmla="*/ 4904646 h 6253045"/>
              <a:gd name="connsiteX280" fmla="*/ 2192775 w 4714957"/>
              <a:gd name="connsiteY280" fmla="*/ 4890086 h 6253045"/>
              <a:gd name="connsiteX281" fmla="*/ 2188151 w 4714957"/>
              <a:gd name="connsiteY281" fmla="*/ 4902466 h 6253045"/>
              <a:gd name="connsiteX282" fmla="*/ 2184990 w 4714957"/>
              <a:gd name="connsiteY282" fmla="*/ 4910684 h 6253045"/>
              <a:gd name="connsiteX283" fmla="*/ 2171045 w 4714957"/>
              <a:gd name="connsiteY283" fmla="*/ 4719227 h 6253045"/>
              <a:gd name="connsiteX284" fmla="*/ 2066545 w 4714957"/>
              <a:gd name="connsiteY284" fmla="*/ 3799769 h 6253045"/>
              <a:gd name="connsiteX285" fmla="*/ 2049145 w 4714957"/>
              <a:gd name="connsiteY285" fmla="*/ 3731919 h 6253045"/>
              <a:gd name="connsiteX286" fmla="*/ 1869862 w 4714957"/>
              <a:gd name="connsiteY286" fmla="*/ 3604284 h 6253045"/>
              <a:gd name="connsiteX287" fmla="*/ 1215163 w 4714957"/>
              <a:gd name="connsiteY287" fmla="*/ 3100963 h 6253045"/>
              <a:gd name="connsiteX288" fmla="*/ 798457 w 4714957"/>
              <a:gd name="connsiteY288" fmla="*/ 2334996 h 6253045"/>
              <a:gd name="connsiteX289" fmla="*/ 117767 w 4714957"/>
              <a:gd name="connsiteY289" fmla="*/ 1769072 h 6253045"/>
              <a:gd name="connsiteX290" fmla="*/ 198502 w 4714957"/>
              <a:gd name="connsiteY290" fmla="*/ 1760808 h 6253045"/>
              <a:gd name="connsiteX291" fmla="*/ 736299 w 4714957"/>
              <a:gd name="connsiteY291" fmla="*/ 2224123 h 6253045"/>
              <a:gd name="connsiteX292" fmla="*/ 552533 w 4714957"/>
              <a:gd name="connsiteY292" fmla="*/ 1743192 h 6253045"/>
              <a:gd name="connsiteX293" fmla="*/ 666033 w 4714957"/>
              <a:gd name="connsiteY293" fmla="*/ 1737671 h 6253045"/>
              <a:gd name="connsiteX294" fmla="*/ 630806 w 4714957"/>
              <a:gd name="connsiteY294" fmla="*/ 1764212 h 6253045"/>
              <a:gd name="connsiteX295" fmla="*/ 984220 w 4714957"/>
              <a:gd name="connsiteY295" fmla="*/ 2534441 h 6253045"/>
              <a:gd name="connsiteX296" fmla="*/ 1441258 w 4714957"/>
              <a:gd name="connsiteY296" fmla="*/ 3166025 h 6253045"/>
              <a:gd name="connsiteX297" fmla="*/ 1658080 w 4714957"/>
              <a:gd name="connsiteY297" fmla="*/ 3255236 h 6253045"/>
              <a:gd name="connsiteX298" fmla="*/ 1674724 w 4714957"/>
              <a:gd name="connsiteY298" fmla="*/ 3257908 h 6253045"/>
              <a:gd name="connsiteX299" fmla="*/ 1661188 w 4714957"/>
              <a:gd name="connsiteY299" fmla="*/ 3241257 h 6253045"/>
              <a:gd name="connsiteX300" fmla="*/ 1587479 w 4714957"/>
              <a:gd name="connsiteY300" fmla="*/ 3142667 h 6253045"/>
              <a:gd name="connsiteX301" fmla="*/ 948096 w 4714957"/>
              <a:gd name="connsiteY301" fmla="*/ 1803192 h 6253045"/>
              <a:gd name="connsiteX302" fmla="*/ 581258 w 4714957"/>
              <a:gd name="connsiteY302" fmla="*/ 857679 h 6253045"/>
              <a:gd name="connsiteX303" fmla="*/ 0 w 4714957"/>
              <a:gd name="connsiteY303" fmla="*/ 0 h 625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4714957" h="6253045">
                <a:moveTo>
                  <a:pt x="2224071" y="5682709"/>
                </a:moveTo>
                <a:lnTo>
                  <a:pt x="2609077" y="5655257"/>
                </a:lnTo>
                <a:lnTo>
                  <a:pt x="2614000" y="5688938"/>
                </a:lnTo>
                <a:cubicBezTo>
                  <a:pt x="2643088" y="5892528"/>
                  <a:pt x="2668924" y="6090779"/>
                  <a:pt x="2682827" y="6253045"/>
                </a:cubicBezTo>
                <a:cubicBezTo>
                  <a:pt x="2500701" y="6242710"/>
                  <a:pt x="2318572" y="6255627"/>
                  <a:pt x="2137736" y="6246586"/>
                </a:cubicBezTo>
                <a:cubicBezTo>
                  <a:pt x="2158081" y="6051864"/>
                  <a:pt x="2208215" y="5888386"/>
                  <a:pt x="2223836" y="5708196"/>
                </a:cubicBezTo>
                <a:close/>
                <a:moveTo>
                  <a:pt x="2212973" y="5328795"/>
                </a:moveTo>
                <a:lnTo>
                  <a:pt x="2213172" y="5330621"/>
                </a:lnTo>
                <a:lnTo>
                  <a:pt x="2213117" y="5331050"/>
                </a:lnTo>
                <a:close/>
                <a:moveTo>
                  <a:pt x="2303071" y="5304204"/>
                </a:moveTo>
                <a:cubicBezTo>
                  <a:pt x="2305283" y="5309502"/>
                  <a:pt x="2305670" y="5314932"/>
                  <a:pt x="2308014" y="5322041"/>
                </a:cubicBezTo>
                <a:cubicBezTo>
                  <a:pt x="2310226" y="5327339"/>
                  <a:pt x="2310742" y="5334577"/>
                  <a:pt x="2312957" y="5339877"/>
                </a:cubicBezTo>
                <a:cubicBezTo>
                  <a:pt x="2313215" y="5343497"/>
                  <a:pt x="2311646" y="5347246"/>
                  <a:pt x="2312033" y="5352675"/>
                </a:cubicBezTo>
                <a:cubicBezTo>
                  <a:pt x="2312033" y="5352675"/>
                  <a:pt x="2312033" y="5352675"/>
                  <a:pt x="2312162" y="5354485"/>
                </a:cubicBezTo>
                <a:cubicBezTo>
                  <a:pt x="2310595" y="5358234"/>
                  <a:pt x="2309025" y="5361984"/>
                  <a:pt x="2309283" y="5365603"/>
                </a:cubicBezTo>
                <a:cubicBezTo>
                  <a:pt x="2307071" y="5360304"/>
                  <a:pt x="2303160" y="5356945"/>
                  <a:pt x="2301075" y="5353456"/>
                </a:cubicBezTo>
                <a:cubicBezTo>
                  <a:pt x="2300946" y="5351647"/>
                  <a:pt x="2300816" y="5349836"/>
                  <a:pt x="2300816" y="5349836"/>
                </a:cubicBezTo>
                <a:cubicBezTo>
                  <a:pt x="2301612" y="5335229"/>
                  <a:pt x="2302276" y="5318812"/>
                  <a:pt x="2303071" y="5304204"/>
                </a:cubicBezTo>
                <a:close/>
                <a:moveTo>
                  <a:pt x="2533856" y="5271378"/>
                </a:moveTo>
                <a:cubicBezTo>
                  <a:pt x="2538928" y="5291025"/>
                  <a:pt x="2542175" y="5310800"/>
                  <a:pt x="2549201" y="5332126"/>
                </a:cubicBezTo>
                <a:cubicBezTo>
                  <a:pt x="2549201" y="5332126"/>
                  <a:pt x="2549330" y="5333937"/>
                  <a:pt x="2549330" y="5333937"/>
                </a:cubicBezTo>
                <a:cubicBezTo>
                  <a:pt x="2547634" y="5335876"/>
                  <a:pt x="2546065" y="5339625"/>
                  <a:pt x="2546194" y="5341436"/>
                </a:cubicBezTo>
                <a:cubicBezTo>
                  <a:pt x="2543981" y="5336136"/>
                  <a:pt x="2540071" y="5332777"/>
                  <a:pt x="2537856" y="5327479"/>
                </a:cubicBezTo>
                <a:cubicBezTo>
                  <a:pt x="2536695" y="5311191"/>
                  <a:pt x="2535404" y="5293094"/>
                  <a:pt x="2534372" y="5278616"/>
                </a:cubicBezTo>
                <a:cubicBezTo>
                  <a:pt x="2534114" y="5274997"/>
                  <a:pt x="2533985" y="5273189"/>
                  <a:pt x="2533856" y="5271378"/>
                </a:cubicBezTo>
                <a:close/>
                <a:moveTo>
                  <a:pt x="2398189" y="5273776"/>
                </a:moveTo>
                <a:cubicBezTo>
                  <a:pt x="2398447" y="5277395"/>
                  <a:pt x="2400533" y="5280884"/>
                  <a:pt x="2402616" y="5284373"/>
                </a:cubicBezTo>
                <a:cubicBezTo>
                  <a:pt x="2404960" y="5291481"/>
                  <a:pt x="2409258" y="5300271"/>
                  <a:pt x="2411599" y="5307380"/>
                </a:cubicBezTo>
                <a:cubicBezTo>
                  <a:pt x="2410032" y="5311129"/>
                  <a:pt x="2410290" y="5314748"/>
                  <a:pt x="2408721" y="5318498"/>
                </a:cubicBezTo>
                <a:cubicBezTo>
                  <a:pt x="2406637" y="5315009"/>
                  <a:pt x="2406508" y="5313198"/>
                  <a:pt x="2404422" y="5309709"/>
                </a:cubicBezTo>
                <a:cubicBezTo>
                  <a:pt x="2404293" y="5307900"/>
                  <a:pt x="2404035" y="5304281"/>
                  <a:pt x="2403906" y="5302470"/>
                </a:cubicBezTo>
                <a:cubicBezTo>
                  <a:pt x="2401436" y="5293553"/>
                  <a:pt x="2400662" y="5282695"/>
                  <a:pt x="2398189" y="5273776"/>
                </a:cubicBezTo>
                <a:close/>
                <a:moveTo>
                  <a:pt x="2454826" y="5244273"/>
                </a:moveTo>
                <a:cubicBezTo>
                  <a:pt x="2454955" y="5246083"/>
                  <a:pt x="2454955" y="5246083"/>
                  <a:pt x="2455084" y="5247892"/>
                </a:cubicBezTo>
                <a:cubicBezTo>
                  <a:pt x="2455343" y="5251511"/>
                  <a:pt x="2457557" y="5256811"/>
                  <a:pt x="2457944" y="5262239"/>
                </a:cubicBezTo>
                <a:cubicBezTo>
                  <a:pt x="2456375" y="5265989"/>
                  <a:pt x="2454936" y="5271549"/>
                  <a:pt x="2453496" y="5277108"/>
                </a:cubicBezTo>
                <a:cubicBezTo>
                  <a:pt x="2451283" y="5271810"/>
                  <a:pt x="2450896" y="5266380"/>
                  <a:pt x="2448811" y="5262890"/>
                </a:cubicBezTo>
                <a:cubicBezTo>
                  <a:pt x="2450380" y="5259141"/>
                  <a:pt x="2451948" y="5255391"/>
                  <a:pt x="2453517" y="5251642"/>
                </a:cubicBezTo>
                <a:cubicBezTo>
                  <a:pt x="2453388" y="5249833"/>
                  <a:pt x="2454955" y="5246083"/>
                  <a:pt x="2454826" y="5244273"/>
                </a:cubicBezTo>
                <a:close/>
                <a:moveTo>
                  <a:pt x="2337036" y="5239940"/>
                </a:moveTo>
                <a:cubicBezTo>
                  <a:pt x="2339250" y="5245238"/>
                  <a:pt x="2341334" y="5248727"/>
                  <a:pt x="2343419" y="5252216"/>
                </a:cubicBezTo>
                <a:cubicBezTo>
                  <a:pt x="2343548" y="5254027"/>
                  <a:pt x="2341721" y="5254157"/>
                  <a:pt x="2341850" y="5255966"/>
                </a:cubicBezTo>
                <a:cubicBezTo>
                  <a:pt x="2339638" y="5250668"/>
                  <a:pt x="2339250" y="5245238"/>
                  <a:pt x="2337036" y="5239940"/>
                </a:cubicBezTo>
                <a:close/>
                <a:moveTo>
                  <a:pt x="2509896" y="5218519"/>
                </a:moveTo>
                <a:cubicBezTo>
                  <a:pt x="2509896" y="5218519"/>
                  <a:pt x="2511850" y="5220200"/>
                  <a:pt x="2511850" y="5220200"/>
                </a:cubicBezTo>
                <a:cubicBezTo>
                  <a:pt x="2513807" y="5221878"/>
                  <a:pt x="2514065" y="5225498"/>
                  <a:pt x="2516148" y="5228987"/>
                </a:cubicBezTo>
                <a:cubicBezTo>
                  <a:pt x="2515097" y="5239975"/>
                  <a:pt x="2514173" y="5252775"/>
                  <a:pt x="2513380" y="5267382"/>
                </a:cubicBezTo>
                <a:cubicBezTo>
                  <a:pt x="2512606" y="5256524"/>
                  <a:pt x="2510004" y="5245796"/>
                  <a:pt x="2509359" y="5236747"/>
                </a:cubicBezTo>
                <a:lnTo>
                  <a:pt x="2508456" y="5224080"/>
                </a:lnTo>
                <a:cubicBezTo>
                  <a:pt x="2508327" y="5222269"/>
                  <a:pt x="2510154" y="5222139"/>
                  <a:pt x="2510025" y="5220330"/>
                </a:cubicBezTo>
                <a:cubicBezTo>
                  <a:pt x="2510025" y="5220330"/>
                  <a:pt x="2509896" y="5218519"/>
                  <a:pt x="2509896" y="5218519"/>
                </a:cubicBezTo>
                <a:close/>
                <a:moveTo>
                  <a:pt x="2505082" y="5202494"/>
                </a:moveTo>
                <a:lnTo>
                  <a:pt x="2510947" y="5207531"/>
                </a:lnTo>
                <a:lnTo>
                  <a:pt x="2514773" y="5209684"/>
                </a:lnTo>
                <a:lnTo>
                  <a:pt x="2518769" y="5214249"/>
                </a:lnTo>
                <a:cubicBezTo>
                  <a:pt x="2517201" y="5217999"/>
                  <a:pt x="2517331" y="5219809"/>
                  <a:pt x="2517460" y="5221618"/>
                </a:cubicBezTo>
                <a:cubicBezTo>
                  <a:pt x="2517331" y="5219809"/>
                  <a:pt x="2517331" y="5219809"/>
                  <a:pt x="2517201" y="5217999"/>
                </a:cubicBezTo>
                <a:cubicBezTo>
                  <a:pt x="2517072" y="5216190"/>
                  <a:pt x="2515116" y="5214510"/>
                  <a:pt x="2513161" y="5212831"/>
                </a:cubicBezTo>
                <a:cubicBezTo>
                  <a:pt x="2511334" y="5212961"/>
                  <a:pt x="2509380" y="5211281"/>
                  <a:pt x="2507682" y="5213222"/>
                </a:cubicBezTo>
                <a:cubicBezTo>
                  <a:pt x="2507682" y="5213222"/>
                  <a:pt x="2507682" y="5213222"/>
                  <a:pt x="2505856" y="5213352"/>
                </a:cubicBezTo>
                <a:close/>
                <a:moveTo>
                  <a:pt x="2352023" y="5194870"/>
                </a:moveTo>
                <a:lnTo>
                  <a:pt x="2352203" y="5195205"/>
                </a:lnTo>
                <a:lnTo>
                  <a:pt x="2352332" y="5197014"/>
                </a:lnTo>
                <a:close/>
                <a:moveTo>
                  <a:pt x="2508883" y="5178576"/>
                </a:moveTo>
                <a:cubicBezTo>
                  <a:pt x="2509012" y="5180387"/>
                  <a:pt x="2510839" y="5180257"/>
                  <a:pt x="2510968" y="5182065"/>
                </a:cubicBezTo>
                <a:cubicBezTo>
                  <a:pt x="2511097" y="5183876"/>
                  <a:pt x="2511226" y="5185685"/>
                  <a:pt x="2511355" y="5187495"/>
                </a:cubicBezTo>
                <a:cubicBezTo>
                  <a:pt x="2513697" y="5194604"/>
                  <a:pt x="2514342" y="5203651"/>
                  <a:pt x="2516685" y="5210760"/>
                </a:cubicBezTo>
                <a:lnTo>
                  <a:pt x="2514773" y="5209684"/>
                </a:lnTo>
                <a:lnTo>
                  <a:pt x="2512774" y="5207401"/>
                </a:lnTo>
                <a:cubicBezTo>
                  <a:pt x="2508864" y="5204042"/>
                  <a:pt x="2506907" y="5202364"/>
                  <a:pt x="2504953" y="5200683"/>
                </a:cubicBezTo>
                <a:lnTo>
                  <a:pt x="2505082" y="5202494"/>
                </a:lnTo>
                <a:lnTo>
                  <a:pt x="2503126" y="5200813"/>
                </a:lnTo>
                <a:lnTo>
                  <a:pt x="2502609" y="5193575"/>
                </a:lnTo>
                <a:cubicBezTo>
                  <a:pt x="2506004" y="5189695"/>
                  <a:pt x="2507444" y="5184136"/>
                  <a:pt x="2508883" y="5178576"/>
                </a:cubicBezTo>
                <a:close/>
                <a:moveTo>
                  <a:pt x="2211058" y="5197994"/>
                </a:moveTo>
                <a:lnTo>
                  <a:pt x="2212883" y="5197864"/>
                </a:lnTo>
                <a:lnTo>
                  <a:pt x="2214711" y="5197733"/>
                </a:lnTo>
                <a:cubicBezTo>
                  <a:pt x="2216923" y="5203031"/>
                  <a:pt x="2218880" y="5204712"/>
                  <a:pt x="2219138" y="5208331"/>
                </a:cubicBezTo>
                <a:cubicBezTo>
                  <a:pt x="2217439" y="5210270"/>
                  <a:pt x="2217568" y="5212080"/>
                  <a:pt x="2215743" y="5212211"/>
                </a:cubicBezTo>
                <a:cubicBezTo>
                  <a:pt x="2213528" y="5206911"/>
                  <a:pt x="2213270" y="5203291"/>
                  <a:pt x="2211058" y="5197994"/>
                </a:cubicBezTo>
                <a:close/>
                <a:moveTo>
                  <a:pt x="2381851" y="5147618"/>
                </a:moveTo>
                <a:cubicBezTo>
                  <a:pt x="2380800" y="5158606"/>
                  <a:pt x="2379747" y="5169595"/>
                  <a:pt x="2378696" y="5180583"/>
                </a:cubicBezTo>
                <a:cubicBezTo>
                  <a:pt x="2378567" y="5178774"/>
                  <a:pt x="2378567" y="5178774"/>
                  <a:pt x="2378438" y="5176964"/>
                </a:cubicBezTo>
                <a:cubicBezTo>
                  <a:pt x="2378438" y="5176964"/>
                  <a:pt x="2378309" y="5175155"/>
                  <a:pt x="2378309" y="5175155"/>
                </a:cubicBezTo>
                <a:cubicBezTo>
                  <a:pt x="2379360" y="5164167"/>
                  <a:pt x="2380542" y="5154987"/>
                  <a:pt x="2381851" y="5147618"/>
                </a:cubicBezTo>
                <a:close/>
                <a:moveTo>
                  <a:pt x="2261312" y="5156213"/>
                </a:moveTo>
                <a:cubicBezTo>
                  <a:pt x="2268340" y="5177539"/>
                  <a:pt x="2275754" y="5204294"/>
                  <a:pt x="2285253" y="5234537"/>
                </a:cubicBezTo>
                <a:cubicBezTo>
                  <a:pt x="2284072" y="5243717"/>
                  <a:pt x="2283020" y="5254705"/>
                  <a:pt x="2283665" y="5263752"/>
                </a:cubicBezTo>
                <a:cubicBezTo>
                  <a:pt x="2282485" y="5272932"/>
                  <a:pt x="2281431" y="5283920"/>
                  <a:pt x="2280251" y="5293098"/>
                </a:cubicBezTo>
                <a:cubicBezTo>
                  <a:pt x="2280251" y="5293098"/>
                  <a:pt x="2280251" y="5293098"/>
                  <a:pt x="2280122" y="5291290"/>
                </a:cubicBezTo>
                <a:cubicBezTo>
                  <a:pt x="2277263" y="5276942"/>
                  <a:pt x="2276617" y="5267893"/>
                  <a:pt x="2276617" y="5267893"/>
                </a:cubicBezTo>
                <a:cubicBezTo>
                  <a:pt x="2276617" y="5267893"/>
                  <a:pt x="2276875" y="5271512"/>
                  <a:pt x="2277263" y="5276942"/>
                </a:cubicBezTo>
                <a:cubicBezTo>
                  <a:pt x="2272319" y="5259106"/>
                  <a:pt x="2267505" y="5243078"/>
                  <a:pt x="2262562" y="5225241"/>
                </a:cubicBezTo>
                <a:cubicBezTo>
                  <a:pt x="2257877" y="5211024"/>
                  <a:pt x="2254891" y="5194868"/>
                  <a:pt x="2250206" y="5180651"/>
                </a:cubicBezTo>
                <a:cubicBezTo>
                  <a:pt x="2253213" y="5171341"/>
                  <a:pt x="2256350" y="5163842"/>
                  <a:pt x="2261312" y="5156213"/>
                </a:cubicBezTo>
                <a:close/>
                <a:moveTo>
                  <a:pt x="2396333" y="5144767"/>
                </a:moveTo>
                <a:cubicBezTo>
                  <a:pt x="2398548" y="5150065"/>
                  <a:pt x="2400760" y="5155365"/>
                  <a:pt x="2403104" y="5162474"/>
                </a:cubicBezTo>
                <a:cubicBezTo>
                  <a:pt x="2403620" y="5169712"/>
                  <a:pt x="2406090" y="5178630"/>
                  <a:pt x="2408821" y="5191168"/>
                </a:cubicBezTo>
                <a:cubicBezTo>
                  <a:pt x="2411549" y="5203705"/>
                  <a:pt x="2412711" y="5219993"/>
                  <a:pt x="2414001" y="5238090"/>
                </a:cubicBezTo>
                <a:cubicBezTo>
                  <a:pt x="2416732" y="5250627"/>
                  <a:pt x="2416066" y="5267045"/>
                  <a:pt x="2417098" y="5281523"/>
                </a:cubicBezTo>
                <a:cubicBezTo>
                  <a:pt x="2416969" y="5279712"/>
                  <a:pt x="2415014" y="5278033"/>
                  <a:pt x="2414885" y="5276223"/>
                </a:cubicBezTo>
                <a:cubicBezTo>
                  <a:pt x="2408502" y="5263947"/>
                  <a:pt x="2402250" y="5253479"/>
                  <a:pt x="2395996" y="5243012"/>
                </a:cubicBezTo>
                <a:cubicBezTo>
                  <a:pt x="2397178" y="5233832"/>
                  <a:pt x="2398100" y="5221035"/>
                  <a:pt x="2397455" y="5211985"/>
                </a:cubicBezTo>
                <a:cubicBezTo>
                  <a:pt x="2397326" y="5210177"/>
                  <a:pt x="2397196" y="5208366"/>
                  <a:pt x="2397068" y="5206558"/>
                </a:cubicBezTo>
                <a:cubicBezTo>
                  <a:pt x="2396938" y="5204747"/>
                  <a:pt x="2396680" y="5201128"/>
                  <a:pt x="2396551" y="5199319"/>
                </a:cubicBezTo>
                <a:cubicBezTo>
                  <a:pt x="2396960" y="5179281"/>
                  <a:pt x="2397495" y="5161054"/>
                  <a:pt x="2396333" y="5144767"/>
                </a:cubicBezTo>
                <a:close/>
                <a:moveTo>
                  <a:pt x="2498093" y="5130236"/>
                </a:moveTo>
                <a:cubicBezTo>
                  <a:pt x="2498351" y="5133856"/>
                  <a:pt x="2498480" y="5135665"/>
                  <a:pt x="2500437" y="5137345"/>
                </a:cubicBezTo>
                <a:cubicBezTo>
                  <a:pt x="2502649" y="5142643"/>
                  <a:pt x="2503036" y="5148073"/>
                  <a:pt x="2505251" y="5153370"/>
                </a:cubicBezTo>
                <a:cubicBezTo>
                  <a:pt x="2505380" y="5155181"/>
                  <a:pt x="2503681" y="5157120"/>
                  <a:pt x="2503681" y="5157120"/>
                </a:cubicBezTo>
                <a:cubicBezTo>
                  <a:pt x="2501727" y="5155442"/>
                  <a:pt x="2501727" y="5155442"/>
                  <a:pt x="2499771" y="5153761"/>
                </a:cubicBezTo>
                <a:close/>
                <a:moveTo>
                  <a:pt x="2529188" y="5116541"/>
                </a:moveTo>
                <a:lnTo>
                  <a:pt x="2538039" y="5176042"/>
                </a:lnTo>
                <a:lnTo>
                  <a:pt x="2531852" y="5166025"/>
                </a:lnTo>
                <a:cubicBezTo>
                  <a:pt x="2527812" y="5160857"/>
                  <a:pt x="2523772" y="5155687"/>
                  <a:pt x="2519733" y="5150520"/>
                </a:cubicBezTo>
                <a:cubicBezTo>
                  <a:pt x="2519733" y="5150520"/>
                  <a:pt x="2519604" y="5148709"/>
                  <a:pt x="2519604" y="5148709"/>
                </a:cubicBezTo>
                <a:cubicBezTo>
                  <a:pt x="2522482" y="5137591"/>
                  <a:pt x="2525619" y="5130091"/>
                  <a:pt x="2526928" y="5122723"/>
                </a:cubicBezTo>
                <a:close/>
                <a:moveTo>
                  <a:pt x="2200496" y="5135693"/>
                </a:moveTo>
                <a:lnTo>
                  <a:pt x="2216149" y="5192173"/>
                </a:lnTo>
                <a:cubicBezTo>
                  <a:pt x="2214323" y="5192303"/>
                  <a:pt x="2212367" y="5190625"/>
                  <a:pt x="2212367" y="5190625"/>
                </a:cubicBezTo>
                <a:cubicBezTo>
                  <a:pt x="2209342" y="5180381"/>
                  <a:pt x="2206610" y="5171027"/>
                  <a:pt x="2204214" y="5162757"/>
                </a:cubicBezTo>
                <a:lnTo>
                  <a:pt x="2201696" y="5153999"/>
                </a:lnTo>
                <a:close/>
                <a:moveTo>
                  <a:pt x="2456538" y="5114390"/>
                </a:moveTo>
                <a:lnTo>
                  <a:pt x="2459833" y="5118185"/>
                </a:lnTo>
                <a:cubicBezTo>
                  <a:pt x="2464574" y="5123531"/>
                  <a:pt x="2471547" y="5131219"/>
                  <a:pt x="2480475" y="5140586"/>
                </a:cubicBezTo>
                <a:cubicBezTo>
                  <a:pt x="2480991" y="5147825"/>
                  <a:pt x="2479811" y="5157004"/>
                  <a:pt x="2480327" y="5164243"/>
                </a:cubicBezTo>
                <a:cubicBezTo>
                  <a:pt x="2480585" y="5167862"/>
                  <a:pt x="2480843" y="5171482"/>
                  <a:pt x="2481230" y="5176910"/>
                </a:cubicBezTo>
                <a:cubicBezTo>
                  <a:pt x="2480972" y="5173291"/>
                  <a:pt x="2479016" y="5171612"/>
                  <a:pt x="2478758" y="5167993"/>
                </a:cubicBezTo>
                <a:cubicBezTo>
                  <a:pt x="2478758" y="5167993"/>
                  <a:pt x="2478629" y="5166182"/>
                  <a:pt x="2478629" y="5166182"/>
                </a:cubicBezTo>
                <a:cubicBezTo>
                  <a:pt x="2473944" y="5151965"/>
                  <a:pt x="2467562" y="5139689"/>
                  <a:pt x="2463006" y="5127280"/>
                </a:cubicBezTo>
                <a:close/>
                <a:moveTo>
                  <a:pt x="2505806" y="5109678"/>
                </a:moveTo>
                <a:cubicBezTo>
                  <a:pt x="2506064" y="5113297"/>
                  <a:pt x="2508277" y="5118597"/>
                  <a:pt x="2512446" y="5125575"/>
                </a:cubicBezTo>
                <a:cubicBezTo>
                  <a:pt x="2512575" y="5127384"/>
                  <a:pt x="2514661" y="5130873"/>
                  <a:pt x="2514790" y="5132684"/>
                </a:cubicBezTo>
                <a:cubicBezTo>
                  <a:pt x="2512317" y="5123764"/>
                  <a:pt x="2509976" y="5116656"/>
                  <a:pt x="2505806" y="5109678"/>
                </a:cubicBezTo>
                <a:close/>
                <a:moveTo>
                  <a:pt x="2452583" y="5109834"/>
                </a:moveTo>
                <a:lnTo>
                  <a:pt x="2455181" y="5111685"/>
                </a:lnTo>
                <a:lnTo>
                  <a:pt x="2456538" y="5114390"/>
                </a:lnTo>
                <a:close/>
                <a:moveTo>
                  <a:pt x="2277252" y="5122336"/>
                </a:moveTo>
                <a:cubicBezTo>
                  <a:pt x="2277382" y="5124147"/>
                  <a:pt x="2279338" y="5125825"/>
                  <a:pt x="2279467" y="5127636"/>
                </a:cubicBezTo>
                <a:cubicBezTo>
                  <a:pt x="2279854" y="5133064"/>
                  <a:pt x="2282067" y="5138364"/>
                  <a:pt x="2282325" y="5141983"/>
                </a:cubicBezTo>
                <a:cubicBezTo>
                  <a:pt x="2281809" y="5134744"/>
                  <a:pt x="2279596" y="5129445"/>
                  <a:pt x="2277252" y="5122336"/>
                </a:cubicBezTo>
                <a:close/>
                <a:moveTo>
                  <a:pt x="0" y="0"/>
                </a:moveTo>
                <a:cubicBezTo>
                  <a:pt x="29708" y="7750"/>
                  <a:pt x="58125" y="12917"/>
                  <a:pt x="86542" y="19375"/>
                </a:cubicBezTo>
                <a:cubicBezTo>
                  <a:pt x="198920" y="275128"/>
                  <a:pt x="310004" y="506340"/>
                  <a:pt x="517965" y="697510"/>
                </a:cubicBezTo>
                <a:cubicBezTo>
                  <a:pt x="439173" y="501174"/>
                  <a:pt x="468881" y="290628"/>
                  <a:pt x="468881" y="82668"/>
                </a:cubicBezTo>
                <a:lnTo>
                  <a:pt x="539924" y="138210"/>
                </a:lnTo>
                <a:cubicBezTo>
                  <a:pt x="546382" y="530882"/>
                  <a:pt x="641966" y="747885"/>
                  <a:pt x="780177" y="1105682"/>
                </a:cubicBezTo>
                <a:cubicBezTo>
                  <a:pt x="896429" y="1405353"/>
                  <a:pt x="1019138" y="1710190"/>
                  <a:pt x="1179307" y="1987902"/>
                </a:cubicBezTo>
                <a:cubicBezTo>
                  <a:pt x="1228391" y="1316226"/>
                  <a:pt x="1141850" y="599446"/>
                  <a:pt x="1022141" y="220877"/>
                </a:cubicBezTo>
                <a:cubicBezTo>
                  <a:pt x="1170157" y="436867"/>
                  <a:pt x="1208459" y="931255"/>
                  <a:pt x="1261633" y="1189807"/>
                </a:cubicBezTo>
                <a:cubicBezTo>
                  <a:pt x="1314807" y="1448360"/>
                  <a:pt x="1341572" y="1604946"/>
                  <a:pt x="1365310" y="1772191"/>
                </a:cubicBezTo>
                <a:cubicBezTo>
                  <a:pt x="1389046" y="1939436"/>
                  <a:pt x="1371769" y="1987902"/>
                  <a:pt x="1404060" y="2193280"/>
                </a:cubicBezTo>
                <a:cubicBezTo>
                  <a:pt x="1460533" y="2379745"/>
                  <a:pt x="1637626" y="2823168"/>
                  <a:pt x="1704148" y="2890981"/>
                </a:cubicBezTo>
                <a:cubicBezTo>
                  <a:pt x="1770671" y="2958794"/>
                  <a:pt x="1753531" y="2757563"/>
                  <a:pt x="1803191" y="2600160"/>
                </a:cubicBezTo>
                <a:cubicBezTo>
                  <a:pt x="1852851" y="2442758"/>
                  <a:pt x="1991777" y="2144196"/>
                  <a:pt x="2002110" y="1946568"/>
                </a:cubicBezTo>
                <a:cubicBezTo>
                  <a:pt x="1939033" y="1651634"/>
                  <a:pt x="1423866" y="862414"/>
                  <a:pt x="1424727" y="830552"/>
                </a:cubicBezTo>
                <a:cubicBezTo>
                  <a:pt x="1425588" y="798691"/>
                  <a:pt x="1847313" y="1494640"/>
                  <a:pt x="2007277" y="1755398"/>
                </a:cubicBezTo>
                <a:cubicBezTo>
                  <a:pt x="1908389" y="1275993"/>
                  <a:pt x="1714939" y="581630"/>
                  <a:pt x="1631820" y="339672"/>
                </a:cubicBezTo>
                <a:cubicBezTo>
                  <a:pt x="1904992" y="772136"/>
                  <a:pt x="2002501" y="1394277"/>
                  <a:pt x="2049259" y="1513095"/>
                </a:cubicBezTo>
                <a:cubicBezTo>
                  <a:pt x="2168885" y="1601152"/>
                  <a:pt x="2362031" y="672511"/>
                  <a:pt x="2349573" y="868012"/>
                </a:cubicBezTo>
                <a:cubicBezTo>
                  <a:pt x="2337114" y="1063513"/>
                  <a:pt x="2206197" y="1413103"/>
                  <a:pt x="2120945" y="1615896"/>
                </a:cubicBezTo>
                <a:cubicBezTo>
                  <a:pt x="2132570" y="1799316"/>
                  <a:pt x="2097695" y="2232031"/>
                  <a:pt x="2035694" y="2346990"/>
                </a:cubicBezTo>
                <a:cubicBezTo>
                  <a:pt x="1953026" y="2500701"/>
                  <a:pt x="1845816" y="3016083"/>
                  <a:pt x="1847108" y="3017375"/>
                </a:cubicBezTo>
                <a:cubicBezTo>
                  <a:pt x="1880261" y="3221461"/>
                  <a:pt x="2132230" y="3406655"/>
                  <a:pt x="2234614" y="3571507"/>
                </a:cubicBezTo>
                <a:cubicBezTo>
                  <a:pt x="2570451" y="2809413"/>
                  <a:pt x="2496825" y="3114250"/>
                  <a:pt x="2490367" y="2269489"/>
                </a:cubicBezTo>
                <a:cubicBezTo>
                  <a:pt x="2464532" y="1957815"/>
                  <a:pt x="2437734" y="1436274"/>
                  <a:pt x="2571742" y="1122473"/>
                </a:cubicBezTo>
                <a:cubicBezTo>
                  <a:pt x="2522402" y="1556543"/>
                  <a:pt x="2547935" y="2229175"/>
                  <a:pt x="2628576" y="2326323"/>
                </a:cubicBezTo>
                <a:cubicBezTo>
                  <a:pt x="2709218" y="2423471"/>
                  <a:pt x="3114100" y="1042055"/>
                  <a:pt x="3137616" y="1131194"/>
                </a:cubicBezTo>
                <a:cubicBezTo>
                  <a:pt x="3161133" y="1220333"/>
                  <a:pt x="2691384" y="2486964"/>
                  <a:pt x="2682827" y="2716412"/>
                </a:cubicBezTo>
                <a:cubicBezTo>
                  <a:pt x="2695744" y="2992832"/>
                  <a:pt x="2576909" y="3267961"/>
                  <a:pt x="2454200" y="3521132"/>
                </a:cubicBezTo>
                <a:cubicBezTo>
                  <a:pt x="2474867" y="3478506"/>
                  <a:pt x="2494241" y="3430714"/>
                  <a:pt x="2517492" y="3388088"/>
                </a:cubicBezTo>
                <a:cubicBezTo>
                  <a:pt x="2690577" y="3351920"/>
                  <a:pt x="2833955" y="3317045"/>
                  <a:pt x="2908872" y="3142667"/>
                </a:cubicBezTo>
                <a:cubicBezTo>
                  <a:pt x="2983790" y="2966998"/>
                  <a:pt x="2927493" y="3155921"/>
                  <a:pt x="3026415" y="2764205"/>
                </a:cubicBezTo>
                <a:cubicBezTo>
                  <a:pt x="3125337" y="2372489"/>
                  <a:pt x="3436261" y="1192118"/>
                  <a:pt x="3502403" y="792370"/>
                </a:cubicBezTo>
                <a:cubicBezTo>
                  <a:pt x="3531438" y="1144283"/>
                  <a:pt x="3360046" y="1617802"/>
                  <a:pt x="3282655" y="1956576"/>
                </a:cubicBezTo>
                <a:cubicBezTo>
                  <a:pt x="3316904" y="1886400"/>
                  <a:pt x="3674939" y="1189661"/>
                  <a:pt x="3736841" y="689760"/>
                </a:cubicBezTo>
                <a:cubicBezTo>
                  <a:pt x="3755319" y="1150026"/>
                  <a:pt x="3348152" y="1939466"/>
                  <a:pt x="3190876" y="2460091"/>
                </a:cubicBezTo>
                <a:cubicBezTo>
                  <a:pt x="3363640" y="2320576"/>
                  <a:pt x="3636273" y="2140634"/>
                  <a:pt x="3890460" y="1946709"/>
                </a:cubicBezTo>
                <a:cubicBezTo>
                  <a:pt x="4019196" y="1868583"/>
                  <a:pt x="4038036" y="1771372"/>
                  <a:pt x="4098399" y="1475057"/>
                </a:cubicBezTo>
                <a:cubicBezTo>
                  <a:pt x="4115674" y="1728864"/>
                  <a:pt x="4082722" y="1739810"/>
                  <a:pt x="4064472" y="1809308"/>
                </a:cubicBezTo>
                <a:cubicBezTo>
                  <a:pt x="4138281" y="1700656"/>
                  <a:pt x="4627210" y="1309127"/>
                  <a:pt x="4714957" y="1093341"/>
                </a:cubicBezTo>
                <a:cubicBezTo>
                  <a:pt x="4621306" y="1370714"/>
                  <a:pt x="4543236" y="1417208"/>
                  <a:pt x="4424133" y="1562857"/>
                </a:cubicBezTo>
                <a:cubicBezTo>
                  <a:pt x="4305032" y="1708506"/>
                  <a:pt x="4206819" y="1792844"/>
                  <a:pt x="4000345" y="1967235"/>
                </a:cubicBezTo>
                <a:cubicBezTo>
                  <a:pt x="3793872" y="2141626"/>
                  <a:pt x="3432004" y="2314699"/>
                  <a:pt x="3185293" y="2609202"/>
                </a:cubicBezTo>
                <a:cubicBezTo>
                  <a:pt x="3163333" y="2737079"/>
                  <a:pt x="3147834" y="2844289"/>
                  <a:pt x="3109083" y="2973458"/>
                </a:cubicBezTo>
                <a:cubicBezTo>
                  <a:pt x="2995415" y="3349337"/>
                  <a:pt x="2821038" y="3441047"/>
                  <a:pt x="2455491" y="3521132"/>
                </a:cubicBezTo>
                <a:cubicBezTo>
                  <a:pt x="2385740" y="3689051"/>
                  <a:pt x="2409407" y="3887211"/>
                  <a:pt x="2429657" y="4072872"/>
                </a:cubicBezTo>
                <a:cubicBezTo>
                  <a:pt x="2449224" y="4254316"/>
                  <a:pt x="2439436" y="4405009"/>
                  <a:pt x="2481631" y="4768371"/>
                </a:cubicBezTo>
                <a:cubicBezTo>
                  <a:pt x="2486905" y="4813792"/>
                  <a:pt x="2493426" y="4864294"/>
                  <a:pt x="2500870" y="4918743"/>
                </a:cubicBezTo>
                <a:lnTo>
                  <a:pt x="2521556" y="5064006"/>
                </a:lnTo>
                <a:lnTo>
                  <a:pt x="2498947" y="5039231"/>
                </a:lnTo>
                <a:cubicBezTo>
                  <a:pt x="2475224" y="5015458"/>
                  <a:pt x="2461279" y="5000081"/>
                  <a:pt x="2461279" y="5000081"/>
                </a:cubicBezTo>
                <a:cubicBezTo>
                  <a:pt x="2461279" y="5000081"/>
                  <a:pt x="2473399" y="5015588"/>
                  <a:pt x="2493727" y="5043241"/>
                </a:cubicBezTo>
                <a:cubicBezTo>
                  <a:pt x="2498744" y="5049248"/>
                  <a:pt x="2503858" y="5056614"/>
                  <a:pt x="2509478" y="5064626"/>
                </a:cubicBezTo>
                <a:lnTo>
                  <a:pt x="2524526" y="5084868"/>
                </a:lnTo>
                <a:lnTo>
                  <a:pt x="2525655" y="5092795"/>
                </a:lnTo>
                <a:lnTo>
                  <a:pt x="2525847" y="5094088"/>
                </a:lnTo>
                <a:lnTo>
                  <a:pt x="2518461" y="5106957"/>
                </a:lnTo>
                <a:cubicBezTo>
                  <a:pt x="2516894" y="5110707"/>
                  <a:pt x="2515325" y="5114456"/>
                  <a:pt x="2511930" y="5118336"/>
                </a:cubicBezTo>
                <a:cubicBezTo>
                  <a:pt x="2511285" y="5109287"/>
                  <a:pt x="2508943" y="5102178"/>
                  <a:pt x="2506471" y="5093261"/>
                </a:cubicBezTo>
                <a:cubicBezTo>
                  <a:pt x="2506342" y="5091450"/>
                  <a:pt x="2504258" y="5087961"/>
                  <a:pt x="2500477" y="5086413"/>
                </a:cubicBezTo>
                <a:cubicBezTo>
                  <a:pt x="2500477" y="5086413"/>
                  <a:pt x="2498649" y="5086543"/>
                  <a:pt x="2496824" y="5086673"/>
                </a:cubicBezTo>
                <a:cubicBezTo>
                  <a:pt x="2494609" y="5081374"/>
                  <a:pt x="2492268" y="5074265"/>
                  <a:pt x="2490053" y="5068967"/>
                </a:cubicBezTo>
                <a:cubicBezTo>
                  <a:pt x="2479245" y="5046091"/>
                  <a:pt x="2472732" y="5032005"/>
                  <a:pt x="2472732" y="5032005"/>
                </a:cubicBezTo>
                <a:cubicBezTo>
                  <a:pt x="2472732" y="5032005"/>
                  <a:pt x="2475592" y="5046352"/>
                  <a:pt x="2482877" y="5071297"/>
                </a:cubicBezTo>
                <a:cubicBezTo>
                  <a:pt x="2485220" y="5078405"/>
                  <a:pt x="2485737" y="5085644"/>
                  <a:pt x="2488078" y="5092753"/>
                </a:cubicBezTo>
                <a:cubicBezTo>
                  <a:pt x="2488207" y="5094563"/>
                  <a:pt x="2486382" y="5094693"/>
                  <a:pt x="2486511" y="5096502"/>
                </a:cubicBezTo>
                <a:cubicBezTo>
                  <a:pt x="2474778" y="5086426"/>
                  <a:pt x="2466828" y="5077899"/>
                  <a:pt x="2459135" y="5072990"/>
                </a:cubicBezTo>
                <a:cubicBezTo>
                  <a:pt x="2451443" y="5068082"/>
                  <a:pt x="2447532" y="5064723"/>
                  <a:pt x="2447532" y="5064723"/>
                </a:cubicBezTo>
                <a:cubicBezTo>
                  <a:pt x="2447532" y="5064723"/>
                  <a:pt x="2451443" y="5068082"/>
                  <a:pt x="2457437" y="5074931"/>
                </a:cubicBezTo>
                <a:cubicBezTo>
                  <a:pt x="2463433" y="5081779"/>
                  <a:pt x="2471513" y="5092116"/>
                  <a:pt x="2481547" y="5104132"/>
                </a:cubicBezTo>
                <a:cubicBezTo>
                  <a:pt x="2480367" y="5113311"/>
                  <a:pt x="2481012" y="5122359"/>
                  <a:pt x="2481657" y="5131408"/>
                </a:cubicBezTo>
                <a:cubicBezTo>
                  <a:pt x="2471944" y="5123915"/>
                  <a:pt x="2464676" y="5118522"/>
                  <a:pt x="2459836" y="5115002"/>
                </a:cubicBezTo>
                <a:lnTo>
                  <a:pt x="2455181" y="5111685"/>
                </a:lnTo>
                <a:lnTo>
                  <a:pt x="2448027" y="5097428"/>
                </a:lnTo>
                <a:cubicBezTo>
                  <a:pt x="2437735" y="5081791"/>
                  <a:pt x="2433308" y="5071193"/>
                  <a:pt x="2433308" y="5071193"/>
                </a:cubicBezTo>
                <a:cubicBezTo>
                  <a:pt x="2433308" y="5071193"/>
                  <a:pt x="2435908" y="5081921"/>
                  <a:pt x="2440851" y="5099758"/>
                </a:cubicBezTo>
                <a:cubicBezTo>
                  <a:pt x="2443323" y="5108677"/>
                  <a:pt x="2445923" y="5119405"/>
                  <a:pt x="2450479" y="5131811"/>
                </a:cubicBezTo>
                <a:cubicBezTo>
                  <a:pt x="2453209" y="5144350"/>
                  <a:pt x="2456067" y="5158697"/>
                  <a:pt x="2460752" y="5172914"/>
                </a:cubicBezTo>
                <a:cubicBezTo>
                  <a:pt x="2461010" y="5176534"/>
                  <a:pt x="2463096" y="5180023"/>
                  <a:pt x="2463354" y="5183642"/>
                </a:cubicBezTo>
                <a:cubicBezTo>
                  <a:pt x="2456970" y="5171364"/>
                  <a:pt x="2450589" y="5159088"/>
                  <a:pt x="2444335" y="5148620"/>
                </a:cubicBezTo>
                <a:cubicBezTo>
                  <a:pt x="2438083" y="5138153"/>
                  <a:pt x="2431957" y="5129494"/>
                  <a:pt x="2427659" y="5120707"/>
                </a:cubicBezTo>
                <a:cubicBezTo>
                  <a:pt x="2417496" y="5106881"/>
                  <a:pt x="2411371" y="5098222"/>
                  <a:pt x="2411371" y="5098222"/>
                </a:cubicBezTo>
                <a:cubicBezTo>
                  <a:pt x="2411371" y="5098222"/>
                  <a:pt x="2415669" y="5107011"/>
                  <a:pt x="2420483" y="5123037"/>
                </a:cubicBezTo>
                <a:cubicBezTo>
                  <a:pt x="2424781" y="5131826"/>
                  <a:pt x="2427253" y="5140743"/>
                  <a:pt x="2431809" y="5153152"/>
                </a:cubicBezTo>
                <a:cubicBezTo>
                  <a:pt x="2436236" y="5163749"/>
                  <a:pt x="2439094" y="5178097"/>
                  <a:pt x="2443779" y="5192313"/>
                </a:cubicBezTo>
                <a:cubicBezTo>
                  <a:pt x="2446251" y="5201231"/>
                  <a:pt x="2448722" y="5210150"/>
                  <a:pt x="2451194" y="5219067"/>
                </a:cubicBezTo>
                <a:cubicBezTo>
                  <a:pt x="2449754" y="5224627"/>
                  <a:pt x="2446360" y="5228508"/>
                  <a:pt x="2444921" y="5234065"/>
                </a:cubicBezTo>
                <a:cubicBezTo>
                  <a:pt x="2444921" y="5234065"/>
                  <a:pt x="2444792" y="5232257"/>
                  <a:pt x="2444792" y="5232257"/>
                </a:cubicBezTo>
                <a:cubicBezTo>
                  <a:pt x="2444663" y="5230446"/>
                  <a:pt x="2442578" y="5226957"/>
                  <a:pt x="2442449" y="5225148"/>
                </a:cubicBezTo>
                <a:cubicBezTo>
                  <a:pt x="2444018" y="5221399"/>
                  <a:pt x="2443889" y="5219588"/>
                  <a:pt x="2443889" y="5219588"/>
                </a:cubicBezTo>
                <a:cubicBezTo>
                  <a:pt x="2443889" y="5219588"/>
                  <a:pt x="2444018" y="5221399"/>
                  <a:pt x="2442320" y="5223338"/>
                </a:cubicBezTo>
                <a:cubicBezTo>
                  <a:pt x="2435422" y="5203823"/>
                  <a:pt x="2428652" y="5186117"/>
                  <a:pt x="2422141" y="5172029"/>
                </a:cubicBezTo>
                <a:cubicBezTo>
                  <a:pt x="2411460" y="5150964"/>
                  <a:pt x="2404950" y="5136878"/>
                  <a:pt x="2400652" y="5128089"/>
                </a:cubicBezTo>
                <a:cubicBezTo>
                  <a:pt x="2400523" y="5126280"/>
                  <a:pt x="2400265" y="5122660"/>
                  <a:pt x="2400136" y="5120850"/>
                </a:cubicBezTo>
                <a:cubicBezTo>
                  <a:pt x="2398717" y="5100944"/>
                  <a:pt x="2399381" y="5084526"/>
                  <a:pt x="2398348" y="5070048"/>
                </a:cubicBezTo>
                <a:cubicBezTo>
                  <a:pt x="2396413" y="5042904"/>
                  <a:pt x="2393426" y="5026746"/>
                  <a:pt x="2393426" y="5026746"/>
                </a:cubicBezTo>
                <a:cubicBezTo>
                  <a:pt x="2393426" y="5026746"/>
                  <a:pt x="2392760" y="5043164"/>
                  <a:pt x="2391043" y="5070569"/>
                </a:cubicBezTo>
                <a:cubicBezTo>
                  <a:pt x="2390250" y="5085177"/>
                  <a:pt x="2387758" y="5101725"/>
                  <a:pt x="2387350" y="5121762"/>
                </a:cubicBezTo>
                <a:cubicBezTo>
                  <a:pt x="2387479" y="5123572"/>
                  <a:pt x="2387608" y="5125381"/>
                  <a:pt x="2387738" y="5127191"/>
                </a:cubicBezTo>
                <a:cubicBezTo>
                  <a:pt x="2386299" y="5132750"/>
                  <a:pt x="2383163" y="5140249"/>
                  <a:pt x="2378457" y="5151498"/>
                </a:cubicBezTo>
                <a:cubicBezTo>
                  <a:pt x="2375599" y="5137150"/>
                  <a:pt x="2372739" y="5122803"/>
                  <a:pt x="2368054" y="5108586"/>
                </a:cubicBezTo>
                <a:cubicBezTo>
                  <a:pt x="2363111" y="5090750"/>
                  <a:pt x="2356472" y="5074854"/>
                  <a:pt x="2351658" y="5058826"/>
                </a:cubicBezTo>
                <a:cubicBezTo>
                  <a:pt x="2330704" y="4996660"/>
                  <a:pt x="2314952" y="4955948"/>
                  <a:pt x="2314952" y="4955948"/>
                </a:cubicBezTo>
                <a:cubicBezTo>
                  <a:pt x="2314952" y="4955948"/>
                  <a:pt x="2319875" y="4999250"/>
                  <a:pt x="2329871" y="5062200"/>
                </a:cubicBezTo>
                <a:cubicBezTo>
                  <a:pt x="2332858" y="5078356"/>
                  <a:pt x="2335975" y="5096323"/>
                  <a:pt x="2339091" y="5114289"/>
                </a:cubicBezTo>
                <a:cubicBezTo>
                  <a:pt x="2342208" y="5132256"/>
                  <a:pt x="2343628" y="5152163"/>
                  <a:pt x="2348700" y="5171809"/>
                </a:cubicBezTo>
                <a:lnTo>
                  <a:pt x="2352023" y="5194870"/>
                </a:lnTo>
                <a:lnTo>
                  <a:pt x="2343736" y="5179438"/>
                </a:lnTo>
                <a:cubicBezTo>
                  <a:pt x="2341781" y="5177759"/>
                  <a:pt x="2341652" y="5175949"/>
                  <a:pt x="2339696" y="5174270"/>
                </a:cubicBezTo>
                <a:cubicBezTo>
                  <a:pt x="2338793" y="5161601"/>
                  <a:pt x="2338148" y="5152554"/>
                  <a:pt x="2338148" y="5152554"/>
                </a:cubicBezTo>
                <a:cubicBezTo>
                  <a:pt x="2338148" y="5152554"/>
                  <a:pt x="2336709" y="5158112"/>
                  <a:pt x="2335657" y="5169100"/>
                </a:cubicBezTo>
                <a:cubicBezTo>
                  <a:pt x="2329533" y="5160444"/>
                  <a:pt x="2325235" y="5151655"/>
                  <a:pt x="2319110" y="5142998"/>
                </a:cubicBezTo>
                <a:cubicBezTo>
                  <a:pt x="2319110" y="5142998"/>
                  <a:pt x="2318981" y="5141187"/>
                  <a:pt x="2318981" y="5141187"/>
                </a:cubicBezTo>
                <a:cubicBezTo>
                  <a:pt x="2309095" y="5105515"/>
                  <a:pt x="2299338" y="5071652"/>
                  <a:pt x="2289839" y="5041407"/>
                </a:cubicBezTo>
                <a:cubicBezTo>
                  <a:pt x="2280340" y="5011165"/>
                  <a:pt x="2272797" y="4982600"/>
                  <a:pt x="2263685" y="4957786"/>
                </a:cubicBezTo>
                <a:cubicBezTo>
                  <a:pt x="2254573" y="4932971"/>
                  <a:pt x="2247545" y="4911645"/>
                  <a:pt x="2240776" y="4893939"/>
                </a:cubicBezTo>
                <a:cubicBezTo>
                  <a:pt x="2227238" y="4858526"/>
                  <a:pt x="2220338" y="4839009"/>
                  <a:pt x="2220338" y="4839009"/>
                </a:cubicBezTo>
                <a:cubicBezTo>
                  <a:pt x="2220338" y="4839009"/>
                  <a:pt x="2225539" y="4860465"/>
                  <a:pt x="2233600" y="4896269"/>
                </a:cubicBezTo>
                <a:cubicBezTo>
                  <a:pt x="2238543" y="4914105"/>
                  <a:pt x="2243873" y="4937371"/>
                  <a:pt x="2251158" y="4962317"/>
                </a:cubicBezTo>
                <a:cubicBezTo>
                  <a:pt x="2258444" y="4987261"/>
                  <a:pt x="2264162" y="5015956"/>
                  <a:pt x="2270137" y="5048270"/>
                </a:cubicBezTo>
                <a:cubicBezTo>
                  <a:pt x="2272736" y="5058998"/>
                  <a:pt x="2275467" y="5071535"/>
                  <a:pt x="2278196" y="5084073"/>
                </a:cubicBezTo>
                <a:cubicBezTo>
                  <a:pt x="2276112" y="5080584"/>
                  <a:pt x="2274156" y="5078904"/>
                  <a:pt x="2272072" y="5075414"/>
                </a:cubicBezTo>
                <a:cubicBezTo>
                  <a:pt x="2269987" y="5071925"/>
                  <a:pt x="2266076" y="5068566"/>
                  <a:pt x="2264122" y="5066888"/>
                </a:cubicBezTo>
                <a:cubicBezTo>
                  <a:pt x="2263993" y="5065077"/>
                  <a:pt x="2263993" y="5065077"/>
                  <a:pt x="2262036" y="5063399"/>
                </a:cubicBezTo>
                <a:cubicBezTo>
                  <a:pt x="2253312" y="5044012"/>
                  <a:pt x="2246543" y="5026306"/>
                  <a:pt x="2240031" y="5012219"/>
                </a:cubicBezTo>
                <a:cubicBezTo>
                  <a:pt x="2227008" y="4984045"/>
                  <a:pt x="2220369" y="4968150"/>
                  <a:pt x="2220369" y="4968150"/>
                </a:cubicBezTo>
                <a:cubicBezTo>
                  <a:pt x="2220369" y="4968150"/>
                  <a:pt x="2225183" y="4984175"/>
                  <a:pt x="2232854" y="5014551"/>
                </a:cubicBezTo>
                <a:cubicBezTo>
                  <a:pt x="2237539" y="5028767"/>
                  <a:pt x="2242482" y="5046604"/>
                  <a:pt x="2249511" y="5067930"/>
                </a:cubicBezTo>
                <a:cubicBezTo>
                  <a:pt x="2254196" y="5082146"/>
                  <a:pt x="2259139" y="5099983"/>
                  <a:pt x="2262125" y="5116139"/>
                </a:cubicBezTo>
                <a:cubicBezTo>
                  <a:pt x="2253530" y="5098563"/>
                  <a:pt x="2249103" y="5087965"/>
                  <a:pt x="2249103" y="5087965"/>
                </a:cubicBezTo>
                <a:cubicBezTo>
                  <a:pt x="2249103" y="5087965"/>
                  <a:pt x="2253917" y="5103993"/>
                  <a:pt x="2261462" y="5132557"/>
                </a:cubicBezTo>
                <a:cubicBezTo>
                  <a:pt x="2258196" y="5138246"/>
                  <a:pt x="2253232" y="5145875"/>
                  <a:pt x="2248141" y="5151696"/>
                </a:cubicBezTo>
                <a:cubicBezTo>
                  <a:pt x="2243327" y="5135668"/>
                  <a:pt x="2238513" y="5119643"/>
                  <a:pt x="2233828" y="5105425"/>
                </a:cubicBezTo>
                <a:cubicBezTo>
                  <a:pt x="2224735" y="5055145"/>
                  <a:pt x="2218889" y="5024640"/>
                  <a:pt x="2218889" y="5024640"/>
                </a:cubicBezTo>
                <a:cubicBezTo>
                  <a:pt x="2218889" y="5024640"/>
                  <a:pt x="2219792" y="5037308"/>
                  <a:pt x="2219515" y="5059155"/>
                </a:cubicBezTo>
                <a:cubicBezTo>
                  <a:pt x="2212357" y="5036019"/>
                  <a:pt x="2205331" y="5014693"/>
                  <a:pt x="2196477" y="4993497"/>
                </a:cubicBezTo>
                <a:lnTo>
                  <a:pt x="2189721" y="4975643"/>
                </a:lnTo>
                <a:lnTo>
                  <a:pt x="2185592" y="4918956"/>
                </a:lnTo>
                <a:lnTo>
                  <a:pt x="2189453" y="4904646"/>
                </a:lnTo>
                <a:cubicBezTo>
                  <a:pt x="2191760" y="4895160"/>
                  <a:pt x="2192775" y="4890086"/>
                  <a:pt x="2192775" y="4890086"/>
                </a:cubicBezTo>
                <a:cubicBezTo>
                  <a:pt x="2192775" y="4890086"/>
                  <a:pt x="2191239" y="4894288"/>
                  <a:pt x="2188151" y="4902466"/>
                </a:cubicBezTo>
                <a:lnTo>
                  <a:pt x="2184990" y="4910684"/>
                </a:lnTo>
                <a:lnTo>
                  <a:pt x="2171045" y="4719227"/>
                </a:lnTo>
                <a:cubicBezTo>
                  <a:pt x="2143855" y="4366034"/>
                  <a:pt x="2108337" y="3993170"/>
                  <a:pt x="2066545" y="3799769"/>
                </a:cubicBezTo>
                <a:lnTo>
                  <a:pt x="2049145" y="3731919"/>
                </a:lnTo>
                <a:lnTo>
                  <a:pt x="1869862" y="3604284"/>
                </a:lnTo>
                <a:cubicBezTo>
                  <a:pt x="1649064" y="3450647"/>
                  <a:pt x="1408964" y="3287282"/>
                  <a:pt x="1215163" y="3100963"/>
                </a:cubicBezTo>
                <a:cubicBezTo>
                  <a:pt x="1133097" y="3023376"/>
                  <a:pt x="863623" y="2519025"/>
                  <a:pt x="798457" y="2334996"/>
                </a:cubicBezTo>
                <a:cubicBezTo>
                  <a:pt x="453401" y="2151578"/>
                  <a:pt x="360051" y="2004784"/>
                  <a:pt x="117767" y="1769072"/>
                </a:cubicBezTo>
                <a:lnTo>
                  <a:pt x="198502" y="1760808"/>
                </a:lnTo>
                <a:cubicBezTo>
                  <a:pt x="365370" y="1937921"/>
                  <a:pt x="550133" y="2112979"/>
                  <a:pt x="736299" y="2224123"/>
                </a:cubicBezTo>
                <a:cubicBezTo>
                  <a:pt x="696722" y="2171663"/>
                  <a:pt x="619040" y="1933068"/>
                  <a:pt x="552533" y="1743192"/>
                </a:cubicBezTo>
                <a:lnTo>
                  <a:pt x="666033" y="1737671"/>
                </a:lnTo>
                <a:lnTo>
                  <a:pt x="630806" y="1764212"/>
                </a:lnTo>
                <a:cubicBezTo>
                  <a:pt x="714581" y="1999358"/>
                  <a:pt x="888307" y="2316437"/>
                  <a:pt x="984220" y="2534441"/>
                </a:cubicBezTo>
                <a:cubicBezTo>
                  <a:pt x="1062916" y="2717418"/>
                  <a:pt x="1248779" y="3017354"/>
                  <a:pt x="1441258" y="3166025"/>
                </a:cubicBezTo>
                <a:cubicBezTo>
                  <a:pt x="1531583" y="3257102"/>
                  <a:pt x="1603556" y="3253158"/>
                  <a:pt x="1658080" y="3255236"/>
                </a:cubicBezTo>
                <a:lnTo>
                  <a:pt x="1674724" y="3257908"/>
                </a:lnTo>
                <a:lnTo>
                  <a:pt x="1661188" y="3241257"/>
                </a:lnTo>
                <a:cubicBezTo>
                  <a:pt x="1637694" y="3211187"/>
                  <a:pt x="1613151" y="3178512"/>
                  <a:pt x="1587479" y="3142667"/>
                </a:cubicBezTo>
                <a:cubicBezTo>
                  <a:pt x="1382102" y="2855913"/>
                  <a:pt x="1190933" y="2255281"/>
                  <a:pt x="948096" y="1803192"/>
                </a:cubicBezTo>
                <a:cubicBezTo>
                  <a:pt x="891262" y="1695981"/>
                  <a:pt x="621299" y="1041098"/>
                  <a:pt x="581258" y="857679"/>
                </a:cubicBezTo>
                <a:cubicBezTo>
                  <a:pt x="227337" y="567049"/>
                  <a:pt x="184710" y="370713"/>
                  <a:pt x="0" y="0"/>
                </a:cubicBezTo>
                <a:close/>
              </a:path>
            </a:pathLst>
          </a:custGeom>
          <a:solidFill>
            <a:schemeClr val="accent2">
              <a:lumMod val="75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xmlns="" id="{1C8DC64B-3501-4849-B243-514EF2E17695}"/>
              </a:ext>
            </a:extLst>
          </p:cNvPr>
          <p:cNvSpPr>
            <a:spLocks/>
          </p:cNvSpPr>
          <p:nvPr/>
        </p:nvSpPr>
        <p:spPr bwMode="auto">
          <a:xfrm rot="3516856">
            <a:off x="1277503" y="73662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xmlns="" id="{D3D69E91-364B-4E0C-B560-54F0129A9B92}"/>
              </a:ext>
            </a:extLst>
          </p:cNvPr>
          <p:cNvSpPr>
            <a:spLocks/>
          </p:cNvSpPr>
          <p:nvPr/>
        </p:nvSpPr>
        <p:spPr bwMode="auto">
          <a:xfrm rot="3516856">
            <a:off x="2949119" y="563692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xmlns="" id="{B0184EF0-7718-4059-B5C9-D07102B27A90}"/>
              </a:ext>
            </a:extLst>
          </p:cNvPr>
          <p:cNvSpPr>
            <a:spLocks/>
          </p:cNvSpPr>
          <p:nvPr/>
        </p:nvSpPr>
        <p:spPr bwMode="auto">
          <a:xfrm rot="3516856">
            <a:off x="-408435" y="2000837"/>
            <a:ext cx="2441682" cy="2226796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xmlns="" id="{CC232968-C98C-4EE3-86B4-4B62717A388D}"/>
              </a:ext>
            </a:extLst>
          </p:cNvPr>
          <p:cNvSpPr/>
          <p:nvPr/>
        </p:nvSpPr>
        <p:spPr>
          <a:xfrm>
            <a:off x="457805" y="1554504"/>
            <a:ext cx="2186343" cy="2180691"/>
          </a:xfrm>
          <a:custGeom>
            <a:avLst/>
            <a:gdLst>
              <a:gd name="connsiteX0" fmla="*/ 1594258 w 2181928"/>
              <a:gd name="connsiteY0" fmla="*/ 1054835 h 2176287"/>
              <a:gd name="connsiteX1" fmla="*/ 1594316 w 2181928"/>
              <a:gd name="connsiteY1" fmla="*/ 1056846 h 2176287"/>
              <a:gd name="connsiteX2" fmla="*/ 1602845 w 2181928"/>
              <a:gd name="connsiteY2" fmla="*/ 1056101 h 2176287"/>
              <a:gd name="connsiteX3" fmla="*/ 1600954 w 2181928"/>
              <a:gd name="connsiteY3" fmla="*/ 1055480 h 2176287"/>
              <a:gd name="connsiteX4" fmla="*/ 1594258 w 2181928"/>
              <a:gd name="connsiteY4" fmla="*/ 1054835 h 2176287"/>
              <a:gd name="connsiteX5" fmla="*/ 1657952 w 2181928"/>
              <a:gd name="connsiteY5" fmla="*/ 941904 h 2176287"/>
              <a:gd name="connsiteX6" fmla="*/ 1656709 w 2181928"/>
              <a:gd name="connsiteY6" fmla="*/ 943146 h 2176287"/>
              <a:gd name="connsiteX7" fmla="*/ 1651561 w 2181928"/>
              <a:gd name="connsiteY7" fmla="*/ 948552 h 2176287"/>
              <a:gd name="connsiteX8" fmla="*/ 1640569 w 2181928"/>
              <a:gd name="connsiteY8" fmla="*/ 958045 h 2176287"/>
              <a:gd name="connsiteX9" fmla="*/ 1638707 w 2181928"/>
              <a:gd name="connsiteY9" fmla="*/ 959908 h 2176287"/>
              <a:gd name="connsiteX10" fmla="*/ 1644293 w 2181928"/>
              <a:gd name="connsiteY10" fmla="*/ 956182 h 2176287"/>
              <a:gd name="connsiteX11" fmla="*/ 1651561 w 2181928"/>
              <a:gd name="connsiteY11" fmla="*/ 948552 h 2176287"/>
              <a:gd name="connsiteX12" fmla="*/ 1654226 w 2181928"/>
              <a:gd name="connsiteY12" fmla="*/ 946250 h 2176287"/>
              <a:gd name="connsiteX13" fmla="*/ 1657331 w 2181928"/>
              <a:gd name="connsiteY13" fmla="*/ 942525 h 2176287"/>
              <a:gd name="connsiteX14" fmla="*/ 1657952 w 2181928"/>
              <a:gd name="connsiteY14" fmla="*/ 941904 h 2176287"/>
              <a:gd name="connsiteX15" fmla="*/ 1651123 w 2181928"/>
              <a:gd name="connsiteY15" fmla="*/ 847542 h 2176287"/>
              <a:gd name="connsiteX16" fmla="*/ 1634982 w 2181928"/>
              <a:gd name="connsiteY16" fmla="*/ 850026 h 2176287"/>
              <a:gd name="connsiteX17" fmla="*/ 1623186 w 2181928"/>
              <a:gd name="connsiteY17" fmla="*/ 859338 h 2176287"/>
              <a:gd name="connsiteX18" fmla="*/ 1634982 w 2181928"/>
              <a:gd name="connsiteY18" fmla="*/ 851268 h 2176287"/>
              <a:gd name="connsiteX19" fmla="*/ 1648018 w 2181928"/>
              <a:gd name="connsiteY19" fmla="*/ 855613 h 2176287"/>
              <a:gd name="connsiteX20" fmla="*/ 1651123 w 2181928"/>
              <a:gd name="connsiteY20" fmla="*/ 847542 h 2176287"/>
              <a:gd name="connsiteX21" fmla="*/ 686564 w 2181928"/>
              <a:gd name="connsiteY21" fmla="*/ 2961 h 2176287"/>
              <a:gd name="connsiteX22" fmla="*/ 683861 w 2181928"/>
              <a:gd name="connsiteY22" fmla="*/ 3910 h 2176287"/>
              <a:gd name="connsiteX23" fmla="*/ 674957 w 2181928"/>
              <a:gd name="connsiteY23" fmla="*/ 4152 h 2176287"/>
              <a:gd name="connsiteX24" fmla="*/ 674111 w 2181928"/>
              <a:gd name="connsiteY24" fmla="*/ 3421 h 2176287"/>
              <a:gd name="connsiteX25" fmla="*/ 766694 w 2181928"/>
              <a:gd name="connsiteY25" fmla="*/ 0 h 2176287"/>
              <a:gd name="connsiteX26" fmla="*/ 766648 w 2181928"/>
              <a:gd name="connsiteY26" fmla="*/ 972 h 2176287"/>
              <a:gd name="connsiteX27" fmla="*/ 771112 w 2181928"/>
              <a:gd name="connsiteY27" fmla="*/ 5131 h 2176287"/>
              <a:gd name="connsiteX28" fmla="*/ 810713 w 2181928"/>
              <a:gd name="connsiteY28" fmla="*/ 72992 h 2176287"/>
              <a:gd name="connsiteX29" fmla="*/ 798589 w 2181928"/>
              <a:gd name="connsiteY29" fmla="*/ 119188 h 2176287"/>
              <a:gd name="connsiteX30" fmla="*/ 801359 w 2181928"/>
              <a:gd name="connsiteY30" fmla="*/ 131356 h 2176287"/>
              <a:gd name="connsiteX31" fmla="*/ 826570 w 2181928"/>
              <a:gd name="connsiteY31" fmla="*/ 141497 h 2176287"/>
              <a:gd name="connsiteX32" fmla="*/ 827298 w 2181928"/>
              <a:gd name="connsiteY32" fmla="*/ 141823 h 2176287"/>
              <a:gd name="connsiteX33" fmla="*/ 847108 w 2181928"/>
              <a:gd name="connsiteY33" fmla="*/ 148211 h 2176287"/>
              <a:gd name="connsiteX34" fmla="*/ 895608 w 2181928"/>
              <a:gd name="connsiteY34" fmla="*/ 147901 h 2176287"/>
              <a:gd name="connsiteX35" fmla="*/ 887705 w 2181928"/>
              <a:gd name="connsiteY35" fmla="*/ 178980 h 2176287"/>
              <a:gd name="connsiteX36" fmla="*/ 891285 w 2181928"/>
              <a:gd name="connsiteY36" fmla="*/ 177866 h 2176287"/>
              <a:gd name="connsiteX37" fmla="*/ 904334 w 2181928"/>
              <a:gd name="connsiteY37" fmla="*/ 205555 h 2176287"/>
              <a:gd name="connsiteX38" fmla="*/ 894554 w 2181928"/>
              <a:gd name="connsiteY38" fmla="*/ 218249 h 2176287"/>
              <a:gd name="connsiteX39" fmla="*/ 890952 w 2181928"/>
              <a:gd name="connsiteY39" fmla="*/ 231324 h 2176287"/>
              <a:gd name="connsiteX40" fmla="*/ 891811 w 2181928"/>
              <a:gd name="connsiteY40" fmla="*/ 235017 h 2176287"/>
              <a:gd name="connsiteX41" fmla="*/ 901368 w 2181928"/>
              <a:gd name="connsiteY41" fmla="*/ 244859 h 2176287"/>
              <a:gd name="connsiteX42" fmla="*/ 920426 w 2181928"/>
              <a:gd name="connsiteY42" fmla="*/ 251238 h 2176287"/>
              <a:gd name="connsiteX43" fmla="*/ 940431 w 2181928"/>
              <a:gd name="connsiteY43" fmla="*/ 255855 h 2176287"/>
              <a:gd name="connsiteX44" fmla="*/ 953581 w 2181928"/>
              <a:gd name="connsiteY44" fmla="*/ 265194 h 2176287"/>
              <a:gd name="connsiteX45" fmla="*/ 945617 w 2181928"/>
              <a:gd name="connsiteY45" fmla="*/ 277045 h 2176287"/>
              <a:gd name="connsiteX46" fmla="*/ 936146 w 2181928"/>
              <a:gd name="connsiteY46" fmla="*/ 290643 h 2176287"/>
              <a:gd name="connsiteX47" fmla="*/ 934173 w 2181928"/>
              <a:gd name="connsiteY47" fmla="*/ 295461 h 2176287"/>
              <a:gd name="connsiteX48" fmla="*/ 942169 w 2181928"/>
              <a:gd name="connsiteY48" fmla="*/ 302790 h 2176287"/>
              <a:gd name="connsiteX49" fmla="*/ 983141 w 2181928"/>
              <a:gd name="connsiteY49" fmla="*/ 322346 h 2176287"/>
              <a:gd name="connsiteX50" fmla="*/ 980961 w 2181928"/>
              <a:gd name="connsiteY50" fmla="*/ 324526 h 2176287"/>
              <a:gd name="connsiteX51" fmla="*/ 999919 w 2181928"/>
              <a:gd name="connsiteY51" fmla="*/ 328552 h 2176287"/>
              <a:gd name="connsiteX52" fmla="*/ 1016444 w 2181928"/>
              <a:gd name="connsiteY52" fmla="*/ 348509 h 2176287"/>
              <a:gd name="connsiteX53" fmla="*/ 1027017 w 2181928"/>
              <a:gd name="connsiteY53" fmla="*/ 354191 h 2176287"/>
              <a:gd name="connsiteX54" fmla="*/ 1049026 w 2181928"/>
              <a:gd name="connsiteY54" fmla="*/ 351705 h 2176287"/>
              <a:gd name="connsiteX55" fmla="*/ 1081334 w 2181928"/>
              <a:gd name="connsiteY55" fmla="*/ 349074 h 2176287"/>
              <a:gd name="connsiteX56" fmla="*/ 1077803 w 2181928"/>
              <a:gd name="connsiteY56" fmla="*/ 332408 h 2176287"/>
              <a:gd name="connsiteX57" fmla="*/ 1079152 w 2181928"/>
              <a:gd name="connsiteY57" fmla="*/ 317228 h 2176287"/>
              <a:gd name="connsiteX58" fmla="*/ 1101268 w 2181928"/>
              <a:gd name="connsiteY58" fmla="*/ 311164 h 2176287"/>
              <a:gd name="connsiteX59" fmla="*/ 1103984 w 2181928"/>
              <a:gd name="connsiteY59" fmla="*/ 325120 h 2176287"/>
              <a:gd name="connsiteX60" fmla="*/ 1104504 w 2181928"/>
              <a:gd name="connsiteY60" fmla="*/ 337669 h 2176287"/>
              <a:gd name="connsiteX61" fmla="*/ 1137787 w 2181928"/>
              <a:gd name="connsiteY61" fmla="*/ 332380 h 2176287"/>
              <a:gd name="connsiteX62" fmla="*/ 1144503 w 2181928"/>
              <a:gd name="connsiteY62" fmla="*/ 317359 h 2176287"/>
              <a:gd name="connsiteX63" fmla="*/ 1159896 w 2181928"/>
              <a:gd name="connsiteY63" fmla="*/ 311544 h 2176287"/>
              <a:gd name="connsiteX64" fmla="*/ 1168927 w 2181928"/>
              <a:gd name="connsiteY64" fmla="*/ 323896 h 2176287"/>
              <a:gd name="connsiteX65" fmla="*/ 1160508 w 2181928"/>
              <a:gd name="connsiteY65" fmla="*/ 350953 h 2176287"/>
              <a:gd name="connsiteX66" fmla="*/ 1170279 w 2181928"/>
              <a:gd name="connsiteY66" fmla="*/ 383469 h 2176287"/>
              <a:gd name="connsiteX67" fmla="*/ 1225969 w 2181928"/>
              <a:gd name="connsiteY67" fmla="*/ 422259 h 2176287"/>
              <a:gd name="connsiteX68" fmla="*/ 1239386 w 2181928"/>
              <a:gd name="connsiteY68" fmla="*/ 422654 h 2176287"/>
              <a:gd name="connsiteX69" fmla="*/ 1289224 w 2181928"/>
              <a:gd name="connsiteY69" fmla="*/ 402633 h 2176287"/>
              <a:gd name="connsiteX70" fmla="*/ 1261046 w 2181928"/>
              <a:gd name="connsiteY70" fmla="*/ 431795 h 2176287"/>
              <a:gd name="connsiteX71" fmla="*/ 1244590 w 2181928"/>
              <a:gd name="connsiteY71" fmla="*/ 456244 h 2176287"/>
              <a:gd name="connsiteX72" fmla="*/ 1245740 w 2181928"/>
              <a:gd name="connsiteY72" fmla="*/ 456438 h 2176287"/>
              <a:gd name="connsiteX73" fmla="*/ 1295403 w 2181928"/>
              <a:gd name="connsiteY73" fmla="*/ 468234 h 2176287"/>
              <a:gd name="connsiteX74" fmla="*/ 1408389 w 2181928"/>
              <a:gd name="connsiteY74" fmla="*/ 485616 h 2176287"/>
              <a:gd name="connsiteX75" fmla="*/ 1469228 w 2181928"/>
              <a:gd name="connsiteY75" fmla="*/ 474442 h 2176287"/>
              <a:gd name="connsiteX76" fmla="*/ 1494681 w 2181928"/>
              <a:gd name="connsiteY76" fmla="*/ 463888 h 2176287"/>
              <a:gd name="connsiteX77" fmla="*/ 1520134 w 2181928"/>
              <a:gd name="connsiteY77" fmla="*/ 464508 h 2176287"/>
              <a:gd name="connsiteX78" fmla="*/ 1596491 w 2181928"/>
              <a:gd name="connsiteY78" fmla="*/ 471959 h 2176287"/>
              <a:gd name="connsiteX79" fmla="*/ 1636844 w 2181928"/>
              <a:gd name="connsiteY79" fmla="*/ 486858 h 2176287"/>
              <a:gd name="connsiteX80" fmla="*/ 1715685 w 2181928"/>
              <a:gd name="connsiteY80" fmla="*/ 539005 h 2176287"/>
              <a:gd name="connsiteX81" fmla="*/ 1662297 w 2181928"/>
              <a:gd name="connsiteY81" fmla="*/ 511689 h 2176287"/>
              <a:gd name="connsiteX82" fmla="*/ 1619461 w 2181928"/>
              <a:gd name="connsiteY82" fmla="*/ 493065 h 2176287"/>
              <a:gd name="connsiteX83" fmla="*/ 1676576 w 2181928"/>
              <a:gd name="connsiteY83" fmla="*/ 529692 h 2176287"/>
              <a:gd name="connsiteX84" fmla="*/ 1716927 w 2181928"/>
              <a:gd name="connsiteY84" fmla="*/ 569424 h 2176287"/>
              <a:gd name="connsiteX85" fmla="*/ 1741139 w 2181928"/>
              <a:gd name="connsiteY85" fmla="*/ 602326 h 2176287"/>
              <a:gd name="connsiteX86" fmla="*/ 1743622 w 2181928"/>
              <a:gd name="connsiteY86" fmla="*/ 614121 h 2176287"/>
              <a:gd name="connsiteX87" fmla="*/ 1726860 w 2181928"/>
              <a:gd name="connsiteY87" fmla="*/ 603568 h 2176287"/>
              <a:gd name="connsiteX88" fmla="*/ 1697061 w 2181928"/>
              <a:gd name="connsiteY88" fmla="*/ 563837 h 2176287"/>
              <a:gd name="connsiteX89" fmla="*/ 1644293 w 2181928"/>
              <a:gd name="connsiteY89" fmla="*/ 522864 h 2176287"/>
              <a:gd name="connsiteX90" fmla="*/ 1644293 w 2181928"/>
              <a:gd name="connsiteY90" fmla="*/ 525347 h 2176287"/>
              <a:gd name="connsiteX91" fmla="*/ 1656709 w 2181928"/>
              <a:gd name="connsiteY91" fmla="*/ 534659 h 2176287"/>
              <a:gd name="connsiteX92" fmla="*/ 1657331 w 2181928"/>
              <a:gd name="connsiteY92" fmla="*/ 535280 h 2176287"/>
              <a:gd name="connsiteX93" fmla="*/ 1693958 w 2181928"/>
              <a:gd name="connsiteY93" fmla="*/ 572528 h 2176287"/>
              <a:gd name="connsiteX94" fmla="*/ 1749209 w 2181928"/>
              <a:gd name="connsiteY94" fmla="*/ 651370 h 2176287"/>
              <a:gd name="connsiteX95" fmla="*/ 1751692 w 2181928"/>
              <a:gd name="connsiteY95" fmla="*/ 655715 h 2176287"/>
              <a:gd name="connsiteX96" fmla="*/ 1743622 w 2181928"/>
              <a:gd name="connsiteY96" fmla="*/ 674339 h 2176287"/>
              <a:gd name="connsiteX97" fmla="*/ 1741760 w 2181928"/>
              <a:gd name="connsiteY97" fmla="*/ 676202 h 2176287"/>
              <a:gd name="connsiteX98" fmla="*/ 1741760 w 2181928"/>
              <a:gd name="connsiteY98" fmla="*/ 676823 h 2176287"/>
              <a:gd name="connsiteX99" fmla="*/ 1754796 w 2181928"/>
              <a:gd name="connsiteY99" fmla="*/ 688618 h 2176287"/>
              <a:gd name="connsiteX100" fmla="*/ 1754176 w 2181928"/>
              <a:gd name="connsiteY100" fmla="*/ 692963 h 2176287"/>
              <a:gd name="connsiteX101" fmla="*/ 1733068 w 2181928"/>
              <a:gd name="connsiteY101" fmla="*/ 691722 h 2176287"/>
              <a:gd name="connsiteX102" fmla="*/ 1729964 w 2181928"/>
              <a:gd name="connsiteY102" fmla="*/ 699171 h 2176287"/>
              <a:gd name="connsiteX103" fmla="*/ 1731206 w 2181928"/>
              <a:gd name="connsiteY103" fmla="*/ 701654 h 2176287"/>
              <a:gd name="connsiteX104" fmla="*/ 1723756 w 2181928"/>
              <a:gd name="connsiteY104" fmla="*/ 715932 h 2176287"/>
              <a:gd name="connsiteX105" fmla="*/ 1724377 w 2181928"/>
              <a:gd name="connsiteY105" fmla="*/ 722762 h 2176287"/>
              <a:gd name="connsiteX106" fmla="*/ 1741760 w 2181928"/>
              <a:gd name="connsiteY106" fmla="*/ 761872 h 2176287"/>
              <a:gd name="connsiteX107" fmla="*/ 1745484 w 2181928"/>
              <a:gd name="connsiteY107" fmla="*/ 764976 h 2176287"/>
              <a:gd name="connsiteX108" fmla="*/ 1772800 w 2181928"/>
              <a:gd name="connsiteY108" fmla="*/ 776150 h 2176287"/>
              <a:gd name="connsiteX109" fmla="*/ 1785836 w 2181928"/>
              <a:gd name="connsiteY109" fmla="*/ 777392 h 2176287"/>
              <a:gd name="connsiteX110" fmla="*/ 1790182 w 2181928"/>
              <a:gd name="connsiteY110" fmla="*/ 780496 h 2176287"/>
              <a:gd name="connsiteX111" fmla="*/ 1785836 w 2181928"/>
              <a:gd name="connsiteY111" fmla="*/ 786704 h 2176287"/>
              <a:gd name="connsiteX112" fmla="*/ 1766592 w 2181928"/>
              <a:gd name="connsiteY112" fmla="*/ 789809 h 2176287"/>
              <a:gd name="connsiteX113" fmla="*/ 1776525 w 2181928"/>
              <a:gd name="connsiteY113" fmla="*/ 790429 h 2176287"/>
              <a:gd name="connsiteX114" fmla="*/ 1783974 w 2181928"/>
              <a:gd name="connsiteY114" fmla="*/ 791671 h 2176287"/>
              <a:gd name="connsiteX115" fmla="*/ 1787698 w 2181928"/>
              <a:gd name="connsiteY115" fmla="*/ 794774 h 2176287"/>
              <a:gd name="connsiteX116" fmla="*/ 1793286 w 2181928"/>
              <a:gd name="connsiteY116" fmla="*/ 816502 h 2176287"/>
              <a:gd name="connsiteX117" fmla="*/ 1788941 w 2181928"/>
              <a:gd name="connsiteY117" fmla="*/ 818986 h 2176287"/>
              <a:gd name="connsiteX118" fmla="*/ 1775282 w 2181928"/>
              <a:gd name="connsiteY118" fmla="*/ 824573 h 2176287"/>
              <a:gd name="connsiteX119" fmla="*/ 1812531 w 2181928"/>
              <a:gd name="connsiteY119" fmla="*/ 858717 h 2176287"/>
              <a:gd name="connsiteX120" fmla="*/ 1809426 w 2181928"/>
              <a:gd name="connsiteY120" fmla="*/ 867409 h 2176287"/>
              <a:gd name="connsiteX121" fmla="*/ 1797631 w 2181928"/>
              <a:gd name="connsiteY121" fmla="*/ 872996 h 2176287"/>
              <a:gd name="connsiteX122" fmla="*/ 1815014 w 2181928"/>
              <a:gd name="connsiteY122" fmla="*/ 876720 h 2176287"/>
              <a:gd name="connsiteX123" fmla="*/ 1818739 w 2181928"/>
              <a:gd name="connsiteY123" fmla="*/ 879204 h 2176287"/>
              <a:gd name="connsiteX124" fmla="*/ 1831155 w 2181928"/>
              <a:gd name="connsiteY124" fmla="*/ 884791 h 2176287"/>
              <a:gd name="connsiteX125" fmla="*/ 1837984 w 2181928"/>
              <a:gd name="connsiteY125" fmla="*/ 902173 h 2176287"/>
              <a:gd name="connsiteX126" fmla="*/ 1789561 w 2181928"/>
              <a:gd name="connsiteY126" fmla="*/ 917072 h 2176287"/>
              <a:gd name="connsiteX127" fmla="*/ 1779628 w 2181928"/>
              <a:gd name="connsiteY127" fmla="*/ 917693 h 2176287"/>
              <a:gd name="connsiteX128" fmla="*/ 1757900 w 2181928"/>
              <a:gd name="connsiteY128" fmla="*/ 923901 h 2176287"/>
              <a:gd name="connsiteX129" fmla="*/ 1746105 w 2181928"/>
              <a:gd name="connsiteY129" fmla="*/ 935696 h 2176287"/>
              <a:gd name="connsiteX130" fmla="*/ 1734931 w 2181928"/>
              <a:gd name="connsiteY130" fmla="*/ 912726 h 2176287"/>
              <a:gd name="connsiteX131" fmla="*/ 1759142 w 2181928"/>
              <a:gd name="connsiteY131" fmla="*/ 890378 h 2176287"/>
              <a:gd name="connsiteX132" fmla="*/ 1746726 w 2181928"/>
              <a:gd name="connsiteY132" fmla="*/ 889757 h 2176287"/>
              <a:gd name="connsiteX133" fmla="*/ 1731826 w 2181928"/>
              <a:gd name="connsiteY133" fmla="*/ 914589 h 2176287"/>
              <a:gd name="connsiteX134" fmla="*/ 1727481 w 2181928"/>
              <a:gd name="connsiteY134" fmla="*/ 959287 h 2176287"/>
              <a:gd name="connsiteX135" fmla="*/ 1720652 w 2181928"/>
              <a:gd name="connsiteY135" fmla="*/ 971703 h 2176287"/>
              <a:gd name="connsiteX136" fmla="*/ 1720652 w 2181928"/>
              <a:gd name="connsiteY136" fmla="*/ 973566 h 2176287"/>
              <a:gd name="connsiteX137" fmla="*/ 1722515 w 2181928"/>
              <a:gd name="connsiteY137" fmla="*/ 973566 h 2176287"/>
              <a:gd name="connsiteX138" fmla="*/ 1736793 w 2181928"/>
              <a:gd name="connsiteY138" fmla="*/ 956804 h 2176287"/>
              <a:gd name="connsiteX139" fmla="*/ 1749830 w 2181928"/>
              <a:gd name="connsiteY139" fmla="*/ 944387 h 2176287"/>
              <a:gd name="connsiteX140" fmla="*/ 1759142 w 2181928"/>
              <a:gd name="connsiteY140" fmla="*/ 939421 h 2176287"/>
              <a:gd name="connsiteX141" fmla="*/ 1767212 w 2181928"/>
              <a:gd name="connsiteY141" fmla="*/ 948733 h 2176287"/>
              <a:gd name="connsiteX142" fmla="*/ 1757900 w 2181928"/>
              <a:gd name="connsiteY142" fmla="*/ 985982 h 2176287"/>
              <a:gd name="connsiteX143" fmla="*/ 1753555 w 2181928"/>
              <a:gd name="connsiteY143" fmla="*/ 988465 h 2176287"/>
              <a:gd name="connsiteX144" fmla="*/ 1743001 w 2181928"/>
              <a:gd name="connsiteY144" fmla="*/ 984119 h 2176287"/>
              <a:gd name="connsiteX145" fmla="*/ 1743467 w 2181928"/>
              <a:gd name="connsiteY145" fmla="*/ 983033 h 2176287"/>
              <a:gd name="connsiteX146" fmla="*/ 1743622 w 2181928"/>
              <a:gd name="connsiteY146" fmla="*/ 982877 h 2176287"/>
              <a:gd name="connsiteX147" fmla="*/ 1744863 w 2181928"/>
              <a:gd name="connsiteY147" fmla="*/ 979774 h 2176287"/>
              <a:gd name="connsiteX148" fmla="*/ 1743467 w 2181928"/>
              <a:gd name="connsiteY148" fmla="*/ 983033 h 2176287"/>
              <a:gd name="connsiteX149" fmla="*/ 1737414 w 2181928"/>
              <a:gd name="connsiteY149" fmla="*/ 989085 h 2176287"/>
              <a:gd name="connsiteX150" fmla="*/ 1718790 w 2181928"/>
              <a:gd name="connsiteY150" fmla="*/ 997157 h 2176287"/>
              <a:gd name="connsiteX151" fmla="*/ 1654847 w 2181928"/>
              <a:gd name="connsiteY151" fmla="*/ 1000881 h 2176287"/>
              <a:gd name="connsiteX152" fmla="*/ 1636844 w 2181928"/>
              <a:gd name="connsiteY152" fmla="*/ 1000881 h 2176287"/>
              <a:gd name="connsiteX153" fmla="*/ 1591526 w 2181928"/>
              <a:gd name="connsiteY153" fmla="*/ 999639 h 2176287"/>
              <a:gd name="connsiteX154" fmla="*/ 1575889 w 2181928"/>
              <a:gd name="connsiteY154" fmla="*/ 1001638 h 2176287"/>
              <a:gd name="connsiteX155" fmla="*/ 1570829 w 2181928"/>
              <a:gd name="connsiteY155" fmla="*/ 999528 h 2176287"/>
              <a:gd name="connsiteX156" fmla="*/ 1571198 w 2181928"/>
              <a:gd name="connsiteY156" fmla="*/ 1002680 h 2176287"/>
              <a:gd name="connsiteX157" fmla="*/ 1588306 w 2181928"/>
              <a:gd name="connsiteY157" fmla="*/ 1014374 h 2176287"/>
              <a:gd name="connsiteX158" fmla="*/ 1590582 w 2181928"/>
              <a:gd name="connsiteY158" fmla="*/ 1013098 h 2176287"/>
              <a:gd name="connsiteX159" fmla="*/ 1606409 w 2181928"/>
              <a:gd name="connsiteY159" fmla="*/ 1007744 h 2176287"/>
              <a:gd name="connsiteX160" fmla="*/ 1618263 w 2181928"/>
              <a:gd name="connsiteY160" fmla="*/ 1030474 h 2176287"/>
              <a:gd name="connsiteX161" fmla="*/ 1612689 w 2181928"/>
              <a:gd name="connsiteY161" fmla="*/ 1052243 h 2176287"/>
              <a:gd name="connsiteX162" fmla="*/ 1609858 w 2181928"/>
              <a:gd name="connsiteY162" fmla="*/ 1055487 h 2176287"/>
              <a:gd name="connsiteX163" fmla="*/ 1615986 w 2181928"/>
              <a:gd name="connsiteY163" fmla="*/ 1054951 h 2176287"/>
              <a:gd name="connsiteX164" fmla="*/ 1640712 w 2181928"/>
              <a:gd name="connsiteY164" fmla="*/ 1057934 h 2176287"/>
              <a:gd name="connsiteX165" fmla="*/ 1654567 w 2181928"/>
              <a:gd name="connsiteY165" fmla="*/ 1071018 h 2176287"/>
              <a:gd name="connsiteX166" fmla="*/ 1663034 w 2181928"/>
              <a:gd name="connsiteY166" fmla="*/ 1087952 h 2176287"/>
              <a:gd name="connsiteX167" fmla="*/ 1663803 w 2181928"/>
              <a:gd name="connsiteY167" fmla="*/ 1094109 h 2176287"/>
              <a:gd name="connsiteX168" fmla="*/ 1627627 w 2181928"/>
              <a:gd name="connsiteY168" fmla="*/ 1127206 h 2176287"/>
              <a:gd name="connsiteX169" fmla="*/ 1594531 w 2181928"/>
              <a:gd name="connsiteY169" fmla="*/ 1152606 h 2176287"/>
              <a:gd name="connsiteX170" fmla="*/ 1662264 w 2181928"/>
              <a:gd name="connsiteY170" fmla="*/ 1130285 h 2176287"/>
              <a:gd name="connsiteX171" fmla="*/ 1689973 w 2181928"/>
              <a:gd name="connsiteY171" fmla="*/ 1128745 h 2176287"/>
              <a:gd name="connsiteX172" fmla="*/ 1743852 w 2181928"/>
              <a:gd name="connsiteY172" fmla="*/ 1142600 h 2176287"/>
              <a:gd name="connsiteX173" fmla="*/ 1802349 w 2181928"/>
              <a:gd name="connsiteY173" fmla="*/ 1159533 h 2176287"/>
              <a:gd name="connsiteX174" fmla="*/ 1804658 w 2181928"/>
              <a:gd name="connsiteY174" fmla="*/ 1172618 h 2176287"/>
              <a:gd name="connsiteX175" fmla="*/ 1764633 w 2181928"/>
              <a:gd name="connsiteY175" fmla="*/ 1238042 h 2176287"/>
              <a:gd name="connsiteX176" fmla="*/ 1716143 w 2181928"/>
              <a:gd name="connsiteY176" fmla="*/ 1311164 h 2176287"/>
              <a:gd name="connsiteX177" fmla="*/ 1699979 w 2181928"/>
              <a:gd name="connsiteY177" fmla="*/ 1353497 h 2176287"/>
              <a:gd name="connsiteX178" fmla="*/ 1699998 w 2181928"/>
              <a:gd name="connsiteY178" fmla="*/ 1354296 h 2176287"/>
              <a:gd name="connsiteX179" fmla="*/ 1706994 w 2181928"/>
              <a:gd name="connsiteY179" fmla="*/ 1355979 h 2176287"/>
              <a:gd name="connsiteX180" fmla="*/ 1713745 w 2181928"/>
              <a:gd name="connsiteY180" fmla="*/ 1369792 h 2176287"/>
              <a:gd name="connsiteX181" fmla="*/ 1713088 w 2181928"/>
              <a:gd name="connsiteY181" fmla="*/ 1372993 h 2176287"/>
              <a:gd name="connsiteX182" fmla="*/ 1745872 w 2181928"/>
              <a:gd name="connsiteY182" fmla="*/ 1378320 h 2176287"/>
              <a:gd name="connsiteX183" fmla="*/ 1780797 w 2181928"/>
              <a:gd name="connsiteY183" fmla="*/ 1375818 h 2176287"/>
              <a:gd name="connsiteX184" fmla="*/ 1822361 w 2181928"/>
              <a:gd name="connsiteY184" fmla="*/ 1316552 h 2176287"/>
              <a:gd name="connsiteX185" fmla="*/ 1808506 w 2181928"/>
              <a:gd name="connsiteY185" fmla="*/ 1298079 h 2176287"/>
              <a:gd name="connsiteX186" fmla="*/ 1789264 w 2181928"/>
              <a:gd name="connsiteY186" fmla="*/ 1268061 h 2176287"/>
              <a:gd name="connsiteX187" fmla="*/ 1842373 w 2181928"/>
              <a:gd name="connsiteY187" fmla="*/ 1254206 h 2176287"/>
              <a:gd name="connsiteX188" fmla="*/ 1856997 w 2181928"/>
              <a:gd name="connsiteY188" fmla="*/ 1267291 h 2176287"/>
              <a:gd name="connsiteX189" fmla="*/ 1918573 w 2181928"/>
              <a:gd name="connsiteY189" fmla="*/ 1279606 h 2176287"/>
              <a:gd name="connsiteX190" fmla="*/ 1954749 w 2181928"/>
              <a:gd name="connsiteY190" fmla="*/ 1271139 h 2176287"/>
              <a:gd name="connsiteX191" fmla="*/ 1983228 w 2181928"/>
              <a:gd name="connsiteY191" fmla="*/ 1311164 h 2176287"/>
              <a:gd name="connsiteX192" fmla="*/ 1952440 w 2181928"/>
              <a:gd name="connsiteY192" fmla="*/ 1367351 h 2176287"/>
              <a:gd name="connsiteX193" fmla="*/ 1994773 w 2181928"/>
              <a:gd name="connsiteY193" fmla="*/ 1338873 h 2176287"/>
              <a:gd name="connsiteX194" fmla="*/ 2046343 w 2181928"/>
              <a:gd name="connsiteY194" fmla="*/ 1327328 h 2176287"/>
              <a:gd name="connsiteX195" fmla="*/ 2113307 w 2181928"/>
              <a:gd name="connsiteY195" fmla="*/ 1318861 h 2176287"/>
              <a:gd name="connsiteX196" fmla="*/ 2128700 w 2181928"/>
              <a:gd name="connsiteY196" fmla="*/ 1354267 h 2176287"/>
              <a:gd name="connsiteX197" fmla="*/ 2121003 w 2181928"/>
              <a:gd name="connsiteY197" fmla="*/ 1388903 h 2176287"/>
              <a:gd name="connsiteX198" fmla="*/ 2110228 w 2181928"/>
              <a:gd name="connsiteY198" fmla="*/ 1416612 h 2176287"/>
              <a:gd name="connsiteX199" fmla="*/ 2114846 w 2181928"/>
              <a:gd name="connsiteY199" fmla="*/ 1460485 h 2176287"/>
              <a:gd name="connsiteX200" fmla="*/ 2123312 w 2181928"/>
              <a:gd name="connsiteY200" fmla="*/ 1467412 h 2176287"/>
              <a:gd name="connsiteX201" fmla="*/ 2128700 w 2181928"/>
              <a:gd name="connsiteY201" fmla="*/ 1525909 h 2176287"/>
              <a:gd name="connsiteX202" fmla="*/ 2121003 w 2181928"/>
              <a:gd name="connsiteY202" fmla="*/ 1539764 h 2176287"/>
              <a:gd name="connsiteX203" fmla="*/ 2137167 w 2181928"/>
              <a:gd name="connsiteY203" fmla="*/ 1543612 h 2176287"/>
              <a:gd name="connsiteX204" fmla="*/ 2181040 w 2181928"/>
              <a:gd name="connsiteY204" fmla="*/ 1569782 h 2176287"/>
              <a:gd name="connsiteX205" fmla="*/ 2172573 w 2181928"/>
              <a:gd name="connsiteY205" fmla="*/ 1588255 h 2176287"/>
              <a:gd name="connsiteX206" fmla="*/ 2153330 w 2181928"/>
              <a:gd name="connsiteY206" fmla="*/ 1622121 h 2176287"/>
              <a:gd name="connsiteX207" fmla="*/ 2092525 w 2181928"/>
              <a:gd name="connsiteY207" fmla="*/ 1635206 h 2176287"/>
              <a:gd name="connsiteX208" fmla="*/ 2010167 w 2181928"/>
              <a:gd name="connsiteY208" fmla="*/ 1606727 h 2176287"/>
              <a:gd name="connsiteX209" fmla="*/ 1971682 w 2181928"/>
              <a:gd name="connsiteY209" fmla="*/ 1578249 h 2176287"/>
              <a:gd name="connsiteX210" fmla="*/ 1943203 w 2181928"/>
              <a:gd name="connsiteY210" fmla="*/ 1526679 h 2176287"/>
              <a:gd name="connsiteX211" fmla="*/ 1934737 w 2181928"/>
              <a:gd name="connsiteY211" fmla="*/ 1524370 h 2176287"/>
              <a:gd name="connsiteX212" fmla="*/ 1934737 w 2181928"/>
              <a:gd name="connsiteY212" fmla="*/ 1531297 h 2176287"/>
              <a:gd name="connsiteX213" fmla="*/ 1935506 w 2181928"/>
              <a:gd name="connsiteY213" fmla="*/ 1543612 h 2176287"/>
              <a:gd name="connsiteX214" fmla="*/ 1929349 w 2181928"/>
              <a:gd name="connsiteY214" fmla="*/ 1575170 h 2176287"/>
              <a:gd name="connsiteX215" fmla="*/ 1913955 w 2181928"/>
              <a:gd name="connsiteY215" fmla="*/ 1564394 h 2176287"/>
              <a:gd name="connsiteX216" fmla="*/ 1891633 w 2181928"/>
              <a:gd name="connsiteY216" fmla="*/ 1532067 h 2176287"/>
              <a:gd name="connsiteX217" fmla="*/ 1801579 w 2181928"/>
              <a:gd name="connsiteY217" fmla="*/ 1532836 h 2176287"/>
              <a:gd name="connsiteX218" fmla="*/ 1812355 w 2181928"/>
              <a:gd name="connsiteY218" fmla="*/ 1621351 h 2176287"/>
              <a:gd name="connsiteX219" fmla="*/ 1863924 w 2181928"/>
              <a:gd name="connsiteY219" fmla="*/ 1640594 h 2176287"/>
              <a:gd name="connsiteX220" fmla="*/ 1875470 w 2181928"/>
              <a:gd name="connsiteY220" fmla="*/ 1645982 h 2176287"/>
              <a:gd name="connsiteX221" fmla="*/ 1874700 w 2181928"/>
              <a:gd name="connsiteY221" fmla="*/ 1649830 h 2176287"/>
              <a:gd name="connsiteX222" fmla="*/ 1864694 w 2181928"/>
              <a:gd name="connsiteY222" fmla="*/ 1667533 h 2176287"/>
              <a:gd name="connsiteX223" fmla="*/ 1847761 w 2181928"/>
              <a:gd name="connsiteY223" fmla="*/ 1723722 h 2176287"/>
              <a:gd name="connsiteX224" fmla="*/ 1779258 w 2181928"/>
              <a:gd name="connsiteY224" fmla="*/ 1775291 h 2176287"/>
              <a:gd name="connsiteX225" fmla="*/ 1733076 w 2181928"/>
              <a:gd name="connsiteY225" fmla="*/ 1790685 h 2176287"/>
              <a:gd name="connsiteX226" fmla="*/ 1689203 w 2181928"/>
              <a:gd name="connsiteY226" fmla="*/ 1817624 h 2176287"/>
              <a:gd name="connsiteX227" fmla="*/ 1685355 w 2181928"/>
              <a:gd name="connsiteY227" fmla="*/ 1817624 h 2176287"/>
              <a:gd name="connsiteX228" fmla="*/ 1599919 w 2181928"/>
              <a:gd name="connsiteY228" fmla="*/ 1862267 h 2176287"/>
              <a:gd name="connsiteX229" fmla="*/ 1592222 w 2181928"/>
              <a:gd name="connsiteY229" fmla="*/ 1875351 h 2176287"/>
              <a:gd name="connsiteX230" fmla="*/ 1574519 w 2181928"/>
              <a:gd name="connsiteY230" fmla="*/ 1887667 h 2176287"/>
              <a:gd name="connsiteX231" fmla="*/ 1518330 w 2181928"/>
              <a:gd name="connsiteY231" fmla="*/ 1929230 h 2176287"/>
              <a:gd name="connsiteX232" fmla="*/ 1559125 w 2181928"/>
              <a:gd name="connsiteY232" fmla="*/ 1939237 h 2176287"/>
              <a:gd name="connsiteX233" fmla="*/ 1574519 w 2181928"/>
              <a:gd name="connsiteY233" fmla="*/ 1958479 h 2176287"/>
              <a:gd name="connsiteX234" fmla="*/ 1562973 w 2181928"/>
              <a:gd name="connsiteY234" fmla="*/ 1968485 h 2176287"/>
              <a:gd name="connsiteX235" fmla="*/ 1546040 w 2181928"/>
              <a:gd name="connsiteY235" fmla="*/ 2030061 h 2176287"/>
              <a:gd name="connsiteX236" fmla="*/ 1539112 w 2181928"/>
              <a:gd name="connsiteY236" fmla="*/ 2072394 h 2176287"/>
              <a:gd name="connsiteX237" fmla="*/ 1519870 w 2181928"/>
              <a:gd name="connsiteY237" fmla="*/ 2101643 h 2176287"/>
              <a:gd name="connsiteX238" fmla="*/ 1492161 w 2181928"/>
              <a:gd name="connsiteY238" fmla="*/ 2126273 h 2176287"/>
              <a:gd name="connsiteX239" fmla="*/ 1423658 w 2181928"/>
              <a:gd name="connsiteY239" fmla="*/ 2163218 h 2176287"/>
              <a:gd name="connsiteX240" fmla="*/ 1385173 w 2181928"/>
              <a:gd name="connsiteY240" fmla="*/ 2163988 h 2176287"/>
              <a:gd name="connsiteX241" fmla="*/ 1354385 w 2181928"/>
              <a:gd name="connsiteY241" fmla="*/ 2157830 h 2176287"/>
              <a:gd name="connsiteX242" fmla="*/ 1325137 w 2181928"/>
              <a:gd name="connsiteY242" fmla="*/ 2167836 h 2176287"/>
              <a:gd name="connsiteX243" fmla="*/ 1299737 w 2181928"/>
              <a:gd name="connsiteY243" fmla="*/ 2148594 h 2176287"/>
              <a:gd name="connsiteX244" fmla="*/ 1294349 w 2181928"/>
              <a:gd name="connsiteY244" fmla="*/ 2120885 h 2176287"/>
              <a:gd name="connsiteX245" fmla="*/ 1265100 w 2181928"/>
              <a:gd name="connsiteY245" fmla="*/ 2101643 h 2176287"/>
              <a:gd name="connsiteX246" fmla="*/ 1238929 w 2181928"/>
              <a:gd name="connsiteY246" fmla="*/ 2087788 h 2176287"/>
              <a:gd name="connsiteX247" fmla="*/ 1211221 w 2181928"/>
              <a:gd name="connsiteY247" fmla="*/ 2043915 h 2176287"/>
              <a:gd name="connsiteX248" fmla="*/ 1217379 w 2181928"/>
              <a:gd name="connsiteY248" fmla="*/ 2011588 h 2176287"/>
              <a:gd name="connsiteX249" fmla="*/ 1231233 w 2181928"/>
              <a:gd name="connsiteY249" fmla="*/ 1993885 h 2176287"/>
              <a:gd name="connsiteX250" fmla="*/ 1251246 w 2181928"/>
              <a:gd name="connsiteY250" fmla="*/ 1965406 h 2176287"/>
              <a:gd name="connsiteX251" fmla="*/ 1252015 w 2181928"/>
              <a:gd name="connsiteY251" fmla="*/ 1965406 h 2176287"/>
              <a:gd name="connsiteX252" fmla="*/ 1262021 w 2181928"/>
              <a:gd name="connsiteY252" fmla="*/ 1951552 h 2176287"/>
              <a:gd name="connsiteX253" fmla="*/ 1262021 w 2181928"/>
              <a:gd name="connsiteY253" fmla="*/ 1909218 h 2176287"/>
              <a:gd name="connsiteX254" fmla="*/ 1256633 w 2181928"/>
              <a:gd name="connsiteY254" fmla="*/ 1903061 h 2176287"/>
              <a:gd name="connsiteX255" fmla="*/ 1222767 w 2181928"/>
              <a:gd name="connsiteY255" fmla="*/ 1851491 h 2176287"/>
              <a:gd name="connsiteX256" fmla="*/ 1221227 w 2181928"/>
              <a:gd name="connsiteY256" fmla="*/ 1845334 h 2176287"/>
              <a:gd name="connsiteX257" fmla="*/ 1221227 w 2181928"/>
              <a:gd name="connsiteY257" fmla="*/ 1842255 h 2176287"/>
              <a:gd name="connsiteX258" fmla="*/ 1204293 w 2181928"/>
              <a:gd name="connsiteY258" fmla="*/ 1762206 h 2176287"/>
              <a:gd name="connsiteX259" fmla="*/ 1190439 w 2181928"/>
              <a:gd name="connsiteY259" fmla="*/ 1723722 h 2176287"/>
              <a:gd name="connsiteX260" fmla="*/ 1159651 w 2181928"/>
              <a:gd name="connsiteY260" fmla="*/ 1706788 h 2176287"/>
              <a:gd name="connsiteX261" fmla="*/ 1132497 w 2181928"/>
              <a:gd name="connsiteY261" fmla="*/ 1711847 h 2176287"/>
              <a:gd name="connsiteX262" fmla="*/ 1131900 w 2181928"/>
              <a:gd name="connsiteY262" fmla="*/ 1712163 h 2176287"/>
              <a:gd name="connsiteX263" fmla="*/ 1131622 w 2181928"/>
              <a:gd name="connsiteY263" fmla="*/ 1712010 h 2176287"/>
              <a:gd name="connsiteX264" fmla="*/ 1130210 w 2181928"/>
              <a:gd name="connsiteY264" fmla="*/ 1712273 h 2176287"/>
              <a:gd name="connsiteX265" fmla="*/ 1099615 w 2181928"/>
              <a:gd name="connsiteY265" fmla="*/ 1713715 h 2176287"/>
              <a:gd name="connsiteX266" fmla="*/ 1071137 w 2181928"/>
              <a:gd name="connsiteY266" fmla="*/ 1700631 h 2176287"/>
              <a:gd name="connsiteX267" fmla="*/ 1041117 w 2181928"/>
              <a:gd name="connsiteY267" fmla="*/ 1647521 h 2176287"/>
              <a:gd name="connsiteX268" fmla="*/ 1028802 w 2181928"/>
              <a:gd name="connsiteY268" fmla="*/ 1639824 h 2176287"/>
              <a:gd name="connsiteX269" fmla="*/ 965687 w 2181928"/>
              <a:gd name="connsiteY269" fmla="*/ 1663685 h 2176287"/>
              <a:gd name="connsiteX270" fmla="*/ 906420 w 2181928"/>
              <a:gd name="connsiteY270" fmla="*/ 1696012 h 2176287"/>
              <a:gd name="connsiteX271" fmla="*/ 895645 w 2181928"/>
              <a:gd name="connsiteY271" fmla="*/ 1712176 h 2176287"/>
              <a:gd name="connsiteX272" fmla="*/ 894105 w 2181928"/>
              <a:gd name="connsiteY272" fmla="*/ 1756048 h 2176287"/>
              <a:gd name="connsiteX273" fmla="*/ 840226 w 2181928"/>
              <a:gd name="connsiteY273" fmla="*/ 1797612 h 2176287"/>
              <a:gd name="connsiteX274" fmla="*/ 811748 w 2181928"/>
              <a:gd name="connsiteY274" fmla="*/ 1782218 h 2176287"/>
              <a:gd name="connsiteX275" fmla="*/ 709378 w 2181928"/>
              <a:gd name="connsiteY275" fmla="*/ 1702940 h 2176287"/>
              <a:gd name="connsiteX276" fmla="*/ 677820 w 2181928"/>
              <a:gd name="connsiteY276" fmla="*/ 1683697 h 2176287"/>
              <a:gd name="connsiteX277" fmla="*/ 611626 w 2181928"/>
              <a:gd name="connsiteY277" fmla="*/ 1702170 h 2176287"/>
              <a:gd name="connsiteX278" fmla="*/ 586996 w 2181928"/>
              <a:gd name="connsiteY278" fmla="*/ 1743733 h 2176287"/>
              <a:gd name="connsiteX279" fmla="*/ 482317 w 2181928"/>
              <a:gd name="connsiteY279" fmla="*/ 1765285 h 2176287"/>
              <a:gd name="connsiteX280" fmla="*/ 409966 w 2181928"/>
              <a:gd name="connsiteY280" fmla="*/ 1734497 h 2176287"/>
              <a:gd name="connsiteX281" fmla="*/ 410736 w 2181928"/>
              <a:gd name="connsiteY281" fmla="*/ 1682927 h 2176287"/>
              <a:gd name="connsiteX282" fmla="*/ 404578 w 2181928"/>
              <a:gd name="connsiteY282" fmla="*/ 1642133 h 2176287"/>
              <a:gd name="connsiteX283" fmla="*/ 377638 w 2181928"/>
              <a:gd name="connsiteY283" fmla="*/ 1615964 h 2176287"/>
              <a:gd name="connsiteX284" fmla="*/ 356857 w 2181928"/>
              <a:gd name="connsiteY284" fmla="*/ 1587485 h 2176287"/>
              <a:gd name="connsiteX285" fmla="*/ 369942 w 2181928"/>
              <a:gd name="connsiteY285" fmla="*/ 1536685 h 2176287"/>
              <a:gd name="connsiteX286" fmla="*/ 420742 w 2181928"/>
              <a:gd name="connsiteY286" fmla="*/ 1387364 h 2176287"/>
              <a:gd name="connsiteX287" fmla="*/ 423051 w 2181928"/>
              <a:gd name="connsiteY287" fmla="*/ 1356576 h 2176287"/>
              <a:gd name="connsiteX288" fmla="*/ 396111 w 2181928"/>
              <a:gd name="connsiteY288" fmla="*/ 1329637 h 2176287"/>
              <a:gd name="connsiteX289" fmla="*/ 307596 w 2181928"/>
              <a:gd name="connsiteY289" fmla="*/ 1319631 h 2176287"/>
              <a:gd name="connsiteX290" fmla="*/ 282196 w 2181928"/>
              <a:gd name="connsiteY290" fmla="*/ 1330406 h 2176287"/>
              <a:gd name="connsiteX291" fmla="*/ 269881 w 2181928"/>
              <a:gd name="connsiteY291" fmla="*/ 1361194 h 2176287"/>
              <a:gd name="connsiteX292" fmla="*/ 200608 w 2181928"/>
              <a:gd name="connsiteY292" fmla="*/ 1464334 h 2176287"/>
              <a:gd name="connsiteX293" fmla="*/ 185984 w 2181928"/>
              <a:gd name="connsiteY293" fmla="*/ 1477418 h 2176287"/>
              <a:gd name="connsiteX294" fmla="*/ 192141 w 2181928"/>
              <a:gd name="connsiteY294" fmla="*/ 1535915 h 2176287"/>
              <a:gd name="connsiteX295" fmla="*/ 220620 w 2181928"/>
              <a:gd name="connsiteY295" fmla="*/ 1575940 h 2176287"/>
              <a:gd name="connsiteX296" fmla="*/ 212154 w 2181928"/>
              <a:gd name="connsiteY296" fmla="*/ 1595182 h 2176287"/>
              <a:gd name="connsiteX297" fmla="*/ 155966 w 2181928"/>
              <a:gd name="connsiteY297" fmla="*/ 1594412 h 2176287"/>
              <a:gd name="connsiteX298" fmla="*/ 103626 w 2181928"/>
              <a:gd name="connsiteY298" fmla="*/ 1593643 h 2176287"/>
              <a:gd name="connsiteX299" fmla="*/ 62832 w 2181928"/>
              <a:gd name="connsiteY299" fmla="*/ 1556697 h 2176287"/>
              <a:gd name="connsiteX300" fmla="*/ 43590 w 2181928"/>
              <a:gd name="connsiteY300" fmla="*/ 1479727 h 2176287"/>
              <a:gd name="connsiteX301" fmla="*/ 52057 w 2181928"/>
              <a:gd name="connsiteY301" fmla="*/ 1441243 h 2176287"/>
              <a:gd name="connsiteX302" fmla="*/ 77457 w 2181928"/>
              <a:gd name="connsiteY302" fmla="*/ 1435855 h 2176287"/>
              <a:gd name="connsiteX303" fmla="*/ 88232 w 2181928"/>
              <a:gd name="connsiteY303" fmla="*/ 1435085 h 2176287"/>
              <a:gd name="connsiteX304" fmla="*/ 145960 w 2181928"/>
              <a:gd name="connsiteY304" fmla="*/ 1432006 h 2176287"/>
              <a:gd name="connsiteX305" fmla="*/ 112093 w 2181928"/>
              <a:gd name="connsiteY305" fmla="*/ 1371970 h 2176287"/>
              <a:gd name="connsiteX306" fmla="*/ 95160 w 2181928"/>
              <a:gd name="connsiteY306" fmla="*/ 1356576 h 2176287"/>
              <a:gd name="connsiteX307" fmla="*/ 85923 w 2181928"/>
              <a:gd name="connsiteY307" fmla="*/ 1348109 h 2176287"/>
              <a:gd name="connsiteX308" fmla="*/ 89002 w 2181928"/>
              <a:gd name="connsiteY308" fmla="*/ 1330406 h 2176287"/>
              <a:gd name="connsiteX309" fmla="*/ 107475 w 2181928"/>
              <a:gd name="connsiteY309" fmla="*/ 1226497 h 2176287"/>
              <a:gd name="connsiteX310" fmla="*/ 105166 w 2181928"/>
              <a:gd name="connsiteY310" fmla="*/ 1199558 h 2176287"/>
              <a:gd name="connsiteX311" fmla="*/ 118251 w 2181928"/>
              <a:gd name="connsiteY311" fmla="*/ 1198018 h 2176287"/>
              <a:gd name="connsiteX312" fmla="*/ 129796 w 2181928"/>
              <a:gd name="connsiteY312" fmla="*/ 1214182 h 2176287"/>
              <a:gd name="connsiteX313" fmla="*/ 154426 w 2181928"/>
              <a:gd name="connsiteY313" fmla="*/ 1246509 h 2176287"/>
              <a:gd name="connsiteX314" fmla="*/ 219081 w 2181928"/>
              <a:gd name="connsiteY314" fmla="*/ 1260364 h 2176287"/>
              <a:gd name="connsiteX315" fmla="*/ 228317 w 2181928"/>
              <a:gd name="connsiteY315" fmla="*/ 1258824 h 2176287"/>
              <a:gd name="connsiteX316" fmla="*/ 237554 w 2181928"/>
              <a:gd name="connsiteY316" fmla="*/ 1242661 h 2176287"/>
              <a:gd name="connsiteX317" fmla="*/ 246020 w 2181928"/>
              <a:gd name="connsiteY317" fmla="*/ 1220339 h 2176287"/>
              <a:gd name="connsiteX318" fmla="*/ 237554 w 2181928"/>
              <a:gd name="connsiteY318" fmla="*/ 1181085 h 2176287"/>
              <a:gd name="connsiteX319" fmla="*/ 230815 w 2181928"/>
              <a:gd name="connsiteY319" fmla="*/ 1174101 h 2176287"/>
              <a:gd name="connsiteX320" fmla="*/ 229726 w 2181928"/>
              <a:gd name="connsiteY320" fmla="*/ 1174454 h 2176287"/>
              <a:gd name="connsiteX321" fmla="*/ 218096 w 2181928"/>
              <a:gd name="connsiteY321" fmla="*/ 1165046 h 2176287"/>
              <a:gd name="connsiteX322" fmla="*/ 188626 w 2181928"/>
              <a:gd name="connsiteY322" fmla="*/ 1147706 h 2176287"/>
              <a:gd name="connsiteX323" fmla="*/ 169471 w 2181928"/>
              <a:gd name="connsiteY323" fmla="*/ 1143310 h 2176287"/>
              <a:gd name="connsiteX324" fmla="*/ 129796 w 2181928"/>
              <a:gd name="connsiteY324" fmla="*/ 1141061 h 2176287"/>
              <a:gd name="connsiteX325" fmla="*/ 145190 w 2181928"/>
              <a:gd name="connsiteY325" fmla="*/ 1132594 h 2176287"/>
              <a:gd name="connsiteX326" fmla="*/ 153657 w 2181928"/>
              <a:gd name="connsiteY326" fmla="*/ 1125667 h 2176287"/>
              <a:gd name="connsiteX327" fmla="*/ 158042 w 2181928"/>
              <a:gd name="connsiteY327" fmla="*/ 1123306 h 2176287"/>
              <a:gd name="connsiteX328" fmla="*/ 151369 w 2181928"/>
              <a:gd name="connsiteY328" fmla="*/ 1113367 h 2176287"/>
              <a:gd name="connsiteX329" fmla="*/ 131519 w 2181928"/>
              <a:gd name="connsiteY329" fmla="*/ 1106686 h 2176287"/>
              <a:gd name="connsiteX330" fmla="*/ 128341 w 2181928"/>
              <a:gd name="connsiteY330" fmla="*/ 1096390 h 2176287"/>
              <a:gd name="connsiteX331" fmla="*/ 123238 w 2181928"/>
              <a:gd name="connsiteY331" fmla="*/ 1058571 h 2176287"/>
              <a:gd name="connsiteX332" fmla="*/ 118504 w 2181928"/>
              <a:gd name="connsiteY332" fmla="*/ 1049534 h 2176287"/>
              <a:gd name="connsiteX333" fmla="*/ 123485 w 2181928"/>
              <a:gd name="connsiteY333" fmla="*/ 1015908 h 2176287"/>
              <a:gd name="connsiteX334" fmla="*/ 127231 w 2181928"/>
              <a:gd name="connsiteY334" fmla="*/ 991259 h 2176287"/>
              <a:gd name="connsiteX335" fmla="*/ 124092 w 2181928"/>
              <a:gd name="connsiteY335" fmla="*/ 964461 h 2176287"/>
              <a:gd name="connsiteX336" fmla="*/ 117289 w 2181928"/>
              <a:gd name="connsiteY336" fmla="*/ 948091 h 2176287"/>
              <a:gd name="connsiteX337" fmla="*/ 103345 w 2181928"/>
              <a:gd name="connsiteY337" fmla="*/ 934668 h 2176287"/>
              <a:gd name="connsiteX338" fmla="*/ 93646 w 2181928"/>
              <a:gd name="connsiteY338" fmla="*/ 932223 h 2176287"/>
              <a:gd name="connsiteX339" fmla="*/ 82606 w 2181928"/>
              <a:gd name="connsiteY339" fmla="*/ 942443 h 2176287"/>
              <a:gd name="connsiteX340" fmla="*/ 60096 w 2181928"/>
              <a:gd name="connsiteY340" fmla="*/ 940070 h 2176287"/>
              <a:gd name="connsiteX341" fmla="*/ 48986 w 2181928"/>
              <a:gd name="connsiteY341" fmla="*/ 918693 h 2176287"/>
              <a:gd name="connsiteX342" fmla="*/ 54907 w 2181928"/>
              <a:gd name="connsiteY342" fmla="*/ 897688 h 2176287"/>
              <a:gd name="connsiteX343" fmla="*/ 56632 w 2181928"/>
              <a:gd name="connsiteY343" fmla="*/ 886771 h 2176287"/>
              <a:gd name="connsiteX344" fmla="*/ 37189 w 2181928"/>
              <a:gd name="connsiteY344" fmla="*/ 879599 h 2176287"/>
              <a:gd name="connsiteX345" fmla="*/ 35293 w 2181928"/>
              <a:gd name="connsiteY345" fmla="*/ 881391 h 2176287"/>
              <a:gd name="connsiteX346" fmla="*/ 21248 w 2181928"/>
              <a:gd name="connsiteY346" fmla="*/ 890441 h 2176287"/>
              <a:gd name="connsiteX347" fmla="*/ 4212 w 2181928"/>
              <a:gd name="connsiteY347" fmla="*/ 871285 h 2176287"/>
              <a:gd name="connsiteX348" fmla="*/ 4313 w 2181928"/>
              <a:gd name="connsiteY348" fmla="*/ 848813 h 2176287"/>
              <a:gd name="connsiteX349" fmla="*/ 14906 w 2181928"/>
              <a:gd name="connsiteY349" fmla="*/ 842814 h 2176287"/>
              <a:gd name="connsiteX350" fmla="*/ 21557 w 2181928"/>
              <a:gd name="connsiteY350" fmla="*/ 841808 h 2176287"/>
              <a:gd name="connsiteX351" fmla="*/ 19488 w 2181928"/>
              <a:gd name="connsiteY351" fmla="*/ 834475 h 2176287"/>
              <a:gd name="connsiteX352" fmla="*/ 8444 w 2181928"/>
              <a:gd name="connsiteY352" fmla="*/ 825912 h 2176287"/>
              <a:gd name="connsiteX353" fmla="*/ 9631 w 2181928"/>
              <a:gd name="connsiteY353" fmla="*/ 795870 h 2176287"/>
              <a:gd name="connsiteX354" fmla="*/ 13617 w 2181928"/>
              <a:gd name="connsiteY354" fmla="*/ 793160 h 2176287"/>
              <a:gd name="connsiteX355" fmla="*/ 21752 w 2181928"/>
              <a:gd name="connsiteY355" fmla="*/ 759297 h 2176287"/>
              <a:gd name="connsiteX356" fmla="*/ 21705 w 2181928"/>
              <a:gd name="connsiteY356" fmla="*/ 738233 h 2176287"/>
              <a:gd name="connsiteX357" fmla="*/ 26627 w 2181928"/>
              <a:gd name="connsiteY357" fmla="*/ 729360 h 2176287"/>
              <a:gd name="connsiteX358" fmla="*/ 23100 w 2181928"/>
              <a:gd name="connsiteY358" fmla="*/ 682030 h 2176287"/>
              <a:gd name="connsiteX359" fmla="*/ 10434 w 2181928"/>
              <a:gd name="connsiteY359" fmla="*/ 661912 h 2176287"/>
              <a:gd name="connsiteX360" fmla="*/ 13330 w 2181928"/>
              <a:gd name="connsiteY360" fmla="*/ 647988 h 2176287"/>
              <a:gd name="connsiteX361" fmla="*/ 25161 w 2181928"/>
              <a:gd name="connsiteY361" fmla="*/ 651797 h 2176287"/>
              <a:gd name="connsiteX362" fmla="*/ 56771 w 2181928"/>
              <a:gd name="connsiteY362" fmla="*/ 643460 h 2176287"/>
              <a:gd name="connsiteX363" fmla="*/ 71240 w 2181928"/>
              <a:gd name="connsiteY363" fmla="*/ 619657 h 2176287"/>
              <a:gd name="connsiteX364" fmla="*/ 96348 w 2181928"/>
              <a:gd name="connsiteY364" fmla="*/ 610920 h 2176287"/>
              <a:gd name="connsiteX365" fmla="*/ 134283 w 2181928"/>
              <a:gd name="connsiteY365" fmla="*/ 575076 h 2176287"/>
              <a:gd name="connsiteX366" fmla="*/ 135133 w 2181928"/>
              <a:gd name="connsiteY366" fmla="*/ 564351 h 2176287"/>
              <a:gd name="connsiteX367" fmla="*/ 175165 w 2181928"/>
              <a:gd name="connsiteY367" fmla="*/ 565156 h 2176287"/>
              <a:gd name="connsiteX368" fmla="*/ 196304 w 2181928"/>
              <a:gd name="connsiteY368" fmla="*/ 532095 h 2176287"/>
              <a:gd name="connsiteX369" fmla="*/ 200803 w 2181928"/>
              <a:gd name="connsiteY369" fmla="*/ 537976 h 2176287"/>
              <a:gd name="connsiteX370" fmla="*/ 214957 w 2181928"/>
              <a:gd name="connsiteY370" fmla="*/ 554445 h 2176287"/>
              <a:gd name="connsiteX371" fmla="*/ 218884 w 2181928"/>
              <a:gd name="connsiteY371" fmla="*/ 553267 h 2176287"/>
              <a:gd name="connsiteX372" fmla="*/ 215844 w 2181928"/>
              <a:gd name="connsiteY372" fmla="*/ 551027 h 2176287"/>
              <a:gd name="connsiteX373" fmla="*/ 215598 w 2181928"/>
              <a:gd name="connsiteY373" fmla="*/ 544305 h 2176287"/>
              <a:gd name="connsiteX374" fmla="*/ 231045 w 2181928"/>
              <a:gd name="connsiteY374" fmla="*/ 536702 h 2176287"/>
              <a:gd name="connsiteX375" fmla="*/ 246480 w 2181928"/>
              <a:gd name="connsiteY375" fmla="*/ 541607 h 2176287"/>
              <a:gd name="connsiteX376" fmla="*/ 250236 w 2181928"/>
              <a:gd name="connsiteY376" fmla="*/ 539216 h 2176287"/>
              <a:gd name="connsiteX377" fmla="*/ 253281 w 2181928"/>
              <a:gd name="connsiteY377" fmla="*/ 520961 h 2176287"/>
              <a:gd name="connsiteX378" fmla="*/ 247808 w 2181928"/>
              <a:gd name="connsiteY378" fmla="*/ 500042 h 2176287"/>
              <a:gd name="connsiteX379" fmla="*/ 231921 w 2181928"/>
              <a:gd name="connsiteY379" fmla="*/ 492413 h 2176287"/>
              <a:gd name="connsiteX380" fmla="*/ 209099 w 2181928"/>
              <a:gd name="connsiteY380" fmla="*/ 492190 h 2176287"/>
              <a:gd name="connsiteX381" fmla="*/ 187845 w 2181928"/>
              <a:gd name="connsiteY381" fmla="*/ 484403 h 2176287"/>
              <a:gd name="connsiteX382" fmla="*/ 190142 w 2181928"/>
              <a:gd name="connsiteY382" fmla="*/ 467461 h 2176287"/>
              <a:gd name="connsiteX383" fmla="*/ 191625 w 2181928"/>
              <a:gd name="connsiteY383" fmla="*/ 447809 h 2176287"/>
              <a:gd name="connsiteX384" fmla="*/ 177821 w 2181928"/>
              <a:gd name="connsiteY384" fmla="*/ 430393 h 2176287"/>
              <a:gd name="connsiteX385" fmla="*/ 200016 w 2181928"/>
              <a:gd name="connsiteY385" fmla="*/ 421646 h 2176287"/>
              <a:gd name="connsiteX386" fmla="*/ 210343 w 2181928"/>
              <a:gd name="connsiteY386" fmla="*/ 420606 h 2176287"/>
              <a:gd name="connsiteX387" fmla="*/ 219122 w 2181928"/>
              <a:gd name="connsiteY387" fmla="*/ 411464 h 2176287"/>
              <a:gd name="connsiteX388" fmla="*/ 211312 w 2181928"/>
              <a:gd name="connsiteY388" fmla="*/ 403177 h 2176287"/>
              <a:gd name="connsiteX389" fmla="*/ 200058 w 2181928"/>
              <a:gd name="connsiteY389" fmla="*/ 390313 h 2176287"/>
              <a:gd name="connsiteX390" fmla="*/ 204906 w 2181928"/>
              <a:gd name="connsiteY390" fmla="*/ 382719 h 2176287"/>
              <a:gd name="connsiteX391" fmla="*/ 199768 w 2181928"/>
              <a:gd name="connsiteY391" fmla="*/ 383106 h 2176287"/>
              <a:gd name="connsiteX392" fmla="*/ 184791 w 2181928"/>
              <a:gd name="connsiteY392" fmla="*/ 378218 h 2176287"/>
              <a:gd name="connsiteX393" fmla="*/ 175479 w 2181928"/>
              <a:gd name="connsiteY393" fmla="*/ 359594 h 2176287"/>
              <a:gd name="connsiteX394" fmla="*/ 211253 w 2181928"/>
              <a:gd name="connsiteY394" fmla="*/ 339573 h 2176287"/>
              <a:gd name="connsiteX395" fmla="*/ 234333 w 2181928"/>
              <a:gd name="connsiteY395" fmla="*/ 333650 h 2176287"/>
              <a:gd name="connsiteX396" fmla="*/ 235379 w 2181928"/>
              <a:gd name="connsiteY396" fmla="*/ 331817 h 2176287"/>
              <a:gd name="connsiteX397" fmla="*/ 240419 w 2181928"/>
              <a:gd name="connsiteY397" fmla="*/ 327937 h 2176287"/>
              <a:gd name="connsiteX398" fmla="*/ 245994 w 2181928"/>
              <a:gd name="connsiteY398" fmla="*/ 306167 h 2176287"/>
              <a:gd name="connsiteX399" fmla="*/ 244332 w 2181928"/>
              <a:gd name="connsiteY399" fmla="*/ 286870 h 2176287"/>
              <a:gd name="connsiteX400" fmla="*/ 240410 w 2181928"/>
              <a:gd name="connsiteY400" fmla="*/ 238411 h 2176287"/>
              <a:gd name="connsiteX401" fmla="*/ 215620 w 2181928"/>
              <a:gd name="connsiteY401" fmla="*/ 199187 h 2176287"/>
              <a:gd name="connsiteX402" fmla="*/ 216642 w 2181928"/>
              <a:gd name="connsiteY402" fmla="*/ 179969 h 2176287"/>
              <a:gd name="connsiteX403" fmla="*/ 276688 w 2181928"/>
              <a:gd name="connsiteY403" fmla="*/ 132943 h 2176287"/>
              <a:gd name="connsiteX404" fmla="*/ 303715 w 2181928"/>
              <a:gd name="connsiteY404" fmla="*/ 142242 h 2176287"/>
              <a:gd name="connsiteX405" fmla="*/ 348177 w 2181928"/>
              <a:gd name="connsiteY405" fmla="*/ 167273 h 2176287"/>
              <a:gd name="connsiteX406" fmla="*/ 359452 w 2181928"/>
              <a:gd name="connsiteY406" fmla="*/ 164472 h 2176287"/>
              <a:gd name="connsiteX407" fmla="*/ 394351 w 2181928"/>
              <a:gd name="connsiteY407" fmla="*/ 135059 h 2176287"/>
              <a:gd name="connsiteX408" fmla="*/ 416954 w 2181928"/>
              <a:gd name="connsiteY408" fmla="*/ 127666 h 2176287"/>
              <a:gd name="connsiteX409" fmla="*/ 442487 w 2181928"/>
              <a:gd name="connsiteY409" fmla="*/ 127074 h 2176287"/>
              <a:gd name="connsiteX410" fmla="*/ 460504 w 2181928"/>
              <a:gd name="connsiteY410" fmla="*/ 108356 h 2176287"/>
              <a:gd name="connsiteX411" fmla="*/ 485897 w 2181928"/>
              <a:gd name="connsiteY411" fmla="*/ 97464 h 2176287"/>
              <a:gd name="connsiteX412" fmla="*/ 520529 w 2181928"/>
              <a:gd name="connsiteY412" fmla="*/ 76996 h 2176287"/>
              <a:gd name="connsiteX413" fmla="*/ 519075 w 2181928"/>
              <a:gd name="connsiteY413" fmla="*/ 35771 h 2176287"/>
              <a:gd name="connsiteX414" fmla="*/ 523948 w 2181928"/>
              <a:gd name="connsiteY414" fmla="*/ 11743 h 2176287"/>
              <a:gd name="connsiteX415" fmla="*/ 525821 w 2181928"/>
              <a:gd name="connsiteY415" fmla="*/ 8900 h 2176287"/>
              <a:gd name="connsiteX416" fmla="*/ 530616 w 2181928"/>
              <a:gd name="connsiteY416" fmla="*/ 8723 h 2176287"/>
              <a:gd name="connsiteX417" fmla="*/ 536439 w 2181928"/>
              <a:gd name="connsiteY417" fmla="*/ 35163 h 2176287"/>
              <a:gd name="connsiteX418" fmla="*/ 542804 w 2181928"/>
              <a:gd name="connsiteY418" fmla="*/ 65564 h 2176287"/>
              <a:gd name="connsiteX419" fmla="*/ 598134 w 2181928"/>
              <a:gd name="connsiteY419" fmla="*/ 86439 h 2176287"/>
              <a:gd name="connsiteX420" fmla="*/ 623536 w 2181928"/>
              <a:gd name="connsiteY420" fmla="*/ 73365 h 2176287"/>
              <a:gd name="connsiteX421" fmla="*/ 632672 w 2181928"/>
              <a:gd name="connsiteY421" fmla="*/ 76953 h 2176287"/>
              <a:gd name="connsiteX422" fmla="*/ 632544 w 2181928"/>
              <a:gd name="connsiteY422" fmla="*/ 75267 h 2176287"/>
              <a:gd name="connsiteX423" fmla="*/ 639839 w 2181928"/>
              <a:gd name="connsiteY423" fmla="*/ 62851 h 2176287"/>
              <a:gd name="connsiteX424" fmla="*/ 641701 w 2181928"/>
              <a:gd name="connsiteY424" fmla="*/ 62230 h 2176287"/>
              <a:gd name="connsiteX425" fmla="*/ 641080 w 2181928"/>
              <a:gd name="connsiteY425" fmla="*/ 59747 h 2176287"/>
              <a:gd name="connsiteX426" fmla="*/ 645426 w 2181928"/>
              <a:gd name="connsiteY426" fmla="*/ 9462 h 2176287"/>
              <a:gd name="connsiteX427" fmla="*/ 652410 w 2181928"/>
              <a:gd name="connsiteY427" fmla="*/ 5892 h 2176287"/>
              <a:gd name="connsiteX428" fmla="*/ 654737 w 2181928"/>
              <a:gd name="connsiteY428" fmla="*/ 12566 h 2176287"/>
              <a:gd name="connsiteX429" fmla="*/ 669637 w 2181928"/>
              <a:gd name="connsiteY429" fmla="*/ 26223 h 2176287"/>
              <a:gd name="connsiteX430" fmla="*/ 684896 w 2181928"/>
              <a:gd name="connsiteY430" fmla="*/ 30577 h 2176287"/>
              <a:gd name="connsiteX431" fmla="*/ 686229 w 2181928"/>
              <a:gd name="connsiteY431" fmla="*/ 29494 h 2176287"/>
              <a:gd name="connsiteX432" fmla="*/ 704954 w 2181928"/>
              <a:gd name="connsiteY432" fmla="*/ 17064 h 2176287"/>
              <a:gd name="connsiteX433" fmla="*/ 708011 w 2181928"/>
              <a:gd name="connsiteY433" fmla="*/ 4620 h 2176287"/>
              <a:gd name="connsiteX434" fmla="*/ 705476 w 2181928"/>
              <a:gd name="connsiteY434" fmla="*/ 2262 h 21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2181928" h="2176287">
                <a:moveTo>
                  <a:pt x="1594258" y="1054835"/>
                </a:moveTo>
                <a:lnTo>
                  <a:pt x="1594316" y="1056846"/>
                </a:lnTo>
                <a:lnTo>
                  <a:pt x="1602845" y="1056101"/>
                </a:lnTo>
                <a:lnTo>
                  <a:pt x="1600954" y="1055480"/>
                </a:lnTo>
                <a:cubicBezTo>
                  <a:pt x="1598757" y="1054072"/>
                  <a:pt x="1596101" y="1053099"/>
                  <a:pt x="1594258" y="1054835"/>
                </a:cubicBezTo>
                <a:close/>
                <a:moveTo>
                  <a:pt x="1657952" y="941904"/>
                </a:moveTo>
                <a:cubicBezTo>
                  <a:pt x="1657331" y="941904"/>
                  <a:pt x="1656709" y="942525"/>
                  <a:pt x="1656709" y="943146"/>
                </a:cubicBezTo>
                <a:lnTo>
                  <a:pt x="1651561" y="948552"/>
                </a:lnTo>
                <a:lnTo>
                  <a:pt x="1640569" y="958045"/>
                </a:lnTo>
                <a:cubicBezTo>
                  <a:pt x="1639948" y="958666"/>
                  <a:pt x="1639327" y="959287"/>
                  <a:pt x="1638707" y="959908"/>
                </a:cubicBezTo>
                <a:cubicBezTo>
                  <a:pt x="1640569" y="958666"/>
                  <a:pt x="1642431" y="957425"/>
                  <a:pt x="1644293" y="956182"/>
                </a:cubicBezTo>
                <a:lnTo>
                  <a:pt x="1651561" y="948552"/>
                </a:lnTo>
                <a:lnTo>
                  <a:pt x="1654226" y="946250"/>
                </a:lnTo>
                <a:cubicBezTo>
                  <a:pt x="1655468" y="945009"/>
                  <a:pt x="1656709" y="943766"/>
                  <a:pt x="1657331" y="942525"/>
                </a:cubicBezTo>
                <a:cubicBezTo>
                  <a:pt x="1657331" y="942525"/>
                  <a:pt x="1657952" y="941904"/>
                  <a:pt x="1657952" y="941904"/>
                </a:cubicBezTo>
                <a:close/>
                <a:moveTo>
                  <a:pt x="1651123" y="847542"/>
                </a:moveTo>
                <a:cubicBezTo>
                  <a:pt x="1645536" y="847542"/>
                  <a:pt x="1639948" y="848163"/>
                  <a:pt x="1634982" y="850026"/>
                </a:cubicBezTo>
                <a:cubicBezTo>
                  <a:pt x="1629394" y="851268"/>
                  <a:pt x="1623807" y="853130"/>
                  <a:pt x="1623186" y="859338"/>
                </a:cubicBezTo>
                <a:cubicBezTo>
                  <a:pt x="1625048" y="854992"/>
                  <a:pt x="1628774" y="851268"/>
                  <a:pt x="1634982" y="851268"/>
                </a:cubicBezTo>
                <a:cubicBezTo>
                  <a:pt x="1639948" y="850647"/>
                  <a:pt x="1644293" y="852509"/>
                  <a:pt x="1648018" y="855613"/>
                </a:cubicBezTo>
                <a:cubicBezTo>
                  <a:pt x="1648018" y="851888"/>
                  <a:pt x="1648639" y="849405"/>
                  <a:pt x="1651123" y="847542"/>
                </a:cubicBezTo>
                <a:close/>
                <a:moveTo>
                  <a:pt x="686564" y="2961"/>
                </a:moveTo>
                <a:lnTo>
                  <a:pt x="683861" y="3910"/>
                </a:lnTo>
                <a:cubicBezTo>
                  <a:pt x="680473" y="4929"/>
                  <a:pt x="677559" y="5067"/>
                  <a:pt x="674957" y="4152"/>
                </a:cubicBezTo>
                <a:lnTo>
                  <a:pt x="674111" y="3421"/>
                </a:lnTo>
                <a:close/>
                <a:moveTo>
                  <a:pt x="766694" y="0"/>
                </a:moveTo>
                <a:lnTo>
                  <a:pt x="766648" y="972"/>
                </a:lnTo>
                <a:cubicBezTo>
                  <a:pt x="767384" y="2560"/>
                  <a:pt x="768916" y="3724"/>
                  <a:pt x="771112" y="5131"/>
                </a:cubicBezTo>
                <a:cubicBezTo>
                  <a:pt x="795242" y="21508"/>
                  <a:pt x="807096" y="44238"/>
                  <a:pt x="810713" y="72992"/>
                </a:cubicBezTo>
                <a:cubicBezTo>
                  <a:pt x="812889" y="90065"/>
                  <a:pt x="809290" y="105626"/>
                  <a:pt x="798589" y="119188"/>
                </a:cubicBezTo>
                <a:cubicBezTo>
                  <a:pt x="793929" y="125318"/>
                  <a:pt x="794744" y="128028"/>
                  <a:pt x="801359" y="131356"/>
                </a:cubicBezTo>
                <a:cubicBezTo>
                  <a:pt x="809302" y="135170"/>
                  <a:pt x="817652" y="140340"/>
                  <a:pt x="826570" y="141497"/>
                </a:cubicBezTo>
                <a:lnTo>
                  <a:pt x="827298" y="141823"/>
                </a:lnTo>
                <a:lnTo>
                  <a:pt x="847108" y="148211"/>
                </a:lnTo>
                <a:cubicBezTo>
                  <a:pt x="862706" y="150539"/>
                  <a:pt x="878847" y="150384"/>
                  <a:pt x="895608" y="147901"/>
                </a:cubicBezTo>
                <a:lnTo>
                  <a:pt x="887705" y="178980"/>
                </a:lnTo>
                <a:lnTo>
                  <a:pt x="891285" y="177866"/>
                </a:lnTo>
                <a:cubicBezTo>
                  <a:pt x="909148" y="179286"/>
                  <a:pt x="914628" y="190638"/>
                  <a:pt x="904334" y="205555"/>
                </a:cubicBezTo>
                <a:cubicBezTo>
                  <a:pt x="901517" y="209948"/>
                  <a:pt x="897371" y="213855"/>
                  <a:pt x="894554" y="218249"/>
                </a:cubicBezTo>
                <a:lnTo>
                  <a:pt x="890952" y="231324"/>
                </a:lnTo>
                <a:lnTo>
                  <a:pt x="891811" y="235017"/>
                </a:lnTo>
                <a:lnTo>
                  <a:pt x="901368" y="244859"/>
                </a:lnTo>
                <a:cubicBezTo>
                  <a:pt x="907523" y="248621"/>
                  <a:pt x="913757" y="249699"/>
                  <a:pt x="920426" y="251238"/>
                </a:cubicBezTo>
                <a:cubicBezTo>
                  <a:pt x="927555" y="252343"/>
                  <a:pt x="933789" y="253421"/>
                  <a:pt x="940431" y="255855"/>
                </a:cubicBezTo>
                <a:cubicBezTo>
                  <a:pt x="945310" y="257341"/>
                  <a:pt x="950597" y="260182"/>
                  <a:pt x="953581" y="265194"/>
                </a:cubicBezTo>
                <a:cubicBezTo>
                  <a:pt x="956945" y="272454"/>
                  <a:pt x="948407" y="273547"/>
                  <a:pt x="945617" y="277045"/>
                </a:cubicBezTo>
                <a:cubicBezTo>
                  <a:pt x="942570" y="281656"/>
                  <a:pt x="939082" y="286030"/>
                  <a:pt x="936146" y="290643"/>
                </a:cubicBezTo>
                <a:lnTo>
                  <a:pt x="934173" y="295461"/>
                </a:lnTo>
                <a:lnTo>
                  <a:pt x="942169" y="302790"/>
                </a:lnTo>
                <a:cubicBezTo>
                  <a:pt x="954585" y="311016"/>
                  <a:pt x="968242" y="317379"/>
                  <a:pt x="983141" y="322346"/>
                </a:cubicBezTo>
                <a:lnTo>
                  <a:pt x="980961" y="324526"/>
                </a:lnTo>
                <a:lnTo>
                  <a:pt x="999919" y="328552"/>
                </a:lnTo>
                <a:cubicBezTo>
                  <a:pt x="1007310" y="332126"/>
                  <a:pt x="1013174" y="338118"/>
                  <a:pt x="1016444" y="348509"/>
                </a:cubicBezTo>
                <a:cubicBezTo>
                  <a:pt x="1018533" y="353494"/>
                  <a:pt x="1023006" y="353626"/>
                  <a:pt x="1027017" y="354191"/>
                </a:cubicBezTo>
                <a:cubicBezTo>
                  <a:pt x="1034580" y="355756"/>
                  <a:pt x="1042250" y="353744"/>
                  <a:pt x="1049026" y="351705"/>
                </a:cubicBezTo>
                <a:cubicBezTo>
                  <a:pt x="1059866" y="348443"/>
                  <a:pt x="1069839" y="344260"/>
                  <a:pt x="1081334" y="349074"/>
                </a:cubicBezTo>
                <a:cubicBezTo>
                  <a:pt x="1082876" y="342405"/>
                  <a:pt x="1078998" y="337367"/>
                  <a:pt x="1077803" y="332408"/>
                </a:cubicBezTo>
                <a:cubicBezTo>
                  <a:pt x="1076609" y="327449"/>
                  <a:pt x="1073652" y="321543"/>
                  <a:pt x="1079152" y="317228"/>
                </a:cubicBezTo>
                <a:cubicBezTo>
                  <a:pt x="1085574" y="312045"/>
                  <a:pt x="1092864" y="307784"/>
                  <a:pt x="1101268" y="311164"/>
                </a:cubicBezTo>
                <a:cubicBezTo>
                  <a:pt x="1108804" y="313624"/>
                  <a:pt x="1111787" y="318635"/>
                  <a:pt x="1103984" y="325120"/>
                </a:cubicBezTo>
                <a:cubicBezTo>
                  <a:pt x="1098483" y="329435"/>
                  <a:pt x="1100599" y="333525"/>
                  <a:pt x="1104504" y="337669"/>
                </a:cubicBezTo>
                <a:cubicBezTo>
                  <a:pt x="1114429" y="350046"/>
                  <a:pt x="1131965" y="347429"/>
                  <a:pt x="1137787" y="332380"/>
                </a:cubicBezTo>
                <a:cubicBezTo>
                  <a:pt x="1140170" y="327527"/>
                  <a:pt x="1141659" y="322646"/>
                  <a:pt x="1144503" y="317359"/>
                </a:cubicBezTo>
                <a:cubicBezTo>
                  <a:pt x="1148241" y="312097"/>
                  <a:pt x="1153227" y="310005"/>
                  <a:pt x="1159896" y="311544"/>
                </a:cubicBezTo>
                <a:cubicBezTo>
                  <a:pt x="1167025" y="312649"/>
                  <a:pt x="1167759" y="318042"/>
                  <a:pt x="1168927" y="323896"/>
                </a:cubicBezTo>
                <a:cubicBezTo>
                  <a:pt x="1170856" y="334248"/>
                  <a:pt x="1165248" y="342140"/>
                  <a:pt x="1160508" y="350953"/>
                </a:cubicBezTo>
                <a:cubicBezTo>
                  <a:pt x="1149133" y="372105"/>
                  <a:pt x="1149133" y="372105"/>
                  <a:pt x="1170279" y="383469"/>
                </a:cubicBezTo>
                <a:cubicBezTo>
                  <a:pt x="1190531" y="394808"/>
                  <a:pt x="1209889" y="406120"/>
                  <a:pt x="1225969" y="422259"/>
                </a:cubicBezTo>
                <a:cubicBezTo>
                  <a:pt x="1231175" y="427784"/>
                  <a:pt x="1234833" y="425205"/>
                  <a:pt x="1239386" y="422654"/>
                </a:cubicBezTo>
                <a:cubicBezTo>
                  <a:pt x="1254399" y="414590"/>
                  <a:pt x="1270279" y="407447"/>
                  <a:pt x="1289224" y="402633"/>
                </a:cubicBezTo>
                <a:cubicBezTo>
                  <a:pt x="1282101" y="416300"/>
                  <a:pt x="1271153" y="423140"/>
                  <a:pt x="1261046" y="431795"/>
                </a:cubicBezTo>
                <a:lnTo>
                  <a:pt x="1244590" y="456244"/>
                </a:lnTo>
                <a:lnTo>
                  <a:pt x="1245740" y="456438"/>
                </a:lnTo>
                <a:cubicBezTo>
                  <a:pt x="1263122" y="457680"/>
                  <a:pt x="1278021" y="465750"/>
                  <a:pt x="1295403" y="468234"/>
                </a:cubicBezTo>
                <a:cubicBezTo>
                  <a:pt x="1333273" y="473200"/>
                  <a:pt x="1370521" y="480650"/>
                  <a:pt x="1408389" y="485616"/>
                </a:cubicBezTo>
                <a:cubicBezTo>
                  <a:pt x="1428255" y="488099"/>
                  <a:pt x="1449983" y="483754"/>
                  <a:pt x="1469228" y="474442"/>
                </a:cubicBezTo>
                <a:cubicBezTo>
                  <a:pt x="1477919" y="470716"/>
                  <a:pt x="1485990" y="467613"/>
                  <a:pt x="1494681" y="463888"/>
                </a:cubicBezTo>
                <a:cubicBezTo>
                  <a:pt x="1502751" y="475683"/>
                  <a:pt x="1513305" y="466992"/>
                  <a:pt x="1520134" y="464508"/>
                </a:cubicBezTo>
                <a:cubicBezTo>
                  <a:pt x="1547448" y="453955"/>
                  <a:pt x="1572281" y="463267"/>
                  <a:pt x="1596491" y="471959"/>
                </a:cubicBezTo>
                <a:cubicBezTo>
                  <a:pt x="1609529" y="476924"/>
                  <a:pt x="1623807" y="479408"/>
                  <a:pt x="1636844" y="486858"/>
                </a:cubicBezTo>
                <a:cubicBezTo>
                  <a:pt x="1664780" y="502378"/>
                  <a:pt x="1692717" y="516656"/>
                  <a:pt x="1715685" y="539005"/>
                </a:cubicBezTo>
                <a:cubicBezTo>
                  <a:pt x="1697061" y="531555"/>
                  <a:pt x="1678438" y="523484"/>
                  <a:pt x="1662297" y="511689"/>
                </a:cubicBezTo>
                <a:cubicBezTo>
                  <a:pt x="1649260" y="501757"/>
                  <a:pt x="1635602" y="494928"/>
                  <a:pt x="1619461" y="493065"/>
                </a:cubicBezTo>
                <a:cubicBezTo>
                  <a:pt x="1638707" y="505481"/>
                  <a:pt x="1656709" y="518518"/>
                  <a:pt x="1676576" y="529692"/>
                </a:cubicBezTo>
                <a:cubicBezTo>
                  <a:pt x="1693958" y="539626"/>
                  <a:pt x="1706374" y="552042"/>
                  <a:pt x="1716927" y="569424"/>
                </a:cubicBezTo>
                <a:cubicBezTo>
                  <a:pt x="1723756" y="581220"/>
                  <a:pt x="1736172" y="588669"/>
                  <a:pt x="1741139" y="602326"/>
                </a:cubicBezTo>
                <a:cubicBezTo>
                  <a:pt x="1742380" y="606051"/>
                  <a:pt x="1743622" y="609776"/>
                  <a:pt x="1743622" y="614121"/>
                </a:cubicBezTo>
                <a:cubicBezTo>
                  <a:pt x="1734309" y="615984"/>
                  <a:pt x="1730585" y="609155"/>
                  <a:pt x="1726860" y="603568"/>
                </a:cubicBezTo>
                <a:cubicBezTo>
                  <a:pt x="1716927" y="589910"/>
                  <a:pt x="1706374" y="577494"/>
                  <a:pt x="1697061" y="563837"/>
                </a:cubicBezTo>
                <a:cubicBezTo>
                  <a:pt x="1684025" y="545213"/>
                  <a:pt x="1663539" y="534659"/>
                  <a:pt x="1644293" y="522864"/>
                </a:cubicBezTo>
                <a:cubicBezTo>
                  <a:pt x="1644293" y="524105"/>
                  <a:pt x="1644293" y="524726"/>
                  <a:pt x="1644293" y="525347"/>
                </a:cubicBezTo>
                <a:cubicBezTo>
                  <a:pt x="1648018" y="528451"/>
                  <a:pt x="1653606" y="530313"/>
                  <a:pt x="1656709" y="534659"/>
                </a:cubicBezTo>
                <a:cubicBezTo>
                  <a:pt x="1656709" y="535280"/>
                  <a:pt x="1657331" y="535280"/>
                  <a:pt x="1657331" y="535280"/>
                </a:cubicBezTo>
                <a:cubicBezTo>
                  <a:pt x="1674092" y="543350"/>
                  <a:pt x="1684025" y="559491"/>
                  <a:pt x="1693958" y="572528"/>
                </a:cubicBezTo>
                <a:cubicBezTo>
                  <a:pt x="1713823" y="597360"/>
                  <a:pt x="1738655" y="619708"/>
                  <a:pt x="1749209" y="651370"/>
                </a:cubicBezTo>
                <a:cubicBezTo>
                  <a:pt x="1749209" y="652612"/>
                  <a:pt x="1750450" y="654474"/>
                  <a:pt x="1751692" y="655715"/>
                </a:cubicBezTo>
                <a:cubicBezTo>
                  <a:pt x="1761625" y="670615"/>
                  <a:pt x="1761625" y="670615"/>
                  <a:pt x="1743622" y="674339"/>
                </a:cubicBezTo>
                <a:cubicBezTo>
                  <a:pt x="1743001" y="674960"/>
                  <a:pt x="1742380" y="675581"/>
                  <a:pt x="1741760" y="676202"/>
                </a:cubicBezTo>
                <a:cubicBezTo>
                  <a:pt x="1741760" y="676202"/>
                  <a:pt x="1741760" y="676823"/>
                  <a:pt x="1741760" y="676823"/>
                </a:cubicBezTo>
                <a:cubicBezTo>
                  <a:pt x="1741760" y="685514"/>
                  <a:pt x="1751692" y="683652"/>
                  <a:pt x="1754796" y="688618"/>
                </a:cubicBezTo>
                <a:cubicBezTo>
                  <a:pt x="1755417" y="689860"/>
                  <a:pt x="1755417" y="691722"/>
                  <a:pt x="1754176" y="692963"/>
                </a:cubicBezTo>
                <a:cubicBezTo>
                  <a:pt x="1747347" y="692342"/>
                  <a:pt x="1739897" y="692342"/>
                  <a:pt x="1733068" y="691722"/>
                </a:cubicBezTo>
                <a:cubicBezTo>
                  <a:pt x="1731826" y="694205"/>
                  <a:pt x="1731206" y="696688"/>
                  <a:pt x="1729964" y="699171"/>
                </a:cubicBezTo>
                <a:cubicBezTo>
                  <a:pt x="1730585" y="699792"/>
                  <a:pt x="1731206" y="700413"/>
                  <a:pt x="1731206" y="701654"/>
                </a:cubicBezTo>
                <a:cubicBezTo>
                  <a:pt x="1731826" y="708483"/>
                  <a:pt x="1731206" y="714070"/>
                  <a:pt x="1723756" y="715932"/>
                </a:cubicBezTo>
                <a:cubicBezTo>
                  <a:pt x="1724998" y="718416"/>
                  <a:pt x="1725618" y="720899"/>
                  <a:pt x="1724377" y="722762"/>
                </a:cubicBezTo>
                <a:cubicBezTo>
                  <a:pt x="1713823" y="743248"/>
                  <a:pt x="1729344" y="751939"/>
                  <a:pt x="1741760" y="761872"/>
                </a:cubicBezTo>
                <a:cubicBezTo>
                  <a:pt x="1743001" y="763114"/>
                  <a:pt x="1744242" y="763734"/>
                  <a:pt x="1745484" y="764976"/>
                </a:cubicBezTo>
                <a:cubicBezTo>
                  <a:pt x="1752934" y="773047"/>
                  <a:pt x="1761625" y="777392"/>
                  <a:pt x="1772800" y="776150"/>
                </a:cubicBezTo>
                <a:cubicBezTo>
                  <a:pt x="1777145" y="776150"/>
                  <a:pt x="1781490" y="776150"/>
                  <a:pt x="1785836" y="777392"/>
                </a:cubicBezTo>
                <a:cubicBezTo>
                  <a:pt x="1787698" y="778013"/>
                  <a:pt x="1788941" y="779255"/>
                  <a:pt x="1790182" y="780496"/>
                </a:cubicBezTo>
                <a:cubicBezTo>
                  <a:pt x="1790182" y="783601"/>
                  <a:pt x="1788319" y="785463"/>
                  <a:pt x="1785836" y="786704"/>
                </a:cubicBezTo>
                <a:cubicBezTo>
                  <a:pt x="1779628" y="789188"/>
                  <a:pt x="1772800" y="788566"/>
                  <a:pt x="1766592" y="789809"/>
                </a:cubicBezTo>
                <a:cubicBezTo>
                  <a:pt x="1769695" y="790429"/>
                  <a:pt x="1772800" y="790429"/>
                  <a:pt x="1776525" y="790429"/>
                </a:cubicBezTo>
                <a:cubicBezTo>
                  <a:pt x="1779008" y="790429"/>
                  <a:pt x="1781490" y="791050"/>
                  <a:pt x="1783974" y="791671"/>
                </a:cubicBezTo>
                <a:cubicBezTo>
                  <a:pt x="1785216" y="792292"/>
                  <a:pt x="1786457" y="793533"/>
                  <a:pt x="1787698" y="794774"/>
                </a:cubicBezTo>
                <a:cubicBezTo>
                  <a:pt x="1790803" y="801604"/>
                  <a:pt x="1792665" y="809053"/>
                  <a:pt x="1793286" y="816502"/>
                </a:cubicBezTo>
                <a:cubicBezTo>
                  <a:pt x="1792044" y="817744"/>
                  <a:pt x="1790182" y="818365"/>
                  <a:pt x="1788941" y="818986"/>
                </a:cubicBezTo>
                <a:cubicBezTo>
                  <a:pt x="1783974" y="820228"/>
                  <a:pt x="1778387" y="818986"/>
                  <a:pt x="1775282" y="824573"/>
                </a:cubicBezTo>
                <a:cubicBezTo>
                  <a:pt x="1788319" y="835747"/>
                  <a:pt x="1801356" y="846301"/>
                  <a:pt x="1812531" y="858717"/>
                </a:cubicBezTo>
                <a:cubicBezTo>
                  <a:pt x="1813772" y="862442"/>
                  <a:pt x="1812531" y="865546"/>
                  <a:pt x="1809426" y="867409"/>
                </a:cubicBezTo>
                <a:cubicBezTo>
                  <a:pt x="1805701" y="869892"/>
                  <a:pt x="1801356" y="868650"/>
                  <a:pt x="1797631" y="872996"/>
                </a:cubicBezTo>
                <a:cubicBezTo>
                  <a:pt x="1803218" y="876720"/>
                  <a:pt x="1809426" y="874237"/>
                  <a:pt x="1815014" y="876720"/>
                </a:cubicBezTo>
                <a:cubicBezTo>
                  <a:pt x="1816255" y="877341"/>
                  <a:pt x="1817497" y="877962"/>
                  <a:pt x="1818739" y="879204"/>
                </a:cubicBezTo>
                <a:cubicBezTo>
                  <a:pt x="1819980" y="887274"/>
                  <a:pt x="1827430" y="882928"/>
                  <a:pt x="1831155" y="884791"/>
                </a:cubicBezTo>
                <a:cubicBezTo>
                  <a:pt x="1836742" y="887895"/>
                  <a:pt x="1839225" y="891620"/>
                  <a:pt x="1837984" y="902173"/>
                </a:cubicBezTo>
                <a:cubicBezTo>
                  <a:pt x="1824947" y="915831"/>
                  <a:pt x="1805701" y="910864"/>
                  <a:pt x="1789561" y="917072"/>
                </a:cubicBezTo>
                <a:cubicBezTo>
                  <a:pt x="1786457" y="917072"/>
                  <a:pt x="1782733" y="917693"/>
                  <a:pt x="1779628" y="917693"/>
                </a:cubicBezTo>
                <a:cubicBezTo>
                  <a:pt x="1770316" y="912726"/>
                  <a:pt x="1762246" y="909002"/>
                  <a:pt x="1757900" y="923901"/>
                </a:cubicBezTo>
                <a:cubicBezTo>
                  <a:pt x="1756658" y="928868"/>
                  <a:pt x="1752313" y="934455"/>
                  <a:pt x="1746105" y="935696"/>
                </a:cubicBezTo>
                <a:cubicBezTo>
                  <a:pt x="1733689" y="931971"/>
                  <a:pt x="1734309" y="921418"/>
                  <a:pt x="1734931" y="912726"/>
                </a:cubicBezTo>
                <a:cubicBezTo>
                  <a:pt x="1735552" y="899069"/>
                  <a:pt x="1746726" y="893482"/>
                  <a:pt x="1759142" y="890378"/>
                </a:cubicBezTo>
                <a:cubicBezTo>
                  <a:pt x="1754796" y="887274"/>
                  <a:pt x="1750450" y="889136"/>
                  <a:pt x="1746726" y="889757"/>
                </a:cubicBezTo>
                <a:cubicBezTo>
                  <a:pt x="1725618" y="894103"/>
                  <a:pt x="1726239" y="894103"/>
                  <a:pt x="1731826" y="914589"/>
                </a:cubicBezTo>
                <a:cubicBezTo>
                  <a:pt x="1736172" y="929488"/>
                  <a:pt x="1740517" y="945629"/>
                  <a:pt x="1727481" y="959287"/>
                </a:cubicBezTo>
                <a:cubicBezTo>
                  <a:pt x="1721272" y="961150"/>
                  <a:pt x="1720031" y="966116"/>
                  <a:pt x="1720652" y="971703"/>
                </a:cubicBezTo>
                <a:cubicBezTo>
                  <a:pt x="1720652" y="974187"/>
                  <a:pt x="1720652" y="971082"/>
                  <a:pt x="1720652" y="973566"/>
                </a:cubicBezTo>
                <a:cubicBezTo>
                  <a:pt x="1721272" y="977290"/>
                  <a:pt x="1721893" y="974187"/>
                  <a:pt x="1722515" y="973566"/>
                </a:cubicBezTo>
                <a:cubicBezTo>
                  <a:pt x="1726239" y="967358"/>
                  <a:pt x="1727481" y="958045"/>
                  <a:pt x="1736793" y="956804"/>
                </a:cubicBezTo>
                <a:cubicBezTo>
                  <a:pt x="1746726" y="958666"/>
                  <a:pt x="1747968" y="951217"/>
                  <a:pt x="1749830" y="944387"/>
                </a:cubicBezTo>
                <a:cubicBezTo>
                  <a:pt x="1751071" y="939421"/>
                  <a:pt x="1754796" y="938179"/>
                  <a:pt x="1759142" y="939421"/>
                </a:cubicBezTo>
                <a:cubicBezTo>
                  <a:pt x="1764108" y="940663"/>
                  <a:pt x="1769695" y="945629"/>
                  <a:pt x="1767212" y="948733"/>
                </a:cubicBezTo>
                <a:cubicBezTo>
                  <a:pt x="1756658" y="959908"/>
                  <a:pt x="1764729" y="974807"/>
                  <a:pt x="1757900" y="985982"/>
                </a:cubicBezTo>
                <a:cubicBezTo>
                  <a:pt x="1756658" y="986603"/>
                  <a:pt x="1755417" y="987844"/>
                  <a:pt x="1753555" y="988465"/>
                </a:cubicBezTo>
                <a:cubicBezTo>
                  <a:pt x="1749209" y="989085"/>
                  <a:pt x="1744863" y="989085"/>
                  <a:pt x="1743001" y="984119"/>
                </a:cubicBezTo>
                <a:lnTo>
                  <a:pt x="1743467" y="983033"/>
                </a:lnTo>
                <a:lnTo>
                  <a:pt x="1743622" y="982877"/>
                </a:lnTo>
                <a:cubicBezTo>
                  <a:pt x="1744242" y="982257"/>
                  <a:pt x="1744863" y="981015"/>
                  <a:pt x="1744863" y="979774"/>
                </a:cubicBezTo>
                <a:lnTo>
                  <a:pt x="1743467" y="983033"/>
                </a:lnTo>
                <a:lnTo>
                  <a:pt x="1737414" y="989085"/>
                </a:lnTo>
                <a:cubicBezTo>
                  <a:pt x="1731206" y="992811"/>
                  <a:pt x="1726860" y="999019"/>
                  <a:pt x="1718790" y="997157"/>
                </a:cubicBezTo>
                <a:cubicBezTo>
                  <a:pt x="1697061" y="990327"/>
                  <a:pt x="1675955" y="998398"/>
                  <a:pt x="1654847" y="1000881"/>
                </a:cubicBezTo>
                <a:cubicBezTo>
                  <a:pt x="1648639" y="1003365"/>
                  <a:pt x="1643052" y="1003365"/>
                  <a:pt x="1636844" y="1000881"/>
                </a:cubicBezTo>
                <a:cubicBezTo>
                  <a:pt x="1621945" y="999639"/>
                  <a:pt x="1608908" y="992190"/>
                  <a:pt x="1591526" y="999639"/>
                </a:cubicBezTo>
                <a:cubicBezTo>
                  <a:pt x="1586249" y="1001812"/>
                  <a:pt x="1580972" y="1002394"/>
                  <a:pt x="1575889" y="1001638"/>
                </a:cubicBezTo>
                <a:lnTo>
                  <a:pt x="1570829" y="999528"/>
                </a:lnTo>
                <a:lnTo>
                  <a:pt x="1571198" y="1002680"/>
                </a:lnTo>
                <a:cubicBezTo>
                  <a:pt x="1574589" y="1009047"/>
                  <a:pt x="1577952" y="1016308"/>
                  <a:pt x="1588306" y="1014374"/>
                </a:cubicBezTo>
                <a:cubicBezTo>
                  <a:pt x="1588766" y="1013940"/>
                  <a:pt x="1589227" y="1013506"/>
                  <a:pt x="1590582" y="1013098"/>
                </a:cubicBezTo>
                <a:cubicBezTo>
                  <a:pt x="1595568" y="1011007"/>
                  <a:pt x="1598980" y="1001706"/>
                  <a:pt x="1606409" y="1007744"/>
                </a:cubicBezTo>
                <a:cubicBezTo>
                  <a:pt x="1613404" y="1013321"/>
                  <a:pt x="1617203" y="1021042"/>
                  <a:pt x="1618263" y="1030474"/>
                </a:cubicBezTo>
                <a:cubicBezTo>
                  <a:pt x="1618483" y="1038090"/>
                  <a:pt x="1616020" y="1045627"/>
                  <a:pt x="1612689" y="1052243"/>
                </a:cubicBezTo>
                <a:lnTo>
                  <a:pt x="1609858" y="1055487"/>
                </a:lnTo>
                <a:lnTo>
                  <a:pt x="1615986" y="1054951"/>
                </a:lnTo>
                <a:cubicBezTo>
                  <a:pt x="1624356" y="1054470"/>
                  <a:pt x="1632631" y="1054855"/>
                  <a:pt x="1640712" y="1057934"/>
                </a:cubicBezTo>
                <a:cubicBezTo>
                  <a:pt x="1646870" y="1060243"/>
                  <a:pt x="1651488" y="1065631"/>
                  <a:pt x="1654567" y="1071018"/>
                </a:cubicBezTo>
                <a:cubicBezTo>
                  <a:pt x="1657646" y="1076406"/>
                  <a:pt x="1660724" y="1081794"/>
                  <a:pt x="1663034" y="1087952"/>
                </a:cubicBezTo>
                <a:cubicBezTo>
                  <a:pt x="1663803" y="1090261"/>
                  <a:pt x="1663803" y="1091800"/>
                  <a:pt x="1663803" y="1094109"/>
                </a:cubicBezTo>
                <a:cubicBezTo>
                  <a:pt x="1657646" y="1111042"/>
                  <a:pt x="1640712" y="1117200"/>
                  <a:pt x="1627627" y="1127206"/>
                </a:cubicBezTo>
                <a:cubicBezTo>
                  <a:pt x="1616852" y="1135673"/>
                  <a:pt x="1606076" y="1144909"/>
                  <a:pt x="1594531" y="1152606"/>
                </a:cubicBezTo>
                <a:cubicBezTo>
                  <a:pt x="1617621" y="1145679"/>
                  <a:pt x="1639943" y="1138752"/>
                  <a:pt x="1662264" y="1130285"/>
                </a:cubicBezTo>
                <a:cubicBezTo>
                  <a:pt x="1671500" y="1126436"/>
                  <a:pt x="1680737" y="1124127"/>
                  <a:pt x="1689973" y="1128745"/>
                </a:cubicBezTo>
                <a:cubicBezTo>
                  <a:pt x="1706137" y="1139521"/>
                  <a:pt x="1724610" y="1141830"/>
                  <a:pt x="1743852" y="1142600"/>
                </a:cubicBezTo>
                <a:cubicBezTo>
                  <a:pt x="1763864" y="1143370"/>
                  <a:pt x="1785415" y="1143370"/>
                  <a:pt x="1802349" y="1159533"/>
                </a:cubicBezTo>
                <a:cubicBezTo>
                  <a:pt x="1804658" y="1163382"/>
                  <a:pt x="1805428" y="1168000"/>
                  <a:pt x="1804658" y="1172618"/>
                </a:cubicBezTo>
                <a:cubicBezTo>
                  <a:pt x="1796191" y="1197249"/>
                  <a:pt x="1780027" y="1218030"/>
                  <a:pt x="1764633" y="1238042"/>
                </a:cubicBezTo>
                <a:cubicBezTo>
                  <a:pt x="1746930" y="1261133"/>
                  <a:pt x="1731537" y="1286533"/>
                  <a:pt x="1716143" y="1311164"/>
                </a:cubicBezTo>
                <a:cubicBezTo>
                  <a:pt x="1708446" y="1324249"/>
                  <a:pt x="1708446" y="1340412"/>
                  <a:pt x="1699979" y="1353497"/>
                </a:cubicBezTo>
                <a:lnTo>
                  <a:pt x="1699998" y="1354296"/>
                </a:lnTo>
                <a:lnTo>
                  <a:pt x="1706994" y="1355979"/>
                </a:lnTo>
                <a:cubicBezTo>
                  <a:pt x="1712271" y="1360325"/>
                  <a:pt x="1713823" y="1364981"/>
                  <a:pt x="1713745" y="1369792"/>
                </a:cubicBezTo>
                <a:lnTo>
                  <a:pt x="1713088" y="1372993"/>
                </a:lnTo>
                <a:lnTo>
                  <a:pt x="1745872" y="1378320"/>
                </a:lnTo>
                <a:cubicBezTo>
                  <a:pt x="1757321" y="1380244"/>
                  <a:pt x="1768866" y="1380821"/>
                  <a:pt x="1780797" y="1375818"/>
                </a:cubicBezTo>
                <a:cubicBezTo>
                  <a:pt x="1796961" y="1368891"/>
                  <a:pt x="1826209" y="1332715"/>
                  <a:pt x="1822361" y="1316552"/>
                </a:cubicBezTo>
                <a:cubicBezTo>
                  <a:pt x="1820822" y="1310394"/>
                  <a:pt x="1815434" y="1303467"/>
                  <a:pt x="1808506" y="1298079"/>
                </a:cubicBezTo>
                <a:cubicBezTo>
                  <a:pt x="1799270" y="1291152"/>
                  <a:pt x="1778488" y="1288073"/>
                  <a:pt x="1789264" y="1268061"/>
                </a:cubicBezTo>
                <a:cubicBezTo>
                  <a:pt x="1797731" y="1253436"/>
                  <a:pt x="1826979" y="1246509"/>
                  <a:pt x="1842373" y="1254206"/>
                </a:cubicBezTo>
                <a:cubicBezTo>
                  <a:pt x="1848531" y="1257285"/>
                  <a:pt x="1852379" y="1261903"/>
                  <a:pt x="1856997" y="1267291"/>
                </a:cubicBezTo>
                <a:cubicBezTo>
                  <a:pt x="1880858" y="1295000"/>
                  <a:pt x="1884706" y="1295770"/>
                  <a:pt x="1918573" y="1279606"/>
                </a:cubicBezTo>
                <a:cubicBezTo>
                  <a:pt x="1930118" y="1273449"/>
                  <a:pt x="1941664" y="1269600"/>
                  <a:pt x="1954749" y="1271139"/>
                </a:cubicBezTo>
                <a:cubicBezTo>
                  <a:pt x="1977840" y="1273449"/>
                  <a:pt x="1988616" y="1288843"/>
                  <a:pt x="1983228" y="1311164"/>
                </a:cubicBezTo>
                <a:cubicBezTo>
                  <a:pt x="1978610" y="1331946"/>
                  <a:pt x="1963985" y="1348109"/>
                  <a:pt x="1952440" y="1367351"/>
                </a:cubicBezTo>
                <a:cubicBezTo>
                  <a:pt x="1966294" y="1355806"/>
                  <a:pt x="1980149" y="1347339"/>
                  <a:pt x="1994773" y="1338873"/>
                </a:cubicBezTo>
                <a:cubicBezTo>
                  <a:pt x="2010167" y="1329637"/>
                  <a:pt x="2026330" y="1322709"/>
                  <a:pt x="2046343" y="1327328"/>
                </a:cubicBezTo>
                <a:cubicBezTo>
                  <a:pt x="2069434" y="1332715"/>
                  <a:pt x="2090216" y="1317321"/>
                  <a:pt x="2113307" y="1318861"/>
                </a:cubicBezTo>
                <a:cubicBezTo>
                  <a:pt x="2133318" y="1325788"/>
                  <a:pt x="2134858" y="1328867"/>
                  <a:pt x="2128700" y="1354267"/>
                </a:cubicBezTo>
                <a:cubicBezTo>
                  <a:pt x="2121773" y="1365042"/>
                  <a:pt x="2116385" y="1375048"/>
                  <a:pt x="2121003" y="1388903"/>
                </a:cubicBezTo>
                <a:cubicBezTo>
                  <a:pt x="2124082" y="1399679"/>
                  <a:pt x="2116385" y="1408146"/>
                  <a:pt x="2110228" y="1416612"/>
                </a:cubicBezTo>
                <a:cubicBezTo>
                  <a:pt x="2094834" y="1436624"/>
                  <a:pt x="2095603" y="1443552"/>
                  <a:pt x="2114846" y="1460485"/>
                </a:cubicBezTo>
                <a:cubicBezTo>
                  <a:pt x="2117155" y="1462794"/>
                  <a:pt x="2120234" y="1465103"/>
                  <a:pt x="2123312" y="1467412"/>
                </a:cubicBezTo>
                <a:cubicBezTo>
                  <a:pt x="2148712" y="1488194"/>
                  <a:pt x="2150252" y="1500509"/>
                  <a:pt x="2128700" y="1525909"/>
                </a:cubicBezTo>
                <a:cubicBezTo>
                  <a:pt x="2124852" y="1529758"/>
                  <a:pt x="2117925" y="1533606"/>
                  <a:pt x="2121003" y="1539764"/>
                </a:cubicBezTo>
                <a:cubicBezTo>
                  <a:pt x="2124082" y="1545921"/>
                  <a:pt x="2131779" y="1543612"/>
                  <a:pt x="2137167" y="1543612"/>
                </a:cubicBezTo>
                <a:cubicBezTo>
                  <a:pt x="2166415" y="1544382"/>
                  <a:pt x="2175652" y="1549770"/>
                  <a:pt x="2181040" y="1569782"/>
                </a:cubicBezTo>
                <a:cubicBezTo>
                  <a:pt x="2182579" y="1575170"/>
                  <a:pt x="2183349" y="1579788"/>
                  <a:pt x="2172573" y="1588255"/>
                </a:cubicBezTo>
                <a:cubicBezTo>
                  <a:pt x="2166415" y="1599800"/>
                  <a:pt x="2160258" y="1611345"/>
                  <a:pt x="2153330" y="1622121"/>
                </a:cubicBezTo>
                <a:cubicBezTo>
                  <a:pt x="2137167" y="1647521"/>
                  <a:pt x="2116385" y="1653679"/>
                  <a:pt x="2092525" y="1635206"/>
                </a:cubicBezTo>
                <a:cubicBezTo>
                  <a:pt x="2067125" y="1616733"/>
                  <a:pt x="2042494" y="1604418"/>
                  <a:pt x="2010167" y="1606727"/>
                </a:cubicBezTo>
                <a:cubicBezTo>
                  <a:pt x="1990925" y="1607497"/>
                  <a:pt x="1980149" y="1592873"/>
                  <a:pt x="1971682" y="1578249"/>
                </a:cubicBezTo>
                <a:cubicBezTo>
                  <a:pt x="1961676" y="1561315"/>
                  <a:pt x="1952440" y="1543612"/>
                  <a:pt x="1943203" y="1526679"/>
                </a:cubicBezTo>
                <a:cubicBezTo>
                  <a:pt x="1940894" y="1524370"/>
                  <a:pt x="1937815" y="1522061"/>
                  <a:pt x="1934737" y="1524370"/>
                </a:cubicBezTo>
                <a:cubicBezTo>
                  <a:pt x="1933197" y="1525909"/>
                  <a:pt x="1933197" y="1528988"/>
                  <a:pt x="1934737" y="1531297"/>
                </a:cubicBezTo>
                <a:cubicBezTo>
                  <a:pt x="1934737" y="1535915"/>
                  <a:pt x="1935506" y="1539764"/>
                  <a:pt x="1935506" y="1543612"/>
                </a:cubicBezTo>
                <a:cubicBezTo>
                  <a:pt x="1939355" y="1555158"/>
                  <a:pt x="1940125" y="1566703"/>
                  <a:pt x="1929349" y="1575170"/>
                </a:cubicBezTo>
                <a:cubicBezTo>
                  <a:pt x="1919343" y="1579018"/>
                  <a:pt x="1917034" y="1571321"/>
                  <a:pt x="1913955" y="1564394"/>
                </a:cubicBezTo>
                <a:cubicBezTo>
                  <a:pt x="1909337" y="1552079"/>
                  <a:pt x="1900870" y="1542073"/>
                  <a:pt x="1891633" y="1532067"/>
                </a:cubicBezTo>
                <a:cubicBezTo>
                  <a:pt x="1868542" y="1506667"/>
                  <a:pt x="1823900" y="1507436"/>
                  <a:pt x="1801579" y="1532836"/>
                </a:cubicBezTo>
                <a:cubicBezTo>
                  <a:pt x="1780797" y="1557467"/>
                  <a:pt x="1786185" y="1601340"/>
                  <a:pt x="1812355" y="1621351"/>
                </a:cubicBezTo>
                <a:cubicBezTo>
                  <a:pt x="1827749" y="1632897"/>
                  <a:pt x="1842373" y="1645212"/>
                  <a:pt x="1863924" y="1640594"/>
                </a:cubicBezTo>
                <a:cubicBezTo>
                  <a:pt x="1868542" y="1639055"/>
                  <a:pt x="1873161" y="1642133"/>
                  <a:pt x="1875470" y="1645982"/>
                </a:cubicBezTo>
                <a:cubicBezTo>
                  <a:pt x="1875470" y="1647521"/>
                  <a:pt x="1875470" y="1648291"/>
                  <a:pt x="1874700" y="1649830"/>
                </a:cubicBezTo>
                <a:cubicBezTo>
                  <a:pt x="1869312" y="1655218"/>
                  <a:pt x="1872391" y="1664455"/>
                  <a:pt x="1864694" y="1667533"/>
                </a:cubicBezTo>
                <a:cubicBezTo>
                  <a:pt x="1854688" y="1685237"/>
                  <a:pt x="1853149" y="1705249"/>
                  <a:pt x="1847761" y="1723722"/>
                </a:cubicBezTo>
                <a:cubicBezTo>
                  <a:pt x="1834676" y="1766824"/>
                  <a:pt x="1821591" y="1782988"/>
                  <a:pt x="1779258" y="1775291"/>
                </a:cubicBezTo>
                <a:cubicBezTo>
                  <a:pt x="1761555" y="1772212"/>
                  <a:pt x="1746161" y="1779139"/>
                  <a:pt x="1733076" y="1790685"/>
                </a:cubicBezTo>
                <a:cubicBezTo>
                  <a:pt x="1720761" y="1803770"/>
                  <a:pt x="1706137" y="1813006"/>
                  <a:pt x="1689203" y="1817624"/>
                </a:cubicBezTo>
                <a:cubicBezTo>
                  <a:pt x="1687664" y="1816855"/>
                  <a:pt x="1686894" y="1817624"/>
                  <a:pt x="1685355" y="1817624"/>
                </a:cubicBezTo>
                <a:cubicBezTo>
                  <a:pt x="1650718" y="1812237"/>
                  <a:pt x="1617621" y="1829940"/>
                  <a:pt x="1599919" y="1862267"/>
                </a:cubicBezTo>
                <a:cubicBezTo>
                  <a:pt x="1597610" y="1866885"/>
                  <a:pt x="1595300" y="1871503"/>
                  <a:pt x="1592222" y="1875351"/>
                </a:cubicBezTo>
                <a:cubicBezTo>
                  <a:pt x="1587603" y="1881509"/>
                  <a:pt x="1580676" y="1883818"/>
                  <a:pt x="1574519" y="1887667"/>
                </a:cubicBezTo>
                <a:cubicBezTo>
                  <a:pt x="1556815" y="1902291"/>
                  <a:pt x="1541421" y="1919994"/>
                  <a:pt x="1518330" y="1929230"/>
                </a:cubicBezTo>
                <a:cubicBezTo>
                  <a:pt x="1531415" y="1938467"/>
                  <a:pt x="1546040" y="1936158"/>
                  <a:pt x="1559125" y="1939237"/>
                </a:cubicBezTo>
                <a:cubicBezTo>
                  <a:pt x="1569900" y="1942315"/>
                  <a:pt x="1576058" y="1946934"/>
                  <a:pt x="1574519" y="1958479"/>
                </a:cubicBezTo>
                <a:cubicBezTo>
                  <a:pt x="1570670" y="1961558"/>
                  <a:pt x="1566822" y="1965406"/>
                  <a:pt x="1562973" y="1968485"/>
                </a:cubicBezTo>
                <a:cubicBezTo>
                  <a:pt x="1537573" y="1990036"/>
                  <a:pt x="1535264" y="1997733"/>
                  <a:pt x="1546040" y="2030061"/>
                </a:cubicBezTo>
                <a:cubicBezTo>
                  <a:pt x="1551428" y="2045455"/>
                  <a:pt x="1556815" y="2060849"/>
                  <a:pt x="1539112" y="2072394"/>
                </a:cubicBezTo>
                <a:cubicBezTo>
                  <a:pt x="1524488" y="2077012"/>
                  <a:pt x="1522949" y="2090097"/>
                  <a:pt x="1519870" y="2101643"/>
                </a:cubicBezTo>
                <a:cubicBezTo>
                  <a:pt x="1516021" y="2115497"/>
                  <a:pt x="1509864" y="2123194"/>
                  <a:pt x="1492161" y="2126273"/>
                </a:cubicBezTo>
                <a:cubicBezTo>
                  <a:pt x="1466761" y="2130891"/>
                  <a:pt x="1442900" y="2144745"/>
                  <a:pt x="1423658" y="2163218"/>
                </a:cubicBezTo>
                <a:cubicBezTo>
                  <a:pt x="1409803" y="2175533"/>
                  <a:pt x="1399797" y="2184770"/>
                  <a:pt x="1385173" y="2163988"/>
                </a:cubicBezTo>
                <a:cubicBezTo>
                  <a:pt x="1377476" y="2153982"/>
                  <a:pt x="1365161" y="2154752"/>
                  <a:pt x="1354385" y="2157830"/>
                </a:cubicBezTo>
                <a:cubicBezTo>
                  <a:pt x="1344379" y="2160909"/>
                  <a:pt x="1335143" y="2165527"/>
                  <a:pt x="1325137" y="2167836"/>
                </a:cubicBezTo>
                <a:cubicBezTo>
                  <a:pt x="1309743" y="2171685"/>
                  <a:pt x="1298967" y="2167067"/>
                  <a:pt x="1299737" y="2148594"/>
                </a:cubicBezTo>
                <a:cubicBezTo>
                  <a:pt x="1300506" y="2139358"/>
                  <a:pt x="1296658" y="2130121"/>
                  <a:pt x="1294349" y="2120885"/>
                </a:cubicBezTo>
                <a:cubicBezTo>
                  <a:pt x="1291270" y="2103952"/>
                  <a:pt x="1285112" y="2094715"/>
                  <a:pt x="1265100" y="2101643"/>
                </a:cubicBezTo>
                <a:cubicBezTo>
                  <a:pt x="1254324" y="2105491"/>
                  <a:pt x="1241239" y="2100873"/>
                  <a:pt x="1238929" y="2087788"/>
                </a:cubicBezTo>
                <a:cubicBezTo>
                  <a:pt x="1235851" y="2068546"/>
                  <a:pt x="1223535" y="2057000"/>
                  <a:pt x="1211221" y="2043915"/>
                </a:cubicBezTo>
                <a:cubicBezTo>
                  <a:pt x="1198137" y="2030830"/>
                  <a:pt x="1199675" y="2019285"/>
                  <a:pt x="1217379" y="2011588"/>
                </a:cubicBezTo>
                <a:cubicBezTo>
                  <a:pt x="1225075" y="2007739"/>
                  <a:pt x="1231233" y="2003121"/>
                  <a:pt x="1231233" y="1993885"/>
                </a:cubicBezTo>
                <a:cubicBezTo>
                  <a:pt x="1231233" y="1980031"/>
                  <a:pt x="1241239" y="1972334"/>
                  <a:pt x="1251246" y="1965406"/>
                </a:cubicBezTo>
                <a:cubicBezTo>
                  <a:pt x="1251246" y="1965406"/>
                  <a:pt x="1252015" y="1965406"/>
                  <a:pt x="1252015" y="1965406"/>
                </a:cubicBezTo>
                <a:cubicBezTo>
                  <a:pt x="1255864" y="1961558"/>
                  <a:pt x="1260482" y="1957709"/>
                  <a:pt x="1262021" y="1951552"/>
                </a:cubicBezTo>
                <a:cubicBezTo>
                  <a:pt x="1265870" y="1937697"/>
                  <a:pt x="1257403" y="1923843"/>
                  <a:pt x="1262021" y="1909218"/>
                </a:cubicBezTo>
                <a:cubicBezTo>
                  <a:pt x="1262791" y="1906139"/>
                  <a:pt x="1259712" y="1903830"/>
                  <a:pt x="1256633" y="1903061"/>
                </a:cubicBezTo>
                <a:cubicBezTo>
                  <a:pt x="1225845" y="1898442"/>
                  <a:pt x="1218917" y="1878430"/>
                  <a:pt x="1222767" y="1851491"/>
                </a:cubicBezTo>
                <a:cubicBezTo>
                  <a:pt x="1223535" y="1849182"/>
                  <a:pt x="1221997" y="1847643"/>
                  <a:pt x="1221227" y="1845334"/>
                </a:cubicBezTo>
                <a:cubicBezTo>
                  <a:pt x="1221997" y="1844564"/>
                  <a:pt x="1221997" y="1843025"/>
                  <a:pt x="1221227" y="1842255"/>
                </a:cubicBezTo>
                <a:cubicBezTo>
                  <a:pt x="1222767" y="1813776"/>
                  <a:pt x="1218917" y="1786836"/>
                  <a:pt x="1204293" y="1762206"/>
                </a:cubicBezTo>
                <a:cubicBezTo>
                  <a:pt x="1192749" y="1751430"/>
                  <a:pt x="1196597" y="1736036"/>
                  <a:pt x="1190439" y="1723722"/>
                </a:cubicBezTo>
                <a:cubicBezTo>
                  <a:pt x="1183511" y="1709097"/>
                  <a:pt x="1174275" y="1703709"/>
                  <a:pt x="1159651" y="1706788"/>
                </a:cubicBezTo>
                <a:lnTo>
                  <a:pt x="1132497" y="1711847"/>
                </a:lnTo>
                <a:lnTo>
                  <a:pt x="1131900" y="1712163"/>
                </a:lnTo>
                <a:lnTo>
                  <a:pt x="1131622" y="1712010"/>
                </a:lnTo>
                <a:lnTo>
                  <a:pt x="1130210" y="1712273"/>
                </a:lnTo>
                <a:cubicBezTo>
                  <a:pt x="1120205" y="1713716"/>
                  <a:pt x="1110006" y="1714485"/>
                  <a:pt x="1099615" y="1713715"/>
                </a:cubicBezTo>
                <a:cubicBezTo>
                  <a:pt x="1088069" y="1712946"/>
                  <a:pt x="1078063" y="1710637"/>
                  <a:pt x="1071137" y="1700631"/>
                </a:cubicBezTo>
                <a:cubicBezTo>
                  <a:pt x="1054973" y="1686776"/>
                  <a:pt x="1041117" y="1671382"/>
                  <a:pt x="1041117" y="1647521"/>
                </a:cubicBezTo>
                <a:cubicBezTo>
                  <a:pt x="1041117" y="1639055"/>
                  <a:pt x="1034960" y="1638285"/>
                  <a:pt x="1028802" y="1639824"/>
                </a:cubicBezTo>
                <a:cubicBezTo>
                  <a:pt x="1007251" y="1645982"/>
                  <a:pt x="984160" y="1645982"/>
                  <a:pt x="965687" y="1663685"/>
                </a:cubicBezTo>
                <a:cubicBezTo>
                  <a:pt x="949524" y="1679079"/>
                  <a:pt x="932590" y="1696782"/>
                  <a:pt x="906420" y="1696012"/>
                </a:cubicBezTo>
                <a:cubicBezTo>
                  <a:pt x="896414" y="1695243"/>
                  <a:pt x="896414" y="1705249"/>
                  <a:pt x="895645" y="1712176"/>
                </a:cubicBezTo>
                <a:cubicBezTo>
                  <a:pt x="894875" y="1726800"/>
                  <a:pt x="894875" y="1741424"/>
                  <a:pt x="894105" y="1756048"/>
                </a:cubicBezTo>
                <a:cubicBezTo>
                  <a:pt x="879481" y="1792994"/>
                  <a:pt x="867166" y="1802230"/>
                  <a:pt x="840226" y="1797612"/>
                </a:cubicBezTo>
                <a:cubicBezTo>
                  <a:pt x="828681" y="1795303"/>
                  <a:pt x="820215" y="1789146"/>
                  <a:pt x="811748" y="1782218"/>
                </a:cubicBezTo>
                <a:cubicBezTo>
                  <a:pt x="777111" y="1756048"/>
                  <a:pt x="744014" y="1729109"/>
                  <a:pt x="709378" y="1702940"/>
                </a:cubicBezTo>
                <a:cubicBezTo>
                  <a:pt x="700141" y="1695243"/>
                  <a:pt x="689366" y="1689085"/>
                  <a:pt x="677820" y="1683697"/>
                </a:cubicBezTo>
                <a:cubicBezTo>
                  <a:pt x="649342" y="1670612"/>
                  <a:pt x="629330" y="1676000"/>
                  <a:pt x="611626" y="1702170"/>
                </a:cubicBezTo>
                <a:cubicBezTo>
                  <a:pt x="602390" y="1715255"/>
                  <a:pt x="594693" y="1729879"/>
                  <a:pt x="586996" y="1743733"/>
                </a:cubicBezTo>
                <a:cubicBezTo>
                  <a:pt x="560057" y="1793764"/>
                  <a:pt x="528499" y="1800691"/>
                  <a:pt x="482317" y="1765285"/>
                </a:cubicBezTo>
                <a:cubicBezTo>
                  <a:pt x="460766" y="1748351"/>
                  <a:pt x="439214" y="1732958"/>
                  <a:pt x="409966" y="1734497"/>
                </a:cubicBezTo>
                <a:cubicBezTo>
                  <a:pt x="403039" y="1717564"/>
                  <a:pt x="412275" y="1700631"/>
                  <a:pt x="410736" y="1682927"/>
                </a:cubicBezTo>
                <a:cubicBezTo>
                  <a:pt x="409966" y="1669073"/>
                  <a:pt x="408426" y="1655218"/>
                  <a:pt x="404578" y="1642133"/>
                </a:cubicBezTo>
                <a:cubicBezTo>
                  <a:pt x="399960" y="1629048"/>
                  <a:pt x="393032" y="1617503"/>
                  <a:pt x="377638" y="1615964"/>
                </a:cubicBezTo>
                <a:cubicBezTo>
                  <a:pt x="359936" y="1614424"/>
                  <a:pt x="354548" y="1603649"/>
                  <a:pt x="356857" y="1587485"/>
                </a:cubicBezTo>
                <a:cubicBezTo>
                  <a:pt x="358396" y="1569782"/>
                  <a:pt x="363784" y="1553618"/>
                  <a:pt x="369942" y="1536685"/>
                </a:cubicBezTo>
                <a:cubicBezTo>
                  <a:pt x="387645" y="1486654"/>
                  <a:pt x="409966" y="1438934"/>
                  <a:pt x="420742" y="1387364"/>
                </a:cubicBezTo>
                <a:cubicBezTo>
                  <a:pt x="423051" y="1376588"/>
                  <a:pt x="423051" y="1366582"/>
                  <a:pt x="423051" y="1356576"/>
                </a:cubicBezTo>
                <a:cubicBezTo>
                  <a:pt x="423051" y="1338873"/>
                  <a:pt x="413814" y="1328867"/>
                  <a:pt x="396111" y="1329637"/>
                </a:cubicBezTo>
                <a:cubicBezTo>
                  <a:pt x="366093" y="1331176"/>
                  <a:pt x="336845" y="1328867"/>
                  <a:pt x="307596" y="1319631"/>
                </a:cubicBezTo>
                <a:cubicBezTo>
                  <a:pt x="295281" y="1315782"/>
                  <a:pt x="287584" y="1320400"/>
                  <a:pt x="282196" y="1330406"/>
                </a:cubicBezTo>
                <a:cubicBezTo>
                  <a:pt x="277578" y="1340412"/>
                  <a:pt x="272190" y="1350418"/>
                  <a:pt x="269881" y="1361194"/>
                </a:cubicBezTo>
                <a:cubicBezTo>
                  <a:pt x="259875" y="1404297"/>
                  <a:pt x="236014" y="1438164"/>
                  <a:pt x="200608" y="1464334"/>
                </a:cubicBezTo>
                <a:cubicBezTo>
                  <a:pt x="195220" y="1468182"/>
                  <a:pt x="190602" y="1472800"/>
                  <a:pt x="185984" y="1477418"/>
                </a:cubicBezTo>
                <a:cubicBezTo>
                  <a:pt x="155966" y="1505127"/>
                  <a:pt x="156736" y="1515903"/>
                  <a:pt x="192141" y="1535915"/>
                </a:cubicBezTo>
                <a:cubicBezTo>
                  <a:pt x="208305" y="1545152"/>
                  <a:pt x="216772" y="1559006"/>
                  <a:pt x="220620" y="1575940"/>
                </a:cubicBezTo>
                <a:cubicBezTo>
                  <a:pt x="222160" y="1584406"/>
                  <a:pt x="223699" y="1592873"/>
                  <a:pt x="212154" y="1595182"/>
                </a:cubicBezTo>
                <a:cubicBezTo>
                  <a:pt x="193681" y="1595952"/>
                  <a:pt x="172129" y="1583637"/>
                  <a:pt x="155966" y="1594412"/>
                </a:cubicBezTo>
                <a:cubicBezTo>
                  <a:pt x="136723" y="1607497"/>
                  <a:pt x="121329" y="1591334"/>
                  <a:pt x="103626" y="1593643"/>
                </a:cubicBezTo>
                <a:cubicBezTo>
                  <a:pt x="85154" y="1595952"/>
                  <a:pt x="78226" y="1567473"/>
                  <a:pt x="62832" y="1556697"/>
                </a:cubicBezTo>
                <a:cubicBezTo>
                  <a:pt x="33584" y="1535915"/>
                  <a:pt x="54366" y="1504358"/>
                  <a:pt x="43590" y="1479727"/>
                </a:cubicBezTo>
                <a:cubicBezTo>
                  <a:pt x="58984" y="1469722"/>
                  <a:pt x="50517" y="1454328"/>
                  <a:pt x="52057" y="1441243"/>
                </a:cubicBezTo>
                <a:cubicBezTo>
                  <a:pt x="60523" y="1437394"/>
                  <a:pt x="74378" y="1461255"/>
                  <a:pt x="77457" y="1435855"/>
                </a:cubicBezTo>
                <a:cubicBezTo>
                  <a:pt x="81305" y="1432776"/>
                  <a:pt x="84384" y="1434315"/>
                  <a:pt x="88232" y="1435085"/>
                </a:cubicBezTo>
                <a:cubicBezTo>
                  <a:pt x="107475" y="1428927"/>
                  <a:pt x="125948" y="1425849"/>
                  <a:pt x="145960" y="1432006"/>
                </a:cubicBezTo>
                <a:cubicBezTo>
                  <a:pt x="146729" y="1405836"/>
                  <a:pt x="128257" y="1389673"/>
                  <a:pt x="112093" y="1371970"/>
                </a:cubicBezTo>
                <a:cubicBezTo>
                  <a:pt x="109784" y="1362733"/>
                  <a:pt x="102087" y="1360424"/>
                  <a:pt x="95160" y="1356576"/>
                </a:cubicBezTo>
                <a:cubicBezTo>
                  <a:pt x="90542" y="1355036"/>
                  <a:pt x="87463" y="1351957"/>
                  <a:pt x="85923" y="1348109"/>
                </a:cubicBezTo>
                <a:cubicBezTo>
                  <a:pt x="81305" y="1341182"/>
                  <a:pt x="85154" y="1335794"/>
                  <a:pt x="89002" y="1330406"/>
                </a:cubicBezTo>
                <a:cubicBezTo>
                  <a:pt x="110554" y="1298849"/>
                  <a:pt x="116711" y="1264212"/>
                  <a:pt x="107475" y="1226497"/>
                </a:cubicBezTo>
                <a:cubicBezTo>
                  <a:pt x="106705" y="1217261"/>
                  <a:pt x="102857" y="1208794"/>
                  <a:pt x="105166" y="1199558"/>
                </a:cubicBezTo>
                <a:cubicBezTo>
                  <a:pt x="109014" y="1191091"/>
                  <a:pt x="113632" y="1192631"/>
                  <a:pt x="118251" y="1198018"/>
                </a:cubicBezTo>
                <a:cubicBezTo>
                  <a:pt x="122869" y="1203406"/>
                  <a:pt x="125948" y="1208794"/>
                  <a:pt x="129796" y="1214182"/>
                </a:cubicBezTo>
                <a:cubicBezTo>
                  <a:pt x="136723" y="1225727"/>
                  <a:pt x="144420" y="1237273"/>
                  <a:pt x="154426" y="1246509"/>
                </a:cubicBezTo>
                <a:cubicBezTo>
                  <a:pt x="173669" y="1264212"/>
                  <a:pt x="193681" y="1274988"/>
                  <a:pt x="219081" y="1260364"/>
                </a:cubicBezTo>
                <a:cubicBezTo>
                  <a:pt x="222160" y="1258824"/>
                  <a:pt x="225239" y="1258055"/>
                  <a:pt x="228317" y="1258824"/>
                </a:cubicBezTo>
                <a:cubicBezTo>
                  <a:pt x="226778" y="1251127"/>
                  <a:pt x="231396" y="1246509"/>
                  <a:pt x="237554" y="1242661"/>
                </a:cubicBezTo>
                <a:cubicBezTo>
                  <a:pt x="245251" y="1237273"/>
                  <a:pt x="238323" y="1225727"/>
                  <a:pt x="246020" y="1220339"/>
                </a:cubicBezTo>
                <a:cubicBezTo>
                  <a:pt x="243711" y="1207255"/>
                  <a:pt x="240632" y="1194170"/>
                  <a:pt x="237554" y="1181085"/>
                </a:cubicBezTo>
                <a:lnTo>
                  <a:pt x="230815" y="1174101"/>
                </a:lnTo>
                <a:lnTo>
                  <a:pt x="229726" y="1174454"/>
                </a:lnTo>
                <a:cubicBezTo>
                  <a:pt x="225708" y="1173106"/>
                  <a:pt x="222041" y="1169446"/>
                  <a:pt x="218096" y="1165046"/>
                </a:cubicBezTo>
                <a:lnTo>
                  <a:pt x="188626" y="1147706"/>
                </a:lnTo>
                <a:lnTo>
                  <a:pt x="169471" y="1143310"/>
                </a:lnTo>
                <a:cubicBezTo>
                  <a:pt x="158371" y="1141927"/>
                  <a:pt x="145382" y="1141254"/>
                  <a:pt x="129796" y="1141061"/>
                </a:cubicBezTo>
                <a:cubicBezTo>
                  <a:pt x="136723" y="1137212"/>
                  <a:pt x="140572" y="1134903"/>
                  <a:pt x="145190" y="1132594"/>
                </a:cubicBezTo>
                <a:cubicBezTo>
                  <a:pt x="147499" y="1130285"/>
                  <a:pt x="150578" y="1127206"/>
                  <a:pt x="153657" y="1125667"/>
                </a:cubicBezTo>
                <a:lnTo>
                  <a:pt x="158042" y="1123306"/>
                </a:lnTo>
                <a:lnTo>
                  <a:pt x="151369" y="1113367"/>
                </a:lnTo>
                <a:cubicBezTo>
                  <a:pt x="146484" y="1109117"/>
                  <a:pt x="140206" y="1106605"/>
                  <a:pt x="131519" y="1106686"/>
                </a:cubicBezTo>
                <a:cubicBezTo>
                  <a:pt x="125018" y="1106285"/>
                  <a:pt x="125762" y="1099249"/>
                  <a:pt x="128341" y="1096390"/>
                </a:cubicBezTo>
                <a:cubicBezTo>
                  <a:pt x="143323" y="1081179"/>
                  <a:pt x="138013" y="1069519"/>
                  <a:pt x="123238" y="1058571"/>
                </a:cubicBezTo>
                <a:cubicBezTo>
                  <a:pt x="120915" y="1056334"/>
                  <a:pt x="120146" y="1052837"/>
                  <a:pt x="118504" y="1049534"/>
                </a:cubicBezTo>
                <a:cubicBezTo>
                  <a:pt x="109569" y="1031801"/>
                  <a:pt x="109185" y="1030053"/>
                  <a:pt x="123485" y="1015908"/>
                </a:cubicBezTo>
                <a:cubicBezTo>
                  <a:pt x="131413" y="1008206"/>
                  <a:pt x="134097" y="1001659"/>
                  <a:pt x="127231" y="991259"/>
                </a:cubicBezTo>
                <a:cubicBezTo>
                  <a:pt x="122348" y="983630"/>
                  <a:pt x="119703" y="973674"/>
                  <a:pt x="124092" y="964461"/>
                </a:cubicBezTo>
                <a:cubicBezTo>
                  <a:pt x="128140" y="955781"/>
                  <a:pt x="123151" y="951839"/>
                  <a:pt x="117289" y="948091"/>
                </a:cubicBezTo>
                <a:cubicBezTo>
                  <a:pt x="111426" y="944343"/>
                  <a:pt x="105755" y="941468"/>
                  <a:pt x="103345" y="934668"/>
                </a:cubicBezTo>
                <a:cubicBezTo>
                  <a:pt x="101319" y="929617"/>
                  <a:pt x="96949" y="930579"/>
                  <a:pt x="93646" y="932223"/>
                </a:cubicBezTo>
                <a:cubicBezTo>
                  <a:pt x="89319" y="935467"/>
                  <a:pt x="85867" y="938518"/>
                  <a:pt x="82606" y="942443"/>
                </a:cubicBezTo>
                <a:cubicBezTo>
                  <a:pt x="70011" y="953922"/>
                  <a:pt x="68604" y="953774"/>
                  <a:pt x="60096" y="940070"/>
                </a:cubicBezTo>
                <a:cubicBezTo>
                  <a:pt x="55405" y="933315"/>
                  <a:pt x="52803" y="925641"/>
                  <a:pt x="48986" y="918693"/>
                </a:cubicBezTo>
                <a:cubicBezTo>
                  <a:pt x="44785" y="909997"/>
                  <a:pt x="40583" y="901301"/>
                  <a:pt x="54907" y="897688"/>
                </a:cubicBezTo>
                <a:cubicBezTo>
                  <a:pt x="59618" y="896193"/>
                  <a:pt x="60746" y="890904"/>
                  <a:pt x="56632" y="886771"/>
                </a:cubicBezTo>
                <a:cubicBezTo>
                  <a:pt x="51791" y="881423"/>
                  <a:pt x="46759" y="875200"/>
                  <a:pt x="37189" y="879599"/>
                </a:cubicBezTo>
                <a:cubicBezTo>
                  <a:pt x="36849" y="880132"/>
                  <a:pt x="36508" y="880665"/>
                  <a:pt x="35293" y="881391"/>
                </a:cubicBezTo>
                <a:cubicBezTo>
                  <a:pt x="30966" y="884635"/>
                  <a:pt x="29924" y="894486"/>
                  <a:pt x="21248" y="890441"/>
                </a:cubicBezTo>
                <a:cubicBezTo>
                  <a:pt x="13104" y="886736"/>
                  <a:pt x="7539" y="880173"/>
                  <a:pt x="4212" y="871285"/>
                </a:cubicBezTo>
                <a:cubicBezTo>
                  <a:pt x="2142" y="863952"/>
                  <a:pt x="2695" y="856041"/>
                  <a:pt x="4313" y="848813"/>
                </a:cubicBezTo>
                <a:cubicBezTo>
                  <a:pt x="5783" y="842991"/>
                  <a:pt x="8170" y="839258"/>
                  <a:pt x="14906" y="842814"/>
                </a:cubicBezTo>
                <a:cubicBezTo>
                  <a:pt x="17379" y="843644"/>
                  <a:pt x="20193" y="843941"/>
                  <a:pt x="21557" y="841808"/>
                </a:cubicBezTo>
                <a:cubicBezTo>
                  <a:pt x="23943" y="838075"/>
                  <a:pt x="21620" y="835838"/>
                  <a:pt x="19488" y="834475"/>
                </a:cubicBezTo>
                <a:cubicBezTo>
                  <a:pt x="15564" y="831216"/>
                  <a:pt x="11834" y="828830"/>
                  <a:pt x="8444" y="825912"/>
                </a:cubicBezTo>
                <a:cubicBezTo>
                  <a:pt x="-3325" y="816133"/>
                  <a:pt x="-2666" y="804535"/>
                  <a:pt x="9631" y="795870"/>
                </a:cubicBezTo>
                <a:cubicBezTo>
                  <a:pt x="11187" y="794611"/>
                  <a:pt x="12402" y="793886"/>
                  <a:pt x="13617" y="793160"/>
                </a:cubicBezTo>
                <a:cubicBezTo>
                  <a:pt x="33587" y="781889"/>
                  <a:pt x="34759" y="778882"/>
                  <a:pt x="21752" y="759297"/>
                </a:cubicBezTo>
                <a:cubicBezTo>
                  <a:pt x="16869" y="751668"/>
                  <a:pt x="15525" y="745550"/>
                  <a:pt x="21705" y="738233"/>
                </a:cubicBezTo>
                <a:cubicBezTo>
                  <a:pt x="24284" y="735374"/>
                  <a:pt x="25456" y="732367"/>
                  <a:pt x="26627" y="729360"/>
                </a:cubicBezTo>
                <a:cubicBezTo>
                  <a:pt x="36322" y="713022"/>
                  <a:pt x="38301" y="697009"/>
                  <a:pt x="23100" y="682030"/>
                </a:cubicBezTo>
                <a:cubicBezTo>
                  <a:pt x="17727" y="676342"/>
                  <a:pt x="13036" y="669586"/>
                  <a:pt x="10434" y="661912"/>
                </a:cubicBezTo>
                <a:cubicBezTo>
                  <a:pt x="8408" y="656861"/>
                  <a:pt x="9003" y="651232"/>
                  <a:pt x="13330" y="647988"/>
                </a:cubicBezTo>
                <a:cubicBezTo>
                  <a:pt x="18338" y="643678"/>
                  <a:pt x="21771" y="648878"/>
                  <a:pt x="25161" y="651797"/>
                </a:cubicBezTo>
                <a:cubicBezTo>
                  <a:pt x="47248" y="668924"/>
                  <a:pt x="47248" y="668924"/>
                  <a:pt x="56771" y="643460"/>
                </a:cubicBezTo>
                <a:cubicBezTo>
                  <a:pt x="60286" y="634440"/>
                  <a:pt x="64527" y="626633"/>
                  <a:pt x="71240" y="619657"/>
                </a:cubicBezTo>
                <a:cubicBezTo>
                  <a:pt x="78486" y="613021"/>
                  <a:pt x="84176" y="607645"/>
                  <a:pt x="96348" y="610920"/>
                </a:cubicBezTo>
                <a:cubicBezTo>
                  <a:pt x="114148" y="614788"/>
                  <a:pt x="131368" y="597251"/>
                  <a:pt x="134283" y="575076"/>
                </a:cubicBezTo>
                <a:cubicBezTo>
                  <a:pt x="134922" y="571728"/>
                  <a:pt x="134687" y="568573"/>
                  <a:pt x="135133" y="564351"/>
                </a:cubicBezTo>
                <a:cubicBezTo>
                  <a:pt x="148756" y="570056"/>
                  <a:pt x="161994" y="574013"/>
                  <a:pt x="175165" y="565156"/>
                </a:cubicBezTo>
                <a:cubicBezTo>
                  <a:pt x="187122" y="557025"/>
                  <a:pt x="191276" y="544656"/>
                  <a:pt x="196304" y="532095"/>
                </a:cubicBezTo>
                <a:cubicBezTo>
                  <a:pt x="200183" y="533073"/>
                  <a:pt x="199886" y="535888"/>
                  <a:pt x="200803" y="537976"/>
                </a:cubicBezTo>
                <a:cubicBezTo>
                  <a:pt x="203256" y="547057"/>
                  <a:pt x="208496" y="552661"/>
                  <a:pt x="214957" y="554445"/>
                </a:cubicBezTo>
                <a:lnTo>
                  <a:pt x="218884" y="553267"/>
                </a:lnTo>
                <a:lnTo>
                  <a:pt x="215844" y="551027"/>
                </a:lnTo>
                <a:cubicBezTo>
                  <a:pt x="214211" y="549524"/>
                  <a:pt x="213485" y="547600"/>
                  <a:pt x="215598" y="544305"/>
                </a:cubicBezTo>
                <a:cubicBezTo>
                  <a:pt x="218902" y="538583"/>
                  <a:pt x="223942" y="534703"/>
                  <a:pt x="231045" y="536702"/>
                </a:cubicBezTo>
                <a:lnTo>
                  <a:pt x="246480" y="541607"/>
                </a:lnTo>
                <a:lnTo>
                  <a:pt x="250236" y="539216"/>
                </a:lnTo>
                <a:lnTo>
                  <a:pt x="253281" y="520961"/>
                </a:lnTo>
                <a:cubicBezTo>
                  <a:pt x="252543" y="513833"/>
                  <a:pt x="250291" y="506829"/>
                  <a:pt x="247808" y="500042"/>
                </a:cubicBezTo>
                <a:cubicBezTo>
                  <a:pt x="245772" y="493268"/>
                  <a:pt x="237722" y="493031"/>
                  <a:pt x="231921" y="492413"/>
                </a:cubicBezTo>
                <a:cubicBezTo>
                  <a:pt x="223871" y="492176"/>
                  <a:pt x="216254" y="492400"/>
                  <a:pt x="209099" y="492190"/>
                </a:cubicBezTo>
                <a:cubicBezTo>
                  <a:pt x="201048" y="491953"/>
                  <a:pt x="193946" y="489954"/>
                  <a:pt x="187845" y="484403"/>
                </a:cubicBezTo>
                <a:cubicBezTo>
                  <a:pt x="180009" y="477010"/>
                  <a:pt x="180576" y="472998"/>
                  <a:pt x="190142" y="467461"/>
                </a:cubicBezTo>
                <a:cubicBezTo>
                  <a:pt x="202418" y="461107"/>
                  <a:pt x="202118" y="456174"/>
                  <a:pt x="191625" y="447809"/>
                </a:cubicBezTo>
                <a:cubicBezTo>
                  <a:pt x="185958" y="442718"/>
                  <a:pt x="174844" y="440153"/>
                  <a:pt x="177821" y="430393"/>
                </a:cubicBezTo>
                <a:cubicBezTo>
                  <a:pt x="180772" y="421527"/>
                  <a:pt x="191940" y="422303"/>
                  <a:pt x="200016" y="421646"/>
                </a:cubicBezTo>
                <a:cubicBezTo>
                  <a:pt x="203594" y="421750"/>
                  <a:pt x="206739" y="421396"/>
                  <a:pt x="210343" y="420606"/>
                </a:cubicBezTo>
                <a:cubicBezTo>
                  <a:pt x="214842" y="419843"/>
                  <a:pt x="218961" y="416831"/>
                  <a:pt x="219122" y="411464"/>
                </a:cubicBezTo>
                <a:cubicBezTo>
                  <a:pt x="219716" y="406557"/>
                  <a:pt x="215757" y="404203"/>
                  <a:pt x="211312" y="403177"/>
                </a:cubicBezTo>
                <a:cubicBezTo>
                  <a:pt x="205104" y="401204"/>
                  <a:pt x="199357" y="398797"/>
                  <a:pt x="200058" y="390313"/>
                </a:cubicBezTo>
                <a:lnTo>
                  <a:pt x="204906" y="382719"/>
                </a:lnTo>
                <a:lnTo>
                  <a:pt x="199768" y="383106"/>
                </a:lnTo>
                <a:cubicBezTo>
                  <a:pt x="194724" y="382098"/>
                  <a:pt x="189758" y="380080"/>
                  <a:pt x="184791" y="378218"/>
                </a:cubicBezTo>
                <a:cubicBezTo>
                  <a:pt x="178583" y="373872"/>
                  <a:pt x="171755" y="369526"/>
                  <a:pt x="175479" y="359594"/>
                </a:cubicBezTo>
                <a:cubicBezTo>
                  <a:pt x="186964" y="351834"/>
                  <a:pt x="198915" y="344850"/>
                  <a:pt x="211253" y="339573"/>
                </a:cubicBezTo>
                <a:lnTo>
                  <a:pt x="234333" y="333650"/>
                </a:lnTo>
                <a:lnTo>
                  <a:pt x="235379" y="331817"/>
                </a:lnTo>
                <a:cubicBezTo>
                  <a:pt x="237222" y="330081"/>
                  <a:pt x="238603" y="328779"/>
                  <a:pt x="240419" y="327937"/>
                </a:cubicBezTo>
                <a:cubicBezTo>
                  <a:pt x="250853" y="323320"/>
                  <a:pt x="254291" y="313125"/>
                  <a:pt x="245994" y="306167"/>
                </a:cubicBezTo>
                <a:cubicBezTo>
                  <a:pt x="237697" y="299208"/>
                  <a:pt x="239239" y="292540"/>
                  <a:pt x="244332" y="286870"/>
                </a:cubicBezTo>
                <a:cubicBezTo>
                  <a:pt x="261429" y="269020"/>
                  <a:pt x="254701" y="254498"/>
                  <a:pt x="240410" y="238411"/>
                </a:cubicBezTo>
                <a:cubicBezTo>
                  <a:pt x="230458" y="226928"/>
                  <a:pt x="222808" y="213275"/>
                  <a:pt x="215620" y="199187"/>
                </a:cubicBezTo>
                <a:cubicBezTo>
                  <a:pt x="212689" y="192387"/>
                  <a:pt x="212416" y="186559"/>
                  <a:pt x="216642" y="179969"/>
                </a:cubicBezTo>
                <a:cubicBezTo>
                  <a:pt x="230321" y="156647"/>
                  <a:pt x="247904" y="137469"/>
                  <a:pt x="276688" y="132943"/>
                </a:cubicBezTo>
                <a:cubicBezTo>
                  <a:pt x="287475" y="131470"/>
                  <a:pt x="296393" y="132627"/>
                  <a:pt x="303715" y="142242"/>
                </a:cubicBezTo>
                <a:cubicBezTo>
                  <a:pt x="314021" y="156869"/>
                  <a:pt x="331316" y="162302"/>
                  <a:pt x="348177" y="167273"/>
                </a:cubicBezTo>
                <a:cubicBezTo>
                  <a:pt x="352596" y="169194"/>
                  <a:pt x="355794" y="167050"/>
                  <a:pt x="359452" y="164472"/>
                </a:cubicBezTo>
                <a:cubicBezTo>
                  <a:pt x="371808" y="155435"/>
                  <a:pt x="383730" y="145937"/>
                  <a:pt x="394351" y="135059"/>
                </a:cubicBezTo>
                <a:cubicBezTo>
                  <a:pt x="401260" y="128548"/>
                  <a:pt x="408036" y="126509"/>
                  <a:pt x="416954" y="127666"/>
                </a:cubicBezTo>
                <a:cubicBezTo>
                  <a:pt x="425438" y="128363"/>
                  <a:pt x="433895" y="129954"/>
                  <a:pt x="442487" y="127074"/>
                </a:cubicBezTo>
                <a:cubicBezTo>
                  <a:pt x="451538" y="123759"/>
                  <a:pt x="457933" y="119471"/>
                  <a:pt x="460504" y="108356"/>
                </a:cubicBezTo>
                <a:cubicBezTo>
                  <a:pt x="463154" y="94557"/>
                  <a:pt x="473127" y="90374"/>
                  <a:pt x="485897" y="97464"/>
                </a:cubicBezTo>
                <a:cubicBezTo>
                  <a:pt x="508372" y="109315"/>
                  <a:pt x="518398" y="103343"/>
                  <a:pt x="520529" y="76996"/>
                </a:cubicBezTo>
                <a:cubicBezTo>
                  <a:pt x="522285" y="63171"/>
                  <a:pt x="519108" y="49649"/>
                  <a:pt x="519075" y="35771"/>
                </a:cubicBezTo>
                <a:cubicBezTo>
                  <a:pt x="519316" y="27722"/>
                  <a:pt x="519801" y="19930"/>
                  <a:pt x="523948" y="11743"/>
                </a:cubicBezTo>
                <a:lnTo>
                  <a:pt x="525821" y="8900"/>
                </a:lnTo>
                <a:lnTo>
                  <a:pt x="530616" y="8723"/>
                </a:lnTo>
                <a:lnTo>
                  <a:pt x="536439" y="35163"/>
                </a:lnTo>
                <a:cubicBezTo>
                  <a:pt x="538710" y="45301"/>
                  <a:pt x="540876" y="55212"/>
                  <a:pt x="542804" y="65564"/>
                </a:cubicBezTo>
                <a:cubicBezTo>
                  <a:pt x="547096" y="86729"/>
                  <a:pt x="583314" y="103013"/>
                  <a:pt x="598134" y="86439"/>
                </a:cubicBezTo>
                <a:cubicBezTo>
                  <a:pt x="606926" y="76850"/>
                  <a:pt x="615205" y="73176"/>
                  <a:pt x="623536" y="73365"/>
                </a:cubicBezTo>
                <a:lnTo>
                  <a:pt x="632672" y="76953"/>
                </a:lnTo>
                <a:lnTo>
                  <a:pt x="632544" y="75267"/>
                </a:lnTo>
                <a:cubicBezTo>
                  <a:pt x="634096" y="70922"/>
                  <a:pt x="637045" y="66887"/>
                  <a:pt x="639839" y="62851"/>
                </a:cubicBezTo>
                <a:cubicBezTo>
                  <a:pt x="640459" y="62851"/>
                  <a:pt x="641080" y="62230"/>
                  <a:pt x="641701" y="62230"/>
                </a:cubicBezTo>
                <a:cubicBezTo>
                  <a:pt x="641701" y="61609"/>
                  <a:pt x="641080" y="60368"/>
                  <a:pt x="641080" y="59747"/>
                </a:cubicBezTo>
                <a:cubicBezTo>
                  <a:pt x="644805" y="42985"/>
                  <a:pt x="641701" y="26223"/>
                  <a:pt x="645426" y="9462"/>
                </a:cubicBezTo>
                <a:cubicBezTo>
                  <a:pt x="648530" y="4806"/>
                  <a:pt x="650858" y="4495"/>
                  <a:pt x="652410" y="5892"/>
                </a:cubicBezTo>
                <a:cubicBezTo>
                  <a:pt x="653961" y="7289"/>
                  <a:pt x="654737" y="10393"/>
                  <a:pt x="654737" y="12566"/>
                </a:cubicBezTo>
                <a:cubicBezTo>
                  <a:pt x="654116" y="23740"/>
                  <a:pt x="660945" y="23740"/>
                  <a:pt x="669637" y="26223"/>
                </a:cubicBezTo>
                <a:lnTo>
                  <a:pt x="684896" y="30577"/>
                </a:lnTo>
                <a:lnTo>
                  <a:pt x="686229" y="29494"/>
                </a:lnTo>
                <a:cubicBezTo>
                  <a:pt x="693031" y="26561"/>
                  <a:pt x="698993" y="21812"/>
                  <a:pt x="704954" y="17064"/>
                </a:cubicBezTo>
                <a:cubicBezTo>
                  <a:pt x="709072" y="14051"/>
                  <a:pt x="710561" y="9171"/>
                  <a:pt x="708011" y="4620"/>
                </a:cubicBezTo>
                <a:lnTo>
                  <a:pt x="705476" y="2262"/>
                </a:ln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399CD0AC-3D6E-4750-A56E-977B83809024}"/>
              </a:ext>
            </a:extLst>
          </p:cNvPr>
          <p:cNvSpPr/>
          <p:nvPr/>
        </p:nvSpPr>
        <p:spPr>
          <a:xfrm>
            <a:off x="1369014" y="2090465"/>
            <a:ext cx="1461533" cy="1426565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xmlns="" id="{8F9966BA-8880-4DFF-9BE2-B617C12A0085}"/>
              </a:ext>
            </a:extLst>
          </p:cNvPr>
          <p:cNvSpPr/>
          <p:nvPr/>
        </p:nvSpPr>
        <p:spPr>
          <a:xfrm rot="6300000">
            <a:off x="-286926" y="1615768"/>
            <a:ext cx="1449283" cy="1414607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3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xmlns="" id="{0637572B-8153-4D37-A830-7F291519E1EA}"/>
              </a:ext>
            </a:extLst>
          </p:cNvPr>
          <p:cNvSpPr>
            <a:spLocks/>
          </p:cNvSpPr>
          <p:nvPr/>
        </p:nvSpPr>
        <p:spPr bwMode="auto">
          <a:xfrm rot="900000">
            <a:off x="1679985" y="680362"/>
            <a:ext cx="2324975" cy="2120360"/>
          </a:xfrm>
          <a:custGeom>
            <a:avLst/>
            <a:gdLst>
              <a:gd name="connsiteX0" fmla="*/ 3386347 w 4041704"/>
              <a:gd name="connsiteY0" fmla="*/ 2411413 h 3686004"/>
              <a:gd name="connsiteX1" fmla="*/ 3386340 w 4041704"/>
              <a:gd name="connsiteY1" fmla="*/ 2411535 h 3686004"/>
              <a:gd name="connsiteX2" fmla="*/ 3386483 w 4041704"/>
              <a:gd name="connsiteY2" fmla="*/ 2411511 h 3686004"/>
              <a:gd name="connsiteX3" fmla="*/ 3362819 w 4041704"/>
              <a:gd name="connsiteY3" fmla="*/ 2194357 h 3686004"/>
              <a:gd name="connsiteX4" fmla="*/ 3361204 w 4041704"/>
              <a:gd name="connsiteY4" fmla="*/ 2201156 h 3686004"/>
              <a:gd name="connsiteX5" fmla="*/ 3365647 w 4041704"/>
              <a:gd name="connsiteY5" fmla="*/ 2203538 h 3686004"/>
              <a:gd name="connsiteX6" fmla="*/ 3367414 w 4041704"/>
              <a:gd name="connsiteY6" fmla="*/ 2187828 h 3686004"/>
              <a:gd name="connsiteX7" fmla="*/ 3369533 w 4041704"/>
              <a:gd name="connsiteY7" fmla="*/ 2184367 h 3686004"/>
              <a:gd name="connsiteX8" fmla="*/ 3369683 w 4041704"/>
              <a:gd name="connsiteY8" fmla="*/ 2161469 h 3686004"/>
              <a:gd name="connsiteX9" fmla="*/ 3378698 w 4041704"/>
              <a:gd name="connsiteY9" fmla="*/ 2161125 h 3686004"/>
              <a:gd name="connsiteX10" fmla="*/ 3381834 w 4041704"/>
              <a:gd name="connsiteY10" fmla="*/ 2164342 h 3686004"/>
              <a:gd name="connsiteX11" fmla="*/ 3381252 w 4041704"/>
              <a:gd name="connsiteY11" fmla="*/ 2167406 h 3686004"/>
              <a:gd name="connsiteX12" fmla="*/ 3393725 w 4041704"/>
              <a:gd name="connsiteY12" fmla="*/ 2151948 h 3686004"/>
              <a:gd name="connsiteX13" fmla="*/ 3398392 w 4041704"/>
              <a:gd name="connsiteY13" fmla="*/ 2146236 h 3686004"/>
              <a:gd name="connsiteX14" fmla="*/ 3392043 w 4041704"/>
              <a:gd name="connsiteY14" fmla="*/ 2148993 h 3686004"/>
              <a:gd name="connsiteX15" fmla="*/ 3355458 w 4041704"/>
              <a:gd name="connsiteY15" fmla="*/ 2155683 h 3686004"/>
              <a:gd name="connsiteX16" fmla="*/ 3355439 w 4041704"/>
              <a:gd name="connsiteY16" fmla="*/ 2156097 h 3686004"/>
              <a:gd name="connsiteX17" fmla="*/ 3358079 w 4041704"/>
              <a:gd name="connsiteY17" fmla="*/ 2164040 h 3686004"/>
              <a:gd name="connsiteX18" fmla="*/ 3362945 w 4041704"/>
              <a:gd name="connsiteY18" fmla="*/ 2162609 h 3686004"/>
              <a:gd name="connsiteX19" fmla="*/ 3362474 w 4041704"/>
              <a:gd name="connsiteY19" fmla="*/ 2162586 h 3686004"/>
              <a:gd name="connsiteX20" fmla="*/ 3340275 w 4041704"/>
              <a:gd name="connsiteY20" fmla="*/ 2163884 h 3686004"/>
              <a:gd name="connsiteX21" fmla="*/ 3339342 w 4041704"/>
              <a:gd name="connsiteY21" fmla="*/ 2166886 h 3686004"/>
              <a:gd name="connsiteX22" fmla="*/ 3339875 w 4041704"/>
              <a:gd name="connsiteY22" fmla="*/ 2166130 h 3686004"/>
              <a:gd name="connsiteX23" fmla="*/ 3552686 w 4041704"/>
              <a:gd name="connsiteY23" fmla="*/ 1785302 h 3686004"/>
              <a:gd name="connsiteX24" fmla="*/ 3552595 w 4041704"/>
              <a:gd name="connsiteY24" fmla="*/ 1785639 h 3686004"/>
              <a:gd name="connsiteX25" fmla="*/ 3553346 w 4041704"/>
              <a:gd name="connsiteY25" fmla="*/ 1786264 h 3686004"/>
              <a:gd name="connsiteX26" fmla="*/ 3376296 w 4041704"/>
              <a:gd name="connsiteY26" fmla="*/ 1583151 h 3686004"/>
              <a:gd name="connsiteX27" fmla="*/ 3375997 w 4041704"/>
              <a:gd name="connsiteY27" fmla="*/ 1583729 h 3686004"/>
              <a:gd name="connsiteX28" fmla="*/ 3377264 w 4041704"/>
              <a:gd name="connsiteY28" fmla="*/ 1583840 h 3686004"/>
              <a:gd name="connsiteX29" fmla="*/ 3381205 w 4041704"/>
              <a:gd name="connsiteY29" fmla="*/ 1582227 h 3686004"/>
              <a:gd name="connsiteX30" fmla="*/ 3320681 w 4041704"/>
              <a:gd name="connsiteY30" fmla="*/ 1573903 h 3686004"/>
              <a:gd name="connsiteX31" fmla="*/ 3321545 w 4041704"/>
              <a:gd name="connsiteY31" fmla="*/ 1574218 h 3686004"/>
              <a:gd name="connsiteX32" fmla="*/ 3321319 w 4041704"/>
              <a:gd name="connsiteY32" fmla="*/ 1573906 h 3686004"/>
              <a:gd name="connsiteX33" fmla="*/ 3273764 w 4041704"/>
              <a:gd name="connsiteY33" fmla="*/ 1356808 h 3686004"/>
              <a:gd name="connsiteX34" fmla="*/ 3271648 w 4041704"/>
              <a:gd name="connsiteY34" fmla="*/ 1370709 h 3686004"/>
              <a:gd name="connsiteX35" fmla="*/ 3273370 w 4041704"/>
              <a:gd name="connsiteY35" fmla="*/ 1384198 h 3686004"/>
              <a:gd name="connsiteX36" fmla="*/ 3270646 w 4041704"/>
              <a:gd name="connsiteY36" fmla="*/ 1397074 h 3686004"/>
              <a:gd name="connsiteX37" fmla="*/ 3268575 w 4041704"/>
              <a:gd name="connsiteY37" fmla="*/ 1398376 h 3686004"/>
              <a:gd name="connsiteX38" fmla="*/ 3299781 w 4041704"/>
              <a:gd name="connsiteY38" fmla="*/ 1403318 h 3686004"/>
              <a:gd name="connsiteX39" fmla="*/ 3292105 w 4041704"/>
              <a:gd name="connsiteY39" fmla="*/ 1393842 h 3686004"/>
              <a:gd name="connsiteX40" fmla="*/ 3281163 w 4041704"/>
              <a:gd name="connsiteY40" fmla="*/ 1369598 h 3686004"/>
              <a:gd name="connsiteX41" fmla="*/ 2942540 w 4041704"/>
              <a:gd name="connsiteY41" fmla="*/ 460381 h 3686004"/>
              <a:gd name="connsiteX42" fmla="*/ 2943393 w 4041704"/>
              <a:gd name="connsiteY42" fmla="*/ 463167 h 3686004"/>
              <a:gd name="connsiteX43" fmla="*/ 2946045 w 4041704"/>
              <a:gd name="connsiteY43" fmla="*/ 474113 h 3686004"/>
              <a:gd name="connsiteX44" fmla="*/ 2974889 w 4041704"/>
              <a:gd name="connsiteY44" fmla="*/ 476785 h 3686004"/>
              <a:gd name="connsiteX45" fmla="*/ 2975278 w 4041704"/>
              <a:gd name="connsiteY45" fmla="*/ 476498 h 3686004"/>
              <a:gd name="connsiteX46" fmla="*/ 2980094 w 4041704"/>
              <a:gd name="connsiteY46" fmla="*/ 461238 h 3686004"/>
              <a:gd name="connsiteX47" fmla="*/ 2978625 w 4041704"/>
              <a:gd name="connsiteY47" fmla="*/ 444405 h 3686004"/>
              <a:gd name="connsiteX48" fmla="*/ 2976516 w 4041704"/>
              <a:gd name="connsiteY48" fmla="*/ 441086 h 3686004"/>
              <a:gd name="connsiteX49" fmla="*/ 2971944 w 4041704"/>
              <a:gd name="connsiteY49" fmla="*/ 444037 h 3686004"/>
              <a:gd name="connsiteX50" fmla="*/ 2947692 w 4041704"/>
              <a:gd name="connsiteY50" fmla="*/ 453174 h 3686004"/>
              <a:gd name="connsiteX51" fmla="*/ 931457 w 4041704"/>
              <a:gd name="connsiteY51" fmla="*/ 2960614 h 3686004"/>
              <a:gd name="connsiteX52" fmla="*/ 932617 w 4041704"/>
              <a:gd name="connsiteY52" fmla="*/ 2960737 h 3686004"/>
              <a:gd name="connsiteX53" fmla="*/ 932419 w 4041704"/>
              <a:gd name="connsiteY53" fmla="*/ 2960450 h 3686004"/>
              <a:gd name="connsiteX54" fmla="*/ 731853 w 4041704"/>
              <a:gd name="connsiteY54" fmla="*/ 2718061 h 3686004"/>
              <a:gd name="connsiteX55" fmla="*/ 741742 w 4041704"/>
              <a:gd name="connsiteY55" fmla="*/ 2737711 h 3686004"/>
              <a:gd name="connsiteX56" fmla="*/ 767713 w 4041704"/>
              <a:gd name="connsiteY56" fmla="*/ 2756738 h 3686004"/>
              <a:gd name="connsiteX57" fmla="*/ 778286 w 4041704"/>
              <a:gd name="connsiteY57" fmla="*/ 2745315 h 3686004"/>
              <a:gd name="connsiteX58" fmla="*/ 777750 w 4041704"/>
              <a:gd name="connsiteY58" fmla="*/ 2745207 h 3686004"/>
              <a:gd name="connsiteX59" fmla="*/ 768222 w 4041704"/>
              <a:gd name="connsiteY59" fmla="*/ 2737381 h 3686004"/>
              <a:gd name="connsiteX60" fmla="*/ 748847 w 4041704"/>
              <a:gd name="connsiteY60" fmla="*/ 2719950 h 3686004"/>
              <a:gd name="connsiteX61" fmla="*/ 735849 w 4041704"/>
              <a:gd name="connsiteY61" fmla="*/ 2716722 h 3686004"/>
              <a:gd name="connsiteX62" fmla="*/ 1246175 w 4041704"/>
              <a:gd name="connsiteY62" fmla="*/ 310765 h 3686004"/>
              <a:gd name="connsiteX63" fmla="*/ 1255291 w 4041704"/>
              <a:gd name="connsiteY63" fmla="*/ 304099 h 3686004"/>
              <a:gd name="connsiteX64" fmla="*/ 1253742 w 4041704"/>
              <a:gd name="connsiteY64" fmla="*/ 306184 h 3686004"/>
              <a:gd name="connsiteX65" fmla="*/ 1247181 w 4041704"/>
              <a:gd name="connsiteY65" fmla="*/ 310884 h 3686004"/>
              <a:gd name="connsiteX66" fmla="*/ 783421 w 4041704"/>
              <a:gd name="connsiteY66" fmla="*/ 946304 h 3686004"/>
              <a:gd name="connsiteX67" fmla="*/ 784179 w 4041704"/>
              <a:gd name="connsiteY67" fmla="*/ 953359 h 3686004"/>
              <a:gd name="connsiteX68" fmla="*/ 784245 w 4041704"/>
              <a:gd name="connsiteY68" fmla="*/ 953368 h 3686004"/>
              <a:gd name="connsiteX69" fmla="*/ 784830 w 4041704"/>
              <a:gd name="connsiteY69" fmla="*/ 944504 h 3686004"/>
              <a:gd name="connsiteX70" fmla="*/ 658370 w 4041704"/>
              <a:gd name="connsiteY70" fmla="*/ 913024 h 3686004"/>
              <a:gd name="connsiteX71" fmla="*/ 652593 w 4041704"/>
              <a:gd name="connsiteY71" fmla="*/ 931066 h 3686004"/>
              <a:gd name="connsiteX72" fmla="*/ 659391 w 4041704"/>
              <a:gd name="connsiteY72" fmla="*/ 930691 h 3686004"/>
              <a:gd name="connsiteX73" fmla="*/ 668518 w 4041704"/>
              <a:gd name="connsiteY73" fmla="*/ 926662 h 3686004"/>
              <a:gd name="connsiteX74" fmla="*/ 664451 w 4041704"/>
              <a:gd name="connsiteY74" fmla="*/ 919128 h 3686004"/>
              <a:gd name="connsiteX75" fmla="*/ 343163 w 4041704"/>
              <a:gd name="connsiteY75" fmla="*/ 828988 h 3686004"/>
              <a:gd name="connsiteX76" fmla="*/ 353858 w 4041704"/>
              <a:gd name="connsiteY76" fmla="*/ 822591 h 3686004"/>
              <a:gd name="connsiteX77" fmla="*/ 368544 w 4041704"/>
              <a:gd name="connsiteY77" fmla="*/ 801426 h 3686004"/>
              <a:gd name="connsiteX78" fmla="*/ 393106 w 4041704"/>
              <a:gd name="connsiteY78" fmla="*/ 789240 h 3686004"/>
              <a:gd name="connsiteX79" fmla="*/ 399658 w 4041704"/>
              <a:gd name="connsiteY79" fmla="*/ 792057 h 3686004"/>
              <a:gd name="connsiteX80" fmla="*/ 419801 w 4041704"/>
              <a:gd name="connsiteY80" fmla="*/ 781308 h 3686004"/>
              <a:gd name="connsiteX81" fmla="*/ 425891 w 4041704"/>
              <a:gd name="connsiteY81" fmla="*/ 776165 h 3686004"/>
              <a:gd name="connsiteX82" fmla="*/ 439258 w 4041704"/>
              <a:gd name="connsiteY82" fmla="*/ 781365 h 3686004"/>
              <a:gd name="connsiteX83" fmla="*/ 463187 w 4041704"/>
              <a:gd name="connsiteY83" fmla="*/ 784741 h 3686004"/>
              <a:gd name="connsiteX84" fmla="*/ 477100 w 4041704"/>
              <a:gd name="connsiteY84" fmla="*/ 786141 h 3686004"/>
              <a:gd name="connsiteX85" fmla="*/ 501304 w 4041704"/>
              <a:gd name="connsiteY85" fmla="*/ 834574 h 3686004"/>
              <a:gd name="connsiteX86" fmla="*/ 514648 w 4041704"/>
              <a:gd name="connsiteY86" fmla="*/ 842715 h 3686004"/>
              <a:gd name="connsiteX87" fmla="*/ 552271 w 4041704"/>
              <a:gd name="connsiteY87" fmla="*/ 842041 h 3686004"/>
              <a:gd name="connsiteX88" fmla="*/ 570635 w 4041704"/>
              <a:gd name="connsiteY88" fmla="*/ 849700 h 3686004"/>
              <a:gd name="connsiteX89" fmla="*/ 588778 w 4041704"/>
              <a:gd name="connsiteY89" fmla="*/ 851910 h 3686004"/>
              <a:gd name="connsiteX90" fmla="*/ 615963 w 4041704"/>
              <a:gd name="connsiteY90" fmla="*/ 859632 h 3686004"/>
              <a:gd name="connsiteX91" fmla="*/ 616299 w 4041704"/>
              <a:gd name="connsiteY91" fmla="*/ 861019 h 3686004"/>
              <a:gd name="connsiteX92" fmla="*/ 634797 w 4041704"/>
              <a:gd name="connsiteY92" fmla="*/ 857685 h 3686004"/>
              <a:gd name="connsiteX93" fmla="*/ 637257 w 4041704"/>
              <a:gd name="connsiteY93" fmla="*/ 852876 h 3686004"/>
              <a:gd name="connsiteX94" fmla="*/ 644105 w 4041704"/>
              <a:gd name="connsiteY94" fmla="*/ 816137 h 3686004"/>
              <a:gd name="connsiteX95" fmla="*/ 669424 w 4041704"/>
              <a:gd name="connsiteY95" fmla="*/ 801349 h 3686004"/>
              <a:gd name="connsiteX96" fmla="*/ 671560 w 4041704"/>
              <a:gd name="connsiteY96" fmla="*/ 809100 h 3686004"/>
              <a:gd name="connsiteX97" fmla="*/ 670812 w 4041704"/>
              <a:gd name="connsiteY97" fmla="*/ 813063 h 3686004"/>
              <a:gd name="connsiteX98" fmla="*/ 675492 w 4041704"/>
              <a:gd name="connsiteY98" fmla="*/ 817242 h 3686004"/>
              <a:gd name="connsiteX99" fmla="*/ 679761 w 4041704"/>
              <a:gd name="connsiteY99" fmla="*/ 827674 h 3686004"/>
              <a:gd name="connsiteX100" fmla="*/ 674844 w 4041704"/>
              <a:gd name="connsiteY100" fmla="*/ 837668 h 3686004"/>
              <a:gd name="connsiteX101" fmla="*/ 667970 w 4041704"/>
              <a:gd name="connsiteY101" fmla="*/ 841657 h 3686004"/>
              <a:gd name="connsiteX102" fmla="*/ 668977 w 4041704"/>
              <a:gd name="connsiteY102" fmla="*/ 847276 h 3686004"/>
              <a:gd name="connsiteX103" fmla="*/ 686345 w 4041704"/>
              <a:gd name="connsiteY103" fmla="*/ 870267 h 3686004"/>
              <a:gd name="connsiteX104" fmla="*/ 696716 w 4041704"/>
              <a:gd name="connsiteY104" fmla="*/ 880609 h 3686004"/>
              <a:gd name="connsiteX105" fmla="*/ 699358 w 4041704"/>
              <a:gd name="connsiteY105" fmla="*/ 881204 h 3686004"/>
              <a:gd name="connsiteX106" fmla="*/ 704199 w 4041704"/>
              <a:gd name="connsiteY106" fmla="*/ 878665 h 3686004"/>
              <a:gd name="connsiteX107" fmla="*/ 736405 w 4041704"/>
              <a:gd name="connsiteY107" fmla="*/ 864574 h 3686004"/>
              <a:gd name="connsiteX108" fmla="*/ 746126 w 4041704"/>
              <a:gd name="connsiteY108" fmla="*/ 857906 h 3686004"/>
              <a:gd name="connsiteX109" fmla="*/ 759772 w 4041704"/>
              <a:gd name="connsiteY109" fmla="*/ 864608 h 3686004"/>
              <a:gd name="connsiteX110" fmla="*/ 806189 w 4041704"/>
              <a:gd name="connsiteY110" fmla="*/ 899721 h 3686004"/>
              <a:gd name="connsiteX111" fmla="*/ 810502 w 4041704"/>
              <a:gd name="connsiteY111" fmla="*/ 899825 h 3686004"/>
              <a:gd name="connsiteX112" fmla="*/ 812660 w 4041704"/>
              <a:gd name="connsiteY112" fmla="*/ 903314 h 3686004"/>
              <a:gd name="connsiteX113" fmla="*/ 817662 w 4041704"/>
              <a:gd name="connsiteY113" fmla="*/ 897914 h 3686004"/>
              <a:gd name="connsiteX114" fmla="*/ 813177 w 4041704"/>
              <a:gd name="connsiteY114" fmla="*/ 889446 h 3686004"/>
              <a:gd name="connsiteX115" fmla="*/ 794007 w 4041704"/>
              <a:gd name="connsiteY115" fmla="*/ 878389 h 3686004"/>
              <a:gd name="connsiteX116" fmla="*/ 789170 w 4041704"/>
              <a:gd name="connsiteY116" fmla="*/ 880349 h 3686004"/>
              <a:gd name="connsiteX117" fmla="*/ 797766 w 4041704"/>
              <a:gd name="connsiteY117" fmla="*/ 861641 h 3686004"/>
              <a:gd name="connsiteX118" fmla="*/ 802787 w 4041704"/>
              <a:gd name="connsiteY118" fmla="*/ 840778 h 3686004"/>
              <a:gd name="connsiteX119" fmla="*/ 792348 w 4041704"/>
              <a:gd name="connsiteY119" fmla="*/ 833029 h 3686004"/>
              <a:gd name="connsiteX120" fmla="*/ 776427 w 4041704"/>
              <a:gd name="connsiteY120" fmla="*/ 827097 h 3686004"/>
              <a:gd name="connsiteX121" fmla="*/ 780645 w 4041704"/>
              <a:gd name="connsiteY121" fmla="*/ 812820 h 3686004"/>
              <a:gd name="connsiteX122" fmla="*/ 782590 w 4041704"/>
              <a:gd name="connsiteY122" fmla="*/ 807168 h 3686004"/>
              <a:gd name="connsiteX123" fmla="*/ 773112 w 4041704"/>
              <a:gd name="connsiteY123" fmla="*/ 802676 h 3686004"/>
              <a:gd name="connsiteX124" fmla="*/ 757703 w 4041704"/>
              <a:gd name="connsiteY124" fmla="*/ 791447 h 3686004"/>
              <a:gd name="connsiteX125" fmla="*/ 736284 w 4041704"/>
              <a:gd name="connsiteY125" fmla="*/ 760268 h 3686004"/>
              <a:gd name="connsiteX126" fmla="*/ 731578 w 4041704"/>
              <a:gd name="connsiteY126" fmla="*/ 751096 h 3686004"/>
              <a:gd name="connsiteX127" fmla="*/ 718061 w 4041704"/>
              <a:gd name="connsiteY127" fmla="*/ 725407 h 3686004"/>
              <a:gd name="connsiteX128" fmla="*/ 719151 w 4041704"/>
              <a:gd name="connsiteY128" fmla="*/ 717533 h 3686004"/>
              <a:gd name="connsiteX129" fmla="*/ 727549 w 4041704"/>
              <a:gd name="connsiteY129" fmla="*/ 690662 h 3686004"/>
              <a:gd name="connsiteX130" fmla="*/ 727207 w 4041704"/>
              <a:gd name="connsiteY130" fmla="*/ 683143 h 3686004"/>
              <a:gd name="connsiteX131" fmla="*/ 741036 w 4041704"/>
              <a:gd name="connsiteY131" fmla="*/ 662224 h 3686004"/>
              <a:gd name="connsiteX132" fmla="*/ 751237 w 4041704"/>
              <a:gd name="connsiteY132" fmla="*/ 646919 h 3686004"/>
              <a:gd name="connsiteX133" fmla="*/ 757507 w 4041704"/>
              <a:gd name="connsiteY133" fmla="*/ 628028 h 3686004"/>
              <a:gd name="connsiteX134" fmla="*/ 758071 w 4041704"/>
              <a:gd name="connsiteY134" fmla="*/ 614963 h 3686004"/>
              <a:gd name="connsiteX135" fmla="*/ 752943 w 4041704"/>
              <a:gd name="connsiteY135" fmla="*/ 601638 h 3686004"/>
              <a:gd name="connsiteX136" fmla="*/ 747224 w 4041704"/>
              <a:gd name="connsiteY136" fmla="*/ 596975 h 3686004"/>
              <a:gd name="connsiteX137" fmla="*/ 736654 w 4041704"/>
              <a:gd name="connsiteY137" fmla="*/ 600358 h 3686004"/>
              <a:gd name="connsiteX138" fmla="*/ 722350 w 4041704"/>
              <a:gd name="connsiteY138" fmla="*/ 591743 h 3686004"/>
              <a:gd name="connsiteX139" fmla="*/ 721599 w 4041704"/>
              <a:gd name="connsiteY139" fmla="*/ 573987 h 3686004"/>
              <a:gd name="connsiteX140" fmla="*/ 732116 w 4041704"/>
              <a:gd name="connsiteY140" fmla="*/ 561796 h 3686004"/>
              <a:gd name="connsiteX141" fmla="*/ 736677 w 4041704"/>
              <a:gd name="connsiteY141" fmla="*/ 555038 h 3686004"/>
              <a:gd name="connsiteX142" fmla="*/ 725922 w 4041704"/>
              <a:gd name="connsiteY142" fmla="*/ 544173 h 3686004"/>
              <a:gd name="connsiteX143" fmla="*/ 724095 w 4041704"/>
              <a:gd name="connsiteY143" fmla="*/ 544779 h 3686004"/>
              <a:gd name="connsiteX144" fmla="*/ 711882 w 4041704"/>
              <a:gd name="connsiteY144" fmla="*/ 546442 h 3686004"/>
              <a:gd name="connsiteX145" fmla="*/ 706478 w 4041704"/>
              <a:gd name="connsiteY145" fmla="*/ 528319 h 3686004"/>
              <a:gd name="connsiteX146" fmla="*/ 713562 w 4041704"/>
              <a:gd name="connsiteY146" fmla="*/ 513331 h 3686004"/>
              <a:gd name="connsiteX147" fmla="*/ 722515 w 4041704"/>
              <a:gd name="connsiteY147" fmla="*/ 512630 h 3686004"/>
              <a:gd name="connsiteX148" fmla="*/ 727274 w 4041704"/>
              <a:gd name="connsiteY148" fmla="*/ 514033 h 3686004"/>
              <a:gd name="connsiteX149" fmla="*/ 728181 w 4041704"/>
              <a:gd name="connsiteY149" fmla="*/ 508486 h 3686004"/>
              <a:gd name="connsiteX150" fmla="*/ 723473 w 4041704"/>
              <a:gd name="connsiteY150" fmla="*/ 499314 h 3686004"/>
              <a:gd name="connsiteX151" fmla="*/ 733648 w 4041704"/>
              <a:gd name="connsiteY151" fmla="*/ 479606 h 3686004"/>
              <a:gd name="connsiteX152" fmla="*/ 737158 w 4041704"/>
              <a:gd name="connsiteY152" fmla="*/ 479038 h 3686004"/>
              <a:gd name="connsiteX153" fmla="*/ 753169 w 4041704"/>
              <a:gd name="connsiteY153" fmla="*/ 458948 h 3686004"/>
              <a:gd name="connsiteX154" fmla="*/ 759715 w 4041704"/>
              <a:gd name="connsiteY154" fmla="*/ 444853 h 3686004"/>
              <a:gd name="connsiteX155" fmla="*/ 765776 w 4041704"/>
              <a:gd name="connsiteY155" fmla="*/ 440460 h 3686004"/>
              <a:gd name="connsiteX156" fmla="*/ 778198 w 4041704"/>
              <a:gd name="connsiteY156" fmla="*/ 407724 h 3686004"/>
              <a:gd name="connsiteX157" fmla="*/ 776014 w 4041704"/>
              <a:gd name="connsiteY157" fmla="*/ 390323 h 3686004"/>
              <a:gd name="connsiteX158" fmla="*/ 782297 w 4041704"/>
              <a:gd name="connsiteY158" fmla="*/ 381921 h 3686004"/>
              <a:gd name="connsiteX159" fmla="*/ 789015 w 4041704"/>
              <a:gd name="connsiteY159" fmla="*/ 388160 h 3686004"/>
              <a:gd name="connsiteX160" fmla="*/ 812745 w 4041704"/>
              <a:gd name="connsiteY160" fmla="*/ 392459 h 3686004"/>
              <a:gd name="connsiteX161" fmla="*/ 829848 w 4041704"/>
              <a:gd name="connsiteY161" fmla="*/ 381068 h 3686004"/>
              <a:gd name="connsiteX162" fmla="*/ 849359 w 4041704"/>
              <a:gd name="connsiteY162" fmla="*/ 383069 h 3686004"/>
              <a:gd name="connsiteX163" fmla="*/ 885906 w 4041704"/>
              <a:gd name="connsiteY163" fmla="*/ 370957 h 3686004"/>
              <a:gd name="connsiteX164" fmla="*/ 889824 w 4041704"/>
              <a:gd name="connsiteY164" fmla="*/ 364054 h 3686004"/>
              <a:gd name="connsiteX165" fmla="*/ 916328 w 4041704"/>
              <a:gd name="connsiteY165" fmla="*/ 377092 h 3686004"/>
              <a:gd name="connsiteX166" fmla="*/ 940780 w 4041704"/>
              <a:gd name="connsiteY166" fmla="*/ 361596 h 3686004"/>
              <a:gd name="connsiteX167" fmla="*/ 941950 w 4041704"/>
              <a:gd name="connsiteY167" fmla="*/ 366932 h 3686004"/>
              <a:gd name="connsiteX168" fmla="*/ 962645 w 4041704"/>
              <a:gd name="connsiteY168" fmla="*/ 384757 h 3686004"/>
              <a:gd name="connsiteX169" fmla="*/ 980276 w 4041704"/>
              <a:gd name="connsiteY169" fmla="*/ 395131 h 3686004"/>
              <a:gd name="connsiteX170" fmla="*/ 1002415 w 4041704"/>
              <a:gd name="connsiteY170" fmla="*/ 406516 h 3686004"/>
              <a:gd name="connsiteX171" fmla="*/ 1004189 w 4041704"/>
              <a:gd name="connsiteY171" fmla="*/ 397105 h 3686004"/>
              <a:gd name="connsiteX172" fmla="*/ 1004583 w 4041704"/>
              <a:gd name="connsiteY172" fmla="*/ 380280 h 3686004"/>
              <a:gd name="connsiteX173" fmla="*/ 1012707 w 4041704"/>
              <a:gd name="connsiteY173" fmla="*/ 381760 h 3686004"/>
              <a:gd name="connsiteX174" fmla="*/ 1041579 w 4041704"/>
              <a:gd name="connsiteY174" fmla="*/ 393299 h 3686004"/>
              <a:gd name="connsiteX175" fmla="*/ 1103867 w 4041704"/>
              <a:gd name="connsiteY175" fmla="*/ 382553 h 3686004"/>
              <a:gd name="connsiteX176" fmla="*/ 1136774 w 4041704"/>
              <a:gd name="connsiteY176" fmla="*/ 382141 h 3686004"/>
              <a:gd name="connsiteX177" fmla="*/ 1148539 w 4041704"/>
              <a:gd name="connsiteY177" fmla="*/ 371922 h 3686004"/>
              <a:gd name="connsiteX178" fmla="*/ 1159621 w 4041704"/>
              <a:gd name="connsiteY178" fmla="*/ 363242 h 3686004"/>
              <a:gd name="connsiteX179" fmla="*/ 1163106 w 4041704"/>
              <a:gd name="connsiteY179" fmla="*/ 374845 h 3686004"/>
              <a:gd name="connsiteX180" fmla="*/ 1171548 w 4041704"/>
              <a:gd name="connsiteY180" fmla="*/ 396017 h 3686004"/>
              <a:gd name="connsiteX181" fmla="*/ 1205445 w 4041704"/>
              <a:gd name="connsiteY181" fmla="*/ 430538 h 3686004"/>
              <a:gd name="connsiteX182" fmla="*/ 1209429 w 4041704"/>
              <a:gd name="connsiteY182" fmla="*/ 430483 h 3686004"/>
              <a:gd name="connsiteX183" fmla="*/ 1231275 w 4041704"/>
              <a:gd name="connsiteY183" fmla="*/ 411649 h 3686004"/>
              <a:gd name="connsiteX184" fmla="*/ 1268141 w 4041704"/>
              <a:gd name="connsiteY184" fmla="*/ 383471 h 3686004"/>
              <a:gd name="connsiteX185" fmla="*/ 1277159 w 4041704"/>
              <a:gd name="connsiteY185" fmla="*/ 382553 h 3686004"/>
              <a:gd name="connsiteX186" fmla="*/ 1287384 w 4041704"/>
              <a:gd name="connsiteY186" fmla="*/ 368388 h 3686004"/>
              <a:gd name="connsiteX187" fmla="*/ 1270278 w 4041704"/>
              <a:gd name="connsiteY187" fmla="*/ 339867 h 3686004"/>
              <a:gd name="connsiteX188" fmla="*/ 1268506 w 4041704"/>
              <a:gd name="connsiteY188" fmla="*/ 324188 h 3686004"/>
              <a:gd name="connsiteX189" fmla="*/ 1276253 w 4041704"/>
              <a:gd name="connsiteY189" fmla="*/ 305352 h 3686004"/>
              <a:gd name="connsiteX190" fmla="*/ 1272233 w 4041704"/>
              <a:gd name="connsiteY190" fmla="*/ 294460 h 3686004"/>
              <a:gd name="connsiteX191" fmla="*/ 1269133 w 4041704"/>
              <a:gd name="connsiteY191" fmla="*/ 293976 h 3686004"/>
              <a:gd name="connsiteX192" fmla="*/ 1313940 w 4041704"/>
              <a:gd name="connsiteY192" fmla="*/ 261207 h 3686004"/>
              <a:gd name="connsiteX193" fmla="*/ 1314400 w 4041704"/>
              <a:gd name="connsiteY193" fmla="*/ 261959 h 3686004"/>
              <a:gd name="connsiteX194" fmla="*/ 1319862 w 4041704"/>
              <a:gd name="connsiteY194" fmla="*/ 262817 h 3686004"/>
              <a:gd name="connsiteX195" fmla="*/ 1384033 w 4041704"/>
              <a:gd name="connsiteY195" fmla="*/ 293659 h 3686004"/>
              <a:gd name="connsiteX196" fmla="*/ 1398378 w 4041704"/>
              <a:gd name="connsiteY196" fmla="*/ 334493 h 3686004"/>
              <a:gd name="connsiteX197" fmla="*/ 1406634 w 4041704"/>
              <a:gd name="connsiteY197" fmla="*/ 342221 h 3686004"/>
              <a:gd name="connsiteX198" fmla="*/ 1430707 w 4041704"/>
              <a:gd name="connsiteY198" fmla="*/ 337038 h 3686004"/>
              <a:gd name="connsiteX199" fmla="*/ 1439714 w 4041704"/>
              <a:gd name="connsiteY199" fmla="*/ 341409 h 3686004"/>
              <a:gd name="connsiteX200" fmla="*/ 1474809 w 4041704"/>
              <a:gd name="connsiteY200" fmla="*/ 360443 h 3686004"/>
              <a:gd name="connsiteX201" fmla="*/ 1480606 w 4041704"/>
              <a:gd name="connsiteY201" fmla="*/ 352926 h 3686004"/>
              <a:gd name="connsiteX202" fmla="*/ 1497747 w 4041704"/>
              <a:gd name="connsiteY202" fmla="*/ 331495 h 3686004"/>
              <a:gd name="connsiteX203" fmla="*/ 1521596 w 4041704"/>
              <a:gd name="connsiteY203" fmla="*/ 345658 h 3686004"/>
              <a:gd name="connsiteX204" fmla="*/ 1520697 w 4041704"/>
              <a:gd name="connsiteY204" fmla="*/ 360150 h 3686004"/>
              <a:gd name="connsiteX205" fmla="*/ 1539318 w 4041704"/>
              <a:gd name="connsiteY205" fmla="*/ 376668 h 3686004"/>
              <a:gd name="connsiteX206" fmla="*/ 1556863 w 4041704"/>
              <a:gd name="connsiteY206" fmla="*/ 371785 h 3686004"/>
              <a:gd name="connsiteX207" fmla="*/ 1574223 w 4041704"/>
              <a:gd name="connsiteY207" fmla="*/ 365097 h 3686004"/>
              <a:gd name="connsiteX208" fmla="*/ 1588835 w 4041704"/>
              <a:gd name="connsiteY208" fmla="*/ 365434 h 3686004"/>
              <a:gd name="connsiteX209" fmla="*/ 1588872 w 4041704"/>
              <a:gd name="connsiteY209" fmla="*/ 378372 h 3686004"/>
              <a:gd name="connsiteX210" fmla="*/ 1591674 w 4041704"/>
              <a:gd name="connsiteY210" fmla="*/ 407802 h 3686004"/>
              <a:gd name="connsiteX211" fmla="*/ 1605716 w 4041704"/>
              <a:gd name="connsiteY211" fmla="*/ 413300 h 3686004"/>
              <a:gd name="connsiteX212" fmla="*/ 1633726 w 4041704"/>
              <a:gd name="connsiteY212" fmla="*/ 398419 h 3686004"/>
              <a:gd name="connsiteX213" fmla="*/ 1678313 w 4041704"/>
              <a:gd name="connsiteY213" fmla="*/ 396072 h 3686004"/>
              <a:gd name="connsiteX214" fmla="*/ 1689134 w 4041704"/>
              <a:gd name="connsiteY214" fmla="*/ 394971 h 3686004"/>
              <a:gd name="connsiteX215" fmla="*/ 1704395 w 4041704"/>
              <a:gd name="connsiteY215" fmla="*/ 381934 h 3686004"/>
              <a:gd name="connsiteX216" fmla="*/ 1727313 w 4041704"/>
              <a:gd name="connsiteY216" fmla="*/ 363561 h 3686004"/>
              <a:gd name="connsiteX217" fmla="*/ 1716203 w 4041704"/>
              <a:gd name="connsiteY217" fmla="*/ 352842 h 3686004"/>
              <a:gd name="connsiteX218" fmla="*/ 1709511 w 4041704"/>
              <a:gd name="connsiteY218" fmla="*/ 340762 h 3686004"/>
              <a:gd name="connsiteX219" fmla="*/ 1723035 w 4041704"/>
              <a:gd name="connsiteY219" fmla="*/ 324984 h 3686004"/>
              <a:gd name="connsiteX220" fmla="*/ 1732158 w 4041704"/>
              <a:gd name="connsiteY220" fmla="*/ 334083 h 3686004"/>
              <a:gd name="connsiteX221" fmla="*/ 1738918 w 4041704"/>
              <a:gd name="connsiteY221" fmla="*/ 343239 h 3686004"/>
              <a:gd name="connsiteX222" fmla="*/ 1761219 w 4041704"/>
              <a:gd name="connsiteY222" fmla="*/ 322377 h 3686004"/>
              <a:gd name="connsiteX223" fmla="*/ 1758636 w 4041704"/>
              <a:gd name="connsiteY223" fmla="*/ 307691 h 3686004"/>
              <a:gd name="connsiteX224" fmla="*/ 1767241 w 4041704"/>
              <a:gd name="connsiteY224" fmla="*/ 295514 h 3686004"/>
              <a:gd name="connsiteX225" fmla="*/ 1780289 w 4041704"/>
              <a:gd name="connsiteY225" fmla="*/ 300202 h 3686004"/>
              <a:gd name="connsiteX226" fmla="*/ 1787702 w 4041704"/>
              <a:gd name="connsiteY226" fmla="*/ 324787 h 3686004"/>
              <a:gd name="connsiteX227" fmla="*/ 1798995 w 4041704"/>
              <a:gd name="connsiteY227" fmla="*/ 345173 h 3686004"/>
              <a:gd name="connsiteX228" fmla="*/ 1800029 w 4041704"/>
              <a:gd name="connsiteY228" fmla="*/ 345095 h 3686004"/>
              <a:gd name="connsiteX229" fmla="*/ 1798659 w 4041704"/>
              <a:gd name="connsiteY229" fmla="*/ 337106 h 3686004"/>
              <a:gd name="connsiteX230" fmla="*/ 1790248 w 4041704"/>
              <a:gd name="connsiteY230" fmla="*/ 326711 h 3686004"/>
              <a:gd name="connsiteX231" fmla="*/ 1794305 w 4041704"/>
              <a:gd name="connsiteY231" fmla="*/ 319518 h 3686004"/>
              <a:gd name="connsiteX232" fmla="*/ 1808853 w 4041704"/>
              <a:gd name="connsiteY232" fmla="*/ 318746 h 3686004"/>
              <a:gd name="connsiteX233" fmla="*/ 1850485 w 4041704"/>
              <a:gd name="connsiteY233" fmla="*/ 290530 h 3686004"/>
              <a:gd name="connsiteX234" fmla="*/ 1838826 w 4041704"/>
              <a:gd name="connsiteY234" fmla="*/ 274023 h 3686004"/>
              <a:gd name="connsiteX235" fmla="*/ 1826804 w 4041704"/>
              <a:gd name="connsiteY235" fmla="*/ 262610 h 3686004"/>
              <a:gd name="connsiteX236" fmla="*/ 1841648 w 4041704"/>
              <a:gd name="connsiteY236" fmla="*/ 255479 h 3686004"/>
              <a:gd name="connsiteX237" fmla="*/ 1933175 w 4041704"/>
              <a:gd name="connsiteY237" fmla="*/ 211295 h 3686004"/>
              <a:gd name="connsiteX238" fmla="*/ 1937293 w 4041704"/>
              <a:gd name="connsiteY238" fmla="*/ 193317 h 3686004"/>
              <a:gd name="connsiteX239" fmla="*/ 1940378 w 4041704"/>
              <a:gd name="connsiteY239" fmla="*/ 167782 h 3686004"/>
              <a:gd name="connsiteX240" fmla="*/ 1961956 w 4041704"/>
              <a:gd name="connsiteY240" fmla="*/ 179955 h 3686004"/>
              <a:gd name="connsiteX241" fmla="*/ 1992141 w 4041704"/>
              <a:gd name="connsiteY241" fmla="*/ 163131 h 3686004"/>
              <a:gd name="connsiteX242" fmla="*/ 1992331 w 4041704"/>
              <a:gd name="connsiteY242" fmla="*/ 162587 h 3686004"/>
              <a:gd name="connsiteX243" fmla="*/ 1986778 w 4041704"/>
              <a:gd name="connsiteY243" fmla="*/ 144322 h 3686004"/>
              <a:gd name="connsiteX244" fmla="*/ 1973980 w 4041704"/>
              <a:gd name="connsiteY244" fmla="*/ 128749 h 3686004"/>
              <a:gd name="connsiteX245" fmla="*/ 1912158 w 4041704"/>
              <a:gd name="connsiteY245" fmla="*/ 123151 h 3686004"/>
              <a:gd name="connsiteX246" fmla="*/ 1892523 w 4041704"/>
              <a:gd name="connsiteY246" fmla="*/ 135610 h 3686004"/>
              <a:gd name="connsiteX247" fmla="*/ 1878608 w 4041704"/>
              <a:gd name="connsiteY247" fmla="*/ 136350 h 3686004"/>
              <a:gd name="connsiteX248" fmla="*/ 1882843 w 4041704"/>
              <a:gd name="connsiteY248" fmla="*/ 111953 h 3686004"/>
              <a:gd name="connsiteX249" fmla="*/ 1890978 w 4041704"/>
              <a:gd name="connsiteY249" fmla="*/ 106516 h 3686004"/>
              <a:gd name="connsiteX250" fmla="*/ 1929358 w 4041704"/>
              <a:gd name="connsiteY250" fmla="*/ 100672 h 3686004"/>
              <a:gd name="connsiteX251" fmla="*/ 1933047 w 4041704"/>
              <a:gd name="connsiteY251" fmla="*/ 86523 h 3686004"/>
              <a:gd name="connsiteX252" fmla="*/ 1943458 w 4041704"/>
              <a:gd name="connsiteY252" fmla="*/ 67577 h 3686004"/>
              <a:gd name="connsiteX253" fmla="*/ 1946687 w 4041704"/>
              <a:gd name="connsiteY253" fmla="*/ 68673 h 3686004"/>
              <a:gd name="connsiteX254" fmla="*/ 1972161 w 4041704"/>
              <a:gd name="connsiteY254" fmla="*/ 82543 h 3686004"/>
              <a:gd name="connsiteX255" fmla="*/ 1983109 w 4041704"/>
              <a:gd name="connsiteY255" fmla="*/ 73717 h 3686004"/>
              <a:gd name="connsiteX256" fmla="*/ 1986238 w 4041704"/>
              <a:gd name="connsiteY256" fmla="*/ 72916 h 3686004"/>
              <a:gd name="connsiteX257" fmla="*/ 2004144 w 4041704"/>
              <a:gd name="connsiteY257" fmla="*/ 63720 h 3686004"/>
              <a:gd name="connsiteX258" fmla="*/ 2033222 w 4041704"/>
              <a:gd name="connsiteY258" fmla="*/ 26022 h 3686004"/>
              <a:gd name="connsiteX259" fmla="*/ 2078526 w 4041704"/>
              <a:gd name="connsiteY259" fmla="*/ 19176 h 3686004"/>
              <a:gd name="connsiteX260" fmla="*/ 2128694 w 4041704"/>
              <a:gd name="connsiteY260" fmla="*/ 20319 h 3686004"/>
              <a:gd name="connsiteX261" fmla="*/ 2129892 w 4041704"/>
              <a:gd name="connsiteY261" fmla="*/ 18987 h 3686004"/>
              <a:gd name="connsiteX262" fmla="*/ 2179596 w 4041704"/>
              <a:gd name="connsiteY262" fmla="*/ 23325 h 3686004"/>
              <a:gd name="connsiteX263" fmla="*/ 2197183 w 4041704"/>
              <a:gd name="connsiteY263" fmla="*/ 43956 h 3686004"/>
              <a:gd name="connsiteX264" fmla="*/ 2211619 w 4041704"/>
              <a:gd name="connsiteY264" fmla="*/ 17184 h 3686004"/>
              <a:gd name="connsiteX265" fmla="*/ 2215240 w 4041704"/>
              <a:gd name="connsiteY265" fmla="*/ 1769 h 3686004"/>
              <a:gd name="connsiteX266" fmla="*/ 2224397 w 4041704"/>
              <a:gd name="connsiteY266" fmla="*/ 6991 h 3686004"/>
              <a:gd name="connsiteX267" fmla="*/ 2226301 w 4041704"/>
              <a:gd name="connsiteY267" fmla="*/ 18942 h 3686004"/>
              <a:gd name="connsiteX268" fmla="*/ 2232138 w 4041704"/>
              <a:gd name="connsiteY268" fmla="*/ 45271 h 3686004"/>
              <a:gd name="connsiteX269" fmla="*/ 2260606 w 4041704"/>
              <a:gd name="connsiteY269" fmla="*/ 55811 h 3686004"/>
              <a:gd name="connsiteX270" fmla="*/ 2281238 w 4041704"/>
              <a:gd name="connsiteY270" fmla="*/ 38224 h 3686004"/>
              <a:gd name="connsiteX271" fmla="*/ 2298611 w 4041704"/>
              <a:gd name="connsiteY271" fmla="*/ 30959 h 3686004"/>
              <a:gd name="connsiteX272" fmla="*/ 2307841 w 4041704"/>
              <a:gd name="connsiteY272" fmla="*/ 49497 h 3686004"/>
              <a:gd name="connsiteX273" fmla="*/ 2309386 w 4041704"/>
              <a:gd name="connsiteY273" fmla="*/ 78592 h 3686004"/>
              <a:gd name="connsiteX274" fmla="*/ 2325539 w 4041704"/>
              <a:gd name="connsiteY274" fmla="*/ 96128 h 3686004"/>
              <a:gd name="connsiteX275" fmla="*/ 2355715 w 4041704"/>
              <a:gd name="connsiteY275" fmla="*/ 126875 h 3686004"/>
              <a:gd name="connsiteX276" fmla="*/ 2403767 w 4041704"/>
              <a:gd name="connsiteY276" fmla="*/ 159843 h 3686004"/>
              <a:gd name="connsiteX277" fmla="*/ 2411135 w 4041704"/>
              <a:gd name="connsiteY277" fmla="*/ 158481 h 3686004"/>
              <a:gd name="connsiteX278" fmla="*/ 2421802 w 4041704"/>
              <a:gd name="connsiteY278" fmla="*/ 148799 h 3686004"/>
              <a:gd name="connsiteX279" fmla="*/ 2452695 w 4041704"/>
              <a:gd name="connsiteY279" fmla="*/ 145256 h 3686004"/>
              <a:gd name="connsiteX280" fmla="*/ 2477692 w 4041704"/>
              <a:gd name="connsiteY280" fmla="*/ 138221 h 3686004"/>
              <a:gd name="connsiteX281" fmla="*/ 2489883 w 4041704"/>
              <a:gd name="connsiteY281" fmla="*/ 152796 h 3686004"/>
              <a:gd name="connsiteX282" fmla="*/ 2492669 w 4041704"/>
              <a:gd name="connsiteY282" fmla="*/ 176909 h 3686004"/>
              <a:gd name="connsiteX283" fmla="*/ 2499486 w 4041704"/>
              <a:gd name="connsiteY283" fmla="*/ 189073 h 3686004"/>
              <a:gd name="connsiteX284" fmla="*/ 2502551 w 4041704"/>
              <a:gd name="connsiteY284" fmla="*/ 186628 h 3686004"/>
              <a:gd name="connsiteX285" fmla="*/ 2505307 w 4041704"/>
              <a:gd name="connsiteY285" fmla="*/ 172845 h 3686004"/>
              <a:gd name="connsiteX286" fmla="*/ 2536983 w 4041704"/>
              <a:gd name="connsiteY286" fmla="*/ 136278 h 3686004"/>
              <a:gd name="connsiteX287" fmla="*/ 2544398 w 4041704"/>
              <a:gd name="connsiteY287" fmla="*/ 120661 h 3686004"/>
              <a:gd name="connsiteX288" fmla="*/ 2559808 w 4041704"/>
              <a:gd name="connsiteY288" fmla="*/ 112233 h 3686004"/>
              <a:gd name="connsiteX289" fmla="*/ 2624244 w 4041704"/>
              <a:gd name="connsiteY289" fmla="*/ 83440 h 3686004"/>
              <a:gd name="connsiteX290" fmla="*/ 2658258 w 4041704"/>
              <a:gd name="connsiteY290" fmla="*/ 67046 h 3686004"/>
              <a:gd name="connsiteX291" fmla="*/ 2673780 w 4041704"/>
              <a:gd name="connsiteY291" fmla="*/ 84616 h 3686004"/>
              <a:gd name="connsiteX292" fmla="*/ 2702471 w 4041704"/>
              <a:gd name="connsiteY292" fmla="*/ 75481 h 3686004"/>
              <a:gd name="connsiteX293" fmla="*/ 2730195 w 4041704"/>
              <a:gd name="connsiteY293" fmla="*/ 60055 h 3686004"/>
              <a:gd name="connsiteX294" fmla="*/ 2745884 w 4041704"/>
              <a:gd name="connsiteY294" fmla="*/ 80788 h 3686004"/>
              <a:gd name="connsiteX295" fmla="*/ 2758472 w 4041704"/>
              <a:gd name="connsiteY295" fmla="*/ 90901 h 3686004"/>
              <a:gd name="connsiteX296" fmla="*/ 2766756 w 4041704"/>
              <a:gd name="connsiteY296" fmla="*/ 79679 h 3686004"/>
              <a:gd name="connsiteX297" fmla="*/ 2767220 w 4041704"/>
              <a:gd name="connsiteY297" fmla="*/ 76483 h 3686004"/>
              <a:gd name="connsiteX298" fmla="*/ 2773735 w 4041704"/>
              <a:gd name="connsiteY298" fmla="*/ 55840 h 3686004"/>
              <a:gd name="connsiteX299" fmla="*/ 2781499 w 4041704"/>
              <a:gd name="connsiteY299" fmla="*/ 70651 h 3686004"/>
              <a:gd name="connsiteX300" fmla="*/ 2784970 w 4041704"/>
              <a:gd name="connsiteY300" fmla="*/ 88225 h 3686004"/>
              <a:gd name="connsiteX301" fmla="*/ 2815301 w 4041704"/>
              <a:gd name="connsiteY301" fmla="*/ 98032 h 3686004"/>
              <a:gd name="connsiteX302" fmla="*/ 2827279 w 4041704"/>
              <a:gd name="connsiteY302" fmla="*/ 84711 h 3686004"/>
              <a:gd name="connsiteX303" fmla="*/ 2846959 w 4041704"/>
              <a:gd name="connsiteY303" fmla="*/ 96987 h 3686004"/>
              <a:gd name="connsiteX304" fmla="*/ 2848000 w 4041704"/>
              <a:gd name="connsiteY304" fmla="*/ 116593 h 3686004"/>
              <a:gd name="connsiteX305" fmla="*/ 2862855 w 4041704"/>
              <a:gd name="connsiteY305" fmla="*/ 133564 h 3686004"/>
              <a:gd name="connsiteX306" fmla="*/ 2884472 w 4041704"/>
              <a:gd name="connsiteY306" fmla="*/ 158421 h 3686004"/>
              <a:gd name="connsiteX307" fmla="*/ 2917709 w 4041704"/>
              <a:gd name="connsiteY307" fmla="*/ 187102 h 3686004"/>
              <a:gd name="connsiteX308" fmla="*/ 2933291 w 4041704"/>
              <a:gd name="connsiteY308" fmla="*/ 193886 h 3686004"/>
              <a:gd name="connsiteX309" fmla="*/ 2926071 w 4041704"/>
              <a:gd name="connsiteY309" fmla="*/ 201247 h 3686004"/>
              <a:gd name="connsiteX310" fmla="*/ 2934433 w 4041704"/>
              <a:gd name="connsiteY310" fmla="*/ 215391 h 3686004"/>
              <a:gd name="connsiteX311" fmla="*/ 2958478 w 4041704"/>
              <a:gd name="connsiteY311" fmla="*/ 238217 h 3686004"/>
              <a:gd name="connsiteX312" fmla="*/ 2965280 w 4041704"/>
              <a:gd name="connsiteY312" fmla="*/ 258786 h 3686004"/>
              <a:gd name="connsiteX313" fmla="*/ 2958500 w 4041704"/>
              <a:gd name="connsiteY313" fmla="*/ 286420 h 3686004"/>
              <a:gd name="connsiteX314" fmla="*/ 2957723 w 4041704"/>
              <a:gd name="connsiteY314" fmla="*/ 331496 h 3686004"/>
              <a:gd name="connsiteX315" fmla="*/ 2968514 w 4041704"/>
              <a:gd name="connsiteY315" fmla="*/ 343608 h 3686004"/>
              <a:gd name="connsiteX316" fmla="*/ 2968162 w 4041704"/>
              <a:gd name="connsiteY316" fmla="*/ 372803 h 3686004"/>
              <a:gd name="connsiteX317" fmla="*/ 2955827 w 4041704"/>
              <a:gd name="connsiteY317" fmla="*/ 394151 h 3686004"/>
              <a:gd name="connsiteX318" fmla="*/ 2960174 w 4041704"/>
              <a:gd name="connsiteY318" fmla="*/ 403426 h 3686004"/>
              <a:gd name="connsiteX319" fmla="*/ 2961076 w 4041704"/>
              <a:gd name="connsiteY319" fmla="*/ 403846 h 3686004"/>
              <a:gd name="connsiteX320" fmla="*/ 2970332 w 4041704"/>
              <a:gd name="connsiteY320" fmla="*/ 395811 h 3686004"/>
              <a:gd name="connsiteX321" fmla="*/ 2986510 w 4041704"/>
              <a:gd name="connsiteY321" fmla="*/ 387644 h 3686004"/>
              <a:gd name="connsiteX322" fmla="*/ 2988222 w 4041704"/>
              <a:gd name="connsiteY322" fmla="*/ 389933 h 3686004"/>
              <a:gd name="connsiteX323" fmla="*/ 2999263 w 4041704"/>
              <a:gd name="connsiteY323" fmla="*/ 411595 h 3686004"/>
              <a:gd name="connsiteX324" fmla="*/ 3011016 w 4041704"/>
              <a:gd name="connsiteY324" fmla="*/ 410679 h 3686004"/>
              <a:gd name="connsiteX325" fmla="*/ 3013559 w 4041704"/>
              <a:gd name="connsiteY325" fmla="*/ 411609 h 3686004"/>
              <a:gd name="connsiteX326" fmla="*/ 3030298 w 4041704"/>
              <a:gd name="connsiteY326" fmla="*/ 413735 h 3686004"/>
              <a:gd name="connsiteX327" fmla="*/ 3068268 w 4041704"/>
              <a:gd name="connsiteY327" fmla="*/ 401449 h 3686004"/>
              <a:gd name="connsiteX328" fmla="*/ 3102837 w 4041704"/>
              <a:gd name="connsiteY328" fmla="*/ 418184 h 3686004"/>
              <a:gd name="connsiteX329" fmla="*/ 3136983 w 4041704"/>
              <a:gd name="connsiteY329" fmla="*/ 442748 h 3686004"/>
              <a:gd name="connsiteX330" fmla="*/ 3138443 w 4041704"/>
              <a:gd name="connsiteY330" fmla="*/ 442395 h 3686004"/>
              <a:gd name="connsiteX331" fmla="*/ 3170756 w 4041704"/>
              <a:gd name="connsiteY331" fmla="*/ 468949 h 3686004"/>
              <a:gd name="connsiteX332" fmla="*/ 3173139 w 4041704"/>
              <a:gd name="connsiteY332" fmla="*/ 491549 h 3686004"/>
              <a:gd name="connsiteX333" fmla="*/ 3195806 w 4041704"/>
              <a:gd name="connsiteY333" fmla="*/ 479877 h 3686004"/>
              <a:gd name="connsiteX334" fmla="*/ 3205615 w 4041704"/>
              <a:gd name="connsiteY334" fmla="*/ 470935 h 3686004"/>
              <a:gd name="connsiteX335" fmla="*/ 3209472 w 4041704"/>
              <a:gd name="connsiteY335" fmla="*/ 478885 h 3686004"/>
              <a:gd name="connsiteX336" fmla="*/ 3205125 w 4041704"/>
              <a:gd name="connsiteY336" fmla="*/ 488051 h 3686004"/>
              <a:gd name="connsiteX337" fmla="*/ 3196684 w 4041704"/>
              <a:gd name="connsiteY337" fmla="*/ 509022 h 3686004"/>
              <a:gd name="connsiteX338" fmla="*/ 3211374 w 4041704"/>
              <a:gd name="connsiteY338" fmla="*/ 529800 h 3686004"/>
              <a:gd name="connsiteX339" fmla="*/ 3233973 w 4041704"/>
              <a:gd name="connsiteY339" fmla="*/ 527417 h 3686004"/>
              <a:gd name="connsiteX340" fmla="*/ 3249429 w 4041704"/>
              <a:gd name="connsiteY340" fmla="*/ 530626 h 3686004"/>
              <a:gd name="connsiteX341" fmla="*/ 3247026 w 4041704"/>
              <a:gd name="connsiteY341" fmla="*/ 547818 h 3686004"/>
              <a:gd name="connsiteX342" fmla="*/ 3234306 w 4041704"/>
              <a:gd name="connsiteY342" fmla="*/ 568668 h 3686004"/>
              <a:gd name="connsiteX343" fmla="*/ 3237166 w 4041704"/>
              <a:gd name="connsiteY343" fmla="*/ 588447 h 3686004"/>
              <a:gd name="connsiteX344" fmla="*/ 3243460 w 4041704"/>
              <a:gd name="connsiteY344" fmla="*/ 624006 h 3686004"/>
              <a:gd name="connsiteX345" fmla="*/ 3261062 w 4041704"/>
              <a:gd name="connsiteY345" fmla="*/ 669573 h 3686004"/>
              <a:gd name="connsiteX346" fmla="*/ 3266803 w 4041704"/>
              <a:gd name="connsiteY346" fmla="*/ 672122 h 3686004"/>
              <a:gd name="connsiteX347" fmla="*/ 3278766 w 4041704"/>
              <a:gd name="connsiteY347" fmla="*/ 670484 h 3686004"/>
              <a:gd name="connsiteX348" fmla="*/ 3301805 w 4041704"/>
              <a:gd name="connsiteY348" fmla="*/ 682673 h 3686004"/>
              <a:gd name="connsiteX349" fmla="*/ 3322422 w 4041704"/>
              <a:gd name="connsiteY349" fmla="*/ 689654 h 3686004"/>
              <a:gd name="connsiteX350" fmla="*/ 3323945 w 4041704"/>
              <a:gd name="connsiteY350" fmla="*/ 705510 h 3686004"/>
              <a:gd name="connsiteX351" fmla="*/ 3314446 w 4041704"/>
              <a:gd name="connsiteY351" fmla="*/ 723502 h 3686004"/>
              <a:gd name="connsiteX352" fmla="*/ 3313394 w 4041704"/>
              <a:gd name="connsiteY352" fmla="*/ 735144 h 3686004"/>
              <a:gd name="connsiteX353" fmla="*/ 3316672 w 4041704"/>
              <a:gd name="connsiteY353" fmla="*/ 734906 h 3686004"/>
              <a:gd name="connsiteX354" fmla="*/ 3325110 w 4041704"/>
              <a:gd name="connsiteY354" fmla="*/ 726681 h 3686004"/>
              <a:gd name="connsiteX355" fmla="*/ 3364340 w 4041704"/>
              <a:gd name="connsiteY355" fmla="*/ 716408 h 3686004"/>
              <a:gd name="connsiteX356" fmla="*/ 3376868 w 4041704"/>
              <a:gd name="connsiteY356" fmla="*/ 709124 h 3686004"/>
              <a:gd name="connsiteX357" fmla="*/ 3391517 w 4041704"/>
              <a:gd name="connsiteY357" fmla="*/ 710599 h 3686004"/>
              <a:gd name="connsiteX358" fmla="*/ 3449715 w 4041704"/>
              <a:gd name="connsiteY358" fmla="*/ 721225 h 3686004"/>
              <a:gd name="connsiteX359" fmla="*/ 3481003 w 4041704"/>
              <a:gd name="connsiteY359" fmla="*/ 726008 h 3686004"/>
              <a:gd name="connsiteX360" fmla="*/ 3483409 w 4041704"/>
              <a:gd name="connsiteY360" fmla="*/ 745513 h 3686004"/>
              <a:gd name="connsiteX361" fmla="*/ 3507576 w 4041704"/>
              <a:gd name="connsiteY361" fmla="*/ 752793 h 3686004"/>
              <a:gd name="connsiteX362" fmla="*/ 3534055 w 4041704"/>
              <a:gd name="connsiteY362" fmla="*/ 755263 h 3686004"/>
              <a:gd name="connsiteX363" fmla="*/ 3535079 w 4041704"/>
              <a:gd name="connsiteY363" fmla="*/ 777034 h 3686004"/>
              <a:gd name="connsiteX364" fmla="*/ 3538990 w 4041704"/>
              <a:gd name="connsiteY364" fmla="*/ 789993 h 3686004"/>
              <a:gd name="connsiteX365" fmla="*/ 3550035 w 4041704"/>
              <a:gd name="connsiteY365" fmla="*/ 786158 h 3686004"/>
              <a:gd name="connsiteX366" fmla="*/ 3551872 w 4041704"/>
              <a:gd name="connsiteY366" fmla="*/ 784169 h 3686004"/>
              <a:gd name="connsiteX367" fmla="*/ 3566159 w 4041704"/>
              <a:gd name="connsiteY367" fmla="*/ 772983 h 3686004"/>
              <a:gd name="connsiteX368" fmla="*/ 3564509 w 4041704"/>
              <a:gd name="connsiteY368" fmla="*/ 786903 h 3686004"/>
              <a:gd name="connsiteX369" fmla="*/ 3558579 w 4041704"/>
              <a:gd name="connsiteY369" fmla="*/ 800700 h 3686004"/>
              <a:gd name="connsiteX370" fmla="*/ 3574904 w 4041704"/>
              <a:gd name="connsiteY370" fmla="*/ 821854 h 3686004"/>
              <a:gd name="connsiteX371" fmla="*/ 3589499 w 4041704"/>
              <a:gd name="connsiteY371" fmla="*/ 818319 h 3686004"/>
              <a:gd name="connsiteX372" fmla="*/ 3597290 w 4041704"/>
              <a:gd name="connsiteY372" fmla="*/ 836133 h 3686004"/>
              <a:gd name="connsiteX373" fmla="*/ 3588718 w 4041704"/>
              <a:gd name="connsiteY373" fmla="*/ 850183 h 3686004"/>
              <a:gd name="connsiteX374" fmla="*/ 3590947 w 4041704"/>
              <a:gd name="connsiteY374" fmla="*/ 868957 h 3686004"/>
              <a:gd name="connsiteX375" fmla="*/ 3594115 w 4041704"/>
              <a:gd name="connsiteY375" fmla="*/ 896388 h 3686004"/>
              <a:gd name="connsiteX376" fmla="*/ 3603504 w 4041704"/>
              <a:gd name="connsiteY376" fmla="*/ 931969 h 3686004"/>
              <a:gd name="connsiteX377" fmla="*/ 3611064 w 4041704"/>
              <a:gd name="connsiteY377" fmla="*/ 944044 h 3686004"/>
              <a:gd name="connsiteX378" fmla="*/ 3602584 w 4041704"/>
              <a:gd name="connsiteY378" fmla="*/ 945712 h 3686004"/>
              <a:gd name="connsiteX379" fmla="*/ 3601663 w 4041704"/>
              <a:gd name="connsiteY379" fmla="*/ 959454 h 3686004"/>
              <a:gd name="connsiteX380" fmla="*/ 3607473 w 4041704"/>
              <a:gd name="connsiteY380" fmla="*/ 986633 h 3686004"/>
              <a:gd name="connsiteX381" fmla="*/ 3602427 w 4041704"/>
              <a:gd name="connsiteY381" fmla="*/ 1004078 h 3686004"/>
              <a:gd name="connsiteX382" fmla="*/ 3584645 w 4041704"/>
              <a:gd name="connsiteY382" fmla="*/ 1019972 h 3686004"/>
              <a:gd name="connsiteX383" fmla="*/ 3562747 w 4041704"/>
              <a:gd name="connsiteY383" fmla="*/ 1050771 h 3686004"/>
              <a:gd name="connsiteX384" fmla="*/ 3564469 w 4041704"/>
              <a:gd name="connsiteY384" fmla="*/ 1064260 h 3686004"/>
              <a:gd name="connsiteX385" fmla="*/ 3550390 w 4041704"/>
              <a:gd name="connsiteY385" fmla="*/ 1084279 h 3686004"/>
              <a:gd name="connsiteX386" fmla="*/ 3530319 w 4041704"/>
              <a:gd name="connsiteY386" fmla="*/ 1101888 h 3686004"/>
              <a:gd name="connsiteX387" fmla="*/ 3548134 w 4041704"/>
              <a:gd name="connsiteY387" fmla="*/ 1130793 h 3686004"/>
              <a:gd name="connsiteX388" fmla="*/ 3551837 w 4041704"/>
              <a:gd name="connsiteY388" fmla="*/ 1134918 h 3686004"/>
              <a:gd name="connsiteX389" fmla="*/ 3541268 w 4041704"/>
              <a:gd name="connsiteY389" fmla="*/ 1135933 h 3686004"/>
              <a:gd name="connsiteX390" fmla="*/ 3498150 w 4041704"/>
              <a:gd name="connsiteY390" fmla="*/ 1130151 h 3686004"/>
              <a:gd name="connsiteX391" fmla="*/ 3483133 w 4041704"/>
              <a:gd name="connsiteY391" fmla="*/ 1141514 h 3686004"/>
              <a:gd name="connsiteX392" fmla="*/ 3473356 w 4041704"/>
              <a:gd name="connsiteY392" fmla="*/ 1158560 h 3686004"/>
              <a:gd name="connsiteX393" fmla="*/ 3440770 w 4041704"/>
              <a:gd name="connsiteY393" fmla="*/ 1169156 h 3686004"/>
              <a:gd name="connsiteX394" fmla="*/ 3419032 w 4041704"/>
              <a:gd name="connsiteY394" fmla="*/ 1178283 h 3686004"/>
              <a:gd name="connsiteX395" fmla="*/ 3409114 w 4041704"/>
              <a:gd name="connsiteY395" fmla="*/ 1177209 h 3686004"/>
              <a:gd name="connsiteX396" fmla="*/ 3408869 w 4041704"/>
              <a:gd name="connsiteY396" fmla="*/ 1185767 h 3686004"/>
              <a:gd name="connsiteX397" fmla="*/ 3413211 w 4041704"/>
              <a:gd name="connsiteY397" fmla="*/ 1202098 h 3686004"/>
              <a:gd name="connsiteX398" fmla="*/ 3432225 w 4041704"/>
              <a:gd name="connsiteY398" fmla="*/ 1216807 h 3686004"/>
              <a:gd name="connsiteX399" fmla="*/ 3448817 w 4041704"/>
              <a:gd name="connsiteY399" fmla="*/ 1226307 h 3686004"/>
              <a:gd name="connsiteX400" fmla="*/ 3438732 w 4041704"/>
              <a:gd name="connsiteY400" fmla="*/ 1235703 h 3686004"/>
              <a:gd name="connsiteX401" fmla="*/ 3374993 w 4041704"/>
              <a:gd name="connsiteY401" fmla="*/ 1285133 h 3686004"/>
              <a:gd name="connsiteX402" fmla="*/ 3354054 w 4041704"/>
              <a:gd name="connsiteY402" fmla="*/ 1294223 h 3686004"/>
              <a:gd name="connsiteX403" fmla="*/ 3347879 w 4041704"/>
              <a:gd name="connsiteY403" fmla="*/ 1287635 h 3686004"/>
              <a:gd name="connsiteX404" fmla="*/ 3338368 w 4041704"/>
              <a:gd name="connsiteY404" fmla="*/ 1296544 h 3686004"/>
              <a:gd name="connsiteX405" fmla="*/ 3337209 w 4041704"/>
              <a:gd name="connsiteY405" fmla="*/ 1300189 h 3686004"/>
              <a:gd name="connsiteX406" fmla="*/ 3345693 w 4041704"/>
              <a:gd name="connsiteY406" fmla="*/ 1300905 h 3686004"/>
              <a:gd name="connsiteX407" fmla="*/ 3364647 w 4041704"/>
              <a:gd name="connsiteY407" fmla="*/ 1336101 h 3686004"/>
              <a:gd name="connsiteX408" fmla="*/ 3351981 w 4041704"/>
              <a:gd name="connsiteY408" fmla="*/ 1361958 h 3686004"/>
              <a:gd name="connsiteX409" fmla="*/ 3368583 w 4041704"/>
              <a:gd name="connsiteY409" fmla="*/ 1382660 h 3686004"/>
              <a:gd name="connsiteX410" fmla="*/ 3383532 w 4041704"/>
              <a:gd name="connsiteY410" fmla="*/ 1380584 h 3686004"/>
              <a:gd name="connsiteX411" fmla="*/ 3397575 w 4041704"/>
              <a:gd name="connsiteY411" fmla="*/ 1377956 h 3686004"/>
              <a:gd name="connsiteX412" fmla="*/ 3338034 w 4041704"/>
              <a:gd name="connsiteY412" fmla="*/ 1388899 h 3686004"/>
              <a:gd name="connsiteX413" fmla="*/ 3319514 w 4041704"/>
              <a:gd name="connsiteY413" fmla="*/ 1393771 h 3686004"/>
              <a:gd name="connsiteX414" fmla="*/ 3320276 w 4041704"/>
              <a:gd name="connsiteY414" fmla="*/ 1404499 h 3686004"/>
              <a:gd name="connsiteX415" fmla="*/ 3319892 w 4041704"/>
              <a:gd name="connsiteY415" fmla="*/ 1406503 h 3686004"/>
              <a:gd name="connsiteX416" fmla="*/ 3351343 w 4041704"/>
              <a:gd name="connsiteY416" fmla="*/ 1411484 h 3686004"/>
              <a:gd name="connsiteX417" fmla="*/ 3370604 w 4041704"/>
              <a:gd name="connsiteY417" fmla="*/ 1418834 h 3686004"/>
              <a:gd name="connsiteX418" fmla="*/ 3372427 w 4041704"/>
              <a:gd name="connsiteY418" fmla="*/ 1417510 h 3686004"/>
              <a:gd name="connsiteX419" fmla="*/ 3429285 w 4041704"/>
              <a:gd name="connsiteY419" fmla="*/ 1421677 h 3686004"/>
              <a:gd name="connsiteX420" fmla="*/ 3537127 w 4041704"/>
              <a:gd name="connsiteY420" fmla="*/ 1416180 h 3686004"/>
              <a:gd name="connsiteX421" fmla="*/ 3570029 w 4041704"/>
              <a:gd name="connsiteY421" fmla="*/ 1415478 h 3686004"/>
              <a:gd name="connsiteX422" fmla="*/ 3622826 w 4041704"/>
              <a:gd name="connsiteY422" fmla="*/ 1424914 h 3686004"/>
              <a:gd name="connsiteX423" fmla="*/ 3649654 w 4041704"/>
              <a:gd name="connsiteY423" fmla="*/ 1428626 h 3686004"/>
              <a:gd name="connsiteX424" fmla="*/ 3659254 w 4041704"/>
              <a:gd name="connsiteY424" fmla="*/ 1439284 h 3686004"/>
              <a:gd name="connsiteX425" fmla="*/ 3678443 w 4041704"/>
              <a:gd name="connsiteY425" fmla="*/ 1426734 h 3686004"/>
              <a:gd name="connsiteX426" fmla="*/ 3736952 w 4041704"/>
              <a:gd name="connsiteY426" fmla="*/ 1440838 h 3686004"/>
              <a:gd name="connsiteX427" fmla="*/ 3753042 w 4041704"/>
              <a:gd name="connsiteY427" fmla="*/ 1444462 h 3686004"/>
              <a:gd name="connsiteX428" fmla="*/ 3801091 w 4041704"/>
              <a:gd name="connsiteY428" fmla="*/ 1460134 h 3686004"/>
              <a:gd name="connsiteX429" fmla="*/ 3852917 w 4041704"/>
              <a:gd name="connsiteY429" fmla="*/ 1479093 h 3686004"/>
              <a:gd name="connsiteX430" fmla="*/ 3880072 w 4041704"/>
              <a:gd name="connsiteY430" fmla="*/ 1490918 h 3686004"/>
              <a:gd name="connsiteX431" fmla="*/ 3881728 w 4041704"/>
              <a:gd name="connsiteY431" fmla="*/ 1490643 h 3686004"/>
              <a:gd name="connsiteX432" fmla="*/ 3881727 w 4041704"/>
              <a:gd name="connsiteY432" fmla="*/ 1490645 h 3686004"/>
              <a:gd name="connsiteX433" fmla="*/ 3882142 w 4041704"/>
              <a:gd name="connsiteY433" fmla="*/ 1490575 h 3686004"/>
              <a:gd name="connsiteX434" fmla="*/ 3881728 w 4041704"/>
              <a:gd name="connsiteY434" fmla="*/ 1490643 h 3686004"/>
              <a:gd name="connsiteX435" fmla="*/ 3880762 w 4041704"/>
              <a:gd name="connsiteY435" fmla="*/ 1489954 h 3686004"/>
              <a:gd name="connsiteX436" fmla="*/ 3881898 w 4041704"/>
              <a:gd name="connsiteY436" fmla="*/ 1479383 h 3686004"/>
              <a:gd name="connsiteX437" fmla="*/ 3889489 w 4041704"/>
              <a:gd name="connsiteY437" fmla="*/ 1478972 h 3686004"/>
              <a:gd name="connsiteX438" fmla="*/ 3973092 w 4041704"/>
              <a:gd name="connsiteY438" fmla="*/ 1487374 h 3686004"/>
              <a:gd name="connsiteX439" fmla="*/ 3987858 w 4041704"/>
              <a:gd name="connsiteY439" fmla="*/ 1489176 h 3686004"/>
              <a:gd name="connsiteX440" fmla="*/ 3991362 w 4041704"/>
              <a:gd name="connsiteY440" fmla="*/ 1490805 h 3686004"/>
              <a:gd name="connsiteX441" fmla="*/ 3998148 w 4041704"/>
              <a:gd name="connsiteY441" fmla="*/ 1498868 h 3686004"/>
              <a:gd name="connsiteX442" fmla="*/ 3999748 w 4041704"/>
              <a:gd name="connsiteY442" fmla="*/ 1502347 h 3686004"/>
              <a:gd name="connsiteX443" fmla="*/ 3999825 w 4041704"/>
              <a:gd name="connsiteY443" fmla="*/ 1512035 h 3686004"/>
              <a:gd name="connsiteX444" fmla="*/ 3999960 w 4041704"/>
              <a:gd name="connsiteY444" fmla="*/ 1517970 h 3686004"/>
              <a:gd name="connsiteX445" fmla="*/ 4023367 w 4041704"/>
              <a:gd name="connsiteY445" fmla="*/ 1519526 h 3686004"/>
              <a:gd name="connsiteX446" fmla="*/ 4040531 w 4041704"/>
              <a:gd name="connsiteY446" fmla="*/ 1526545 h 3686004"/>
              <a:gd name="connsiteX447" fmla="*/ 4034260 w 4041704"/>
              <a:gd name="connsiteY447" fmla="*/ 1538991 h 3686004"/>
              <a:gd name="connsiteX448" fmla="*/ 3962725 w 4041704"/>
              <a:gd name="connsiteY448" fmla="*/ 1522285 h 3686004"/>
              <a:gd name="connsiteX449" fmla="*/ 3925435 w 4041704"/>
              <a:gd name="connsiteY449" fmla="*/ 1520144 h 3686004"/>
              <a:gd name="connsiteX450" fmla="*/ 3918451 w 4041704"/>
              <a:gd name="connsiteY450" fmla="*/ 1520112 h 3686004"/>
              <a:gd name="connsiteX451" fmla="*/ 3875897 w 4041704"/>
              <a:gd name="connsiteY451" fmla="*/ 1503697 h 3686004"/>
              <a:gd name="connsiteX452" fmla="*/ 3853899 w 4041704"/>
              <a:gd name="connsiteY452" fmla="*/ 1503438 h 3686004"/>
              <a:gd name="connsiteX453" fmla="*/ 3840815 w 4041704"/>
              <a:gd name="connsiteY453" fmla="*/ 1504592 h 3686004"/>
              <a:gd name="connsiteX454" fmla="*/ 3787302 w 4041704"/>
              <a:gd name="connsiteY454" fmla="*/ 1492891 h 3686004"/>
              <a:gd name="connsiteX455" fmla="*/ 3749846 w 4041704"/>
              <a:gd name="connsiteY455" fmla="*/ 1491797 h 3686004"/>
              <a:gd name="connsiteX456" fmla="*/ 3719047 w 4041704"/>
              <a:gd name="connsiteY456" fmla="*/ 1482618 h 3686004"/>
              <a:gd name="connsiteX457" fmla="*/ 3687714 w 4041704"/>
              <a:gd name="connsiteY457" fmla="*/ 1493783 h 3686004"/>
              <a:gd name="connsiteX458" fmla="*/ 3686552 w 4041704"/>
              <a:gd name="connsiteY458" fmla="*/ 1501125 h 3686004"/>
              <a:gd name="connsiteX459" fmla="*/ 3647015 w 4041704"/>
              <a:gd name="connsiteY459" fmla="*/ 1523353 h 3686004"/>
              <a:gd name="connsiteX460" fmla="*/ 3624570 w 4041704"/>
              <a:gd name="connsiteY460" fmla="*/ 1532700 h 3686004"/>
              <a:gd name="connsiteX461" fmla="*/ 3604598 w 4041704"/>
              <a:gd name="connsiteY461" fmla="*/ 1567165 h 3686004"/>
              <a:gd name="connsiteX462" fmla="*/ 3599983 w 4041704"/>
              <a:gd name="connsiteY462" fmla="*/ 1579335 h 3686004"/>
              <a:gd name="connsiteX463" fmla="*/ 3576656 w 4041704"/>
              <a:gd name="connsiteY463" fmla="*/ 1587467 h 3686004"/>
              <a:gd name="connsiteX464" fmla="*/ 3566998 w 4041704"/>
              <a:gd name="connsiteY464" fmla="*/ 1580562 h 3686004"/>
              <a:gd name="connsiteX465" fmla="*/ 3560343 w 4041704"/>
              <a:gd name="connsiteY465" fmla="*/ 1588646 h 3686004"/>
              <a:gd name="connsiteX466" fmla="*/ 3549845 w 4041704"/>
              <a:gd name="connsiteY466" fmla="*/ 1607411 h 3686004"/>
              <a:gd name="connsiteX467" fmla="*/ 3540926 w 4041704"/>
              <a:gd name="connsiteY467" fmla="*/ 1616211 h 3686004"/>
              <a:gd name="connsiteX468" fmla="*/ 3549587 w 4041704"/>
              <a:gd name="connsiteY468" fmla="*/ 1629410 h 3686004"/>
              <a:gd name="connsiteX469" fmla="*/ 3563295 w 4041704"/>
              <a:gd name="connsiteY469" fmla="*/ 1651469 h 3686004"/>
              <a:gd name="connsiteX470" fmla="*/ 3559475 w 4041704"/>
              <a:gd name="connsiteY470" fmla="*/ 1675591 h 3686004"/>
              <a:gd name="connsiteX471" fmla="*/ 3570285 w 4041704"/>
              <a:gd name="connsiteY471" fmla="*/ 1695579 h 3686004"/>
              <a:gd name="connsiteX472" fmla="*/ 3589932 w 4041704"/>
              <a:gd name="connsiteY472" fmla="*/ 1707291 h 3686004"/>
              <a:gd name="connsiteX473" fmla="*/ 3609724 w 4041704"/>
              <a:gd name="connsiteY473" fmla="*/ 1704514 h 3686004"/>
              <a:gd name="connsiteX474" fmla="*/ 3624100 w 4041704"/>
              <a:gd name="connsiteY474" fmla="*/ 1712166 h 3686004"/>
              <a:gd name="connsiteX475" fmla="*/ 3616719 w 4041704"/>
              <a:gd name="connsiteY475" fmla="*/ 1738412 h 3686004"/>
              <a:gd name="connsiteX476" fmla="*/ 3615472 w 4041704"/>
              <a:gd name="connsiteY476" fmla="*/ 1746279 h 3686004"/>
              <a:gd name="connsiteX477" fmla="*/ 3618671 w 4041704"/>
              <a:gd name="connsiteY477" fmla="*/ 1753235 h 3686004"/>
              <a:gd name="connsiteX478" fmla="*/ 3616316 w 4041704"/>
              <a:gd name="connsiteY478" fmla="*/ 1774901 h 3686004"/>
              <a:gd name="connsiteX479" fmla="*/ 3635028 w 4041704"/>
              <a:gd name="connsiteY479" fmla="*/ 1778940 h 3686004"/>
              <a:gd name="connsiteX480" fmla="*/ 3639165 w 4041704"/>
              <a:gd name="connsiteY480" fmla="*/ 1783358 h 3686004"/>
              <a:gd name="connsiteX481" fmla="*/ 3656369 w 4041704"/>
              <a:gd name="connsiteY481" fmla="*/ 1827474 h 3686004"/>
              <a:gd name="connsiteX482" fmla="*/ 3657386 w 4041704"/>
              <a:gd name="connsiteY482" fmla="*/ 1834623 h 3686004"/>
              <a:gd name="connsiteX483" fmla="*/ 3652762 w 4041704"/>
              <a:gd name="connsiteY483" fmla="*/ 1867218 h 3686004"/>
              <a:gd name="connsiteX484" fmla="*/ 3633034 w 4041704"/>
              <a:gd name="connsiteY484" fmla="*/ 1910323 h 3686004"/>
              <a:gd name="connsiteX485" fmla="*/ 3623144 w 4041704"/>
              <a:gd name="connsiteY485" fmla="*/ 1928646 h 3686004"/>
              <a:gd name="connsiteX486" fmla="*/ 3613368 w 4041704"/>
              <a:gd name="connsiteY486" fmla="*/ 1939462 h 3686004"/>
              <a:gd name="connsiteX487" fmla="*/ 3569227 w 4041704"/>
              <a:gd name="connsiteY487" fmla="*/ 1953435 h 3686004"/>
              <a:gd name="connsiteX488" fmla="*/ 3560447 w 4041704"/>
              <a:gd name="connsiteY488" fmla="*/ 1957957 h 3686004"/>
              <a:gd name="connsiteX489" fmla="*/ 3546964 w 4041704"/>
              <a:gd name="connsiteY489" fmla="*/ 1985387 h 3686004"/>
              <a:gd name="connsiteX490" fmla="*/ 3540059 w 4041704"/>
              <a:gd name="connsiteY490" fmla="*/ 1995045 h 3686004"/>
              <a:gd name="connsiteX491" fmla="*/ 3521556 w 4041704"/>
              <a:gd name="connsiteY491" fmla="*/ 2016841 h 3686004"/>
              <a:gd name="connsiteX492" fmla="*/ 3525497 w 4041704"/>
              <a:gd name="connsiteY492" fmla="*/ 2029292 h 3686004"/>
              <a:gd name="connsiteX493" fmla="*/ 3539601 w 4041704"/>
              <a:gd name="connsiteY493" fmla="*/ 2030598 h 3686004"/>
              <a:gd name="connsiteX494" fmla="*/ 3522138 w 4041704"/>
              <a:gd name="connsiteY494" fmla="*/ 2053422 h 3686004"/>
              <a:gd name="connsiteX495" fmla="*/ 3498434 w 4041704"/>
              <a:gd name="connsiteY495" fmla="*/ 2099040 h 3686004"/>
              <a:gd name="connsiteX496" fmla="*/ 3498803 w 4041704"/>
              <a:gd name="connsiteY496" fmla="*/ 2096020 h 3686004"/>
              <a:gd name="connsiteX497" fmla="*/ 3507452 w 4041704"/>
              <a:gd name="connsiteY497" fmla="*/ 2075350 h 3686004"/>
              <a:gd name="connsiteX498" fmla="*/ 3505010 w 4041704"/>
              <a:gd name="connsiteY498" fmla="*/ 2043248 h 3686004"/>
              <a:gd name="connsiteX499" fmla="*/ 3482570 w 4041704"/>
              <a:gd name="connsiteY499" fmla="*/ 2042383 h 3686004"/>
              <a:gd name="connsiteX500" fmla="*/ 3478178 w 4041704"/>
              <a:gd name="connsiteY500" fmla="*/ 2049750 h 3686004"/>
              <a:gd name="connsiteX501" fmla="*/ 3467318 w 4041704"/>
              <a:gd name="connsiteY501" fmla="*/ 2077595 h 3686004"/>
              <a:gd name="connsiteX502" fmla="*/ 3448518 w 4041704"/>
              <a:gd name="connsiteY502" fmla="*/ 2084293 h 3686004"/>
              <a:gd name="connsiteX503" fmla="*/ 3416302 w 4041704"/>
              <a:gd name="connsiteY503" fmla="*/ 2094243 h 3686004"/>
              <a:gd name="connsiteX504" fmla="*/ 3400649 w 4041704"/>
              <a:gd name="connsiteY504" fmla="*/ 2101439 h 3686004"/>
              <a:gd name="connsiteX505" fmla="*/ 3392861 w 4041704"/>
              <a:gd name="connsiteY505" fmla="*/ 2109883 h 3686004"/>
              <a:gd name="connsiteX506" fmla="*/ 3402050 w 4041704"/>
              <a:gd name="connsiteY506" fmla="*/ 2112950 h 3686004"/>
              <a:gd name="connsiteX507" fmla="*/ 3434326 w 4041704"/>
              <a:gd name="connsiteY507" fmla="*/ 2153540 h 3686004"/>
              <a:gd name="connsiteX508" fmla="*/ 3411986 w 4041704"/>
              <a:gd name="connsiteY508" fmla="*/ 2175804 h 3686004"/>
              <a:gd name="connsiteX509" fmla="*/ 3401240 w 4041704"/>
              <a:gd name="connsiteY509" fmla="*/ 2196142 h 3686004"/>
              <a:gd name="connsiteX510" fmla="*/ 3412689 w 4041704"/>
              <a:gd name="connsiteY510" fmla="*/ 2208706 h 3686004"/>
              <a:gd name="connsiteX511" fmla="*/ 3442159 w 4041704"/>
              <a:gd name="connsiteY511" fmla="*/ 2226274 h 3686004"/>
              <a:gd name="connsiteX512" fmla="*/ 3446101 w 4041704"/>
              <a:gd name="connsiteY512" fmla="*/ 2238724 h 3686004"/>
              <a:gd name="connsiteX513" fmla="*/ 3427747 w 4041704"/>
              <a:gd name="connsiteY513" fmla="*/ 2354615 h 3686004"/>
              <a:gd name="connsiteX514" fmla="*/ 3418205 w 4041704"/>
              <a:gd name="connsiteY514" fmla="*/ 2394495 h 3686004"/>
              <a:gd name="connsiteX515" fmla="*/ 3426176 w 4041704"/>
              <a:gd name="connsiteY515" fmla="*/ 2408659 h 3686004"/>
              <a:gd name="connsiteX516" fmla="*/ 3439494 w 4041704"/>
              <a:gd name="connsiteY516" fmla="*/ 2436571 h 3686004"/>
              <a:gd name="connsiteX517" fmla="*/ 3469785 w 4041704"/>
              <a:gd name="connsiteY517" fmla="*/ 2469320 h 3686004"/>
              <a:gd name="connsiteX518" fmla="*/ 3500336 w 4041704"/>
              <a:gd name="connsiteY518" fmla="*/ 2480071 h 3686004"/>
              <a:gd name="connsiteX519" fmla="*/ 3502210 w 4041704"/>
              <a:gd name="connsiteY519" fmla="*/ 2485206 h 3686004"/>
              <a:gd name="connsiteX520" fmla="*/ 3500872 w 4041704"/>
              <a:gd name="connsiteY520" fmla="*/ 2514022 h 3686004"/>
              <a:gd name="connsiteX521" fmla="*/ 3493729 w 4041704"/>
              <a:gd name="connsiteY521" fmla="*/ 2559120 h 3686004"/>
              <a:gd name="connsiteX522" fmla="*/ 3483071 w 4041704"/>
              <a:gd name="connsiteY522" fmla="*/ 2568720 h 3686004"/>
              <a:gd name="connsiteX523" fmla="*/ 3482158 w 4041704"/>
              <a:gd name="connsiteY523" fmla="*/ 2574489 h 3686004"/>
              <a:gd name="connsiteX524" fmla="*/ 3459948 w 4041704"/>
              <a:gd name="connsiteY524" fmla="*/ 2612900 h 3686004"/>
              <a:gd name="connsiteX525" fmla="*/ 3443380 w 4041704"/>
              <a:gd name="connsiteY525" fmla="*/ 2625865 h 3686004"/>
              <a:gd name="connsiteX526" fmla="*/ 3420587 w 4041704"/>
              <a:gd name="connsiteY526" fmla="*/ 2613654 h 3686004"/>
              <a:gd name="connsiteX527" fmla="*/ 3417441 w 4041704"/>
              <a:gd name="connsiteY527" fmla="*/ 2613156 h 3686004"/>
              <a:gd name="connsiteX528" fmla="*/ 3333756 w 4041704"/>
              <a:gd name="connsiteY528" fmla="*/ 2605278 h 3686004"/>
              <a:gd name="connsiteX529" fmla="*/ 3325100 w 4041704"/>
              <a:gd name="connsiteY529" fmla="*/ 2581868 h 3686004"/>
              <a:gd name="connsiteX530" fmla="*/ 3318589 w 4041704"/>
              <a:gd name="connsiteY530" fmla="*/ 2575462 h 3686004"/>
              <a:gd name="connsiteX531" fmla="*/ 3305204 w 4041704"/>
              <a:gd name="connsiteY531" fmla="*/ 2571729 h 3686004"/>
              <a:gd name="connsiteX532" fmla="*/ 3316361 w 4041704"/>
              <a:gd name="connsiteY532" fmla="*/ 2558982 h 3686004"/>
              <a:gd name="connsiteX533" fmla="*/ 3307290 w 4041704"/>
              <a:gd name="connsiteY533" fmla="*/ 2538194 h 3686004"/>
              <a:gd name="connsiteX534" fmla="*/ 3305747 w 4041704"/>
              <a:gd name="connsiteY534" fmla="*/ 2530962 h 3686004"/>
              <a:gd name="connsiteX535" fmla="*/ 3298183 w 4041704"/>
              <a:gd name="connsiteY535" fmla="*/ 2534601 h 3686004"/>
              <a:gd name="connsiteX536" fmla="*/ 3289953 w 4041704"/>
              <a:gd name="connsiteY536" fmla="*/ 2542436 h 3686004"/>
              <a:gd name="connsiteX537" fmla="*/ 3279280 w 4041704"/>
              <a:gd name="connsiteY537" fmla="*/ 2542477 h 3686004"/>
              <a:gd name="connsiteX538" fmla="*/ 3278980 w 4041704"/>
              <a:gd name="connsiteY538" fmla="*/ 2542776 h 3686004"/>
              <a:gd name="connsiteX539" fmla="*/ 3288743 w 4041704"/>
              <a:gd name="connsiteY539" fmla="*/ 2549150 h 3686004"/>
              <a:gd name="connsiteX540" fmla="*/ 3282013 w 4041704"/>
              <a:gd name="connsiteY540" fmla="*/ 2554876 h 3686004"/>
              <a:gd name="connsiteX541" fmla="*/ 3273364 w 4041704"/>
              <a:gd name="connsiteY541" fmla="*/ 2553216 h 3686004"/>
              <a:gd name="connsiteX542" fmla="*/ 3271617 w 4041704"/>
              <a:gd name="connsiteY542" fmla="*/ 2563184 h 3686004"/>
              <a:gd name="connsiteX543" fmla="*/ 3259817 w 4041704"/>
              <a:gd name="connsiteY543" fmla="*/ 2593568 h 3686004"/>
              <a:gd name="connsiteX544" fmla="*/ 3259480 w 4041704"/>
              <a:gd name="connsiteY544" fmla="*/ 2605879 h 3686004"/>
              <a:gd name="connsiteX545" fmla="*/ 3270159 w 4041704"/>
              <a:gd name="connsiteY545" fmla="*/ 2609720 h 3686004"/>
              <a:gd name="connsiteX546" fmla="*/ 3284287 w 4041704"/>
              <a:gd name="connsiteY546" fmla="*/ 2618945 h 3686004"/>
              <a:gd name="connsiteX547" fmla="*/ 3286808 w 4041704"/>
              <a:gd name="connsiteY547" fmla="*/ 2660735 h 3686004"/>
              <a:gd name="connsiteX548" fmla="*/ 3285386 w 4041704"/>
              <a:gd name="connsiteY548" fmla="*/ 2667163 h 3686004"/>
              <a:gd name="connsiteX549" fmla="*/ 3283128 w 4041704"/>
              <a:gd name="connsiteY549" fmla="*/ 2670599 h 3686004"/>
              <a:gd name="connsiteX550" fmla="*/ 3292503 w 4041704"/>
              <a:gd name="connsiteY550" fmla="*/ 2683060 h 3686004"/>
              <a:gd name="connsiteX551" fmla="*/ 3298349 w 4041704"/>
              <a:gd name="connsiteY551" fmla="*/ 2682050 h 3686004"/>
              <a:gd name="connsiteX552" fmla="*/ 3307862 w 4041704"/>
              <a:gd name="connsiteY552" fmla="*/ 2673746 h 3686004"/>
              <a:gd name="connsiteX553" fmla="*/ 3336874 w 4041704"/>
              <a:gd name="connsiteY553" fmla="*/ 2667053 h 3686004"/>
              <a:gd name="connsiteX554" fmla="*/ 3361333 w 4041704"/>
              <a:gd name="connsiteY554" fmla="*/ 2658563 h 3686004"/>
              <a:gd name="connsiteX555" fmla="*/ 3378700 w 4041704"/>
              <a:gd name="connsiteY555" fmla="*/ 2647336 h 3686004"/>
              <a:gd name="connsiteX556" fmla="*/ 3389842 w 4041704"/>
              <a:gd name="connsiteY556" fmla="*/ 2665227 h 3686004"/>
              <a:gd name="connsiteX557" fmla="*/ 3397694 w 4041704"/>
              <a:gd name="connsiteY557" fmla="*/ 2697111 h 3686004"/>
              <a:gd name="connsiteX558" fmla="*/ 3400149 w 4041704"/>
              <a:gd name="connsiteY558" fmla="*/ 2698576 h 3686004"/>
              <a:gd name="connsiteX559" fmla="*/ 3417201 w 4041704"/>
              <a:gd name="connsiteY559" fmla="*/ 2713102 h 3686004"/>
              <a:gd name="connsiteX560" fmla="*/ 3410947 w 4041704"/>
              <a:gd name="connsiteY560" fmla="*/ 2749202 h 3686004"/>
              <a:gd name="connsiteX561" fmla="*/ 3404597 w 4041704"/>
              <a:gd name="connsiteY561" fmla="*/ 2751959 h 3686004"/>
              <a:gd name="connsiteX562" fmla="*/ 3393284 w 4041704"/>
              <a:gd name="connsiteY562" fmla="*/ 2745329 h 3686004"/>
              <a:gd name="connsiteX563" fmla="*/ 3389862 w 4041704"/>
              <a:gd name="connsiteY563" fmla="*/ 2743175 h 3686004"/>
              <a:gd name="connsiteX564" fmla="*/ 3369393 w 4041704"/>
              <a:gd name="connsiteY564" fmla="*/ 2716281 h 3686004"/>
              <a:gd name="connsiteX565" fmla="*/ 3358136 w 4041704"/>
              <a:gd name="connsiteY565" fmla="*/ 2705898 h 3686004"/>
              <a:gd name="connsiteX566" fmla="*/ 3326206 w 4041704"/>
              <a:gd name="connsiteY566" fmla="*/ 2697078 h 3686004"/>
              <a:gd name="connsiteX567" fmla="*/ 3295330 w 4041704"/>
              <a:gd name="connsiteY567" fmla="*/ 2711615 h 3686004"/>
              <a:gd name="connsiteX568" fmla="*/ 3292130 w 4041704"/>
              <a:gd name="connsiteY568" fmla="*/ 2718355 h 3686004"/>
              <a:gd name="connsiteX569" fmla="*/ 3297187 w 4041704"/>
              <a:gd name="connsiteY569" fmla="*/ 2727762 h 3686004"/>
              <a:gd name="connsiteX570" fmla="*/ 3289779 w 4041704"/>
              <a:gd name="connsiteY570" fmla="*/ 2725356 h 3686004"/>
              <a:gd name="connsiteX571" fmla="*/ 3287722 w 4041704"/>
              <a:gd name="connsiteY571" fmla="*/ 2734726 h 3686004"/>
              <a:gd name="connsiteX572" fmla="*/ 3289609 w 4041704"/>
              <a:gd name="connsiteY572" fmla="*/ 2748262 h 3686004"/>
              <a:gd name="connsiteX573" fmla="*/ 3285161 w 4041704"/>
              <a:gd name="connsiteY573" fmla="*/ 2759383 h 3686004"/>
              <a:gd name="connsiteX574" fmla="*/ 3274895 w 4041704"/>
              <a:gd name="connsiteY574" fmla="*/ 2752920 h 3686004"/>
              <a:gd name="connsiteX575" fmla="*/ 3271161 w 4041704"/>
              <a:gd name="connsiteY575" fmla="*/ 2736485 h 3686004"/>
              <a:gd name="connsiteX576" fmla="*/ 3266142 w 4041704"/>
              <a:gd name="connsiteY576" fmla="*/ 2736601 h 3686004"/>
              <a:gd name="connsiteX577" fmla="*/ 3258831 w 4041704"/>
              <a:gd name="connsiteY577" fmla="*/ 2739855 h 3686004"/>
              <a:gd name="connsiteX578" fmla="*/ 3262278 w 4041704"/>
              <a:gd name="connsiteY578" fmla="*/ 2745613 h 3686004"/>
              <a:gd name="connsiteX579" fmla="*/ 3255571 w 4041704"/>
              <a:gd name="connsiteY579" fmla="*/ 2759535 h 3686004"/>
              <a:gd name="connsiteX580" fmla="*/ 3238454 w 4041704"/>
              <a:gd name="connsiteY580" fmla="*/ 2769189 h 3686004"/>
              <a:gd name="connsiteX581" fmla="*/ 3240926 w 4041704"/>
              <a:gd name="connsiteY581" fmla="*/ 2794307 h 3686004"/>
              <a:gd name="connsiteX582" fmla="*/ 3248725 w 4041704"/>
              <a:gd name="connsiteY582" fmla="*/ 2819731 h 3686004"/>
              <a:gd name="connsiteX583" fmla="*/ 3228986 w 4041704"/>
              <a:gd name="connsiteY583" fmla="*/ 2828968 h 3686004"/>
              <a:gd name="connsiteX584" fmla="*/ 3218493 w 4041704"/>
              <a:gd name="connsiteY584" fmla="*/ 2837521 h 3686004"/>
              <a:gd name="connsiteX585" fmla="*/ 3226246 w 4041704"/>
              <a:gd name="connsiteY585" fmla="*/ 2846274 h 3686004"/>
              <a:gd name="connsiteX586" fmla="*/ 3228785 w 4041704"/>
              <a:gd name="connsiteY586" fmla="*/ 2847214 h 3686004"/>
              <a:gd name="connsiteX587" fmla="*/ 3244569 w 4041704"/>
              <a:gd name="connsiteY587" fmla="*/ 2856164 h 3686004"/>
              <a:gd name="connsiteX588" fmla="*/ 3231069 w 4041704"/>
              <a:gd name="connsiteY588" fmla="*/ 2859939 h 3686004"/>
              <a:gd name="connsiteX589" fmla="*/ 3216055 w 4041704"/>
              <a:gd name="connsiteY589" fmla="*/ 2859712 h 3686004"/>
              <a:gd name="connsiteX590" fmla="*/ 3202712 w 4041704"/>
              <a:gd name="connsiteY590" fmla="*/ 2882863 h 3686004"/>
              <a:gd name="connsiteX591" fmla="*/ 3211539 w 4041704"/>
              <a:gd name="connsiteY591" fmla="*/ 2895012 h 3686004"/>
              <a:gd name="connsiteX592" fmla="*/ 3198034 w 4041704"/>
              <a:gd name="connsiteY592" fmla="*/ 2908999 h 3686004"/>
              <a:gd name="connsiteX593" fmla="*/ 3181779 w 4041704"/>
              <a:gd name="connsiteY593" fmla="*/ 2906425 h 3686004"/>
              <a:gd name="connsiteX594" fmla="*/ 3165269 w 4041704"/>
              <a:gd name="connsiteY594" fmla="*/ 2915636 h 3686004"/>
              <a:gd name="connsiteX595" fmla="*/ 3141111 w 4041704"/>
              <a:gd name="connsiteY595" fmla="*/ 2929013 h 3686004"/>
              <a:gd name="connsiteX596" fmla="*/ 3111788 w 4041704"/>
              <a:gd name="connsiteY596" fmla="*/ 2951246 h 3686004"/>
              <a:gd name="connsiteX597" fmla="*/ 3103501 w 4041704"/>
              <a:gd name="connsiteY597" fmla="*/ 2962833 h 3686004"/>
              <a:gd name="connsiteX598" fmla="*/ 3098730 w 4041704"/>
              <a:gd name="connsiteY598" fmla="*/ 2955628 h 3686004"/>
              <a:gd name="connsiteX599" fmla="*/ 3085672 w 4041704"/>
              <a:gd name="connsiteY599" fmla="*/ 2960010 h 3686004"/>
              <a:gd name="connsiteX600" fmla="*/ 3081075 w 4041704"/>
              <a:gd name="connsiteY600" fmla="*/ 2967665 h 3686004"/>
              <a:gd name="connsiteX601" fmla="*/ 3086646 w 4041704"/>
              <a:gd name="connsiteY601" fmla="*/ 2973865 h 3686004"/>
              <a:gd name="connsiteX602" fmla="*/ 3072757 w 4041704"/>
              <a:gd name="connsiteY602" fmla="*/ 2975754 h 3686004"/>
              <a:gd name="connsiteX603" fmla="*/ 3067356 w 4041704"/>
              <a:gd name="connsiteY603" fmla="*/ 2974923 h 3686004"/>
              <a:gd name="connsiteX604" fmla="*/ 3062755 w 4041704"/>
              <a:gd name="connsiteY604" fmla="*/ 2975733 h 3686004"/>
              <a:gd name="connsiteX605" fmla="*/ 3044703 w 4041704"/>
              <a:gd name="connsiteY605" fmla="*/ 2977712 h 3686004"/>
              <a:gd name="connsiteX606" fmla="*/ 3040222 w 4041704"/>
              <a:gd name="connsiteY606" fmla="*/ 2977051 h 3686004"/>
              <a:gd name="connsiteX607" fmla="*/ 3038819 w 4041704"/>
              <a:gd name="connsiteY607" fmla="*/ 2983436 h 3686004"/>
              <a:gd name="connsiteX608" fmla="*/ 3041525 w 4041704"/>
              <a:gd name="connsiteY608" fmla="*/ 2994574 h 3686004"/>
              <a:gd name="connsiteX609" fmla="*/ 3048604 w 4041704"/>
              <a:gd name="connsiteY609" fmla="*/ 3007817 h 3686004"/>
              <a:gd name="connsiteX610" fmla="*/ 3033310 w 4041704"/>
              <a:gd name="connsiteY610" fmla="*/ 3019823 h 3686004"/>
              <a:gd name="connsiteX611" fmla="*/ 3017560 w 4041704"/>
              <a:gd name="connsiteY611" fmla="*/ 3015045 h 3686004"/>
              <a:gd name="connsiteX612" fmla="*/ 3007298 w 4041704"/>
              <a:gd name="connsiteY612" fmla="*/ 3013664 h 3686004"/>
              <a:gd name="connsiteX613" fmla="*/ 3000754 w 4041704"/>
              <a:gd name="connsiteY613" fmla="*/ 3020997 h 3686004"/>
              <a:gd name="connsiteX614" fmla="*/ 3001671 w 4041704"/>
              <a:gd name="connsiteY614" fmla="*/ 3021465 h 3686004"/>
              <a:gd name="connsiteX615" fmla="*/ 2995069 w 4041704"/>
              <a:gd name="connsiteY615" fmla="*/ 3033588 h 3686004"/>
              <a:gd name="connsiteX616" fmla="*/ 2954465 w 4041704"/>
              <a:gd name="connsiteY616" fmla="*/ 3108485 h 3686004"/>
              <a:gd name="connsiteX617" fmla="*/ 2960471 w 4041704"/>
              <a:gd name="connsiteY617" fmla="*/ 3122730 h 3686004"/>
              <a:gd name="connsiteX618" fmla="*/ 2970885 w 4041704"/>
              <a:gd name="connsiteY618" fmla="*/ 3141609 h 3686004"/>
              <a:gd name="connsiteX619" fmla="*/ 2950245 w 4041704"/>
              <a:gd name="connsiteY619" fmla="*/ 3143900 h 3686004"/>
              <a:gd name="connsiteX620" fmla="*/ 2937957 w 4041704"/>
              <a:gd name="connsiteY620" fmla="*/ 3170134 h 3686004"/>
              <a:gd name="connsiteX621" fmla="*/ 2945149 w 4041704"/>
              <a:gd name="connsiteY621" fmla="*/ 3194327 h 3686004"/>
              <a:gd name="connsiteX622" fmla="*/ 2943374 w 4041704"/>
              <a:gd name="connsiteY622" fmla="*/ 3245492 h 3686004"/>
              <a:gd name="connsiteX623" fmla="*/ 2924099 w 4041704"/>
              <a:gd name="connsiteY623" fmla="*/ 3263038 h 3686004"/>
              <a:gd name="connsiteX624" fmla="*/ 2910544 w 4041704"/>
              <a:gd name="connsiteY624" fmla="*/ 3280070 h 3686004"/>
              <a:gd name="connsiteX625" fmla="*/ 2895111 w 4041704"/>
              <a:gd name="connsiteY625" fmla="*/ 3276129 h 3686004"/>
              <a:gd name="connsiteX626" fmla="*/ 2863294 w 4041704"/>
              <a:gd name="connsiteY626" fmla="*/ 3252663 h 3686004"/>
              <a:gd name="connsiteX627" fmla="*/ 2834578 w 4041704"/>
              <a:gd name="connsiteY627" fmla="*/ 3242372 h 3686004"/>
              <a:gd name="connsiteX628" fmla="*/ 2785273 w 4041704"/>
              <a:gd name="connsiteY628" fmla="*/ 3254770 h 3686004"/>
              <a:gd name="connsiteX629" fmla="*/ 2775514 w 4041704"/>
              <a:gd name="connsiteY629" fmla="*/ 3264662 h 3686004"/>
              <a:gd name="connsiteX630" fmla="*/ 2760612 w 4041704"/>
              <a:gd name="connsiteY630" fmla="*/ 3273241 h 3686004"/>
              <a:gd name="connsiteX631" fmla="*/ 2756924 w 4041704"/>
              <a:gd name="connsiteY631" fmla="*/ 3258492 h 3686004"/>
              <a:gd name="connsiteX632" fmla="*/ 2754004 w 4041704"/>
              <a:gd name="connsiteY632" fmla="*/ 3250621 h 3686004"/>
              <a:gd name="connsiteX633" fmla="*/ 2747464 w 4041704"/>
              <a:gd name="connsiteY633" fmla="*/ 3255198 h 3686004"/>
              <a:gd name="connsiteX634" fmla="*/ 2697171 w 4041704"/>
              <a:gd name="connsiteY634" fmla="*/ 3269754 h 3686004"/>
              <a:gd name="connsiteX635" fmla="*/ 2675868 w 4041704"/>
              <a:gd name="connsiteY635" fmla="*/ 3265425 h 3686004"/>
              <a:gd name="connsiteX636" fmla="*/ 2673392 w 4041704"/>
              <a:gd name="connsiteY636" fmla="*/ 3261362 h 3686004"/>
              <a:gd name="connsiteX637" fmla="*/ 2671104 w 4041704"/>
              <a:gd name="connsiteY637" fmla="*/ 3263092 h 3686004"/>
              <a:gd name="connsiteX638" fmla="*/ 2662639 w 4041704"/>
              <a:gd name="connsiteY638" fmla="*/ 3257802 h 3686004"/>
              <a:gd name="connsiteX639" fmla="*/ 2660869 w 4041704"/>
              <a:gd name="connsiteY639" fmla="*/ 3253543 h 3686004"/>
              <a:gd name="connsiteX640" fmla="*/ 2650158 w 4041704"/>
              <a:gd name="connsiteY640" fmla="*/ 3249077 h 3686004"/>
              <a:gd name="connsiteX641" fmla="*/ 2645756 w 4041704"/>
              <a:gd name="connsiteY641" fmla="*/ 3244534 h 3686004"/>
              <a:gd name="connsiteX642" fmla="*/ 2645179 w 4041704"/>
              <a:gd name="connsiteY642" fmla="*/ 3248918 h 3686004"/>
              <a:gd name="connsiteX643" fmla="*/ 2593191 w 4041704"/>
              <a:gd name="connsiteY643" fmla="*/ 3294739 h 3686004"/>
              <a:gd name="connsiteX644" fmla="*/ 2555482 w 4041704"/>
              <a:gd name="connsiteY644" fmla="*/ 3295150 h 3686004"/>
              <a:gd name="connsiteX645" fmla="*/ 2497398 w 4041704"/>
              <a:gd name="connsiteY645" fmla="*/ 3286039 h 3686004"/>
              <a:gd name="connsiteX646" fmla="*/ 2490388 w 4041704"/>
              <a:gd name="connsiteY646" fmla="*/ 3282957 h 3686004"/>
              <a:gd name="connsiteX647" fmla="*/ 2483284 w 4041704"/>
              <a:gd name="connsiteY647" fmla="*/ 3290519 h 3686004"/>
              <a:gd name="connsiteX648" fmla="*/ 2482076 w 4041704"/>
              <a:gd name="connsiteY648" fmla="*/ 3297985 h 3686004"/>
              <a:gd name="connsiteX649" fmla="*/ 2485672 w 4041704"/>
              <a:gd name="connsiteY649" fmla="*/ 3308429 h 3686004"/>
              <a:gd name="connsiteX650" fmla="*/ 2482573 w 4041704"/>
              <a:gd name="connsiteY650" fmla="*/ 3314037 h 3686004"/>
              <a:gd name="connsiteX651" fmla="*/ 2480335 w 4041704"/>
              <a:gd name="connsiteY651" fmla="*/ 3314275 h 3686004"/>
              <a:gd name="connsiteX652" fmla="*/ 2480624 w 4041704"/>
              <a:gd name="connsiteY652" fmla="*/ 3329114 h 3686004"/>
              <a:gd name="connsiteX653" fmla="*/ 2470723 w 4041704"/>
              <a:gd name="connsiteY653" fmla="*/ 3346053 h 3686004"/>
              <a:gd name="connsiteX654" fmla="*/ 2439847 w 4041704"/>
              <a:gd name="connsiteY654" fmla="*/ 3342529 h 3686004"/>
              <a:gd name="connsiteX655" fmla="*/ 2420715 w 4041704"/>
              <a:gd name="connsiteY655" fmla="*/ 3345080 h 3686004"/>
              <a:gd name="connsiteX656" fmla="*/ 2423593 w 4041704"/>
              <a:gd name="connsiteY656" fmla="*/ 3361502 h 3686004"/>
              <a:gd name="connsiteX657" fmla="*/ 2425975 w 4041704"/>
              <a:gd name="connsiteY657" fmla="*/ 3364541 h 3686004"/>
              <a:gd name="connsiteX658" fmla="*/ 2438462 w 4041704"/>
              <a:gd name="connsiteY658" fmla="*/ 3387201 h 3686004"/>
              <a:gd name="connsiteX659" fmla="*/ 2419245 w 4041704"/>
              <a:gd name="connsiteY659" fmla="*/ 3381705 h 3686004"/>
              <a:gd name="connsiteX660" fmla="*/ 2401177 w 4041704"/>
              <a:gd name="connsiteY660" fmla="*/ 3370212 h 3686004"/>
              <a:gd name="connsiteX661" fmla="*/ 2367679 w 4041704"/>
              <a:gd name="connsiteY661" fmla="*/ 3388368 h 3686004"/>
              <a:gd name="connsiteX662" fmla="*/ 2369327 w 4041704"/>
              <a:gd name="connsiteY662" fmla="*/ 3409717 h 3686004"/>
              <a:gd name="connsiteX663" fmla="*/ 2342476 w 4041704"/>
              <a:gd name="connsiteY663" fmla="*/ 3416622 h 3686004"/>
              <a:gd name="connsiteX664" fmla="*/ 2324654 w 4041704"/>
              <a:gd name="connsiteY664" fmla="*/ 3401353 h 3686004"/>
              <a:gd name="connsiteX665" fmla="*/ 2312047 w 4041704"/>
              <a:gd name="connsiteY665" fmla="*/ 3393667 h 3686004"/>
              <a:gd name="connsiteX666" fmla="*/ 2299300 w 4041704"/>
              <a:gd name="connsiteY666" fmla="*/ 3399488 h 3686004"/>
              <a:gd name="connsiteX667" fmla="*/ 2300228 w 4041704"/>
              <a:gd name="connsiteY667" fmla="*/ 3400626 h 3686004"/>
              <a:gd name="connsiteX668" fmla="*/ 2284657 w 4041704"/>
              <a:gd name="connsiteY668" fmla="*/ 3412668 h 3686004"/>
              <a:gd name="connsiteX669" fmla="*/ 2188704 w 4041704"/>
              <a:gd name="connsiteY669" fmla="*/ 3487168 h 3686004"/>
              <a:gd name="connsiteX670" fmla="*/ 2188378 w 4041704"/>
              <a:gd name="connsiteY670" fmla="*/ 3509212 h 3686004"/>
              <a:gd name="connsiteX671" fmla="*/ 2191148 w 4041704"/>
              <a:gd name="connsiteY671" fmla="*/ 3539830 h 3686004"/>
              <a:gd name="connsiteX672" fmla="*/ 2162887 w 4041704"/>
              <a:gd name="connsiteY672" fmla="*/ 3530987 h 3686004"/>
              <a:gd name="connsiteX673" fmla="*/ 2131803 w 4041704"/>
              <a:gd name="connsiteY673" fmla="*/ 3558191 h 3686004"/>
              <a:gd name="connsiteX674" fmla="*/ 2127323 w 4041704"/>
              <a:gd name="connsiteY674" fmla="*/ 3593902 h 3686004"/>
              <a:gd name="connsiteX675" fmla="*/ 2095670 w 4041704"/>
              <a:gd name="connsiteY675" fmla="*/ 3659684 h 3686004"/>
              <a:gd name="connsiteX676" fmla="*/ 2060444 w 4041704"/>
              <a:gd name="connsiteY676" fmla="*/ 3671539 h 3686004"/>
              <a:gd name="connsiteX677" fmla="*/ 2032982 w 4041704"/>
              <a:gd name="connsiteY677" fmla="*/ 3686004 h 3686004"/>
              <a:gd name="connsiteX678" fmla="*/ 2015093 w 4041704"/>
              <a:gd name="connsiteY678" fmla="*/ 3672010 h 3686004"/>
              <a:gd name="connsiteX679" fmla="*/ 1987008 w 4041704"/>
              <a:gd name="connsiteY679" fmla="*/ 3623131 h 3686004"/>
              <a:gd name="connsiteX680" fmla="*/ 1955418 w 4041704"/>
              <a:gd name="connsiteY680" fmla="*/ 3593230 h 3686004"/>
              <a:gd name="connsiteX681" fmla="*/ 1883937 w 4041704"/>
              <a:gd name="connsiteY681" fmla="*/ 3581147 h 3686004"/>
              <a:gd name="connsiteX682" fmla="*/ 1865526 w 4041704"/>
              <a:gd name="connsiteY682" fmla="*/ 3588467 h 3686004"/>
              <a:gd name="connsiteX683" fmla="*/ 1841150 w 4041704"/>
              <a:gd name="connsiteY683" fmla="*/ 3591124 h 3686004"/>
              <a:gd name="connsiteX684" fmla="*/ 1844793 w 4041704"/>
              <a:gd name="connsiteY684" fmla="*/ 3569752 h 3686004"/>
              <a:gd name="connsiteX685" fmla="*/ 1845492 w 4041704"/>
              <a:gd name="connsiteY685" fmla="*/ 3557803 h 3686004"/>
              <a:gd name="connsiteX686" fmla="*/ 1834329 w 4041704"/>
              <a:gd name="connsiteY686" fmla="*/ 3560030 h 3686004"/>
              <a:gd name="connsiteX687" fmla="*/ 1760322 w 4041704"/>
              <a:gd name="connsiteY687" fmla="*/ 3550197 h 3686004"/>
              <a:gd name="connsiteX688" fmla="*/ 1733314 w 4041704"/>
              <a:gd name="connsiteY688" fmla="*/ 3519845 h 3686004"/>
              <a:gd name="connsiteX689" fmla="*/ 1671934 w 4041704"/>
              <a:gd name="connsiteY689" fmla="*/ 3408590 h 3686004"/>
              <a:gd name="connsiteX690" fmla="*/ 1655345 w 4041704"/>
              <a:gd name="connsiteY690" fmla="*/ 3405224 h 3686004"/>
              <a:gd name="connsiteX691" fmla="*/ 1640552 w 4041704"/>
              <a:gd name="connsiteY691" fmla="*/ 3399806 h 3686004"/>
              <a:gd name="connsiteX692" fmla="*/ 1637976 w 4041704"/>
              <a:gd name="connsiteY692" fmla="*/ 3390256 h 3686004"/>
              <a:gd name="connsiteX693" fmla="*/ 1618072 w 4041704"/>
              <a:gd name="connsiteY693" fmla="*/ 3387135 h 3686004"/>
              <a:gd name="connsiteX694" fmla="*/ 1615043 w 4041704"/>
              <a:gd name="connsiteY694" fmla="*/ 3382230 h 3686004"/>
              <a:gd name="connsiteX695" fmla="*/ 1596941 w 4041704"/>
              <a:gd name="connsiteY695" fmla="*/ 3395104 h 3686004"/>
              <a:gd name="connsiteX696" fmla="*/ 1596004 w 4041704"/>
              <a:gd name="connsiteY696" fmla="*/ 3374186 h 3686004"/>
              <a:gd name="connsiteX697" fmla="*/ 1578147 w 4041704"/>
              <a:gd name="connsiteY697" fmla="*/ 3371945 h 3686004"/>
              <a:gd name="connsiteX698" fmla="*/ 1578554 w 4041704"/>
              <a:gd name="connsiteY698" fmla="*/ 3370072 h 3686004"/>
              <a:gd name="connsiteX699" fmla="*/ 1564569 w 4041704"/>
              <a:gd name="connsiteY699" fmla="*/ 3381484 h 3686004"/>
              <a:gd name="connsiteX700" fmla="*/ 1533082 w 4041704"/>
              <a:gd name="connsiteY700" fmla="*/ 3402615 h 3686004"/>
              <a:gd name="connsiteX701" fmla="*/ 1512331 w 4041704"/>
              <a:gd name="connsiteY701" fmla="*/ 3379479 h 3686004"/>
              <a:gd name="connsiteX702" fmla="*/ 1496332 w 4041704"/>
              <a:gd name="connsiteY702" fmla="*/ 3368684 h 3686004"/>
              <a:gd name="connsiteX703" fmla="*/ 1487582 w 4041704"/>
              <a:gd name="connsiteY703" fmla="*/ 3382875 h 3686004"/>
              <a:gd name="connsiteX704" fmla="*/ 1487345 w 4041704"/>
              <a:gd name="connsiteY704" fmla="*/ 3386728 h 3686004"/>
              <a:gd name="connsiteX705" fmla="*/ 1481637 w 4041704"/>
              <a:gd name="connsiteY705" fmla="*/ 3411963 h 3686004"/>
              <a:gd name="connsiteX706" fmla="*/ 1470917 w 4041704"/>
              <a:gd name="connsiteY706" fmla="*/ 3395095 h 3686004"/>
              <a:gd name="connsiteX707" fmla="*/ 1465036 w 4041704"/>
              <a:gd name="connsiteY707" fmla="*/ 3374505 h 3686004"/>
              <a:gd name="connsiteX708" fmla="*/ 1427933 w 4041704"/>
              <a:gd name="connsiteY708" fmla="*/ 3365840 h 3686004"/>
              <a:gd name="connsiteX709" fmla="*/ 1414989 w 4041704"/>
              <a:gd name="connsiteY709" fmla="*/ 3382899 h 3686004"/>
              <a:gd name="connsiteX710" fmla="*/ 1390328 w 4041704"/>
              <a:gd name="connsiteY710" fmla="*/ 3370234 h 3686004"/>
              <a:gd name="connsiteX711" fmla="*/ 1387138 w 4041704"/>
              <a:gd name="connsiteY711" fmla="*/ 3346982 h 3686004"/>
              <a:gd name="connsiteX712" fmla="*/ 1367757 w 4041704"/>
              <a:gd name="connsiteY712" fmla="*/ 3328245 h 3686004"/>
              <a:gd name="connsiteX713" fmla="*/ 1339537 w 4041704"/>
              <a:gd name="connsiteY713" fmla="*/ 3300787 h 3686004"/>
              <a:gd name="connsiteX714" fmla="*/ 1297095 w 4041704"/>
              <a:gd name="connsiteY714" fmla="*/ 3269929 h 3686004"/>
              <a:gd name="connsiteX715" fmla="*/ 1277860 w 4041704"/>
              <a:gd name="connsiteY715" fmla="*/ 3263398 h 3686004"/>
              <a:gd name="connsiteX716" fmla="*/ 1285729 w 4041704"/>
              <a:gd name="connsiteY716" fmla="*/ 3253912 h 3686004"/>
              <a:gd name="connsiteX717" fmla="*/ 1274362 w 4041704"/>
              <a:gd name="connsiteY717" fmla="*/ 3237896 h 3686004"/>
              <a:gd name="connsiteX718" fmla="*/ 1243451 w 4041704"/>
              <a:gd name="connsiteY718" fmla="*/ 3213097 h 3686004"/>
              <a:gd name="connsiteX719" fmla="*/ 1233305 w 4041704"/>
              <a:gd name="connsiteY719" fmla="*/ 3189274 h 3686004"/>
              <a:gd name="connsiteX720" fmla="*/ 1231404 w 4041704"/>
              <a:gd name="connsiteY720" fmla="*/ 3176435 h 3686004"/>
              <a:gd name="connsiteX721" fmla="*/ 1223095 w 4041704"/>
              <a:gd name="connsiteY721" fmla="*/ 3189026 h 3686004"/>
              <a:gd name="connsiteX722" fmla="*/ 1202226 w 4041704"/>
              <a:gd name="connsiteY722" fmla="*/ 3214473 h 3686004"/>
              <a:gd name="connsiteX723" fmla="*/ 1160715 w 4041704"/>
              <a:gd name="connsiteY723" fmla="*/ 3248436 h 3686004"/>
              <a:gd name="connsiteX724" fmla="*/ 1140446 w 4041704"/>
              <a:gd name="connsiteY724" fmla="*/ 3266397 h 3686004"/>
              <a:gd name="connsiteX725" fmla="*/ 1126105 w 4041704"/>
              <a:gd name="connsiteY725" fmla="*/ 3266756 h 3686004"/>
              <a:gd name="connsiteX726" fmla="*/ 1123155 w 4041704"/>
              <a:gd name="connsiteY726" fmla="*/ 3289494 h 3686004"/>
              <a:gd name="connsiteX727" fmla="*/ 1074384 w 4041704"/>
              <a:gd name="connsiteY727" fmla="*/ 3324758 h 3686004"/>
              <a:gd name="connsiteX728" fmla="*/ 1061166 w 4041704"/>
              <a:gd name="connsiteY728" fmla="*/ 3334623 h 3686004"/>
              <a:gd name="connsiteX729" fmla="*/ 1018008 w 4041704"/>
              <a:gd name="connsiteY729" fmla="*/ 3360921 h 3686004"/>
              <a:gd name="connsiteX730" fmla="*/ 969896 w 4041704"/>
              <a:gd name="connsiteY730" fmla="*/ 3387953 h 3686004"/>
              <a:gd name="connsiteX731" fmla="*/ 943250 w 4041704"/>
              <a:gd name="connsiteY731" fmla="*/ 3400885 h 3686004"/>
              <a:gd name="connsiteX732" fmla="*/ 942382 w 4041704"/>
              <a:gd name="connsiteY732" fmla="*/ 3402321 h 3686004"/>
              <a:gd name="connsiteX733" fmla="*/ 942381 w 4041704"/>
              <a:gd name="connsiteY733" fmla="*/ 3402321 h 3686004"/>
              <a:gd name="connsiteX734" fmla="*/ 942165 w 4041704"/>
              <a:gd name="connsiteY734" fmla="*/ 3402681 h 3686004"/>
              <a:gd name="connsiteX735" fmla="*/ 942382 w 4041704"/>
              <a:gd name="connsiteY735" fmla="*/ 3402321 h 3686004"/>
              <a:gd name="connsiteX736" fmla="*/ 943534 w 4041704"/>
              <a:gd name="connsiteY736" fmla="*/ 3402037 h 3686004"/>
              <a:gd name="connsiteX737" fmla="*/ 950824 w 4041704"/>
              <a:gd name="connsiteY737" fmla="*/ 3409777 h 3686004"/>
              <a:gd name="connsiteX738" fmla="*/ 946198 w 4041704"/>
              <a:gd name="connsiteY738" fmla="*/ 3415809 h 3686004"/>
              <a:gd name="connsiteX739" fmla="*/ 885435 w 4041704"/>
              <a:gd name="connsiteY739" fmla="*/ 3473841 h 3686004"/>
              <a:gd name="connsiteX740" fmla="*/ 874462 w 4041704"/>
              <a:gd name="connsiteY740" fmla="*/ 3483885 h 3686004"/>
              <a:gd name="connsiteX741" fmla="*/ 870944 w 4041704"/>
              <a:gd name="connsiteY741" fmla="*/ 3485487 h 3686004"/>
              <a:gd name="connsiteX742" fmla="*/ 860406 w 4041704"/>
              <a:gd name="connsiteY742" fmla="*/ 3485396 h 3686004"/>
              <a:gd name="connsiteX743" fmla="*/ 856724 w 4041704"/>
              <a:gd name="connsiteY743" fmla="*/ 3484348 h 3686004"/>
              <a:gd name="connsiteX744" fmla="*/ 849315 w 4041704"/>
              <a:gd name="connsiteY744" fmla="*/ 3478105 h 3686004"/>
              <a:gd name="connsiteX745" fmla="*/ 844719 w 4041704"/>
              <a:gd name="connsiteY745" fmla="*/ 3474347 h 3686004"/>
              <a:gd name="connsiteX746" fmla="*/ 828312 w 4041704"/>
              <a:gd name="connsiteY746" fmla="*/ 3491112 h 3686004"/>
              <a:gd name="connsiteX747" fmla="*/ 811816 w 4041704"/>
              <a:gd name="connsiteY747" fmla="*/ 3499584 h 3686004"/>
              <a:gd name="connsiteX748" fmla="*/ 806443 w 4041704"/>
              <a:gd name="connsiteY748" fmla="*/ 3486725 h 3686004"/>
              <a:gd name="connsiteX749" fmla="*/ 865663 w 4041704"/>
              <a:gd name="connsiteY749" fmla="*/ 3443258 h 3686004"/>
              <a:gd name="connsiteX750" fmla="*/ 891545 w 4041704"/>
              <a:gd name="connsiteY750" fmla="*/ 3416330 h 3686004"/>
              <a:gd name="connsiteX751" fmla="*/ 896111 w 4041704"/>
              <a:gd name="connsiteY751" fmla="*/ 3411046 h 3686004"/>
              <a:gd name="connsiteX752" fmla="*/ 936260 w 4041704"/>
              <a:gd name="connsiteY752" fmla="*/ 3389402 h 3686004"/>
              <a:gd name="connsiteX753" fmla="*/ 950766 w 4041704"/>
              <a:gd name="connsiteY753" fmla="*/ 3372862 h 3686004"/>
              <a:gd name="connsiteX754" fmla="*/ 958401 w 4041704"/>
              <a:gd name="connsiteY754" fmla="*/ 3362175 h 3686004"/>
              <a:gd name="connsiteX755" fmla="*/ 1002097 w 4041704"/>
              <a:gd name="connsiteY755" fmla="*/ 3329141 h 3686004"/>
              <a:gd name="connsiteX756" fmla="*/ 1027292 w 4041704"/>
              <a:gd name="connsiteY756" fmla="*/ 3301404 h 3686004"/>
              <a:gd name="connsiteX757" fmla="*/ 1054298 w 4041704"/>
              <a:gd name="connsiteY757" fmla="*/ 3283982 h 3686004"/>
              <a:gd name="connsiteX758" fmla="*/ 1066200 w 4041704"/>
              <a:gd name="connsiteY758" fmla="*/ 3252921 h 3686004"/>
              <a:gd name="connsiteX759" fmla="*/ 1061380 w 4041704"/>
              <a:gd name="connsiteY759" fmla="*/ 3247263 h 3686004"/>
              <a:gd name="connsiteX760" fmla="*/ 1070214 w 4041704"/>
              <a:gd name="connsiteY760" fmla="*/ 3202775 h 3686004"/>
              <a:gd name="connsiteX761" fmla="*/ 1077715 w 4041704"/>
              <a:gd name="connsiteY761" fmla="*/ 3179648 h 3686004"/>
              <a:gd name="connsiteX762" fmla="*/ 1077647 w 4041704"/>
              <a:gd name="connsiteY762" fmla="*/ 3179528 h 3686004"/>
              <a:gd name="connsiteX763" fmla="*/ 1068969 w 4041704"/>
              <a:gd name="connsiteY763" fmla="*/ 3165555 h 3686004"/>
              <a:gd name="connsiteX764" fmla="*/ 1069713 w 4041704"/>
              <a:gd name="connsiteY764" fmla="*/ 3165435 h 3686004"/>
              <a:gd name="connsiteX765" fmla="*/ 1068029 w 4041704"/>
              <a:gd name="connsiteY765" fmla="*/ 3162443 h 3686004"/>
              <a:gd name="connsiteX766" fmla="*/ 1064529 w 4041704"/>
              <a:gd name="connsiteY766" fmla="*/ 3142060 h 3686004"/>
              <a:gd name="connsiteX767" fmla="*/ 1063050 w 4041704"/>
              <a:gd name="connsiteY767" fmla="*/ 3137376 h 3686004"/>
              <a:gd name="connsiteX768" fmla="*/ 1062498 w 4041704"/>
              <a:gd name="connsiteY768" fmla="*/ 3137761 h 3686004"/>
              <a:gd name="connsiteX769" fmla="*/ 1034473 w 4041704"/>
              <a:gd name="connsiteY769" fmla="*/ 3173009 h 3686004"/>
              <a:gd name="connsiteX770" fmla="*/ 1013870 w 4041704"/>
              <a:gd name="connsiteY770" fmla="*/ 3181846 h 3686004"/>
              <a:gd name="connsiteX771" fmla="*/ 1003316 w 4041704"/>
              <a:gd name="connsiteY771" fmla="*/ 3189210 h 3686004"/>
              <a:gd name="connsiteX772" fmla="*/ 970293 w 4041704"/>
              <a:gd name="connsiteY772" fmla="*/ 3206712 h 3686004"/>
              <a:gd name="connsiteX773" fmla="*/ 947984 w 4041704"/>
              <a:gd name="connsiteY773" fmla="*/ 3194585 h 3686004"/>
              <a:gd name="connsiteX774" fmla="*/ 1001074 w 4041704"/>
              <a:gd name="connsiteY774" fmla="*/ 3113231 h 3686004"/>
              <a:gd name="connsiteX775" fmla="*/ 996669 w 4041704"/>
              <a:gd name="connsiteY775" fmla="*/ 3113534 h 3686004"/>
              <a:gd name="connsiteX776" fmla="*/ 1020438 w 4041704"/>
              <a:gd name="connsiteY776" fmla="*/ 3088642 h 3686004"/>
              <a:gd name="connsiteX777" fmla="*/ 1038396 w 4041704"/>
              <a:gd name="connsiteY777" fmla="*/ 3064220 h 3686004"/>
              <a:gd name="connsiteX778" fmla="*/ 1027366 w 4041704"/>
              <a:gd name="connsiteY778" fmla="*/ 3055851 h 3686004"/>
              <a:gd name="connsiteX779" fmla="*/ 1011529 w 4041704"/>
              <a:gd name="connsiteY779" fmla="*/ 3037259 h 3686004"/>
              <a:gd name="connsiteX780" fmla="*/ 989315 w 4041704"/>
              <a:gd name="connsiteY780" fmla="*/ 3032467 h 3686004"/>
              <a:gd name="connsiteX781" fmla="*/ 967639 w 4041704"/>
              <a:gd name="connsiteY781" fmla="*/ 3039771 h 3686004"/>
              <a:gd name="connsiteX782" fmla="*/ 956876 w 4041704"/>
              <a:gd name="connsiteY782" fmla="*/ 3056610 h 3686004"/>
              <a:gd name="connsiteX783" fmla="*/ 941712 w 4041704"/>
              <a:gd name="connsiteY783" fmla="*/ 3062552 h 3686004"/>
              <a:gd name="connsiteX784" fmla="*/ 926580 w 4041704"/>
              <a:gd name="connsiteY784" fmla="*/ 3039873 h 3686004"/>
              <a:gd name="connsiteX785" fmla="*/ 921415 w 4041704"/>
              <a:gd name="connsiteY785" fmla="*/ 3033810 h 3686004"/>
              <a:gd name="connsiteX786" fmla="*/ 914050 w 4041704"/>
              <a:gd name="connsiteY786" fmla="*/ 3031714 h 3686004"/>
              <a:gd name="connsiteX787" fmla="*/ 899127 w 4041704"/>
              <a:gd name="connsiteY787" fmla="*/ 3015831 h 3686004"/>
              <a:gd name="connsiteX788" fmla="*/ 883887 w 4041704"/>
              <a:gd name="connsiteY788" fmla="*/ 3027417 h 3686004"/>
              <a:gd name="connsiteX789" fmla="*/ 877840 w 4041704"/>
              <a:gd name="connsiteY789" fmla="*/ 3027685 h 3686004"/>
              <a:gd name="connsiteX790" fmla="*/ 833143 w 4041704"/>
              <a:gd name="connsiteY790" fmla="*/ 3012056 h 3686004"/>
              <a:gd name="connsiteX791" fmla="*/ 827051 w 4041704"/>
              <a:gd name="connsiteY791" fmla="*/ 3008178 h 3686004"/>
              <a:gd name="connsiteX792" fmla="*/ 805303 w 4041704"/>
              <a:gd name="connsiteY792" fmla="*/ 2983463 h 3686004"/>
              <a:gd name="connsiteX793" fmla="*/ 785396 w 4041704"/>
              <a:gd name="connsiteY793" fmla="*/ 2940440 h 3686004"/>
              <a:gd name="connsiteX794" fmla="*/ 777912 w 4041704"/>
              <a:gd name="connsiteY794" fmla="*/ 2921010 h 3686004"/>
              <a:gd name="connsiteX795" fmla="*/ 776057 w 4041704"/>
              <a:gd name="connsiteY795" fmla="*/ 2906550 h 3686004"/>
              <a:gd name="connsiteX796" fmla="*/ 794156 w 4041704"/>
              <a:gd name="connsiteY796" fmla="*/ 2863934 h 3686004"/>
              <a:gd name="connsiteX797" fmla="*/ 796433 w 4041704"/>
              <a:gd name="connsiteY797" fmla="*/ 2854323 h 3686004"/>
              <a:gd name="connsiteX798" fmla="*/ 784369 w 4041704"/>
              <a:gd name="connsiteY798" fmla="*/ 2826241 h 3686004"/>
              <a:gd name="connsiteX799" fmla="*/ 781525 w 4041704"/>
              <a:gd name="connsiteY799" fmla="*/ 2814714 h 3686004"/>
              <a:gd name="connsiteX800" fmla="*/ 777006 w 4041704"/>
              <a:gd name="connsiteY800" fmla="*/ 2786482 h 3686004"/>
              <a:gd name="connsiteX801" fmla="*/ 764987 w 4041704"/>
              <a:gd name="connsiteY801" fmla="*/ 2781377 h 3686004"/>
              <a:gd name="connsiteX802" fmla="*/ 754819 w 4041704"/>
              <a:gd name="connsiteY802" fmla="*/ 2791238 h 3686004"/>
              <a:gd name="connsiteX803" fmla="*/ 748844 w 4041704"/>
              <a:gd name="connsiteY803" fmla="*/ 2763129 h 3686004"/>
              <a:gd name="connsiteX804" fmla="*/ 730809 w 4041704"/>
              <a:gd name="connsiteY804" fmla="*/ 2718412 h 3686004"/>
              <a:gd name="connsiteX805" fmla="*/ 725651 w 4041704"/>
              <a:gd name="connsiteY805" fmla="*/ 2720140 h 3686004"/>
              <a:gd name="connsiteX806" fmla="*/ 727215 w 4041704"/>
              <a:gd name="connsiteY806" fmla="*/ 2721285 h 3686004"/>
              <a:gd name="connsiteX807" fmla="*/ 719629 w 4041704"/>
              <a:gd name="connsiteY807" fmla="*/ 2729726 h 3686004"/>
              <a:gd name="connsiteX808" fmla="*/ 704062 w 4041704"/>
              <a:gd name="connsiteY808" fmla="*/ 2753308 h 3686004"/>
              <a:gd name="connsiteX809" fmla="*/ 700079 w 4041704"/>
              <a:gd name="connsiteY809" fmla="*/ 2765644 h 3686004"/>
              <a:gd name="connsiteX810" fmla="*/ 663000 w 4041704"/>
              <a:gd name="connsiteY810" fmla="*/ 2821583 h 3686004"/>
              <a:gd name="connsiteX811" fmla="*/ 668823 w 4041704"/>
              <a:gd name="connsiteY811" fmla="*/ 2841084 h 3686004"/>
              <a:gd name="connsiteX812" fmla="*/ 685585 w 4041704"/>
              <a:gd name="connsiteY812" fmla="*/ 2878480 h 3686004"/>
              <a:gd name="connsiteX813" fmla="*/ 680405 w 4041704"/>
              <a:gd name="connsiteY813" fmla="*/ 2888905 h 3686004"/>
              <a:gd name="connsiteX814" fmla="*/ 659234 w 4041704"/>
              <a:gd name="connsiteY814" fmla="*/ 2898435 h 3686004"/>
              <a:gd name="connsiteX815" fmla="*/ 583400 w 4041704"/>
              <a:gd name="connsiteY815" fmla="*/ 2850398 h 3686004"/>
              <a:gd name="connsiteX816" fmla="*/ 565656 w 4041704"/>
              <a:gd name="connsiteY816" fmla="*/ 2840755 h 3686004"/>
              <a:gd name="connsiteX817" fmla="*/ 557530 w 4041704"/>
              <a:gd name="connsiteY817" fmla="*/ 2840523 h 3686004"/>
              <a:gd name="connsiteX818" fmla="*/ 559953 w 4041704"/>
              <a:gd name="connsiteY818" fmla="*/ 2852042 h 3686004"/>
              <a:gd name="connsiteX819" fmla="*/ 565475 w 4041704"/>
              <a:gd name="connsiteY819" fmla="*/ 2853639 h 3686004"/>
              <a:gd name="connsiteX820" fmla="*/ 577550 w 4041704"/>
              <a:gd name="connsiteY820" fmla="*/ 2858053 h 3686004"/>
              <a:gd name="connsiteX821" fmla="*/ 567497 w 4041704"/>
              <a:gd name="connsiteY821" fmla="*/ 2872594 h 3686004"/>
              <a:gd name="connsiteX822" fmla="*/ 592456 w 4041704"/>
              <a:gd name="connsiteY822" fmla="*/ 2877187 h 3686004"/>
              <a:gd name="connsiteX823" fmla="*/ 592034 w 4041704"/>
              <a:gd name="connsiteY823" fmla="*/ 2887562 h 3686004"/>
              <a:gd name="connsiteX824" fmla="*/ 558685 w 4041704"/>
              <a:gd name="connsiteY824" fmla="*/ 2883167 h 3686004"/>
              <a:gd name="connsiteX825" fmla="*/ 536016 w 4041704"/>
              <a:gd name="connsiteY825" fmla="*/ 2872881 h 3686004"/>
              <a:gd name="connsiteX826" fmla="*/ 534593 w 4041704"/>
              <a:gd name="connsiteY826" fmla="*/ 2854883 h 3686004"/>
              <a:gd name="connsiteX827" fmla="*/ 524713 w 4041704"/>
              <a:gd name="connsiteY827" fmla="*/ 2845902 h 3686004"/>
              <a:gd name="connsiteX828" fmla="*/ 507469 w 4041704"/>
              <a:gd name="connsiteY828" fmla="*/ 2862552 h 3686004"/>
              <a:gd name="connsiteX829" fmla="*/ 500538 w 4041704"/>
              <a:gd name="connsiteY829" fmla="*/ 2864230 h 3686004"/>
              <a:gd name="connsiteX830" fmla="*/ 517410 w 4041704"/>
              <a:gd name="connsiteY830" fmla="*/ 2827861 h 3686004"/>
              <a:gd name="connsiteX831" fmla="*/ 505852 w 4041704"/>
              <a:gd name="connsiteY831" fmla="*/ 2811950 h 3686004"/>
              <a:gd name="connsiteX832" fmla="*/ 485775 w 4041704"/>
              <a:gd name="connsiteY832" fmla="*/ 2813877 h 3686004"/>
              <a:gd name="connsiteX833" fmla="*/ 475676 w 4041704"/>
              <a:gd name="connsiteY833" fmla="*/ 2799448 h 3686004"/>
              <a:gd name="connsiteX834" fmla="*/ 482504 w 4041704"/>
              <a:gd name="connsiteY834" fmla="*/ 2788255 h 3686004"/>
              <a:gd name="connsiteX835" fmla="*/ 480453 w 4041704"/>
              <a:gd name="connsiteY835" fmla="*/ 2761605 h 3686004"/>
              <a:gd name="connsiteX836" fmla="*/ 482055 w 4041704"/>
              <a:gd name="connsiteY836" fmla="*/ 2731868 h 3686004"/>
              <a:gd name="connsiteX837" fmla="*/ 474837 w 4041704"/>
              <a:gd name="connsiteY837" fmla="*/ 2702067 h 3686004"/>
              <a:gd name="connsiteX838" fmla="*/ 461682 w 4041704"/>
              <a:gd name="connsiteY838" fmla="*/ 2691678 h 3686004"/>
              <a:gd name="connsiteX839" fmla="*/ 472720 w 4041704"/>
              <a:gd name="connsiteY839" fmla="*/ 2684237 h 3686004"/>
              <a:gd name="connsiteX840" fmla="*/ 476156 w 4041704"/>
              <a:gd name="connsiteY840" fmla="*/ 2675700 h 3686004"/>
              <a:gd name="connsiteX841" fmla="*/ 465852 w 4041704"/>
              <a:gd name="connsiteY841" fmla="*/ 2642243 h 3686004"/>
              <a:gd name="connsiteX842" fmla="*/ 466201 w 4041704"/>
              <a:gd name="connsiteY842" fmla="*/ 2630051 h 3686004"/>
              <a:gd name="connsiteX843" fmla="*/ 450174 w 4041704"/>
              <a:gd name="connsiteY843" fmla="*/ 2645673 h 3686004"/>
              <a:gd name="connsiteX844" fmla="*/ 438844 w 4041704"/>
              <a:gd name="connsiteY844" fmla="*/ 2645849 h 3686004"/>
              <a:gd name="connsiteX845" fmla="*/ 407612 w 4041704"/>
              <a:gd name="connsiteY845" fmla="*/ 2659282 h 3686004"/>
              <a:gd name="connsiteX846" fmla="*/ 388301 w 4041704"/>
              <a:gd name="connsiteY846" fmla="*/ 2662859 h 3686004"/>
              <a:gd name="connsiteX847" fmla="*/ 372054 w 4041704"/>
              <a:gd name="connsiteY847" fmla="*/ 2673030 h 3686004"/>
              <a:gd name="connsiteX848" fmla="*/ 366153 w 4041704"/>
              <a:gd name="connsiteY848" fmla="*/ 2675927 h 3686004"/>
              <a:gd name="connsiteX849" fmla="*/ 337020 w 4041704"/>
              <a:gd name="connsiteY849" fmla="*/ 2651066 h 3686004"/>
              <a:gd name="connsiteX850" fmla="*/ 309559 w 4041704"/>
              <a:gd name="connsiteY850" fmla="*/ 2657350 h 3686004"/>
              <a:gd name="connsiteX851" fmla="*/ 286125 w 4041704"/>
              <a:gd name="connsiteY851" fmla="*/ 2645417 h 3686004"/>
              <a:gd name="connsiteX852" fmla="*/ 268162 w 4041704"/>
              <a:gd name="connsiteY852" fmla="*/ 2630323 h 3686004"/>
              <a:gd name="connsiteX853" fmla="*/ 242903 w 4041704"/>
              <a:gd name="connsiteY853" fmla="*/ 2607826 h 3686004"/>
              <a:gd name="connsiteX854" fmla="*/ 232834 w 4041704"/>
              <a:gd name="connsiteY854" fmla="*/ 2601092 h 3686004"/>
              <a:gd name="connsiteX855" fmla="*/ 223794 w 4041704"/>
              <a:gd name="connsiteY855" fmla="*/ 2595578 h 3686004"/>
              <a:gd name="connsiteX856" fmla="*/ 229257 w 4041704"/>
              <a:gd name="connsiteY856" fmla="*/ 2581782 h 3686004"/>
              <a:gd name="connsiteX857" fmla="*/ 239172 w 4041704"/>
              <a:gd name="connsiteY857" fmla="*/ 2574244 h 3686004"/>
              <a:gd name="connsiteX858" fmla="*/ 246021 w 4041704"/>
              <a:gd name="connsiteY858" fmla="*/ 2560112 h 3686004"/>
              <a:gd name="connsiteX859" fmla="*/ 236215 w 4041704"/>
              <a:gd name="connsiteY859" fmla="*/ 2552948 h 3686004"/>
              <a:gd name="connsiteX860" fmla="*/ 222405 w 4041704"/>
              <a:gd name="connsiteY860" fmla="*/ 2561062 h 3686004"/>
              <a:gd name="connsiteX861" fmla="*/ 216081 w 4041704"/>
              <a:gd name="connsiteY861" fmla="*/ 2574334 h 3686004"/>
              <a:gd name="connsiteX862" fmla="*/ 191941 w 4041704"/>
              <a:gd name="connsiteY862" fmla="*/ 2576145 h 3686004"/>
              <a:gd name="connsiteX863" fmla="*/ 194915 w 4041704"/>
              <a:gd name="connsiteY863" fmla="*/ 2559649 h 3686004"/>
              <a:gd name="connsiteX864" fmla="*/ 194993 w 4041704"/>
              <a:gd name="connsiteY864" fmla="*/ 2537251 h 3686004"/>
              <a:gd name="connsiteX865" fmla="*/ 192141 w 4041704"/>
              <a:gd name="connsiteY865" fmla="*/ 2525470 h 3686004"/>
              <a:gd name="connsiteX866" fmla="*/ 197888 w 4041704"/>
              <a:gd name="connsiteY866" fmla="*/ 2508302 h 3686004"/>
              <a:gd name="connsiteX867" fmla="*/ 200221 w 4041704"/>
              <a:gd name="connsiteY867" fmla="*/ 2496731 h 3686004"/>
              <a:gd name="connsiteX868" fmla="*/ 191458 w 4041704"/>
              <a:gd name="connsiteY868" fmla="*/ 2477209 h 3686004"/>
              <a:gd name="connsiteX869" fmla="*/ 183220 w 4041704"/>
              <a:gd name="connsiteY869" fmla="*/ 2456827 h 3686004"/>
              <a:gd name="connsiteX870" fmla="*/ 210079 w 4041704"/>
              <a:gd name="connsiteY870" fmla="*/ 2414736 h 3686004"/>
              <a:gd name="connsiteX871" fmla="*/ 221583 w 4041704"/>
              <a:gd name="connsiteY871" fmla="*/ 2391038 h 3686004"/>
              <a:gd name="connsiteX872" fmla="*/ 240133 w 4041704"/>
              <a:gd name="connsiteY872" fmla="*/ 2361599 h 3686004"/>
              <a:gd name="connsiteX873" fmla="*/ 247894 w 4041704"/>
              <a:gd name="connsiteY873" fmla="*/ 2352749 h 3686004"/>
              <a:gd name="connsiteX874" fmla="*/ 240633 w 4041704"/>
              <a:gd name="connsiteY874" fmla="*/ 2328828 h 3686004"/>
              <a:gd name="connsiteX875" fmla="*/ 229872 w 4041704"/>
              <a:gd name="connsiteY875" fmla="*/ 2322262 h 3686004"/>
              <a:gd name="connsiteX876" fmla="*/ 267736 w 4041704"/>
              <a:gd name="connsiteY876" fmla="*/ 2324097 h 3686004"/>
              <a:gd name="connsiteX877" fmla="*/ 284895 w 4041704"/>
              <a:gd name="connsiteY877" fmla="*/ 2319208 h 3686004"/>
              <a:gd name="connsiteX878" fmla="*/ 294969 w 4041704"/>
              <a:gd name="connsiteY878" fmla="*/ 2301727 h 3686004"/>
              <a:gd name="connsiteX879" fmla="*/ 319825 w 4041704"/>
              <a:gd name="connsiteY879" fmla="*/ 2296809 h 3686004"/>
              <a:gd name="connsiteX880" fmla="*/ 338486 w 4041704"/>
              <a:gd name="connsiteY880" fmla="*/ 2287520 h 3686004"/>
              <a:gd name="connsiteX881" fmla="*/ 344964 w 4041704"/>
              <a:gd name="connsiteY881" fmla="*/ 2288518 h 3686004"/>
              <a:gd name="connsiteX882" fmla="*/ 345963 w 4041704"/>
              <a:gd name="connsiteY882" fmla="*/ 2282040 h 3686004"/>
              <a:gd name="connsiteX883" fmla="*/ 334886 w 4041704"/>
              <a:gd name="connsiteY883" fmla="*/ 2257174 h 3686004"/>
              <a:gd name="connsiteX884" fmla="*/ 328066 w 4041704"/>
              <a:gd name="connsiteY884" fmla="*/ 2256305 h 3686004"/>
              <a:gd name="connsiteX885" fmla="*/ 326915 w 4041704"/>
              <a:gd name="connsiteY885" fmla="*/ 2256930 h 3686004"/>
              <a:gd name="connsiteX886" fmla="*/ 316061 w 4041704"/>
              <a:gd name="connsiteY886" fmla="*/ 2254318 h 3686004"/>
              <a:gd name="connsiteX887" fmla="*/ 292711 w 4041704"/>
              <a:gd name="connsiteY887" fmla="*/ 2226086 h 3686004"/>
              <a:gd name="connsiteX888" fmla="*/ 293665 w 4041704"/>
              <a:gd name="connsiteY888" fmla="*/ 2222983 h 3686004"/>
              <a:gd name="connsiteX889" fmla="*/ 287973 w 4041704"/>
              <a:gd name="connsiteY889" fmla="*/ 2218310 h 3686004"/>
              <a:gd name="connsiteX890" fmla="*/ 268137 w 4041704"/>
              <a:gd name="connsiteY890" fmla="*/ 2222747 h 3686004"/>
              <a:gd name="connsiteX891" fmla="*/ 255699 w 4041704"/>
              <a:gd name="connsiteY891" fmla="*/ 2244103 h 3686004"/>
              <a:gd name="connsiteX892" fmla="*/ 246742 w 4041704"/>
              <a:gd name="connsiteY892" fmla="*/ 2251040 h 3686004"/>
              <a:gd name="connsiteX893" fmla="*/ 242837 w 4041704"/>
              <a:gd name="connsiteY893" fmla="*/ 2240980 h 3686004"/>
              <a:gd name="connsiteX894" fmla="*/ 244074 w 4041704"/>
              <a:gd name="connsiteY894" fmla="*/ 2202161 h 3686004"/>
              <a:gd name="connsiteX895" fmla="*/ 254872 w 4041704"/>
              <a:gd name="connsiteY895" fmla="*/ 2192209 h 3686004"/>
              <a:gd name="connsiteX896" fmla="*/ 272556 w 4041704"/>
              <a:gd name="connsiteY896" fmla="*/ 2180404 h 3686004"/>
              <a:gd name="connsiteX897" fmla="*/ 280288 w 4041704"/>
              <a:gd name="connsiteY897" fmla="*/ 2173876 h 3686004"/>
              <a:gd name="connsiteX898" fmla="*/ 280101 w 4041704"/>
              <a:gd name="connsiteY898" fmla="*/ 2172712 h 3686004"/>
              <a:gd name="connsiteX899" fmla="*/ 282418 w 4041704"/>
              <a:gd name="connsiteY899" fmla="*/ 2167586 h 3686004"/>
              <a:gd name="connsiteX900" fmla="*/ 284250 w 4041704"/>
              <a:gd name="connsiteY900" fmla="*/ 2163518 h 3686004"/>
              <a:gd name="connsiteX901" fmla="*/ 282733 w 4041704"/>
              <a:gd name="connsiteY901" fmla="*/ 2158286 h 3686004"/>
              <a:gd name="connsiteX902" fmla="*/ 277970 w 4041704"/>
              <a:gd name="connsiteY902" fmla="*/ 2159412 h 3686004"/>
              <a:gd name="connsiteX903" fmla="*/ 270762 w 4041704"/>
              <a:gd name="connsiteY903" fmla="*/ 2160837 h 3686004"/>
              <a:gd name="connsiteX904" fmla="*/ 269741 w 4041704"/>
              <a:gd name="connsiteY904" fmla="*/ 2152970 h 3686004"/>
              <a:gd name="connsiteX905" fmla="*/ 270486 w 4041704"/>
              <a:gd name="connsiteY905" fmla="*/ 2151396 h 3686004"/>
              <a:gd name="connsiteX906" fmla="*/ 264354 w 4041704"/>
              <a:gd name="connsiteY906" fmla="*/ 2140825 h 3686004"/>
              <a:gd name="connsiteX907" fmla="*/ 256578 w 4041704"/>
              <a:gd name="connsiteY907" fmla="*/ 2135115 h 3686004"/>
              <a:gd name="connsiteX908" fmla="*/ 256216 w 4041704"/>
              <a:gd name="connsiteY908" fmla="*/ 2132405 h 3686004"/>
              <a:gd name="connsiteX909" fmla="*/ 249309 w 4041704"/>
              <a:gd name="connsiteY909" fmla="*/ 2125651 h 3686004"/>
              <a:gd name="connsiteX910" fmla="*/ 241768 w 4041704"/>
              <a:gd name="connsiteY910" fmla="*/ 2122122 h 3686004"/>
              <a:gd name="connsiteX911" fmla="*/ 222886 w 4041704"/>
              <a:gd name="connsiteY911" fmla="*/ 2113166 h 3686004"/>
              <a:gd name="connsiteX912" fmla="*/ 202956 w 4041704"/>
              <a:gd name="connsiteY912" fmla="*/ 2113965 h 3686004"/>
              <a:gd name="connsiteX913" fmla="*/ 196020 w 4041704"/>
              <a:gd name="connsiteY913" fmla="*/ 2109455 h 3686004"/>
              <a:gd name="connsiteX914" fmla="*/ 189879 w 4041704"/>
              <a:gd name="connsiteY914" fmla="*/ 2093818 h 3686004"/>
              <a:gd name="connsiteX915" fmla="*/ 190909 w 4041704"/>
              <a:gd name="connsiteY915" fmla="*/ 2082560 h 3686004"/>
              <a:gd name="connsiteX916" fmla="*/ 176927 w 4041704"/>
              <a:gd name="connsiteY916" fmla="*/ 2076952 h 3686004"/>
              <a:gd name="connsiteX917" fmla="*/ 161150 w 4041704"/>
              <a:gd name="connsiteY917" fmla="*/ 2071832 h 3686004"/>
              <a:gd name="connsiteX918" fmla="*/ 156976 w 4041704"/>
              <a:gd name="connsiteY918" fmla="*/ 2051565 h 3686004"/>
              <a:gd name="connsiteX919" fmla="*/ 164190 w 4041704"/>
              <a:gd name="connsiteY919" fmla="*/ 2046515 h 3686004"/>
              <a:gd name="connsiteX920" fmla="*/ 176598 w 4041704"/>
              <a:gd name="connsiteY920" fmla="*/ 2017463 h 3686004"/>
              <a:gd name="connsiteX921" fmla="*/ 172362 w 4041704"/>
              <a:gd name="connsiteY921" fmla="*/ 1981804 h 3686004"/>
              <a:gd name="connsiteX922" fmla="*/ 157391 w 4041704"/>
              <a:gd name="connsiteY922" fmla="*/ 1971489 h 3686004"/>
              <a:gd name="connsiteX923" fmla="*/ 140371 w 4041704"/>
              <a:gd name="connsiteY923" fmla="*/ 1969374 h 3686004"/>
              <a:gd name="connsiteX924" fmla="*/ 147853 w 4041704"/>
              <a:gd name="connsiteY924" fmla="*/ 1939681 h 3686004"/>
              <a:gd name="connsiteX925" fmla="*/ 158285 w 4041704"/>
              <a:gd name="connsiteY925" fmla="*/ 1920645 h 3686004"/>
              <a:gd name="connsiteX926" fmla="*/ 160830 w 4041704"/>
              <a:gd name="connsiteY926" fmla="*/ 1915989 h 3686004"/>
              <a:gd name="connsiteX927" fmla="*/ 159493 w 4041704"/>
              <a:gd name="connsiteY927" fmla="*/ 1915963 h 3686004"/>
              <a:gd name="connsiteX928" fmla="*/ 153790 w 4041704"/>
              <a:gd name="connsiteY928" fmla="*/ 1913117 h 3686004"/>
              <a:gd name="connsiteX929" fmla="*/ 137462 w 4041704"/>
              <a:gd name="connsiteY929" fmla="*/ 1905516 h 3686004"/>
              <a:gd name="connsiteX930" fmla="*/ 133579 w 4041704"/>
              <a:gd name="connsiteY930" fmla="*/ 1899724 h 3686004"/>
              <a:gd name="connsiteX931" fmla="*/ 133105 w 4041704"/>
              <a:gd name="connsiteY931" fmla="*/ 1895728 h 3686004"/>
              <a:gd name="connsiteX932" fmla="*/ 129392 w 4041704"/>
              <a:gd name="connsiteY932" fmla="*/ 1898293 h 3686004"/>
              <a:gd name="connsiteX933" fmla="*/ 116047 w 4041704"/>
              <a:gd name="connsiteY933" fmla="*/ 1904919 h 3686004"/>
              <a:gd name="connsiteX934" fmla="*/ 112975 w 4041704"/>
              <a:gd name="connsiteY934" fmla="*/ 1904648 h 3686004"/>
              <a:gd name="connsiteX935" fmla="*/ 113239 w 4041704"/>
              <a:gd name="connsiteY935" fmla="*/ 1905442 h 3686004"/>
              <a:gd name="connsiteX936" fmla="*/ 109733 w 4041704"/>
              <a:gd name="connsiteY936" fmla="*/ 1907599 h 3686004"/>
              <a:gd name="connsiteX937" fmla="*/ 93271 w 4041704"/>
              <a:gd name="connsiteY937" fmla="*/ 1905341 h 3686004"/>
              <a:gd name="connsiteX938" fmla="*/ 78716 w 4041704"/>
              <a:gd name="connsiteY938" fmla="*/ 1908782 h 3686004"/>
              <a:gd name="connsiteX939" fmla="*/ 74146 w 4041704"/>
              <a:gd name="connsiteY939" fmla="*/ 1915454 h 3686004"/>
              <a:gd name="connsiteX940" fmla="*/ 71611 w 4041704"/>
              <a:gd name="connsiteY940" fmla="*/ 1917731 h 3686004"/>
              <a:gd name="connsiteX941" fmla="*/ 69334 w 4041704"/>
              <a:gd name="connsiteY941" fmla="*/ 1915194 h 3686004"/>
              <a:gd name="connsiteX942" fmla="*/ 62727 w 4041704"/>
              <a:gd name="connsiteY942" fmla="*/ 1910885 h 3686004"/>
              <a:gd name="connsiteX943" fmla="*/ 49191 w 4041704"/>
              <a:gd name="connsiteY943" fmla="*/ 1906817 h 3686004"/>
              <a:gd name="connsiteX944" fmla="*/ 42777 w 4041704"/>
              <a:gd name="connsiteY944" fmla="*/ 1908054 h 3686004"/>
              <a:gd name="connsiteX945" fmla="*/ 39043 w 4041704"/>
              <a:gd name="connsiteY945" fmla="*/ 1911174 h 3686004"/>
              <a:gd name="connsiteX946" fmla="*/ 35068 w 4041704"/>
              <a:gd name="connsiteY946" fmla="*/ 1907360 h 3686004"/>
              <a:gd name="connsiteX947" fmla="*/ 33663 w 4041704"/>
              <a:gd name="connsiteY947" fmla="*/ 1903778 h 3686004"/>
              <a:gd name="connsiteX948" fmla="*/ 21749 w 4041704"/>
              <a:gd name="connsiteY948" fmla="*/ 1901843 h 3686004"/>
              <a:gd name="connsiteX949" fmla="*/ 19945 w 4041704"/>
              <a:gd name="connsiteY949" fmla="*/ 1903668 h 3686004"/>
              <a:gd name="connsiteX950" fmla="*/ 15118 w 4041704"/>
              <a:gd name="connsiteY950" fmla="*/ 1904528 h 3686004"/>
              <a:gd name="connsiteX951" fmla="*/ 15175 w 4041704"/>
              <a:gd name="connsiteY951" fmla="*/ 1900043 h 3686004"/>
              <a:gd name="connsiteX952" fmla="*/ 17990 w 4041704"/>
              <a:gd name="connsiteY952" fmla="*/ 1896581 h 3686004"/>
              <a:gd name="connsiteX953" fmla="*/ 17531 w 4041704"/>
              <a:gd name="connsiteY953" fmla="*/ 1891099 h 3686004"/>
              <a:gd name="connsiteX954" fmla="*/ 9478 w 4041704"/>
              <a:gd name="connsiteY954" fmla="*/ 1875949 h 3686004"/>
              <a:gd name="connsiteX955" fmla="*/ 3397 w 4041704"/>
              <a:gd name="connsiteY955" fmla="*/ 1856139 h 3686004"/>
              <a:gd name="connsiteX956" fmla="*/ 4652 w 4041704"/>
              <a:gd name="connsiteY956" fmla="*/ 1850811 h 3686004"/>
              <a:gd name="connsiteX957" fmla="*/ 7981 w 4041704"/>
              <a:gd name="connsiteY957" fmla="*/ 1845163 h 3686004"/>
              <a:gd name="connsiteX958" fmla="*/ 7180 w 4041704"/>
              <a:gd name="connsiteY958" fmla="*/ 1842047 h 3686004"/>
              <a:gd name="connsiteX959" fmla="*/ 0 w 4041704"/>
              <a:gd name="connsiteY959" fmla="*/ 1830579 h 3686004"/>
              <a:gd name="connsiteX960" fmla="*/ 1735 w 4041704"/>
              <a:gd name="connsiteY960" fmla="*/ 1818053 h 3686004"/>
              <a:gd name="connsiteX961" fmla="*/ 16041 w 4041704"/>
              <a:gd name="connsiteY961" fmla="*/ 1801382 h 3686004"/>
              <a:gd name="connsiteX962" fmla="*/ 19907 w 4041704"/>
              <a:gd name="connsiteY962" fmla="*/ 1793107 h 3686004"/>
              <a:gd name="connsiteX963" fmla="*/ 27281 w 4041704"/>
              <a:gd name="connsiteY963" fmla="*/ 1778114 h 3686004"/>
              <a:gd name="connsiteX964" fmla="*/ 27243 w 4041704"/>
              <a:gd name="connsiteY964" fmla="*/ 1759781 h 3686004"/>
              <a:gd name="connsiteX965" fmla="*/ 55513 w 4041704"/>
              <a:gd name="connsiteY965" fmla="*/ 1749265 h 3686004"/>
              <a:gd name="connsiteX966" fmla="*/ 70592 w 4041704"/>
              <a:gd name="connsiteY966" fmla="*/ 1744880 h 3686004"/>
              <a:gd name="connsiteX967" fmla="*/ 96805 w 4041704"/>
              <a:gd name="connsiteY967" fmla="*/ 1731928 h 3686004"/>
              <a:gd name="connsiteX968" fmla="*/ 110075 w 4041704"/>
              <a:gd name="connsiteY968" fmla="*/ 1738252 h 3686004"/>
              <a:gd name="connsiteX969" fmla="*/ 121332 w 4041704"/>
              <a:gd name="connsiteY969" fmla="*/ 1736259 h 3686004"/>
              <a:gd name="connsiteX970" fmla="*/ 127329 w 4041704"/>
              <a:gd name="connsiteY970" fmla="*/ 1732239 h 3686004"/>
              <a:gd name="connsiteX971" fmla="*/ 133588 w 4041704"/>
              <a:gd name="connsiteY971" fmla="*/ 1727788 h 3686004"/>
              <a:gd name="connsiteX972" fmla="*/ 134144 w 4041704"/>
              <a:gd name="connsiteY972" fmla="*/ 1734624 h 3686004"/>
              <a:gd name="connsiteX973" fmla="*/ 133196 w 4041704"/>
              <a:gd name="connsiteY973" fmla="*/ 1745861 h 3686004"/>
              <a:gd name="connsiteX974" fmla="*/ 143265 w 4041704"/>
              <a:gd name="connsiteY974" fmla="*/ 1752593 h 3686004"/>
              <a:gd name="connsiteX975" fmla="*/ 152296 w 4041704"/>
              <a:gd name="connsiteY975" fmla="*/ 1747470 h 3686004"/>
              <a:gd name="connsiteX976" fmla="*/ 155718 w 4041704"/>
              <a:gd name="connsiteY976" fmla="*/ 1752512 h 3686004"/>
              <a:gd name="connsiteX977" fmla="*/ 161592 w 4041704"/>
              <a:gd name="connsiteY977" fmla="*/ 1776769 h 3686004"/>
              <a:gd name="connsiteX978" fmla="*/ 166956 w 4041704"/>
              <a:gd name="connsiteY978" fmla="*/ 1788310 h 3686004"/>
              <a:gd name="connsiteX979" fmla="*/ 166316 w 4041704"/>
              <a:gd name="connsiteY979" fmla="*/ 1794564 h 3686004"/>
              <a:gd name="connsiteX980" fmla="*/ 168319 w 4041704"/>
              <a:gd name="connsiteY980" fmla="*/ 1794045 h 3686004"/>
              <a:gd name="connsiteX981" fmla="*/ 174958 w 4041704"/>
              <a:gd name="connsiteY981" fmla="*/ 1788737 h 3686004"/>
              <a:gd name="connsiteX982" fmla="*/ 181371 w 4041704"/>
              <a:gd name="connsiteY982" fmla="*/ 1787500 h 3686004"/>
              <a:gd name="connsiteX983" fmla="*/ 198329 w 4041704"/>
              <a:gd name="connsiteY983" fmla="*/ 1792737 h 3686004"/>
              <a:gd name="connsiteX984" fmla="*/ 201544 w 4041704"/>
              <a:gd name="connsiteY984" fmla="*/ 1788737 h 3686004"/>
              <a:gd name="connsiteX985" fmla="*/ 221079 w 4041704"/>
              <a:gd name="connsiteY985" fmla="*/ 1766397 h 3686004"/>
              <a:gd name="connsiteX986" fmla="*/ 225545 w 4041704"/>
              <a:gd name="connsiteY986" fmla="*/ 1759079 h 3686004"/>
              <a:gd name="connsiteX987" fmla="*/ 226230 w 4041704"/>
              <a:gd name="connsiteY987" fmla="*/ 1748274 h 3686004"/>
              <a:gd name="connsiteX988" fmla="*/ 211965 w 4041704"/>
              <a:gd name="connsiteY988" fmla="*/ 1724214 h 3686004"/>
              <a:gd name="connsiteX989" fmla="*/ 210257 w 4041704"/>
              <a:gd name="connsiteY989" fmla="*/ 1709587 h 3686004"/>
              <a:gd name="connsiteX990" fmla="*/ 224023 w 4041704"/>
              <a:gd name="connsiteY990" fmla="*/ 1707353 h 3686004"/>
              <a:gd name="connsiteX991" fmla="*/ 242241 w 4041704"/>
              <a:gd name="connsiteY991" fmla="*/ 1711379 h 3686004"/>
              <a:gd name="connsiteX992" fmla="*/ 255293 w 4041704"/>
              <a:gd name="connsiteY992" fmla="*/ 1712253 h 3686004"/>
              <a:gd name="connsiteX993" fmla="*/ 264324 w 4041704"/>
              <a:gd name="connsiteY993" fmla="*/ 1707132 h 3686004"/>
              <a:gd name="connsiteX994" fmla="*/ 281407 w 4041704"/>
              <a:gd name="connsiteY994" fmla="*/ 1665575 h 3686004"/>
              <a:gd name="connsiteX995" fmla="*/ 295355 w 4041704"/>
              <a:gd name="connsiteY995" fmla="*/ 1650457 h 3686004"/>
              <a:gd name="connsiteX996" fmla="*/ 318183 w 4041704"/>
              <a:gd name="connsiteY996" fmla="*/ 1650798 h 3686004"/>
              <a:gd name="connsiteX997" fmla="*/ 336105 w 4041704"/>
              <a:gd name="connsiteY997" fmla="*/ 1612706 h 3686004"/>
              <a:gd name="connsiteX998" fmla="*/ 332244 w 4041704"/>
              <a:gd name="connsiteY998" fmla="*/ 1596765 h 3686004"/>
              <a:gd name="connsiteX999" fmla="*/ 345508 w 4041704"/>
              <a:gd name="connsiteY999" fmla="*/ 1592453 h 3686004"/>
              <a:gd name="connsiteX1000" fmla="*/ 372459 w 4041704"/>
              <a:gd name="connsiteY1000" fmla="*/ 1608304 h 3686004"/>
              <a:gd name="connsiteX1001" fmla="*/ 366520 w 4041704"/>
              <a:gd name="connsiteY1001" fmla="*/ 1592867 h 3686004"/>
              <a:gd name="connsiteX1002" fmla="*/ 362257 w 4041704"/>
              <a:gd name="connsiteY1002" fmla="*/ 1584360 h 3686004"/>
              <a:gd name="connsiteX1003" fmla="*/ 341471 w 4041704"/>
              <a:gd name="connsiteY1003" fmla="*/ 1565181 h 3686004"/>
              <a:gd name="connsiteX1004" fmla="*/ 324093 w 4041704"/>
              <a:gd name="connsiteY1004" fmla="*/ 1564622 h 3686004"/>
              <a:gd name="connsiteX1005" fmla="*/ 335369 w 4041704"/>
              <a:gd name="connsiteY1005" fmla="*/ 1524838 h 3686004"/>
              <a:gd name="connsiteX1006" fmla="*/ 346666 w 4041704"/>
              <a:gd name="connsiteY1006" fmla="*/ 1482115 h 3686004"/>
              <a:gd name="connsiteX1007" fmla="*/ 338449 w 4041704"/>
              <a:gd name="connsiteY1007" fmla="*/ 1458790 h 3686004"/>
              <a:gd name="connsiteX1008" fmla="*/ 315695 w 4041704"/>
              <a:gd name="connsiteY1008" fmla="*/ 1460266 h 3686004"/>
              <a:gd name="connsiteX1009" fmla="*/ 297610 w 4041704"/>
              <a:gd name="connsiteY1009" fmla="*/ 1473451 h 3686004"/>
              <a:gd name="connsiteX1010" fmla="*/ 259036 w 4041704"/>
              <a:gd name="connsiteY1010" fmla="*/ 1450509 h 3686004"/>
              <a:gd name="connsiteX1011" fmla="*/ 253178 w 4041704"/>
              <a:gd name="connsiteY1011" fmla="*/ 1447526 h 3686004"/>
              <a:gd name="connsiteX1012" fmla="*/ 255985 w 4041704"/>
              <a:gd name="connsiteY1012" fmla="*/ 1430337 h 3686004"/>
              <a:gd name="connsiteX1013" fmla="*/ 268401 w 4041704"/>
              <a:gd name="connsiteY1013" fmla="*/ 1411922 h 3686004"/>
              <a:gd name="connsiteX1014" fmla="*/ 304630 w 4041704"/>
              <a:gd name="connsiteY1014" fmla="*/ 1400946 h 3686004"/>
              <a:gd name="connsiteX1015" fmla="*/ 320032 w 4041704"/>
              <a:gd name="connsiteY1015" fmla="*/ 1411524 h 3686004"/>
              <a:gd name="connsiteX1016" fmla="*/ 331486 w 4041704"/>
              <a:gd name="connsiteY1016" fmla="*/ 1417921 h 3686004"/>
              <a:gd name="connsiteX1017" fmla="*/ 388646 w 4041704"/>
              <a:gd name="connsiteY1017" fmla="*/ 1394907 h 3686004"/>
              <a:gd name="connsiteX1018" fmla="*/ 399615 w 4041704"/>
              <a:gd name="connsiteY1018" fmla="*/ 1361433 h 3686004"/>
              <a:gd name="connsiteX1019" fmla="*/ 394231 w 4041704"/>
              <a:gd name="connsiteY1019" fmla="*/ 1352832 h 3686004"/>
              <a:gd name="connsiteX1020" fmla="*/ 408825 w 4041704"/>
              <a:gd name="connsiteY1020" fmla="*/ 1308576 h 3686004"/>
              <a:gd name="connsiteX1021" fmla="*/ 433980 w 4041704"/>
              <a:gd name="connsiteY1021" fmla="*/ 1286710 h 3686004"/>
              <a:gd name="connsiteX1022" fmla="*/ 475774 w 4041704"/>
              <a:gd name="connsiteY1022" fmla="*/ 1271450 h 3686004"/>
              <a:gd name="connsiteX1023" fmla="*/ 492912 w 4041704"/>
              <a:gd name="connsiteY1023" fmla="*/ 1269501 h 3686004"/>
              <a:gd name="connsiteX1024" fmla="*/ 466485 w 4041704"/>
              <a:gd name="connsiteY1024" fmla="*/ 1252791 h 3686004"/>
              <a:gd name="connsiteX1025" fmla="*/ 464596 w 4041704"/>
              <a:gd name="connsiteY1025" fmla="*/ 1251046 h 3686004"/>
              <a:gd name="connsiteX1026" fmla="*/ 464260 w 4041704"/>
              <a:gd name="connsiteY1026" fmla="*/ 1249660 h 3686004"/>
              <a:gd name="connsiteX1027" fmla="*/ 426403 w 4041704"/>
              <a:gd name="connsiteY1027" fmla="*/ 1164545 h 3686004"/>
              <a:gd name="connsiteX1028" fmla="*/ 424723 w 4041704"/>
              <a:gd name="connsiteY1028" fmla="*/ 1122763 h 3686004"/>
              <a:gd name="connsiteX1029" fmla="*/ 431810 w 4041704"/>
              <a:gd name="connsiteY1029" fmla="*/ 1076290 h 3686004"/>
              <a:gd name="connsiteX1030" fmla="*/ 432233 w 4041704"/>
              <a:gd name="connsiteY1030" fmla="*/ 1065915 h 3686004"/>
              <a:gd name="connsiteX1031" fmla="*/ 433350 w 4041704"/>
              <a:gd name="connsiteY1031" fmla="*/ 996308 h 3686004"/>
              <a:gd name="connsiteX1032" fmla="*/ 429489 w 4041704"/>
              <a:gd name="connsiteY1032" fmla="*/ 980368 h 3686004"/>
              <a:gd name="connsiteX1033" fmla="*/ 426913 w 4041704"/>
              <a:gd name="connsiteY1033" fmla="*/ 954578 h 3686004"/>
              <a:gd name="connsiteX1034" fmla="*/ 412104 w 4041704"/>
              <a:gd name="connsiteY1034" fmla="*/ 969171 h 3686004"/>
              <a:gd name="connsiteX1035" fmla="*/ 396826 w 4041704"/>
              <a:gd name="connsiteY1035" fmla="*/ 965166 h 3686004"/>
              <a:gd name="connsiteX1036" fmla="*/ 368670 w 4041704"/>
              <a:gd name="connsiteY1036" fmla="*/ 936766 h 3686004"/>
              <a:gd name="connsiteX1037" fmla="*/ 354173 w 4041704"/>
              <a:gd name="connsiteY1037" fmla="*/ 920835 h 3686004"/>
              <a:gd name="connsiteX1038" fmla="*/ 350867 w 4041704"/>
              <a:gd name="connsiteY1038" fmla="*/ 911730 h 3686004"/>
              <a:gd name="connsiteX1039" fmla="*/ 344649 w 4041704"/>
              <a:gd name="connsiteY1039" fmla="*/ 875449 h 3686004"/>
              <a:gd name="connsiteX1040" fmla="*/ 346207 w 4041704"/>
              <a:gd name="connsiteY1040" fmla="*/ 851592 h 3686004"/>
              <a:gd name="connsiteX1041" fmla="*/ 345076 w 4041704"/>
              <a:gd name="connsiteY1041" fmla="*/ 840860 h 3686004"/>
              <a:gd name="connsiteX1042" fmla="*/ 343163 w 4041704"/>
              <a:gd name="connsiteY1042" fmla="*/ 828988 h 368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041704" h="3686004">
                <a:moveTo>
                  <a:pt x="3386347" y="2411413"/>
                </a:moveTo>
                <a:lnTo>
                  <a:pt x="3386340" y="2411535"/>
                </a:lnTo>
                <a:lnTo>
                  <a:pt x="3386483" y="2411511"/>
                </a:lnTo>
                <a:close/>
                <a:moveTo>
                  <a:pt x="3362819" y="2194357"/>
                </a:moveTo>
                <a:cubicBezTo>
                  <a:pt x="3360830" y="2196729"/>
                  <a:pt x="3360305" y="2199199"/>
                  <a:pt x="3361204" y="2201156"/>
                </a:cubicBezTo>
                <a:lnTo>
                  <a:pt x="3365647" y="2203538"/>
                </a:lnTo>
                <a:lnTo>
                  <a:pt x="3367414" y="2187828"/>
                </a:lnTo>
                <a:lnTo>
                  <a:pt x="3369533" y="2184367"/>
                </a:lnTo>
                <a:close/>
                <a:moveTo>
                  <a:pt x="3369683" y="2161469"/>
                </a:moveTo>
                <a:lnTo>
                  <a:pt x="3378698" y="2161125"/>
                </a:lnTo>
                <a:cubicBezTo>
                  <a:pt x="3380316" y="2161515"/>
                  <a:pt x="3381480" y="2162439"/>
                  <a:pt x="3381834" y="2164342"/>
                </a:cubicBezTo>
                <a:lnTo>
                  <a:pt x="3381252" y="2167406"/>
                </a:lnTo>
                <a:lnTo>
                  <a:pt x="3393725" y="2151948"/>
                </a:lnTo>
                <a:cubicBezTo>
                  <a:pt x="3395106" y="2150016"/>
                  <a:pt x="3397011" y="2148168"/>
                  <a:pt x="3398392" y="2146236"/>
                </a:cubicBezTo>
                <a:cubicBezTo>
                  <a:pt x="3395687" y="2146345"/>
                  <a:pt x="3394306" y="2148277"/>
                  <a:pt x="3392043" y="2148993"/>
                </a:cubicBezTo>
                <a:close/>
                <a:moveTo>
                  <a:pt x="3355458" y="2155683"/>
                </a:moveTo>
                <a:lnTo>
                  <a:pt x="3355439" y="2156097"/>
                </a:lnTo>
                <a:cubicBezTo>
                  <a:pt x="3356073" y="2158885"/>
                  <a:pt x="3356602" y="2162329"/>
                  <a:pt x="3358079" y="2164040"/>
                </a:cubicBezTo>
                <a:lnTo>
                  <a:pt x="3362945" y="2162609"/>
                </a:lnTo>
                <a:lnTo>
                  <a:pt x="3362474" y="2162586"/>
                </a:lnTo>
                <a:close/>
                <a:moveTo>
                  <a:pt x="3340275" y="2163884"/>
                </a:moveTo>
                <a:lnTo>
                  <a:pt x="3339342" y="2166886"/>
                </a:lnTo>
                <a:lnTo>
                  <a:pt x="3339875" y="2166130"/>
                </a:lnTo>
                <a:close/>
                <a:moveTo>
                  <a:pt x="3552686" y="1785302"/>
                </a:moveTo>
                <a:lnTo>
                  <a:pt x="3552595" y="1785639"/>
                </a:lnTo>
                <a:lnTo>
                  <a:pt x="3553346" y="1786264"/>
                </a:lnTo>
                <a:close/>
                <a:moveTo>
                  <a:pt x="3376296" y="1583151"/>
                </a:moveTo>
                <a:lnTo>
                  <a:pt x="3375997" y="1583729"/>
                </a:lnTo>
                <a:lnTo>
                  <a:pt x="3377264" y="1583840"/>
                </a:lnTo>
                <a:lnTo>
                  <a:pt x="3381205" y="1582227"/>
                </a:lnTo>
                <a:close/>
                <a:moveTo>
                  <a:pt x="3320681" y="1573903"/>
                </a:moveTo>
                <a:lnTo>
                  <a:pt x="3321545" y="1574218"/>
                </a:lnTo>
                <a:lnTo>
                  <a:pt x="3321319" y="1573906"/>
                </a:lnTo>
                <a:close/>
                <a:moveTo>
                  <a:pt x="3273764" y="1356808"/>
                </a:moveTo>
                <a:lnTo>
                  <a:pt x="3271648" y="1370709"/>
                </a:lnTo>
                <a:cubicBezTo>
                  <a:pt x="3271978" y="1375263"/>
                  <a:pt x="3273039" y="1379642"/>
                  <a:pt x="3273370" y="1384198"/>
                </a:cubicBezTo>
                <a:cubicBezTo>
                  <a:pt x="3273877" y="1389483"/>
                  <a:pt x="3272980" y="1393756"/>
                  <a:pt x="3270646" y="1397074"/>
                </a:cubicBezTo>
                <a:lnTo>
                  <a:pt x="3268575" y="1398376"/>
                </a:lnTo>
                <a:lnTo>
                  <a:pt x="3299781" y="1403318"/>
                </a:lnTo>
                <a:lnTo>
                  <a:pt x="3292105" y="1393842"/>
                </a:lnTo>
                <a:cubicBezTo>
                  <a:pt x="3289620" y="1385174"/>
                  <a:pt x="3285580" y="1377268"/>
                  <a:pt x="3281163" y="1369598"/>
                </a:cubicBezTo>
                <a:close/>
                <a:moveTo>
                  <a:pt x="2942540" y="460381"/>
                </a:moveTo>
                <a:lnTo>
                  <a:pt x="2943393" y="463167"/>
                </a:lnTo>
                <a:cubicBezTo>
                  <a:pt x="2943843" y="467018"/>
                  <a:pt x="2943651" y="471410"/>
                  <a:pt x="2946045" y="474113"/>
                </a:cubicBezTo>
                <a:cubicBezTo>
                  <a:pt x="2957054" y="487671"/>
                  <a:pt x="2962515" y="487893"/>
                  <a:pt x="2974889" y="476785"/>
                </a:cubicBezTo>
                <a:lnTo>
                  <a:pt x="2975278" y="476498"/>
                </a:lnTo>
                <a:lnTo>
                  <a:pt x="2980094" y="461238"/>
                </a:lnTo>
                <a:cubicBezTo>
                  <a:pt x="2980716" y="455632"/>
                  <a:pt x="2980246" y="449903"/>
                  <a:pt x="2978625" y="444405"/>
                </a:cubicBezTo>
                <a:lnTo>
                  <a:pt x="2976516" y="441086"/>
                </a:lnTo>
                <a:lnTo>
                  <a:pt x="2971944" y="444037"/>
                </a:lnTo>
                <a:cubicBezTo>
                  <a:pt x="2964043" y="447549"/>
                  <a:pt x="2955780" y="450208"/>
                  <a:pt x="2947692" y="453174"/>
                </a:cubicBezTo>
                <a:close/>
                <a:moveTo>
                  <a:pt x="931457" y="2960614"/>
                </a:moveTo>
                <a:lnTo>
                  <a:pt x="932617" y="2960737"/>
                </a:lnTo>
                <a:lnTo>
                  <a:pt x="932419" y="2960450"/>
                </a:lnTo>
                <a:close/>
                <a:moveTo>
                  <a:pt x="731853" y="2718061"/>
                </a:moveTo>
                <a:lnTo>
                  <a:pt x="741742" y="2737711"/>
                </a:lnTo>
                <a:cubicBezTo>
                  <a:pt x="744870" y="2750390"/>
                  <a:pt x="761291" y="2747562"/>
                  <a:pt x="767713" y="2756738"/>
                </a:cubicBezTo>
                <a:lnTo>
                  <a:pt x="778286" y="2745315"/>
                </a:lnTo>
                <a:lnTo>
                  <a:pt x="777750" y="2745207"/>
                </a:lnTo>
                <a:cubicBezTo>
                  <a:pt x="774197" y="2743512"/>
                  <a:pt x="771129" y="2740930"/>
                  <a:pt x="768222" y="2737381"/>
                </a:cubicBezTo>
                <a:cubicBezTo>
                  <a:pt x="762410" y="2730924"/>
                  <a:pt x="757243" y="2723824"/>
                  <a:pt x="748847" y="2719950"/>
                </a:cubicBezTo>
                <a:cubicBezTo>
                  <a:pt x="744326" y="2718014"/>
                  <a:pt x="740128" y="2716723"/>
                  <a:pt x="735849" y="2716722"/>
                </a:cubicBezTo>
                <a:close/>
                <a:moveTo>
                  <a:pt x="1246175" y="310765"/>
                </a:moveTo>
                <a:lnTo>
                  <a:pt x="1255291" y="304099"/>
                </a:lnTo>
                <a:lnTo>
                  <a:pt x="1253742" y="306184"/>
                </a:lnTo>
                <a:cubicBezTo>
                  <a:pt x="1251717" y="308669"/>
                  <a:pt x="1249600" y="310251"/>
                  <a:pt x="1247181" y="310884"/>
                </a:cubicBezTo>
                <a:close/>
                <a:moveTo>
                  <a:pt x="783421" y="946304"/>
                </a:moveTo>
                <a:cubicBezTo>
                  <a:pt x="782304" y="948533"/>
                  <a:pt x="782114" y="950920"/>
                  <a:pt x="784179" y="953359"/>
                </a:cubicBezTo>
                <a:lnTo>
                  <a:pt x="784245" y="953368"/>
                </a:lnTo>
                <a:lnTo>
                  <a:pt x="784830" y="944504"/>
                </a:lnTo>
                <a:close/>
                <a:moveTo>
                  <a:pt x="658370" y="913024"/>
                </a:moveTo>
                <a:lnTo>
                  <a:pt x="652593" y="931066"/>
                </a:lnTo>
                <a:lnTo>
                  <a:pt x="659391" y="930691"/>
                </a:lnTo>
                <a:cubicBezTo>
                  <a:pt x="663107" y="930780"/>
                  <a:pt x="666835" y="930339"/>
                  <a:pt x="668518" y="926662"/>
                </a:cubicBezTo>
                <a:cubicBezTo>
                  <a:pt x="670200" y="922985"/>
                  <a:pt x="666523" y="921303"/>
                  <a:pt x="664451" y="919128"/>
                </a:cubicBezTo>
                <a:close/>
                <a:moveTo>
                  <a:pt x="343163" y="828988"/>
                </a:moveTo>
                <a:cubicBezTo>
                  <a:pt x="344299" y="825916"/>
                  <a:pt x="347538" y="823755"/>
                  <a:pt x="353858" y="822591"/>
                </a:cubicBezTo>
                <a:cubicBezTo>
                  <a:pt x="363992" y="820505"/>
                  <a:pt x="366231" y="810057"/>
                  <a:pt x="368544" y="801426"/>
                </a:cubicBezTo>
                <a:cubicBezTo>
                  <a:pt x="373619" y="781486"/>
                  <a:pt x="373619" y="781486"/>
                  <a:pt x="393106" y="789240"/>
                </a:cubicBezTo>
                <a:cubicBezTo>
                  <a:pt x="395259" y="790553"/>
                  <a:pt x="397243" y="791173"/>
                  <a:pt x="399658" y="792057"/>
                </a:cubicBezTo>
                <a:cubicBezTo>
                  <a:pt x="410011" y="795418"/>
                  <a:pt x="418233" y="794528"/>
                  <a:pt x="419801" y="781308"/>
                </a:cubicBezTo>
                <a:cubicBezTo>
                  <a:pt x="419318" y="776289"/>
                  <a:pt x="422353" y="775186"/>
                  <a:pt x="425891" y="776165"/>
                </a:cubicBezTo>
                <a:cubicBezTo>
                  <a:pt x="430553" y="777237"/>
                  <a:pt x="435646" y="778570"/>
                  <a:pt x="439258" y="781365"/>
                </a:cubicBezTo>
                <a:cubicBezTo>
                  <a:pt x="446911" y="787216"/>
                  <a:pt x="454418" y="789433"/>
                  <a:pt x="463187" y="784741"/>
                </a:cubicBezTo>
                <a:cubicBezTo>
                  <a:pt x="468133" y="782442"/>
                  <a:pt x="472701" y="784638"/>
                  <a:pt x="477100" y="786141"/>
                </a:cubicBezTo>
                <a:cubicBezTo>
                  <a:pt x="485718" y="802029"/>
                  <a:pt x="479401" y="825938"/>
                  <a:pt x="501304" y="834574"/>
                </a:cubicBezTo>
                <a:cubicBezTo>
                  <a:pt x="506564" y="836602"/>
                  <a:pt x="506142" y="846977"/>
                  <a:pt x="514648" y="842715"/>
                </a:cubicBezTo>
                <a:cubicBezTo>
                  <a:pt x="532470" y="829961"/>
                  <a:pt x="532207" y="830391"/>
                  <a:pt x="552271" y="842041"/>
                </a:cubicBezTo>
                <a:cubicBezTo>
                  <a:pt x="557867" y="845455"/>
                  <a:pt x="562318" y="851714"/>
                  <a:pt x="570635" y="849700"/>
                </a:cubicBezTo>
                <a:cubicBezTo>
                  <a:pt x="576851" y="851128"/>
                  <a:pt x="582089" y="856097"/>
                  <a:pt x="588778" y="851910"/>
                </a:cubicBezTo>
                <a:cubicBezTo>
                  <a:pt x="599342" y="850085"/>
                  <a:pt x="608141" y="853089"/>
                  <a:pt x="615963" y="859632"/>
                </a:cubicBezTo>
                <a:cubicBezTo>
                  <a:pt x="616132" y="860326"/>
                  <a:pt x="616132" y="860326"/>
                  <a:pt x="616299" y="861019"/>
                </a:cubicBezTo>
                <a:cubicBezTo>
                  <a:pt x="625013" y="863678"/>
                  <a:pt x="630713" y="861838"/>
                  <a:pt x="634797" y="857685"/>
                </a:cubicBezTo>
                <a:lnTo>
                  <a:pt x="637257" y="852876"/>
                </a:lnTo>
                <a:lnTo>
                  <a:pt x="644105" y="816137"/>
                </a:lnTo>
                <a:cubicBezTo>
                  <a:pt x="645642" y="796524"/>
                  <a:pt x="650484" y="793986"/>
                  <a:pt x="669424" y="801349"/>
                </a:cubicBezTo>
                <a:cubicBezTo>
                  <a:pt x="671489" y="803788"/>
                  <a:pt x="671824" y="806452"/>
                  <a:pt x="671560" y="809100"/>
                </a:cubicBezTo>
                <a:lnTo>
                  <a:pt x="670812" y="813063"/>
                </a:lnTo>
                <a:lnTo>
                  <a:pt x="675492" y="817242"/>
                </a:lnTo>
                <a:cubicBezTo>
                  <a:pt x="676510" y="819931"/>
                  <a:pt x="677284" y="823504"/>
                  <a:pt x="679761" y="827674"/>
                </a:cubicBezTo>
                <a:cubicBezTo>
                  <a:pt x="679644" y="831737"/>
                  <a:pt x="677806" y="834751"/>
                  <a:pt x="674844" y="837668"/>
                </a:cubicBezTo>
                <a:lnTo>
                  <a:pt x="667970" y="841657"/>
                </a:lnTo>
                <a:lnTo>
                  <a:pt x="668977" y="847276"/>
                </a:lnTo>
                <a:cubicBezTo>
                  <a:pt x="672471" y="856522"/>
                  <a:pt x="679049" y="864515"/>
                  <a:pt x="686345" y="870267"/>
                </a:cubicBezTo>
                <a:cubicBezTo>
                  <a:pt x="689983" y="873542"/>
                  <a:pt x="695784" y="875276"/>
                  <a:pt x="696716" y="880609"/>
                </a:cubicBezTo>
                <a:cubicBezTo>
                  <a:pt x="697688" y="884350"/>
                  <a:pt x="697701" y="883819"/>
                  <a:pt x="699358" y="881204"/>
                </a:cubicBezTo>
                <a:cubicBezTo>
                  <a:pt x="700470" y="879107"/>
                  <a:pt x="702632" y="877566"/>
                  <a:pt x="704199" y="878665"/>
                </a:cubicBezTo>
                <a:cubicBezTo>
                  <a:pt x="719968" y="885420"/>
                  <a:pt x="727694" y="873392"/>
                  <a:pt x="736405" y="864574"/>
                </a:cubicBezTo>
                <a:cubicBezTo>
                  <a:pt x="739123" y="861985"/>
                  <a:pt x="742384" y="858877"/>
                  <a:pt x="746126" y="857906"/>
                </a:cubicBezTo>
                <a:cubicBezTo>
                  <a:pt x="751990" y="856985"/>
                  <a:pt x="757791" y="858718"/>
                  <a:pt x="759772" y="864608"/>
                </a:cubicBezTo>
                <a:cubicBezTo>
                  <a:pt x="767194" y="887094"/>
                  <a:pt x="788866" y="891336"/>
                  <a:pt x="806189" y="899721"/>
                </a:cubicBezTo>
                <a:cubicBezTo>
                  <a:pt x="807257" y="899482"/>
                  <a:pt x="808988" y="899258"/>
                  <a:pt x="810502" y="899825"/>
                </a:cubicBezTo>
                <a:lnTo>
                  <a:pt x="812660" y="903314"/>
                </a:lnTo>
                <a:lnTo>
                  <a:pt x="817662" y="897914"/>
                </a:lnTo>
                <a:lnTo>
                  <a:pt x="813177" y="889446"/>
                </a:lnTo>
                <a:cubicBezTo>
                  <a:pt x="809797" y="878880"/>
                  <a:pt x="804682" y="876043"/>
                  <a:pt x="794007" y="878389"/>
                </a:cubicBezTo>
                <a:cubicBezTo>
                  <a:pt x="792575" y="878743"/>
                  <a:pt x="791391" y="879494"/>
                  <a:pt x="789170" y="880349"/>
                </a:cubicBezTo>
                <a:cubicBezTo>
                  <a:pt x="788722" y="871793"/>
                  <a:pt x="793888" y="866862"/>
                  <a:pt x="797766" y="861641"/>
                </a:cubicBezTo>
                <a:cubicBezTo>
                  <a:pt x="802577" y="855277"/>
                  <a:pt x="805062" y="848730"/>
                  <a:pt x="802787" y="840778"/>
                </a:cubicBezTo>
                <a:cubicBezTo>
                  <a:pt x="801761" y="834799"/>
                  <a:pt x="798723" y="831751"/>
                  <a:pt x="792348" y="833029"/>
                </a:cubicBezTo>
                <a:cubicBezTo>
                  <a:pt x="785577" y="834558"/>
                  <a:pt x="780279" y="834048"/>
                  <a:pt x="776427" y="827097"/>
                </a:cubicBezTo>
                <a:cubicBezTo>
                  <a:pt x="772429" y="820789"/>
                  <a:pt x="776662" y="817002"/>
                  <a:pt x="780645" y="812820"/>
                </a:cubicBezTo>
                <a:cubicBezTo>
                  <a:pt x="781973" y="811426"/>
                  <a:pt x="784734" y="809677"/>
                  <a:pt x="782590" y="807168"/>
                </a:cubicBezTo>
                <a:cubicBezTo>
                  <a:pt x="780592" y="804014"/>
                  <a:pt x="776767" y="801466"/>
                  <a:pt x="773112" y="802676"/>
                </a:cubicBezTo>
                <a:cubicBezTo>
                  <a:pt x="762935" y="805811"/>
                  <a:pt x="760228" y="799792"/>
                  <a:pt x="757703" y="791447"/>
                </a:cubicBezTo>
                <a:cubicBezTo>
                  <a:pt x="753325" y="779304"/>
                  <a:pt x="746185" y="768911"/>
                  <a:pt x="736284" y="760268"/>
                </a:cubicBezTo>
                <a:cubicBezTo>
                  <a:pt x="733498" y="757614"/>
                  <a:pt x="731354" y="755104"/>
                  <a:pt x="731578" y="751096"/>
                </a:cubicBezTo>
                <a:cubicBezTo>
                  <a:pt x="731708" y="739963"/>
                  <a:pt x="729722" y="730724"/>
                  <a:pt x="718061" y="725407"/>
                </a:cubicBezTo>
                <a:cubicBezTo>
                  <a:pt x="713840" y="723109"/>
                  <a:pt x="716535" y="718638"/>
                  <a:pt x="719151" y="717533"/>
                </a:cubicBezTo>
                <a:cubicBezTo>
                  <a:pt x="733915" y="712044"/>
                  <a:pt x="734006" y="702593"/>
                  <a:pt x="727549" y="690662"/>
                </a:cubicBezTo>
                <a:cubicBezTo>
                  <a:pt x="726695" y="688442"/>
                  <a:pt x="727273" y="685864"/>
                  <a:pt x="727207" y="683143"/>
                </a:cubicBezTo>
                <a:cubicBezTo>
                  <a:pt x="726773" y="668502"/>
                  <a:pt x="727062" y="667214"/>
                  <a:pt x="741036" y="662224"/>
                </a:cubicBezTo>
                <a:cubicBezTo>
                  <a:pt x="748740" y="659553"/>
                  <a:pt x="752579" y="656015"/>
                  <a:pt x="751237" y="646919"/>
                </a:cubicBezTo>
                <a:cubicBezTo>
                  <a:pt x="750356" y="640296"/>
                  <a:pt x="751697" y="632816"/>
                  <a:pt x="757507" y="628028"/>
                </a:cubicBezTo>
                <a:cubicBezTo>
                  <a:pt x="762923" y="623491"/>
                  <a:pt x="760819" y="619299"/>
                  <a:pt x="758071" y="614963"/>
                </a:cubicBezTo>
                <a:cubicBezTo>
                  <a:pt x="755323" y="610627"/>
                  <a:pt x="752430" y="606935"/>
                  <a:pt x="752943" y="601638"/>
                </a:cubicBezTo>
                <a:cubicBezTo>
                  <a:pt x="753166" y="597628"/>
                  <a:pt x="749945" y="596908"/>
                  <a:pt x="747224" y="596975"/>
                </a:cubicBezTo>
                <a:cubicBezTo>
                  <a:pt x="743319" y="597791"/>
                  <a:pt x="740059" y="598753"/>
                  <a:pt x="736654" y="600358"/>
                </a:cubicBezTo>
                <a:cubicBezTo>
                  <a:pt x="724651" y="604097"/>
                  <a:pt x="723757" y="603559"/>
                  <a:pt x="722350" y="591743"/>
                </a:cubicBezTo>
                <a:cubicBezTo>
                  <a:pt x="721325" y="585763"/>
                  <a:pt x="721981" y="579822"/>
                  <a:pt x="721599" y="573987"/>
                </a:cubicBezTo>
                <a:cubicBezTo>
                  <a:pt x="721506" y="566862"/>
                  <a:pt x="721414" y="559738"/>
                  <a:pt x="732116" y="561796"/>
                </a:cubicBezTo>
                <a:cubicBezTo>
                  <a:pt x="735732" y="562268"/>
                  <a:pt x="738136" y="559086"/>
                  <a:pt x="736677" y="555038"/>
                </a:cubicBezTo>
                <a:cubicBezTo>
                  <a:pt x="735112" y="549952"/>
                  <a:pt x="733691" y="544222"/>
                  <a:pt x="725922" y="544173"/>
                </a:cubicBezTo>
                <a:cubicBezTo>
                  <a:pt x="725528" y="544423"/>
                  <a:pt x="725134" y="544673"/>
                  <a:pt x="724095" y="544779"/>
                </a:cubicBezTo>
                <a:cubicBezTo>
                  <a:pt x="720190" y="545596"/>
                  <a:pt x="716418" y="551855"/>
                  <a:pt x="711882" y="546442"/>
                </a:cubicBezTo>
                <a:cubicBezTo>
                  <a:pt x="707596" y="541422"/>
                  <a:pt x="705925" y="535298"/>
                  <a:pt x="706478" y="528319"/>
                </a:cubicBezTo>
                <a:cubicBezTo>
                  <a:pt x="707383" y="522772"/>
                  <a:pt x="710223" y="517658"/>
                  <a:pt x="713562" y="513331"/>
                </a:cubicBezTo>
                <a:cubicBezTo>
                  <a:pt x="716362" y="509899"/>
                  <a:pt x="719123" y="508150"/>
                  <a:pt x="722515" y="512630"/>
                </a:cubicBezTo>
                <a:cubicBezTo>
                  <a:pt x="723908" y="513956"/>
                  <a:pt x="725697" y="515034"/>
                  <a:pt x="727274" y="514033"/>
                </a:cubicBezTo>
                <a:cubicBezTo>
                  <a:pt x="730035" y="512284"/>
                  <a:pt x="729180" y="510063"/>
                  <a:pt x="728181" y="508486"/>
                </a:cubicBezTo>
                <a:cubicBezTo>
                  <a:pt x="726577" y="505083"/>
                  <a:pt x="724827" y="502324"/>
                  <a:pt x="723473" y="499314"/>
                </a:cubicBezTo>
                <a:cubicBezTo>
                  <a:pt x="718661" y="489104"/>
                  <a:pt x="722724" y="481557"/>
                  <a:pt x="733648" y="479606"/>
                </a:cubicBezTo>
                <a:cubicBezTo>
                  <a:pt x="735081" y="479251"/>
                  <a:pt x="736119" y="479145"/>
                  <a:pt x="737158" y="479038"/>
                </a:cubicBezTo>
                <a:cubicBezTo>
                  <a:pt x="754024" y="477743"/>
                  <a:pt x="755747" y="476098"/>
                  <a:pt x="753169" y="458948"/>
                </a:cubicBezTo>
                <a:cubicBezTo>
                  <a:pt x="752288" y="452323"/>
                  <a:pt x="753300" y="447814"/>
                  <a:pt x="759715" y="444853"/>
                </a:cubicBezTo>
                <a:cubicBezTo>
                  <a:pt x="762331" y="443748"/>
                  <a:pt x="764053" y="442104"/>
                  <a:pt x="765776" y="440460"/>
                </a:cubicBezTo>
                <a:cubicBezTo>
                  <a:pt x="777357" y="432567"/>
                  <a:pt x="783680" y="422483"/>
                  <a:pt x="778198" y="407724"/>
                </a:cubicBezTo>
                <a:cubicBezTo>
                  <a:pt x="776382" y="402244"/>
                  <a:pt x="775357" y="396265"/>
                  <a:pt x="776014" y="390323"/>
                </a:cubicBezTo>
                <a:cubicBezTo>
                  <a:pt x="776237" y="386314"/>
                  <a:pt x="778392" y="382738"/>
                  <a:pt x="782297" y="381921"/>
                </a:cubicBezTo>
                <a:cubicBezTo>
                  <a:pt x="786990" y="380605"/>
                  <a:pt x="787661" y="385151"/>
                  <a:pt x="789015" y="388160"/>
                </a:cubicBezTo>
                <a:cubicBezTo>
                  <a:pt x="798429" y="406505"/>
                  <a:pt x="798429" y="406505"/>
                  <a:pt x="812745" y="392459"/>
                </a:cubicBezTo>
                <a:cubicBezTo>
                  <a:pt x="817912" y="387528"/>
                  <a:pt x="823183" y="383635"/>
                  <a:pt x="829848" y="381068"/>
                </a:cubicBezTo>
                <a:cubicBezTo>
                  <a:pt x="836764" y="378895"/>
                  <a:pt x="842246" y="377078"/>
                  <a:pt x="849359" y="383069"/>
                </a:cubicBezTo>
                <a:cubicBezTo>
                  <a:pt x="860047" y="391212"/>
                  <a:pt x="877033" y="384868"/>
                  <a:pt x="885906" y="370957"/>
                </a:cubicBezTo>
                <a:cubicBezTo>
                  <a:pt x="887379" y="368919"/>
                  <a:pt x="888207" y="366736"/>
                  <a:pt x="889824" y="364054"/>
                </a:cubicBezTo>
                <a:cubicBezTo>
                  <a:pt x="897146" y="372121"/>
                  <a:pt x="904759" y="378899"/>
                  <a:pt x="916328" y="377092"/>
                </a:cubicBezTo>
                <a:cubicBezTo>
                  <a:pt x="926858" y="375392"/>
                  <a:pt x="933497" y="368421"/>
                  <a:pt x="940780" y="361596"/>
                </a:cubicBezTo>
                <a:cubicBezTo>
                  <a:pt x="943067" y="363461"/>
                  <a:pt x="941989" y="365249"/>
                  <a:pt x="941950" y="366932"/>
                </a:cubicBezTo>
                <a:cubicBezTo>
                  <a:pt x="939559" y="380603"/>
                  <a:pt x="948959" y="388458"/>
                  <a:pt x="962645" y="384757"/>
                </a:cubicBezTo>
                <a:cubicBezTo>
                  <a:pt x="976724" y="380807"/>
                  <a:pt x="976724" y="380807"/>
                  <a:pt x="980276" y="395131"/>
                </a:cubicBezTo>
                <a:cubicBezTo>
                  <a:pt x="982760" y="405159"/>
                  <a:pt x="992989" y="410831"/>
                  <a:pt x="1002415" y="406516"/>
                </a:cubicBezTo>
                <a:cubicBezTo>
                  <a:pt x="1007253" y="404555"/>
                  <a:pt x="1005150" y="400363"/>
                  <a:pt x="1004189" y="397105"/>
                </a:cubicBezTo>
                <a:cubicBezTo>
                  <a:pt x="1002374" y="391624"/>
                  <a:pt x="999666" y="385605"/>
                  <a:pt x="1004583" y="380280"/>
                </a:cubicBezTo>
                <a:cubicBezTo>
                  <a:pt x="1008026" y="376992"/>
                  <a:pt x="1010538" y="374847"/>
                  <a:pt x="1012707" y="381760"/>
                </a:cubicBezTo>
                <a:cubicBezTo>
                  <a:pt x="1018651" y="398989"/>
                  <a:pt x="1025842" y="401614"/>
                  <a:pt x="1041579" y="393299"/>
                </a:cubicBezTo>
                <a:cubicBezTo>
                  <a:pt x="1061509" y="382878"/>
                  <a:pt x="1081925" y="379332"/>
                  <a:pt x="1103867" y="382553"/>
                </a:cubicBezTo>
                <a:cubicBezTo>
                  <a:pt x="1114963" y="384362"/>
                  <a:pt x="1125704" y="384737"/>
                  <a:pt x="1136774" y="382141"/>
                </a:cubicBezTo>
                <a:cubicBezTo>
                  <a:pt x="1142505" y="380720"/>
                  <a:pt x="1146844" y="377970"/>
                  <a:pt x="1148539" y="371922"/>
                </a:cubicBezTo>
                <a:cubicBezTo>
                  <a:pt x="1150090" y="366520"/>
                  <a:pt x="1153179" y="361799"/>
                  <a:pt x="1159621" y="363242"/>
                </a:cubicBezTo>
                <a:cubicBezTo>
                  <a:pt x="1166313" y="365079"/>
                  <a:pt x="1163973" y="370982"/>
                  <a:pt x="1163106" y="374845"/>
                </a:cubicBezTo>
                <a:cubicBezTo>
                  <a:pt x="1160937" y="384508"/>
                  <a:pt x="1164040" y="390277"/>
                  <a:pt x="1171548" y="396017"/>
                </a:cubicBezTo>
                <a:lnTo>
                  <a:pt x="1205445" y="430538"/>
                </a:lnTo>
                <a:lnTo>
                  <a:pt x="1209429" y="430483"/>
                </a:lnTo>
                <a:cubicBezTo>
                  <a:pt x="1220377" y="428161"/>
                  <a:pt x="1229919" y="421631"/>
                  <a:pt x="1231275" y="411649"/>
                </a:cubicBezTo>
                <a:cubicBezTo>
                  <a:pt x="1234740" y="388327"/>
                  <a:pt x="1248678" y="383810"/>
                  <a:pt x="1268141" y="383471"/>
                </a:cubicBezTo>
                <a:cubicBezTo>
                  <a:pt x="1271189" y="382978"/>
                  <a:pt x="1274112" y="383046"/>
                  <a:pt x="1277159" y="382553"/>
                </a:cubicBezTo>
                <a:cubicBezTo>
                  <a:pt x="1290217" y="381954"/>
                  <a:pt x="1291029" y="380960"/>
                  <a:pt x="1287384" y="368388"/>
                </a:cubicBezTo>
                <a:cubicBezTo>
                  <a:pt x="1283923" y="357620"/>
                  <a:pt x="1277724" y="348589"/>
                  <a:pt x="1270278" y="339867"/>
                </a:cubicBezTo>
                <a:cubicBezTo>
                  <a:pt x="1265564" y="334695"/>
                  <a:pt x="1264078" y="330837"/>
                  <a:pt x="1268506" y="324188"/>
                </a:cubicBezTo>
                <a:cubicBezTo>
                  <a:pt x="1272124" y="318534"/>
                  <a:pt x="1274189" y="311943"/>
                  <a:pt x="1276253" y="305352"/>
                </a:cubicBezTo>
                <a:cubicBezTo>
                  <a:pt x="1277817" y="301001"/>
                  <a:pt x="1276458" y="296581"/>
                  <a:pt x="1272233" y="294460"/>
                </a:cubicBezTo>
                <a:lnTo>
                  <a:pt x="1269133" y="293976"/>
                </a:lnTo>
                <a:lnTo>
                  <a:pt x="1313940" y="261207"/>
                </a:lnTo>
                <a:lnTo>
                  <a:pt x="1314400" y="261959"/>
                </a:lnTo>
                <a:cubicBezTo>
                  <a:pt x="1315758" y="262779"/>
                  <a:pt x="1317500" y="262875"/>
                  <a:pt x="1319862" y="262817"/>
                </a:cubicBezTo>
                <a:cubicBezTo>
                  <a:pt x="1346288" y="262864"/>
                  <a:pt x="1366723" y="273910"/>
                  <a:pt x="1384033" y="293659"/>
                </a:cubicBezTo>
                <a:cubicBezTo>
                  <a:pt x="1394331" y="305373"/>
                  <a:pt x="1399528" y="318881"/>
                  <a:pt x="1398378" y="334493"/>
                </a:cubicBezTo>
                <a:cubicBezTo>
                  <a:pt x="1397991" y="341460"/>
                  <a:pt x="1399978" y="343080"/>
                  <a:pt x="1406634" y="342221"/>
                </a:cubicBezTo>
                <a:cubicBezTo>
                  <a:pt x="1414533" y="341053"/>
                  <a:pt x="1423424" y="340696"/>
                  <a:pt x="1430707" y="337038"/>
                </a:cubicBezTo>
                <a:cubicBezTo>
                  <a:pt x="1436060" y="334124"/>
                  <a:pt x="1438047" y="335744"/>
                  <a:pt x="1439714" y="341409"/>
                </a:cubicBezTo>
                <a:cubicBezTo>
                  <a:pt x="1442365" y="353170"/>
                  <a:pt x="1463360" y="364342"/>
                  <a:pt x="1474809" y="360443"/>
                </a:cubicBezTo>
                <a:cubicBezTo>
                  <a:pt x="1478665" y="358958"/>
                  <a:pt x="1479419" y="355599"/>
                  <a:pt x="1480606" y="352926"/>
                </a:cubicBezTo>
                <a:cubicBezTo>
                  <a:pt x="1484851" y="344473"/>
                  <a:pt x="1489529" y="336706"/>
                  <a:pt x="1497747" y="331495"/>
                </a:cubicBezTo>
                <a:cubicBezTo>
                  <a:pt x="1511877" y="323496"/>
                  <a:pt x="1521752" y="329236"/>
                  <a:pt x="1521596" y="345658"/>
                </a:cubicBezTo>
                <a:cubicBezTo>
                  <a:pt x="1521710" y="350386"/>
                  <a:pt x="1520582" y="355422"/>
                  <a:pt x="1520697" y="360150"/>
                </a:cubicBezTo>
                <a:cubicBezTo>
                  <a:pt x="1521293" y="373215"/>
                  <a:pt x="1526134" y="377827"/>
                  <a:pt x="1539318" y="376668"/>
                </a:cubicBezTo>
                <a:cubicBezTo>
                  <a:pt x="1545847" y="376369"/>
                  <a:pt x="1551076" y="374014"/>
                  <a:pt x="1556863" y="371785"/>
                </a:cubicBezTo>
                <a:cubicBezTo>
                  <a:pt x="1562775" y="368996"/>
                  <a:pt x="1568003" y="366641"/>
                  <a:pt x="1574223" y="365097"/>
                </a:cubicBezTo>
                <a:cubicBezTo>
                  <a:pt x="1578641" y="363736"/>
                  <a:pt x="1584052" y="363184"/>
                  <a:pt x="1588835" y="365434"/>
                </a:cubicBezTo>
                <a:cubicBezTo>
                  <a:pt x="1595046" y="369177"/>
                  <a:pt x="1589191" y="374330"/>
                  <a:pt x="1588872" y="378372"/>
                </a:cubicBezTo>
                <a:cubicBezTo>
                  <a:pt x="1588977" y="388388"/>
                  <a:pt x="1587278" y="398587"/>
                  <a:pt x="1591674" y="407802"/>
                </a:cubicBezTo>
                <a:cubicBezTo>
                  <a:pt x="1595020" y="413841"/>
                  <a:pt x="1598684" y="415839"/>
                  <a:pt x="1605716" y="413300"/>
                </a:cubicBezTo>
                <a:cubicBezTo>
                  <a:pt x="1615360" y="409585"/>
                  <a:pt x="1624949" y="403506"/>
                  <a:pt x="1633726" y="398419"/>
                </a:cubicBezTo>
                <a:cubicBezTo>
                  <a:pt x="1648541" y="389986"/>
                  <a:pt x="1662855" y="383790"/>
                  <a:pt x="1678313" y="396072"/>
                </a:cubicBezTo>
                <a:cubicBezTo>
                  <a:pt x="1682413" y="398754"/>
                  <a:pt x="1685836" y="396583"/>
                  <a:pt x="1689134" y="394971"/>
                </a:cubicBezTo>
                <a:cubicBezTo>
                  <a:pt x="1695607" y="392307"/>
                  <a:pt x="1700343" y="386904"/>
                  <a:pt x="1704395" y="381934"/>
                </a:cubicBezTo>
                <a:cubicBezTo>
                  <a:pt x="1710877" y="373983"/>
                  <a:pt x="1716240" y="365782"/>
                  <a:pt x="1727313" y="363561"/>
                </a:cubicBezTo>
                <a:cubicBezTo>
                  <a:pt x="1725085" y="357772"/>
                  <a:pt x="1719616" y="355959"/>
                  <a:pt x="1716203" y="352842"/>
                </a:cubicBezTo>
                <a:cubicBezTo>
                  <a:pt x="1712789" y="349725"/>
                  <a:pt x="1707572" y="346792"/>
                  <a:pt x="1709511" y="340762"/>
                </a:cubicBezTo>
                <a:cubicBezTo>
                  <a:pt x="1711702" y="333612"/>
                  <a:pt x="1715011" y="326713"/>
                  <a:pt x="1723035" y="324984"/>
                </a:cubicBezTo>
                <a:cubicBezTo>
                  <a:pt x="1729942" y="323007"/>
                  <a:pt x="1734724" y="325254"/>
                  <a:pt x="1732158" y="334083"/>
                </a:cubicBezTo>
                <a:cubicBezTo>
                  <a:pt x="1730219" y="340114"/>
                  <a:pt x="1733883" y="342111"/>
                  <a:pt x="1738918" y="343239"/>
                </a:cubicBezTo>
                <a:cubicBezTo>
                  <a:pt x="1752651" y="347493"/>
                  <a:pt x="1764486" y="336628"/>
                  <a:pt x="1761219" y="322377"/>
                </a:cubicBezTo>
                <a:cubicBezTo>
                  <a:pt x="1760545" y="317524"/>
                  <a:pt x="1759185" y="313104"/>
                  <a:pt x="1758636" y="307691"/>
                </a:cubicBezTo>
                <a:cubicBezTo>
                  <a:pt x="1758771" y="301844"/>
                  <a:pt x="1761453" y="297743"/>
                  <a:pt x="1767241" y="295514"/>
                </a:cubicBezTo>
                <a:cubicBezTo>
                  <a:pt x="1773154" y="292725"/>
                  <a:pt x="1776442" y="296402"/>
                  <a:pt x="1780289" y="300202"/>
                </a:cubicBezTo>
                <a:cubicBezTo>
                  <a:pt x="1786991" y="306995"/>
                  <a:pt x="1786787" y="315765"/>
                  <a:pt x="1787702" y="324787"/>
                </a:cubicBezTo>
                <a:cubicBezTo>
                  <a:pt x="1789349" y="341026"/>
                  <a:pt x="1789761" y="345086"/>
                  <a:pt x="1798995" y="345173"/>
                </a:cubicBezTo>
                <a:lnTo>
                  <a:pt x="1800029" y="345095"/>
                </a:lnTo>
                <a:lnTo>
                  <a:pt x="1798659" y="337106"/>
                </a:lnTo>
                <a:cubicBezTo>
                  <a:pt x="1797075" y="333602"/>
                  <a:pt x="1794394" y="330138"/>
                  <a:pt x="1790248" y="326711"/>
                </a:cubicBezTo>
                <a:cubicBezTo>
                  <a:pt x="1786951" y="324348"/>
                  <a:pt x="1789878" y="319753"/>
                  <a:pt x="1794305" y="319518"/>
                </a:cubicBezTo>
                <a:cubicBezTo>
                  <a:pt x="1799366" y="319250"/>
                  <a:pt x="1803793" y="319015"/>
                  <a:pt x="1808853" y="318746"/>
                </a:cubicBezTo>
                <a:cubicBezTo>
                  <a:pt x="1831724" y="319434"/>
                  <a:pt x="1842739" y="311872"/>
                  <a:pt x="1850485" y="290530"/>
                </a:cubicBezTo>
                <a:cubicBezTo>
                  <a:pt x="1854342" y="279542"/>
                  <a:pt x="1845353" y="277483"/>
                  <a:pt x="1838826" y="274023"/>
                </a:cubicBezTo>
                <a:cubicBezTo>
                  <a:pt x="1833599" y="271129"/>
                  <a:pt x="1825908" y="269635"/>
                  <a:pt x="1826804" y="262610"/>
                </a:cubicBezTo>
                <a:cubicBezTo>
                  <a:pt x="1828332" y="255552"/>
                  <a:pt x="1835922" y="255149"/>
                  <a:pt x="1841648" y="255479"/>
                </a:cubicBezTo>
                <a:cubicBezTo>
                  <a:pt x="1881131" y="258457"/>
                  <a:pt x="1905053" y="231182"/>
                  <a:pt x="1933175" y="211295"/>
                </a:cubicBezTo>
                <a:cubicBezTo>
                  <a:pt x="1939897" y="206498"/>
                  <a:pt x="1937630" y="199642"/>
                  <a:pt x="1937293" y="193317"/>
                </a:cubicBezTo>
                <a:cubicBezTo>
                  <a:pt x="1937456" y="184428"/>
                  <a:pt x="1931758" y="172680"/>
                  <a:pt x="1940378" y="167782"/>
                </a:cubicBezTo>
                <a:cubicBezTo>
                  <a:pt x="1950862" y="162151"/>
                  <a:pt x="1953599" y="177862"/>
                  <a:pt x="1961956" y="179955"/>
                </a:cubicBezTo>
                <a:cubicBezTo>
                  <a:pt x="1981933" y="185872"/>
                  <a:pt x="1987457" y="182408"/>
                  <a:pt x="1992141" y="163131"/>
                </a:cubicBezTo>
                <a:lnTo>
                  <a:pt x="1992331" y="162587"/>
                </a:lnTo>
                <a:lnTo>
                  <a:pt x="1986778" y="144322"/>
                </a:lnTo>
                <a:cubicBezTo>
                  <a:pt x="1983609" y="138386"/>
                  <a:pt x="1979283" y="133065"/>
                  <a:pt x="1973980" y="128749"/>
                </a:cubicBezTo>
                <a:cubicBezTo>
                  <a:pt x="1957429" y="115673"/>
                  <a:pt x="1933691" y="110591"/>
                  <a:pt x="1912158" y="123151"/>
                </a:cubicBezTo>
                <a:cubicBezTo>
                  <a:pt x="1906000" y="126650"/>
                  <a:pt x="1894382" y="122826"/>
                  <a:pt x="1892523" y="135610"/>
                </a:cubicBezTo>
                <a:cubicBezTo>
                  <a:pt x="1892092" y="139439"/>
                  <a:pt x="1883438" y="143704"/>
                  <a:pt x="1878608" y="136350"/>
                </a:cubicBezTo>
                <a:cubicBezTo>
                  <a:pt x="1877655" y="127361"/>
                  <a:pt x="1877058" y="118355"/>
                  <a:pt x="1882843" y="111953"/>
                </a:cubicBezTo>
                <a:cubicBezTo>
                  <a:pt x="1884771" y="109819"/>
                  <a:pt x="1887408" y="107974"/>
                  <a:pt x="1890978" y="106516"/>
                </a:cubicBezTo>
                <a:cubicBezTo>
                  <a:pt x="1903393" y="101417"/>
                  <a:pt x="1917610" y="106371"/>
                  <a:pt x="1929358" y="100672"/>
                </a:cubicBezTo>
                <a:cubicBezTo>
                  <a:pt x="1935549" y="97807"/>
                  <a:pt x="1944903" y="94773"/>
                  <a:pt x="1933047" y="86523"/>
                </a:cubicBezTo>
                <a:cubicBezTo>
                  <a:pt x="1931278" y="77103"/>
                  <a:pt x="1921718" y="64291"/>
                  <a:pt x="1943458" y="67577"/>
                </a:cubicBezTo>
                <a:cubicBezTo>
                  <a:pt x="1944722" y="67509"/>
                  <a:pt x="1945356" y="67475"/>
                  <a:pt x="1946687" y="68673"/>
                </a:cubicBezTo>
                <a:cubicBezTo>
                  <a:pt x="1952851" y="77226"/>
                  <a:pt x="1963670" y="77919"/>
                  <a:pt x="1972161" y="82543"/>
                </a:cubicBezTo>
                <a:cubicBezTo>
                  <a:pt x="1978687" y="86003"/>
                  <a:pt x="1984212" y="82538"/>
                  <a:pt x="1983109" y="73717"/>
                </a:cubicBezTo>
                <a:cubicBezTo>
                  <a:pt x="1983708" y="73050"/>
                  <a:pt x="1984939" y="72351"/>
                  <a:pt x="1986238" y="72916"/>
                </a:cubicBezTo>
                <a:cubicBezTo>
                  <a:pt x="1991729" y="68819"/>
                  <a:pt x="2000086" y="70912"/>
                  <a:pt x="2004144" y="63720"/>
                </a:cubicBezTo>
                <a:cubicBezTo>
                  <a:pt x="2016257" y="52929"/>
                  <a:pt x="2027104" y="42204"/>
                  <a:pt x="2033222" y="26022"/>
                </a:cubicBezTo>
                <a:cubicBezTo>
                  <a:pt x="2044462" y="-1214"/>
                  <a:pt x="2059607" y="-2653"/>
                  <a:pt x="2078526" y="19176"/>
                </a:cubicBezTo>
                <a:cubicBezTo>
                  <a:pt x="2098810" y="42837"/>
                  <a:pt x="2105802" y="43100"/>
                  <a:pt x="2128694" y="20319"/>
                </a:cubicBezTo>
                <a:cubicBezTo>
                  <a:pt x="2129293" y="19653"/>
                  <a:pt x="2129293" y="19653"/>
                  <a:pt x="2129892" y="18987"/>
                </a:cubicBezTo>
                <a:cubicBezTo>
                  <a:pt x="2155915" y="-4595"/>
                  <a:pt x="2158976" y="-6660"/>
                  <a:pt x="2179596" y="23325"/>
                </a:cubicBezTo>
                <a:cubicBezTo>
                  <a:pt x="2185093" y="31279"/>
                  <a:pt x="2187097" y="45126"/>
                  <a:pt x="2197183" y="43956"/>
                </a:cubicBezTo>
                <a:cubicBezTo>
                  <a:pt x="2209799" y="42652"/>
                  <a:pt x="2208361" y="27505"/>
                  <a:pt x="2211619" y="17184"/>
                </a:cubicBezTo>
                <a:cubicBezTo>
                  <a:pt x="2213248" y="12024"/>
                  <a:pt x="2214244" y="6896"/>
                  <a:pt x="2215240" y="1769"/>
                </a:cubicBezTo>
                <a:cubicBezTo>
                  <a:pt x="2221363" y="-2361"/>
                  <a:pt x="2224095" y="1300"/>
                  <a:pt x="2224397" y="6991"/>
                </a:cubicBezTo>
                <a:cubicBezTo>
                  <a:pt x="2225265" y="11385"/>
                  <a:pt x="2224201" y="15249"/>
                  <a:pt x="2226301" y="18942"/>
                </a:cubicBezTo>
                <a:cubicBezTo>
                  <a:pt x="2228035" y="27730"/>
                  <a:pt x="2229770" y="36517"/>
                  <a:pt x="2232138" y="45271"/>
                </a:cubicBezTo>
                <a:cubicBezTo>
                  <a:pt x="2237540" y="63379"/>
                  <a:pt x="2244665" y="66172"/>
                  <a:pt x="2260606" y="55811"/>
                </a:cubicBezTo>
                <a:cubicBezTo>
                  <a:pt x="2267961" y="50981"/>
                  <a:pt x="2273917" y="43688"/>
                  <a:pt x="2281238" y="38224"/>
                </a:cubicBezTo>
                <a:cubicBezTo>
                  <a:pt x="2286096" y="34161"/>
                  <a:pt x="2291486" y="28166"/>
                  <a:pt x="2298611" y="30959"/>
                </a:cubicBezTo>
                <a:cubicBezTo>
                  <a:pt x="2306403" y="34351"/>
                  <a:pt x="2306806" y="41941"/>
                  <a:pt x="2307841" y="49497"/>
                </a:cubicBezTo>
                <a:cubicBezTo>
                  <a:pt x="2308978" y="58952"/>
                  <a:pt x="2308849" y="68472"/>
                  <a:pt x="2309386" y="78592"/>
                </a:cubicBezTo>
                <a:cubicBezTo>
                  <a:pt x="2309957" y="89344"/>
                  <a:pt x="2314054" y="94835"/>
                  <a:pt x="2325539" y="96128"/>
                </a:cubicBezTo>
                <a:cubicBezTo>
                  <a:pt x="2345947" y="98216"/>
                  <a:pt x="2354075" y="107934"/>
                  <a:pt x="2355715" y="126875"/>
                </a:cubicBezTo>
                <a:cubicBezTo>
                  <a:pt x="2359829" y="168518"/>
                  <a:pt x="2362459" y="170281"/>
                  <a:pt x="2403767" y="159843"/>
                </a:cubicBezTo>
                <a:lnTo>
                  <a:pt x="2411135" y="158481"/>
                </a:lnTo>
                <a:lnTo>
                  <a:pt x="2421802" y="148799"/>
                </a:lnTo>
                <a:cubicBezTo>
                  <a:pt x="2431621" y="142570"/>
                  <a:pt x="2444304" y="142532"/>
                  <a:pt x="2452695" y="145256"/>
                </a:cubicBezTo>
                <a:cubicBezTo>
                  <a:pt x="2462383" y="148547"/>
                  <a:pt x="2468043" y="147613"/>
                  <a:pt x="2477692" y="138221"/>
                </a:cubicBezTo>
                <a:cubicBezTo>
                  <a:pt x="2470578" y="159528"/>
                  <a:pt x="2478168" y="159126"/>
                  <a:pt x="2489883" y="152796"/>
                </a:cubicBezTo>
                <a:cubicBezTo>
                  <a:pt x="2490652" y="161317"/>
                  <a:pt x="2490922" y="169391"/>
                  <a:pt x="2492669" y="176909"/>
                </a:cubicBezTo>
                <a:lnTo>
                  <a:pt x="2499486" y="189073"/>
                </a:lnTo>
                <a:lnTo>
                  <a:pt x="2502551" y="186628"/>
                </a:lnTo>
                <a:cubicBezTo>
                  <a:pt x="2504737" y="183025"/>
                  <a:pt x="2505610" y="178538"/>
                  <a:pt x="2505307" y="172845"/>
                </a:cubicBezTo>
                <a:cubicBezTo>
                  <a:pt x="2503729" y="143118"/>
                  <a:pt x="2505492" y="140488"/>
                  <a:pt x="2536983" y="136278"/>
                </a:cubicBezTo>
                <a:cubicBezTo>
                  <a:pt x="2550231" y="134940"/>
                  <a:pt x="2549928" y="129248"/>
                  <a:pt x="2544398" y="120661"/>
                </a:cubicBezTo>
                <a:cubicBezTo>
                  <a:pt x="2542328" y="105549"/>
                  <a:pt x="2552817" y="111970"/>
                  <a:pt x="2559808" y="112233"/>
                </a:cubicBezTo>
                <a:cubicBezTo>
                  <a:pt x="2589406" y="120175"/>
                  <a:pt x="2608611" y="111544"/>
                  <a:pt x="2624244" y="83440"/>
                </a:cubicBezTo>
                <a:cubicBezTo>
                  <a:pt x="2637582" y="59899"/>
                  <a:pt x="2642508" y="57099"/>
                  <a:pt x="2658258" y="67046"/>
                </a:cubicBezTo>
                <a:cubicBezTo>
                  <a:pt x="2662423" y="73801"/>
                  <a:pt x="2663559" y="83256"/>
                  <a:pt x="2673780" y="84616"/>
                </a:cubicBezTo>
                <a:cubicBezTo>
                  <a:pt x="2685399" y="88439"/>
                  <a:pt x="2694019" y="83541"/>
                  <a:pt x="2702471" y="75481"/>
                </a:cubicBezTo>
                <a:cubicBezTo>
                  <a:pt x="2710324" y="68087"/>
                  <a:pt x="2716710" y="56965"/>
                  <a:pt x="2730195" y="60055"/>
                </a:cubicBezTo>
                <a:cubicBezTo>
                  <a:pt x="2735025" y="67410"/>
                  <a:pt x="2739223" y="74798"/>
                  <a:pt x="2745884" y="80788"/>
                </a:cubicBezTo>
                <a:cubicBezTo>
                  <a:pt x="2749880" y="84380"/>
                  <a:pt x="2748520" y="94601"/>
                  <a:pt x="2758472" y="90901"/>
                </a:cubicBezTo>
                <a:cubicBezTo>
                  <a:pt x="2762765" y="88136"/>
                  <a:pt x="2763761" y="83010"/>
                  <a:pt x="2766756" y="79679"/>
                </a:cubicBezTo>
                <a:cubicBezTo>
                  <a:pt x="2767355" y="79013"/>
                  <a:pt x="2767288" y="77749"/>
                  <a:pt x="2767220" y="76483"/>
                </a:cubicBezTo>
                <a:cubicBezTo>
                  <a:pt x="2770680" y="69956"/>
                  <a:pt x="2765116" y="60737"/>
                  <a:pt x="2773735" y="55840"/>
                </a:cubicBezTo>
                <a:cubicBezTo>
                  <a:pt x="2781460" y="57967"/>
                  <a:pt x="2780564" y="64992"/>
                  <a:pt x="2781499" y="70651"/>
                </a:cubicBezTo>
                <a:cubicBezTo>
                  <a:pt x="2782434" y="76309"/>
                  <a:pt x="2783402" y="82600"/>
                  <a:pt x="2784970" y="88225"/>
                </a:cubicBezTo>
                <a:cubicBezTo>
                  <a:pt x="2790572" y="110129"/>
                  <a:pt x="2797664" y="112290"/>
                  <a:pt x="2815301" y="98032"/>
                </a:cubicBezTo>
                <a:cubicBezTo>
                  <a:pt x="2819527" y="94002"/>
                  <a:pt x="2823720" y="89340"/>
                  <a:pt x="2827279" y="84711"/>
                </a:cubicBezTo>
                <a:cubicBezTo>
                  <a:pt x="2839660" y="78979"/>
                  <a:pt x="2845688" y="85002"/>
                  <a:pt x="2846959" y="96987"/>
                </a:cubicBezTo>
                <a:cubicBezTo>
                  <a:pt x="2847927" y="103278"/>
                  <a:pt x="2848297" y="110234"/>
                  <a:pt x="2848000" y="116593"/>
                </a:cubicBezTo>
                <a:cubicBezTo>
                  <a:pt x="2847904" y="126748"/>
                  <a:pt x="2850138" y="132971"/>
                  <a:pt x="2862855" y="133564"/>
                </a:cubicBezTo>
                <a:cubicBezTo>
                  <a:pt x="2876837" y="134091"/>
                  <a:pt x="2883134" y="145174"/>
                  <a:pt x="2884472" y="158421"/>
                </a:cubicBezTo>
                <a:cubicBezTo>
                  <a:pt x="2888015" y="189314"/>
                  <a:pt x="2888015" y="189314"/>
                  <a:pt x="2917709" y="187102"/>
                </a:cubicBezTo>
                <a:cubicBezTo>
                  <a:pt x="2924034" y="186766"/>
                  <a:pt x="2933750" y="178638"/>
                  <a:pt x="2933291" y="193886"/>
                </a:cubicBezTo>
                <a:cubicBezTo>
                  <a:pt x="2930896" y="196550"/>
                  <a:pt x="2928500" y="199215"/>
                  <a:pt x="2926071" y="201247"/>
                </a:cubicBezTo>
                <a:cubicBezTo>
                  <a:pt x="2919018" y="211769"/>
                  <a:pt x="2926709" y="213263"/>
                  <a:pt x="2934433" y="215391"/>
                </a:cubicBezTo>
                <a:cubicBezTo>
                  <a:pt x="2948481" y="217182"/>
                  <a:pt x="2958238" y="221738"/>
                  <a:pt x="2958478" y="238217"/>
                </a:cubicBezTo>
                <a:cubicBezTo>
                  <a:pt x="2958216" y="245207"/>
                  <a:pt x="2963013" y="251930"/>
                  <a:pt x="2965280" y="258786"/>
                </a:cubicBezTo>
                <a:cubicBezTo>
                  <a:pt x="2968380" y="269405"/>
                  <a:pt x="2966953" y="278360"/>
                  <a:pt x="2958500" y="286420"/>
                </a:cubicBezTo>
                <a:cubicBezTo>
                  <a:pt x="2942862" y="302473"/>
                  <a:pt x="2942868" y="314524"/>
                  <a:pt x="2957723" y="331496"/>
                </a:cubicBezTo>
                <a:cubicBezTo>
                  <a:pt x="2961120" y="335755"/>
                  <a:pt x="2965117" y="339348"/>
                  <a:pt x="2968514" y="343608"/>
                </a:cubicBezTo>
                <a:cubicBezTo>
                  <a:pt x="2976642" y="353325"/>
                  <a:pt x="2976513" y="362846"/>
                  <a:pt x="2968162" y="372803"/>
                </a:cubicBezTo>
                <a:cubicBezTo>
                  <a:pt x="2962322" y="379297"/>
                  <a:pt x="2954685" y="385530"/>
                  <a:pt x="2955827" y="394151"/>
                </a:cubicBezTo>
                <a:lnTo>
                  <a:pt x="2960174" y="403426"/>
                </a:lnTo>
                <a:lnTo>
                  <a:pt x="2961076" y="403846"/>
                </a:lnTo>
                <a:cubicBezTo>
                  <a:pt x="2966715" y="404799"/>
                  <a:pt x="2974620" y="407133"/>
                  <a:pt x="2970332" y="395811"/>
                </a:cubicBezTo>
                <a:cubicBezTo>
                  <a:pt x="2973573" y="388459"/>
                  <a:pt x="2973034" y="375070"/>
                  <a:pt x="2986510" y="387644"/>
                </a:cubicBezTo>
                <a:cubicBezTo>
                  <a:pt x="2987416" y="388197"/>
                  <a:pt x="2987869" y="388474"/>
                  <a:pt x="2988222" y="389933"/>
                </a:cubicBezTo>
                <a:cubicBezTo>
                  <a:pt x="2988431" y="398767"/>
                  <a:pt x="2995584" y="404374"/>
                  <a:pt x="2999263" y="411595"/>
                </a:cubicBezTo>
                <a:cubicBezTo>
                  <a:pt x="3002136" y="417078"/>
                  <a:pt x="3007598" y="417301"/>
                  <a:pt x="3011016" y="410679"/>
                </a:cubicBezTo>
                <a:cubicBezTo>
                  <a:pt x="3011746" y="410503"/>
                  <a:pt x="3012929" y="410603"/>
                  <a:pt x="3013559" y="411609"/>
                </a:cubicBezTo>
                <a:cubicBezTo>
                  <a:pt x="3019297" y="411378"/>
                  <a:pt x="3024083" y="416786"/>
                  <a:pt x="3030298" y="413735"/>
                </a:cubicBezTo>
                <a:cubicBezTo>
                  <a:pt x="3043787" y="412014"/>
                  <a:pt x="3056369" y="409739"/>
                  <a:pt x="3068268" y="401449"/>
                </a:cubicBezTo>
                <a:cubicBezTo>
                  <a:pt x="3088946" y="387943"/>
                  <a:pt x="3100100" y="394126"/>
                  <a:pt x="3102837" y="418184"/>
                </a:cubicBezTo>
                <a:cubicBezTo>
                  <a:pt x="3105650" y="444157"/>
                  <a:pt x="3110360" y="447651"/>
                  <a:pt x="3136983" y="442748"/>
                </a:cubicBezTo>
                <a:cubicBezTo>
                  <a:pt x="3137714" y="442572"/>
                  <a:pt x="3137714" y="442572"/>
                  <a:pt x="3138443" y="442395"/>
                </a:cubicBezTo>
                <a:cubicBezTo>
                  <a:pt x="3167611" y="438421"/>
                  <a:pt x="3170707" y="438444"/>
                  <a:pt x="3170756" y="468949"/>
                </a:cubicBezTo>
                <a:cubicBezTo>
                  <a:pt x="3170786" y="477052"/>
                  <a:pt x="3165610" y="487577"/>
                  <a:pt x="3173139" y="491549"/>
                </a:cubicBezTo>
                <a:cubicBezTo>
                  <a:pt x="3182480" y="496625"/>
                  <a:pt x="3188663" y="485470"/>
                  <a:pt x="3195806" y="479877"/>
                </a:cubicBezTo>
                <a:cubicBezTo>
                  <a:pt x="3199379" y="477081"/>
                  <a:pt x="3202497" y="474008"/>
                  <a:pt x="3205615" y="470935"/>
                </a:cubicBezTo>
                <a:cubicBezTo>
                  <a:pt x="3211807" y="470981"/>
                  <a:pt x="3211961" y="474806"/>
                  <a:pt x="3209472" y="478885"/>
                </a:cubicBezTo>
                <a:cubicBezTo>
                  <a:pt x="3207990" y="482335"/>
                  <a:pt x="3205424" y="484502"/>
                  <a:pt x="3205125" y="488051"/>
                </a:cubicBezTo>
                <a:cubicBezTo>
                  <a:pt x="3202160" y="494949"/>
                  <a:pt x="3199196" y="501847"/>
                  <a:pt x="3196684" y="509022"/>
                </a:cubicBezTo>
                <a:cubicBezTo>
                  <a:pt x="3191838" y="524102"/>
                  <a:pt x="3195442" y="529410"/>
                  <a:pt x="3211374" y="529800"/>
                </a:cubicBezTo>
                <a:cubicBezTo>
                  <a:pt x="3218748" y="529946"/>
                  <a:pt x="3226322" y="527725"/>
                  <a:pt x="3233973" y="527417"/>
                </a:cubicBezTo>
                <a:cubicBezTo>
                  <a:pt x="3239259" y="526910"/>
                  <a:pt x="3245826" y="525318"/>
                  <a:pt x="3249429" y="530626"/>
                </a:cubicBezTo>
                <a:cubicBezTo>
                  <a:pt x="3253209" y="536664"/>
                  <a:pt x="3249891" y="542103"/>
                  <a:pt x="3247026" y="547818"/>
                </a:cubicBezTo>
                <a:cubicBezTo>
                  <a:pt x="3243332" y="554894"/>
                  <a:pt x="3238731" y="561416"/>
                  <a:pt x="3234306" y="568668"/>
                </a:cubicBezTo>
                <a:cubicBezTo>
                  <a:pt x="3229606" y="576373"/>
                  <a:pt x="3229837" y="582111"/>
                  <a:pt x="3237166" y="588447"/>
                </a:cubicBezTo>
                <a:cubicBezTo>
                  <a:pt x="3250287" y="599562"/>
                  <a:pt x="3251302" y="610133"/>
                  <a:pt x="3243460" y="624006"/>
                </a:cubicBezTo>
                <a:cubicBezTo>
                  <a:pt x="3226570" y="654750"/>
                  <a:pt x="3227553" y="657215"/>
                  <a:pt x="3261062" y="669573"/>
                </a:cubicBezTo>
                <a:lnTo>
                  <a:pt x="3266803" y="672122"/>
                </a:lnTo>
                <a:lnTo>
                  <a:pt x="3278766" y="670484"/>
                </a:lnTo>
                <a:cubicBezTo>
                  <a:pt x="3288507" y="670829"/>
                  <a:pt x="3297296" y="676813"/>
                  <a:pt x="3301805" y="682673"/>
                </a:cubicBezTo>
                <a:cubicBezTo>
                  <a:pt x="3306944" y="689540"/>
                  <a:pt x="3311300" y="691576"/>
                  <a:pt x="3322422" y="689654"/>
                </a:cubicBezTo>
                <a:cubicBezTo>
                  <a:pt x="3307407" y="701017"/>
                  <a:pt x="3312846" y="704334"/>
                  <a:pt x="3323945" y="705510"/>
                </a:cubicBezTo>
                <a:cubicBezTo>
                  <a:pt x="3320439" y="711766"/>
                  <a:pt x="3316800" y="717475"/>
                  <a:pt x="3314446" y="723502"/>
                </a:cubicBezTo>
                <a:lnTo>
                  <a:pt x="3313394" y="735144"/>
                </a:lnTo>
                <a:lnTo>
                  <a:pt x="3316672" y="734906"/>
                </a:lnTo>
                <a:cubicBezTo>
                  <a:pt x="3319892" y="733450"/>
                  <a:pt x="3322621" y="730761"/>
                  <a:pt x="3325110" y="726681"/>
                </a:cubicBezTo>
                <a:cubicBezTo>
                  <a:pt x="3338105" y="705379"/>
                  <a:pt x="3340571" y="704396"/>
                  <a:pt x="3364340" y="716408"/>
                </a:cubicBezTo>
                <a:cubicBezTo>
                  <a:pt x="3374134" y="721761"/>
                  <a:pt x="3376623" y="717682"/>
                  <a:pt x="3376868" y="709124"/>
                </a:cubicBezTo>
                <a:cubicBezTo>
                  <a:pt x="3382598" y="697694"/>
                  <a:pt x="3386808" y="707104"/>
                  <a:pt x="3391517" y="710599"/>
                </a:cubicBezTo>
                <a:cubicBezTo>
                  <a:pt x="3408219" y="730117"/>
                  <a:pt x="3425587" y="733249"/>
                  <a:pt x="3449715" y="721225"/>
                </a:cubicBezTo>
                <a:cubicBezTo>
                  <a:pt x="3470094" y="711268"/>
                  <a:pt x="3474825" y="711667"/>
                  <a:pt x="3481003" y="726008"/>
                </a:cubicBezTo>
                <a:cubicBezTo>
                  <a:pt x="3480681" y="732653"/>
                  <a:pt x="3476986" y="739728"/>
                  <a:pt x="3483409" y="745513"/>
                </a:cubicBezTo>
                <a:cubicBezTo>
                  <a:pt x="3489632" y="753662"/>
                  <a:pt x="3497913" y="754361"/>
                  <a:pt x="3507576" y="752793"/>
                </a:cubicBezTo>
                <a:cubicBezTo>
                  <a:pt x="3516510" y="751402"/>
                  <a:pt x="3526197" y="746738"/>
                  <a:pt x="3534055" y="755263"/>
                </a:cubicBezTo>
                <a:cubicBezTo>
                  <a:pt x="3533910" y="762639"/>
                  <a:pt x="3533312" y="769737"/>
                  <a:pt x="3535079" y="777034"/>
                </a:cubicBezTo>
                <a:cubicBezTo>
                  <a:pt x="3536139" y="781412"/>
                  <a:pt x="3530355" y="787835"/>
                  <a:pt x="3538990" y="789993"/>
                </a:cubicBezTo>
                <a:cubicBezTo>
                  <a:pt x="3543269" y="790115"/>
                  <a:pt x="3546387" y="787042"/>
                  <a:pt x="3550035" y="786158"/>
                </a:cubicBezTo>
                <a:cubicBezTo>
                  <a:pt x="3550766" y="785982"/>
                  <a:pt x="3551318" y="785076"/>
                  <a:pt x="3551872" y="784169"/>
                </a:cubicBezTo>
                <a:cubicBezTo>
                  <a:pt x="3557356" y="781296"/>
                  <a:pt x="3557878" y="772285"/>
                  <a:pt x="3566159" y="772983"/>
                </a:cubicBezTo>
                <a:cubicBezTo>
                  <a:pt x="3570491" y="778114"/>
                  <a:pt x="3566544" y="782548"/>
                  <a:pt x="3564509" y="786903"/>
                </a:cubicBezTo>
                <a:cubicBezTo>
                  <a:pt x="3562473" y="791258"/>
                  <a:pt x="3560161" y="796068"/>
                  <a:pt x="3558579" y="800700"/>
                </a:cubicBezTo>
                <a:cubicBezTo>
                  <a:pt x="3552074" y="818499"/>
                  <a:pt x="3555953" y="823354"/>
                  <a:pt x="3574904" y="821854"/>
                </a:cubicBezTo>
                <a:cubicBezTo>
                  <a:pt x="3579736" y="821070"/>
                  <a:pt x="3584844" y="819833"/>
                  <a:pt x="3589499" y="818319"/>
                </a:cubicBezTo>
                <a:cubicBezTo>
                  <a:pt x="3600777" y="820223"/>
                  <a:pt x="3602091" y="827244"/>
                  <a:pt x="3597290" y="836133"/>
                </a:cubicBezTo>
                <a:cubicBezTo>
                  <a:pt x="3594978" y="840942"/>
                  <a:pt x="3591937" y="845927"/>
                  <a:pt x="3588718" y="850183"/>
                </a:cubicBezTo>
                <a:cubicBezTo>
                  <a:pt x="3583841" y="857159"/>
                  <a:pt x="3582435" y="862521"/>
                  <a:pt x="3590947" y="868957"/>
                </a:cubicBezTo>
                <a:cubicBezTo>
                  <a:pt x="3600366" y="875947"/>
                  <a:pt x="3599468" y="886593"/>
                  <a:pt x="3594115" y="896388"/>
                </a:cubicBezTo>
                <a:cubicBezTo>
                  <a:pt x="3581925" y="919427"/>
                  <a:pt x="3581925" y="919427"/>
                  <a:pt x="3603504" y="931969"/>
                </a:cubicBezTo>
                <a:cubicBezTo>
                  <a:pt x="3608037" y="934735"/>
                  <a:pt x="3618608" y="933719"/>
                  <a:pt x="3611064" y="944044"/>
                </a:cubicBezTo>
                <a:cubicBezTo>
                  <a:pt x="3608145" y="944751"/>
                  <a:pt x="3605226" y="945458"/>
                  <a:pt x="3602584" y="945712"/>
                </a:cubicBezTo>
                <a:cubicBezTo>
                  <a:pt x="3592721" y="949646"/>
                  <a:pt x="3597331" y="954324"/>
                  <a:pt x="3601663" y="959454"/>
                </a:cubicBezTo>
                <a:cubicBezTo>
                  <a:pt x="3610528" y="967351"/>
                  <a:pt x="3615115" y="975124"/>
                  <a:pt x="3607473" y="986633"/>
                </a:cubicBezTo>
                <a:cubicBezTo>
                  <a:pt x="3603978" y="991342"/>
                  <a:pt x="3604108" y="998262"/>
                  <a:pt x="3602427" y="1004078"/>
                </a:cubicBezTo>
                <a:cubicBezTo>
                  <a:pt x="3599539" y="1012889"/>
                  <a:pt x="3594309" y="1018405"/>
                  <a:pt x="3584645" y="1019972"/>
                </a:cubicBezTo>
                <a:cubicBezTo>
                  <a:pt x="3566224" y="1023661"/>
                  <a:pt x="3560518" y="1031997"/>
                  <a:pt x="3562747" y="1050771"/>
                </a:cubicBezTo>
                <a:cubicBezTo>
                  <a:pt x="3563077" y="1055326"/>
                  <a:pt x="3564138" y="1059705"/>
                  <a:pt x="3564469" y="1064260"/>
                </a:cubicBezTo>
                <a:cubicBezTo>
                  <a:pt x="3565484" y="1074830"/>
                  <a:pt x="3560883" y="1081352"/>
                  <a:pt x="3550390" y="1084279"/>
                </a:cubicBezTo>
                <a:cubicBezTo>
                  <a:pt x="3540903" y="1086577"/>
                  <a:pt x="3529426" y="1087039"/>
                  <a:pt x="3530319" y="1101888"/>
                </a:cubicBezTo>
                <a:cubicBezTo>
                  <a:pt x="3531134" y="1114823"/>
                  <a:pt x="3531949" y="1127760"/>
                  <a:pt x="3548134" y="1130793"/>
                </a:cubicBezTo>
                <a:cubicBezTo>
                  <a:pt x="3549771" y="1131169"/>
                  <a:pt x="3552314" y="1132098"/>
                  <a:pt x="3551837" y="1134918"/>
                </a:cubicBezTo>
                <a:cubicBezTo>
                  <a:pt x="3548896" y="1138720"/>
                  <a:pt x="3544817" y="1136232"/>
                  <a:pt x="3541268" y="1135933"/>
                </a:cubicBezTo>
                <a:cubicBezTo>
                  <a:pt x="3526043" y="1138460"/>
                  <a:pt x="3512146" y="1133715"/>
                  <a:pt x="3498150" y="1130151"/>
                </a:cubicBezTo>
                <a:cubicBezTo>
                  <a:pt x="3490322" y="1129730"/>
                  <a:pt x="3486727" y="1135622"/>
                  <a:pt x="3483133" y="1141514"/>
                </a:cubicBezTo>
                <a:cubicBezTo>
                  <a:pt x="3479815" y="1146952"/>
                  <a:pt x="3476674" y="1153121"/>
                  <a:pt x="3473356" y="1158560"/>
                </a:cubicBezTo>
                <a:cubicBezTo>
                  <a:pt x="3461642" y="1178780"/>
                  <a:pt x="3460914" y="1178957"/>
                  <a:pt x="3440770" y="1169156"/>
                </a:cubicBezTo>
                <a:cubicBezTo>
                  <a:pt x="3436354" y="1187608"/>
                  <a:pt x="3436354" y="1187608"/>
                  <a:pt x="3419032" y="1178283"/>
                </a:cubicBezTo>
                <a:cubicBezTo>
                  <a:pt x="3415859" y="1176348"/>
                  <a:pt x="3412409" y="1174866"/>
                  <a:pt x="3409114" y="1177209"/>
                </a:cubicBezTo>
                <a:cubicBezTo>
                  <a:pt x="3405819" y="1179553"/>
                  <a:pt x="3408162" y="1182848"/>
                  <a:pt x="3408869" y="1185767"/>
                </a:cubicBezTo>
                <a:cubicBezTo>
                  <a:pt x="3410560" y="1191152"/>
                  <a:pt x="3412250" y="1196536"/>
                  <a:pt x="3413211" y="1202098"/>
                </a:cubicBezTo>
                <a:cubicBezTo>
                  <a:pt x="3415409" y="1212768"/>
                  <a:pt x="3420925" y="1217998"/>
                  <a:pt x="3432225" y="1216807"/>
                </a:cubicBezTo>
                <a:cubicBezTo>
                  <a:pt x="3440152" y="1216045"/>
                  <a:pt x="3446143" y="1218458"/>
                  <a:pt x="3448817" y="1226307"/>
                </a:cubicBezTo>
                <a:cubicBezTo>
                  <a:pt x="3448949" y="1233228"/>
                  <a:pt x="3443564" y="1234919"/>
                  <a:pt x="3438732" y="1235703"/>
                </a:cubicBezTo>
                <a:cubicBezTo>
                  <a:pt x="3408736" y="1241036"/>
                  <a:pt x="3391461" y="1262216"/>
                  <a:pt x="3374993" y="1285133"/>
                </a:cubicBezTo>
                <a:cubicBezTo>
                  <a:pt x="3366640" y="1297295"/>
                  <a:pt x="3361480" y="1300211"/>
                  <a:pt x="3354054" y="1294223"/>
                </a:cubicBezTo>
                <a:lnTo>
                  <a:pt x="3347879" y="1287635"/>
                </a:lnTo>
                <a:lnTo>
                  <a:pt x="3338368" y="1296544"/>
                </a:lnTo>
                <a:lnTo>
                  <a:pt x="3337209" y="1300189"/>
                </a:lnTo>
                <a:lnTo>
                  <a:pt x="3345693" y="1300905"/>
                </a:lnTo>
                <a:cubicBezTo>
                  <a:pt x="3367617" y="1303707"/>
                  <a:pt x="3374447" y="1315958"/>
                  <a:pt x="3364647" y="1336101"/>
                </a:cubicBezTo>
                <a:cubicBezTo>
                  <a:pt x="3360576" y="1344812"/>
                  <a:pt x="3354239" y="1352141"/>
                  <a:pt x="3351981" y="1361958"/>
                </a:cubicBezTo>
                <a:cubicBezTo>
                  <a:pt x="3347943" y="1378774"/>
                  <a:pt x="3351546" y="1384082"/>
                  <a:pt x="3368583" y="1382660"/>
                </a:cubicBezTo>
                <a:cubicBezTo>
                  <a:pt x="3373592" y="1382605"/>
                  <a:pt x="3378700" y="1381368"/>
                  <a:pt x="3383532" y="1380584"/>
                </a:cubicBezTo>
                <a:cubicBezTo>
                  <a:pt x="3387910" y="1379524"/>
                  <a:pt x="3392289" y="1378464"/>
                  <a:pt x="3397575" y="1377956"/>
                </a:cubicBezTo>
                <a:cubicBezTo>
                  <a:pt x="3377911" y="1402032"/>
                  <a:pt x="3361956" y="1404737"/>
                  <a:pt x="3338034" y="1388899"/>
                </a:cubicBezTo>
                <a:cubicBezTo>
                  <a:pt x="3326526" y="1381257"/>
                  <a:pt x="3321142" y="1382947"/>
                  <a:pt x="3319514" y="1393771"/>
                </a:cubicBezTo>
                <a:cubicBezTo>
                  <a:pt x="3319264" y="1396729"/>
                  <a:pt x="3320211" y="1401038"/>
                  <a:pt x="3320276" y="1404499"/>
                </a:cubicBezTo>
                <a:lnTo>
                  <a:pt x="3319892" y="1406503"/>
                </a:lnTo>
                <a:lnTo>
                  <a:pt x="3351343" y="1411484"/>
                </a:lnTo>
                <a:cubicBezTo>
                  <a:pt x="3358159" y="1412563"/>
                  <a:pt x="3365666" y="1412677"/>
                  <a:pt x="3370604" y="1418834"/>
                </a:cubicBezTo>
                <a:cubicBezTo>
                  <a:pt x="3371212" y="1418394"/>
                  <a:pt x="3371820" y="1417953"/>
                  <a:pt x="3372427" y="1417510"/>
                </a:cubicBezTo>
                <a:cubicBezTo>
                  <a:pt x="3391694" y="1414650"/>
                  <a:pt x="3410074" y="1420785"/>
                  <a:pt x="3429285" y="1421677"/>
                </a:cubicBezTo>
                <a:cubicBezTo>
                  <a:pt x="3465084" y="1423046"/>
                  <a:pt x="3501241" y="1425548"/>
                  <a:pt x="3537127" y="1416180"/>
                </a:cubicBezTo>
                <a:cubicBezTo>
                  <a:pt x="3547755" y="1413562"/>
                  <a:pt x="3559182" y="1412685"/>
                  <a:pt x="3570029" y="1415478"/>
                </a:cubicBezTo>
                <a:cubicBezTo>
                  <a:pt x="3587609" y="1419874"/>
                  <a:pt x="3603144" y="1430397"/>
                  <a:pt x="3622826" y="1424914"/>
                </a:cubicBezTo>
                <a:cubicBezTo>
                  <a:pt x="3631274" y="1422488"/>
                  <a:pt x="3640905" y="1426164"/>
                  <a:pt x="3649654" y="1428626"/>
                </a:cubicBezTo>
                <a:cubicBezTo>
                  <a:pt x="3654815" y="1429980"/>
                  <a:pt x="3659285" y="1432301"/>
                  <a:pt x="3659254" y="1439284"/>
                </a:cubicBezTo>
                <a:cubicBezTo>
                  <a:pt x="3662047" y="1428438"/>
                  <a:pt x="3669088" y="1424715"/>
                  <a:pt x="3678443" y="1426734"/>
                </a:cubicBezTo>
                <a:cubicBezTo>
                  <a:pt x="3698204" y="1430939"/>
                  <a:pt x="3718962" y="1428851"/>
                  <a:pt x="3736952" y="1440838"/>
                </a:cubicBezTo>
                <a:cubicBezTo>
                  <a:pt x="3741339" y="1443683"/>
                  <a:pt x="3747882" y="1443106"/>
                  <a:pt x="3753042" y="1444462"/>
                </a:cubicBezTo>
                <a:cubicBezTo>
                  <a:pt x="3768966" y="1449134"/>
                  <a:pt x="3785057" y="1452757"/>
                  <a:pt x="3801091" y="1460134"/>
                </a:cubicBezTo>
                <a:cubicBezTo>
                  <a:pt x="3816515" y="1467952"/>
                  <a:pt x="3832850" y="1480215"/>
                  <a:pt x="3852917" y="1479093"/>
                </a:cubicBezTo>
                <a:cubicBezTo>
                  <a:pt x="3862605" y="1479015"/>
                  <a:pt x="3873617" y="1480759"/>
                  <a:pt x="3880072" y="1490918"/>
                </a:cubicBezTo>
                <a:lnTo>
                  <a:pt x="3881728" y="1490643"/>
                </a:lnTo>
                <a:lnTo>
                  <a:pt x="3881727" y="1490645"/>
                </a:lnTo>
                <a:cubicBezTo>
                  <a:pt x="3882639" y="1489982"/>
                  <a:pt x="3882597" y="1490244"/>
                  <a:pt x="3882142" y="1490575"/>
                </a:cubicBezTo>
                <a:lnTo>
                  <a:pt x="3881728" y="1490643"/>
                </a:lnTo>
                <a:lnTo>
                  <a:pt x="3880762" y="1489954"/>
                </a:lnTo>
                <a:cubicBezTo>
                  <a:pt x="3874443" y="1485728"/>
                  <a:pt x="3875024" y="1482057"/>
                  <a:pt x="3881898" y="1479383"/>
                </a:cubicBezTo>
                <a:cubicBezTo>
                  <a:pt x="3884245" y="1478142"/>
                  <a:pt x="3886867" y="1478557"/>
                  <a:pt x="3889489" y="1478972"/>
                </a:cubicBezTo>
                <a:cubicBezTo>
                  <a:pt x="3916868" y="1485996"/>
                  <a:pt x="3945771" y="1476597"/>
                  <a:pt x="3973092" y="1487374"/>
                </a:cubicBezTo>
                <a:cubicBezTo>
                  <a:pt x="3977120" y="1489087"/>
                  <a:pt x="3982696" y="1487820"/>
                  <a:pt x="3987858" y="1489176"/>
                </a:cubicBezTo>
                <a:cubicBezTo>
                  <a:pt x="3988907" y="1489342"/>
                  <a:pt x="3990396" y="1490115"/>
                  <a:pt x="3991362" y="1490805"/>
                </a:cubicBezTo>
                <a:cubicBezTo>
                  <a:pt x="3994176" y="1493402"/>
                  <a:pt x="3994036" y="1497680"/>
                  <a:pt x="3998148" y="1498868"/>
                </a:cubicBezTo>
                <a:cubicBezTo>
                  <a:pt x="3999031" y="1500083"/>
                  <a:pt x="3999389" y="1501215"/>
                  <a:pt x="3999748" y="1502347"/>
                </a:cubicBezTo>
                <a:cubicBezTo>
                  <a:pt x="4000298" y="1505659"/>
                  <a:pt x="4000324" y="1508889"/>
                  <a:pt x="3999825" y="1512035"/>
                </a:cubicBezTo>
                <a:cubicBezTo>
                  <a:pt x="4000018" y="1514215"/>
                  <a:pt x="3999686" y="1516314"/>
                  <a:pt x="3999960" y="1517970"/>
                </a:cubicBezTo>
                <a:cubicBezTo>
                  <a:pt x="4007438" y="1525066"/>
                  <a:pt x="4015111" y="1524131"/>
                  <a:pt x="4023367" y="1519526"/>
                </a:cubicBezTo>
                <a:cubicBezTo>
                  <a:pt x="4031372" y="1516494"/>
                  <a:pt x="4036891" y="1518980"/>
                  <a:pt x="4040531" y="1526545"/>
                </a:cubicBezTo>
                <a:cubicBezTo>
                  <a:pt x="4043371" y="1532370"/>
                  <a:pt x="4040968" y="1537365"/>
                  <a:pt x="4034260" y="1538991"/>
                </a:cubicBezTo>
                <a:cubicBezTo>
                  <a:pt x="4011825" y="1527911"/>
                  <a:pt x="3986514" y="1528204"/>
                  <a:pt x="3962725" y="1522285"/>
                </a:cubicBezTo>
                <a:cubicBezTo>
                  <a:pt x="3952926" y="1519659"/>
                  <a:pt x="3938166" y="1507645"/>
                  <a:pt x="3925435" y="1520144"/>
                </a:cubicBezTo>
                <a:cubicBezTo>
                  <a:pt x="3924137" y="1521550"/>
                  <a:pt x="3919859" y="1521410"/>
                  <a:pt x="3918451" y="1520112"/>
                </a:cubicBezTo>
                <a:cubicBezTo>
                  <a:pt x="3906146" y="1509563"/>
                  <a:pt x="3889143" y="1511708"/>
                  <a:pt x="3875897" y="1503697"/>
                </a:cubicBezTo>
                <a:cubicBezTo>
                  <a:pt x="3868530" y="1499304"/>
                  <a:pt x="3861521" y="1496045"/>
                  <a:pt x="3853899" y="1503438"/>
                </a:cubicBezTo>
                <a:cubicBezTo>
                  <a:pt x="3850088" y="1507135"/>
                  <a:pt x="3844844" y="1506304"/>
                  <a:pt x="3840815" y="1504592"/>
                </a:cubicBezTo>
                <a:cubicBezTo>
                  <a:pt x="3823651" y="1497572"/>
                  <a:pt x="3805298" y="1494666"/>
                  <a:pt x="3787302" y="1492891"/>
                </a:cubicBezTo>
                <a:cubicBezTo>
                  <a:pt x="3774633" y="1491421"/>
                  <a:pt x="3762655" y="1488988"/>
                  <a:pt x="3749846" y="1491797"/>
                </a:cubicBezTo>
                <a:cubicBezTo>
                  <a:pt x="3739302" y="1493890"/>
                  <a:pt x="3728538" y="1490572"/>
                  <a:pt x="3719047" y="1482618"/>
                </a:cubicBezTo>
                <a:cubicBezTo>
                  <a:pt x="3705858" y="1470855"/>
                  <a:pt x="3690979" y="1476561"/>
                  <a:pt x="3687714" y="1493783"/>
                </a:cubicBezTo>
                <a:cubicBezTo>
                  <a:pt x="3687382" y="1495881"/>
                  <a:pt x="3686967" y="1498503"/>
                  <a:pt x="3686552" y="1501125"/>
                </a:cubicBezTo>
                <a:cubicBezTo>
                  <a:pt x="3682233" y="1528393"/>
                  <a:pt x="3673453" y="1532915"/>
                  <a:pt x="3647015" y="1523353"/>
                </a:cubicBezTo>
                <a:cubicBezTo>
                  <a:pt x="3636859" y="1519595"/>
                  <a:pt x="3629684" y="1517383"/>
                  <a:pt x="3624570" y="1532700"/>
                </a:cubicBezTo>
                <a:cubicBezTo>
                  <a:pt x="3620563" y="1544428"/>
                  <a:pt x="3617189" y="1558945"/>
                  <a:pt x="3604598" y="1567165"/>
                </a:cubicBezTo>
                <a:cubicBezTo>
                  <a:pt x="3600430" y="1569730"/>
                  <a:pt x="3601172" y="1575224"/>
                  <a:pt x="3599983" y="1579335"/>
                </a:cubicBezTo>
                <a:cubicBezTo>
                  <a:pt x="3596775" y="1592802"/>
                  <a:pt x="3588245" y="1595753"/>
                  <a:pt x="3576656" y="1587467"/>
                </a:cubicBezTo>
                <a:cubicBezTo>
                  <a:pt x="3573317" y="1584788"/>
                  <a:pt x="3571360" y="1580177"/>
                  <a:pt x="3566998" y="1580562"/>
                </a:cubicBezTo>
                <a:cubicBezTo>
                  <a:pt x="3563161" y="1581030"/>
                  <a:pt x="3554771" y="1579701"/>
                  <a:pt x="3560343" y="1588646"/>
                </a:cubicBezTo>
                <a:cubicBezTo>
                  <a:pt x="3567072" y="1600462"/>
                  <a:pt x="3560390" y="1605317"/>
                  <a:pt x="3549845" y="1607411"/>
                </a:cubicBezTo>
                <a:cubicBezTo>
                  <a:pt x="3544352" y="1608154"/>
                  <a:pt x="3540516" y="1608621"/>
                  <a:pt x="3540926" y="1616211"/>
                </a:cubicBezTo>
                <a:cubicBezTo>
                  <a:pt x="3540978" y="1622671"/>
                  <a:pt x="3541638" y="1628687"/>
                  <a:pt x="3549587" y="1629410"/>
                </a:cubicBezTo>
                <a:cubicBezTo>
                  <a:pt x="3563829" y="1631127"/>
                  <a:pt x="3565038" y="1640456"/>
                  <a:pt x="3563295" y="1651469"/>
                </a:cubicBezTo>
                <a:cubicBezTo>
                  <a:pt x="3562049" y="1659335"/>
                  <a:pt x="3561244" y="1667808"/>
                  <a:pt x="3559475" y="1675591"/>
                </a:cubicBezTo>
                <a:cubicBezTo>
                  <a:pt x="3557372" y="1685472"/>
                  <a:pt x="3553780" y="1694578"/>
                  <a:pt x="3570285" y="1695579"/>
                </a:cubicBezTo>
                <a:cubicBezTo>
                  <a:pt x="3577185" y="1696135"/>
                  <a:pt x="3580160" y="1707894"/>
                  <a:pt x="3589932" y="1707291"/>
                </a:cubicBezTo>
                <a:cubicBezTo>
                  <a:pt x="3596390" y="1707239"/>
                  <a:pt x="3602958" y="1709893"/>
                  <a:pt x="3609724" y="1704514"/>
                </a:cubicBezTo>
                <a:cubicBezTo>
                  <a:pt x="3616489" y="1699135"/>
                  <a:pt x="3624105" y="1701954"/>
                  <a:pt x="3624100" y="1712166"/>
                </a:cubicBezTo>
                <a:cubicBezTo>
                  <a:pt x="3624262" y="1721330"/>
                  <a:pt x="3626880" y="1731958"/>
                  <a:pt x="3616719" y="1738412"/>
                </a:cubicBezTo>
                <a:cubicBezTo>
                  <a:pt x="3613765" y="1740094"/>
                  <a:pt x="3613791" y="1743323"/>
                  <a:pt x="3615472" y="1746279"/>
                </a:cubicBezTo>
                <a:cubicBezTo>
                  <a:pt x="3616714" y="1748624"/>
                  <a:pt x="3617955" y="1750971"/>
                  <a:pt x="3618671" y="1753235"/>
                </a:cubicBezTo>
                <a:cubicBezTo>
                  <a:pt x="3621787" y="1760716"/>
                  <a:pt x="3612151" y="1767253"/>
                  <a:pt x="3616316" y="1774901"/>
                </a:cubicBezTo>
                <a:cubicBezTo>
                  <a:pt x="3620397" y="1783073"/>
                  <a:pt x="3629815" y="1771126"/>
                  <a:pt x="3635028" y="1778940"/>
                </a:cubicBezTo>
                <a:cubicBezTo>
                  <a:pt x="3636351" y="1780762"/>
                  <a:pt x="3639331" y="1782309"/>
                  <a:pt x="3639165" y="1783358"/>
                </a:cubicBezTo>
                <a:cubicBezTo>
                  <a:pt x="3637474" y="1800829"/>
                  <a:pt x="3652400" y="1811794"/>
                  <a:pt x="3656369" y="1827474"/>
                </a:cubicBezTo>
                <a:cubicBezTo>
                  <a:pt x="3657085" y="1829737"/>
                  <a:pt x="3658685" y="1833215"/>
                  <a:pt x="3657386" y="1834623"/>
                </a:cubicBezTo>
                <a:cubicBezTo>
                  <a:pt x="3648825" y="1844555"/>
                  <a:pt x="3652850" y="1856481"/>
                  <a:pt x="3652762" y="1867218"/>
                </a:cubicBezTo>
                <a:cubicBezTo>
                  <a:pt x="3652727" y="1884414"/>
                  <a:pt x="3639638" y="1895780"/>
                  <a:pt x="3633034" y="1910323"/>
                </a:cubicBezTo>
                <a:cubicBezTo>
                  <a:pt x="3629940" y="1916284"/>
                  <a:pt x="3625356" y="1921470"/>
                  <a:pt x="3623144" y="1928646"/>
                </a:cubicBezTo>
                <a:cubicBezTo>
                  <a:pt x="3621872" y="1933283"/>
                  <a:pt x="3618170" y="1939684"/>
                  <a:pt x="3613368" y="1939462"/>
                </a:cubicBezTo>
                <a:cubicBezTo>
                  <a:pt x="3596779" y="1938984"/>
                  <a:pt x="3585374" y="1953304"/>
                  <a:pt x="3569227" y="1953435"/>
                </a:cubicBezTo>
                <a:cubicBezTo>
                  <a:pt x="3565473" y="1953378"/>
                  <a:pt x="3560254" y="1955777"/>
                  <a:pt x="3560447" y="1957957"/>
                </a:cubicBezTo>
                <a:cubicBezTo>
                  <a:pt x="3562732" y="1970683"/>
                  <a:pt x="3550115" y="1975673"/>
                  <a:pt x="3546964" y="1985387"/>
                </a:cubicBezTo>
                <a:cubicBezTo>
                  <a:pt x="3545858" y="1988975"/>
                  <a:pt x="3542764" y="1994935"/>
                  <a:pt x="3540059" y="1995045"/>
                </a:cubicBezTo>
                <a:cubicBezTo>
                  <a:pt x="3525927" y="1996032"/>
                  <a:pt x="3528487" y="2010413"/>
                  <a:pt x="3521556" y="2016841"/>
                </a:cubicBezTo>
                <a:cubicBezTo>
                  <a:pt x="3517745" y="2020538"/>
                  <a:pt x="3519537" y="2026197"/>
                  <a:pt x="3525497" y="2029292"/>
                </a:cubicBezTo>
                <a:lnTo>
                  <a:pt x="3539601" y="2030598"/>
                </a:lnTo>
                <a:lnTo>
                  <a:pt x="3522138" y="2053422"/>
                </a:lnTo>
                <a:lnTo>
                  <a:pt x="3498434" y="2099040"/>
                </a:lnTo>
                <a:lnTo>
                  <a:pt x="3498803" y="2096020"/>
                </a:lnTo>
                <a:cubicBezTo>
                  <a:pt x="3500048" y="2088155"/>
                  <a:pt x="3502701" y="2081586"/>
                  <a:pt x="3507452" y="2075350"/>
                </a:cubicBezTo>
                <a:cubicBezTo>
                  <a:pt x="3515047" y="2064727"/>
                  <a:pt x="3502217" y="2054094"/>
                  <a:pt x="3505010" y="2043248"/>
                </a:cubicBezTo>
                <a:cubicBezTo>
                  <a:pt x="3497503" y="2043135"/>
                  <a:pt x="3490161" y="2041972"/>
                  <a:pt x="3482570" y="2042383"/>
                </a:cubicBezTo>
                <a:cubicBezTo>
                  <a:pt x="3479259" y="2042933"/>
                  <a:pt x="3479119" y="2047211"/>
                  <a:pt x="3478178" y="2049750"/>
                </a:cubicBezTo>
                <a:cubicBezTo>
                  <a:pt x="3474586" y="2058857"/>
                  <a:pt x="3471434" y="2068571"/>
                  <a:pt x="3467318" y="2077595"/>
                </a:cubicBezTo>
                <a:cubicBezTo>
                  <a:pt x="3463808" y="2086178"/>
                  <a:pt x="3455444" y="2088078"/>
                  <a:pt x="3448518" y="2084293"/>
                </a:cubicBezTo>
                <a:cubicBezTo>
                  <a:pt x="3433699" y="2076035"/>
                  <a:pt x="3423045" y="2075421"/>
                  <a:pt x="3416302" y="2094243"/>
                </a:cubicBezTo>
                <a:cubicBezTo>
                  <a:pt x="3413733" y="2100286"/>
                  <a:pt x="3406583" y="2101305"/>
                  <a:pt x="3400649" y="2101439"/>
                </a:cubicBezTo>
                <a:cubicBezTo>
                  <a:pt x="3394715" y="2101575"/>
                  <a:pt x="3392118" y="2104389"/>
                  <a:pt x="3392861" y="2109883"/>
                </a:cubicBezTo>
                <a:cubicBezTo>
                  <a:pt x="3394045" y="2115983"/>
                  <a:pt x="3397690" y="2113335"/>
                  <a:pt x="3402050" y="2112950"/>
                </a:cubicBezTo>
                <a:cubicBezTo>
                  <a:pt x="3427943" y="2108987"/>
                  <a:pt x="3443639" y="2128675"/>
                  <a:pt x="3434326" y="2153540"/>
                </a:cubicBezTo>
                <a:cubicBezTo>
                  <a:pt x="3430402" y="2164744"/>
                  <a:pt x="3427608" y="2175591"/>
                  <a:pt x="3411986" y="2175804"/>
                </a:cubicBezTo>
                <a:cubicBezTo>
                  <a:pt x="3399593" y="2175991"/>
                  <a:pt x="3401961" y="2188192"/>
                  <a:pt x="3401240" y="2196142"/>
                </a:cubicBezTo>
                <a:cubicBezTo>
                  <a:pt x="3399994" y="2204007"/>
                  <a:pt x="3404656" y="2208509"/>
                  <a:pt x="3412689" y="2208706"/>
                </a:cubicBezTo>
                <a:cubicBezTo>
                  <a:pt x="3426131" y="2208684"/>
                  <a:pt x="3433026" y="2219453"/>
                  <a:pt x="3442159" y="2226274"/>
                </a:cubicBezTo>
                <a:cubicBezTo>
                  <a:pt x="3446022" y="2229036"/>
                  <a:pt x="3446849" y="2234005"/>
                  <a:pt x="3446101" y="2238724"/>
                </a:cubicBezTo>
                <a:cubicBezTo>
                  <a:pt x="3439955" y="2277530"/>
                  <a:pt x="3433892" y="2315810"/>
                  <a:pt x="3427747" y="2354615"/>
                </a:cubicBezTo>
                <a:cubicBezTo>
                  <a:pt x="3425587" y="2368250"/>
                  <a:pt x="3419315" y="2380695"/>
                  <a:pt x="3418205" y="2394495"/>
                </a:cubicBezTo>
                <a:cubicBezTo>
                  <a:pt x="3417650" y="2401395"/>
                  <a:pt x="3418476" y="2406364"/>
                  <a:pt x="3426176" y="2408659"/>
                </a:cubicBezTo>
                <a:cubicBezTo>
                  <a:pt x="3440003" y="2412998"/>
                  <a:pt x="3441570" y="2423461"/>
                  <a:pt x="3439494" y="2436571"/>
                </a:cubicBezTo>
                <a:cubicBezTo>
                  <a:pt x="3435508" y="2461742"/>
                  <a:pt x="3444059" y="2472234"/>
                  <a:pt x="3469785" y="2469320"/>
                </a:cubicBezTo>
                <a:cubicBezTo>
                  <a:pt x="3482869" y="2468167"/>
                  <a:pt x="3489075" y="2479901"/>
                  <a:pt x="3500336" y="2480071"/>
                </a:cubicBezTo>
                <a:cubicBezTo>
                  <a:pt x="3500860" y="2480154"/>
                  <a:pt x="3502459" y="2483633"/>
                  <a:pt x="3502210" y="2485206"/>
                </a:cubicBezTo>
                <a:cubicBezTo>
                  <a:pt x="3502289" y="2494894"/>
                  <a:pt x="3502367" y="2504582"/>
                  <a:pt x="3500872" y="2514022"/>
                </a:cubicBezTo>
                <a:cubicBezTo>
                  <a:pt x="3497939" y="2529146"/>
                  <a:pt x="3489846" y="2542916"/>
                  <a:pt x="3493729" y="2559120"/>
                </a:cubicBezTo>
                <a:cubicBezTo>
                  <a:pt x="3494997" y="2564697"/>
                  <a:pt x="3490495" y="2569358"/>
                  <a:pt x="3483071" y="2568720"/>
                </a:cubicBezTo>
                <a:cubicBezTo>
                  <a:pt x="3479150" y="2569711"/>
                  <a:pt x="3480917" y="2572142"/>
                  <a:pt x="3482158" y="2574489"/>
                </a:cubicBezTo>
                <a:cubicBezTo>
                  <a:pt x="3463440" y="2580662"/>
                  <a:pt x="3462964" y="2597251"/>
                  <a:pt x="3459948" y="2612900"/>
                </a:cubicBezTo>
                <a:cubicBezTo>
                  <a:pt x="3458177" y="2620683"/>
                  <a:pt x="3451495" y="2625538"/>
                  <a:pt x="3443380" y="2625865"/>
                </a:cubicBezTo>
                <a:cubicBezTo>
                  <a:pt x="3434216" y="2626027"/>
                  <a:pt x="3424087" y="2625497"/>
                  <a:pt x="3420587" y="2613654"/>
                </a:cubicBezTo>
                <a:cubicBezTo>
                  <a:pt x="3420120" y="2609818"/>
                  <a:pt x="3418822" y="2611224"/>
                  <a:pt x="3417441" y="2613156"/>
                </a:cubicBezTo>
                <a:cubicBezTo>
                  <a:pt x="3388787" y="2620983"/>
                  <a:pt x="3359722" y="2621217"/>
                  <a:pt x="3333756" y="2605278"/>
                </a:cubicBezTo>
                <a:cubicBezTo>
                  <a:pt x="3326912" y="2600969"/>
                  <a:pt x="3328132" y="2589874"/>
                  <a:pt x="3325100" y="2581868"/>
                </a:cubicBezTo>
                <a:cubicBezTo>
                  <a:pt x="3324025" y="2578473"/>
                  <a:pt x="3325547" y="2572262"/>
                  <a:pt x="3318589" y="2575462"/>
                </a:cubicBezTo>
                <a:cubicBezTo>
                  <a:pt x="3312764" y="2578302"/>
                  <a:pt x="3307270" y="2579044"/>
                  <a:pt x="3305204" y="2571729"/>
                </a:cubicBezTo>
                <a:cubicBezTo>
                  <a:pt x="3303303" y="2563365"/>
                  <a:pt x="3308687" y="2559917"/>
                  <a:pt x="3316361" y="2558982"/>
                </a:cubicBezTo>
                <a:cubicBezTo>
                  <a:pt x="3310982" y="2552217"/>
                  <a:pt x="3305437" y="2546501"/>
                  <a:pt x="3307290" y="2538194"/>
                </a:cubicBezTo>
                <a:cubicBezTo>
                  <a:pt x="3308313" y="2535131"/>
                  <a:pt x="3310384" y="2532233"/>
                  <a:pt x="3305747" y="2530962"/>
                </a:cubicBezTo>
                <a:cubicBezTo>
                  <a:pt x="3302160" y="2529856"/>
                  <a:pt x="3299731" y="2531621"/>
                  <a:pt x="3298183" y="2534601"/>
                </a:cubicBezTo>
                <a:cubicBezTo>
                  <a:pt x="3296028" y="2538022"/>
                  <a:pt x="3294066" y="2543625"/>
                  <a:pt x="3289953" y="2542436"/>
                </a:cubicBezTo>
                <a:cubicBezTo>
                  <a:pt x="3285144" y="2541406"/>
                  <a:pt x="3281730" y="2541537"/>
                  <a:pt x="3279280" y="2542477"/>
                </a:cubicBezTo>
                <a:lnTo>
                  <a:pt x="3278980" y="2542776"/>
                </a:lnTo>
                <a:lnTo>
                  <a:pt x="3288743" y="2549150"/>
                </a:lnTo>
                <a:cubicBezTo>
                  <a:pt x="3290250" y="2555156"/>
                  <a:pt x="3286584" y="2556263"/>
                  <a:pt x="3282013" y="2554876"/>
                </a:cubicBezTo>
                <a:lnTo>
                  <a:pt x="3273364" y="2553216"/>
                </a:lnTo>
                <a:lnTo>
                  <a:pt x="3271617" y="2563184"/>
                </a:lnTo>
                <a:cubicBezTo>
                  <a:pt x="3269348" y="2574114"/>
                  <a:pt x="3269702" y="2585458"/>
                  <a:pt x="3259817" y="2593568"/>
                </a:cubicBezTo>
                <a:cubicBezTo>
                  <a:pt x="3255481" y="2597182"/>
                  <a:pt x="3257522" y="2601269"/>
                  <a:pt x="3259480" y="2605879"/>
                </a:cubicBezTo>
                <a:cubicBezTo>
                  <a:pt x="3261796" y="2611621"/>
                  <a:pt x="3265107" y="2611071"/>
                  <a:pt x="3270159" y="2609720"/>
                </a:cubicBezTo>
                <a:cubicBezTo>
                  <a:pt x="3277999" y="2607736"/>
                  <a:pt x="3282911" y="2610664"/>
                  <a:pt x="3284287" y="2618945"/>
                </a:cubicBezTo>
                <a:cubicBezTo>
                  <a:pt x="3286931" y="2632802"/>
                  <a:pt x="3290706" y="2646302"/>
                  <a:pt x="3286808" y="2660735"/>
                </a:cubicBezTo>
                <a:cubicBezTo>
                  <a:pt x="3286213" y="2662792"/>
                  <a:pt x="3285991" y="2665041"/>
                  <a:pt x="3285386" y="2667163"/>
                </a:cubicBezTo>
                <a:lnTo>
                  <a:pt x="3283128" y="2670599"/>
                </a:lnTo>
                <a:lnTo>
                  <a:pt x="3292503" y="2683060"/>
                </a:lnTo>
                <a:lnTo>
                  <a:pt x="3298349" y="2682050"/>
                </a:lnTo>
                <a:cubicBezTo>
                  <a:pt x="3301910" y="2679926"/>
                  <a:pt x="3304962" y="2676781"/>
                  <a:pt x="3307862" y="2673746"/>
                </a:cubicBezTo>
                <a:cubicBezTo>
                  <a:pt x="3316339" y="2664337"/>
                  <a:pt x="3324429" y="2660781"/>
                  <a:pt x="3336874" y="2667053"/>
                </a:cubicBezTo>
                <a:cubicBezTo>
                  <a:pt x="3346339" y="2671777"/>
                  <a:pt x="3356551" y="2671781"/>
                  <a:pt x="3361333" y="2658563"/>
                </a:cubicBezTo>
                <a:cubicBezTo>
                  <a:pt x="3364152" y="2650945"/>
                  <a:pt x="3370475" y="2644959"/>
                  <a:pt x="3378700" y="2647336"/>
                </a:cubicBezTo>
                <a:cubicBezTo>
                  <a:pt x="3386924" y="2649714"/>
                  <a:pt x="3391613" y="2657445"/>
                  <a:pt x="3389842" y="2665227"/>
                </a:cubicBezTo>
                <a:cubicBezTo>
                  <a:pt x="3387932" y="2677289"/>
                  <a:pt x="3403441" y="2684583"/>
                  <a:pt x="3397694" y="2697111"/>
                </a:cubicBezTo>
                <a:cubicBezTo>
                  <a:pt x="3397694" y="2697111"/>
                  <a:pt x="3399101" y="2698409"/>
                  <a:pt x="3400149" y="2698576"/>
                </a:cubicBezTo>
                <a:cubicBezTo>
                  <a:pt x="3408457" y="2700428"/>
                  <a:pt x="3418089" y="2704104"/>
                  <a:pt x="3417201" y="2713102"/>
                </a:cubicBezTo>
                <a:cubicBezTo>
                  <a:pt x="3415815" y="2725246"/>
                  <a:pt x="3419149" y="2738138"/>
                  <a:pt x="3410947" y="2749202"/>
                </a:cubicBezTo>
                <a:cubicBezTo>
                  <a:pt x="3409040" y="2751051"/>
                  <a:pt x="3407301" y="2751850"/>
                  <a:pt x="3404597" y="2751959"/>
                </a:cubicBezTo>
                <a:cubicBezTo>
                  <a:pt x="3400650" y="2749721"/>
                  <a:pt x="3397394" y="2746518"/>
                  <a:pt x="3393284" y="2745329"/>
                </a:cubicBezTo>
                <a:cubicBezTo>
                  <a:pt x="3391710" y="2745080"/>
                  <a:pt x="3390827" y="2743865"/>
                  <a:pt x="3389862" y="2743175"/>
                </a:cubicBezTo>
                <a:cubicBezTo>
                  <a:pt x="3379597" y="2736711"/>
                  <a:pt x="3371762" y="2728483"/>
                  <a:pt x="3369393" y="2716281"/>
                </a:cubicBezTo>
                <a:cubicBezTo>
                  <a:pt x="3368210" y="2710181"/>
                  <a:pt x="3363739" y="2707860"/>
                  <a:pt x="3358136" y="2705898"/>
                </a:cubicBezTo>
                <a:cubicBezTo>
                  <a:pt x="3347981" y="2702139"/>
                  <a:pt x="3336969" y="2700395"/>
                  <a:pt x="3326206" y="2697078"/>
                </a:cubicBezTo>
                <a:cubicBezTo>
                  <a:pt x="3317015" y="2694010"/>
                  <a:pt x="3302759" y="2701932"/>
                  <a:pt x="3295330" y="2711615"/>
                </a:cubicBezTo>
                <a:lnTo>
                  <a:pt x="3292130" y="2718355"/>
                </a:lnTo>
                <a:lnTo>
                  <a:pt x="3297187" y="2727762"/>
                </a:lnTo>
                <a:lnTo>
                  <a:pt x="3289779" y="2725356"/>
                </a:lnTo>
                <a:lnTo>
                  <a:pt x="3287722" y="2734726"/>
                </a:lnTo>
                <a:cubicBezTo>
                  <a:pt x="3287026" y="2739119"/>
                  <a:pt x="3287128" y="2743569"/>
                  <a:pt x="3289609" y="2748262"/>
                </a:cubicBezTo>
                <a:cubicBezTo>
                  <a:pt x="3292175" y="2752432"/>
                  <a:pt x="3290295" y="2757509"/>
                  <a:pt x="3285161" y="2759383"/>
                </a:cubicBezTo>
                <a:cubicBezTo>
                  <a:pt x="3280026" y="2761258"/>
                  <a:pt x="3276329" y="2757447"/>
                  <a:pt x="3274895" y="2752920"/>
                </a:cubicBezTo>
                <a:lnTo>
                  <a:pt x="3271161" y="2736485"/>
                </a:lnTo>
                <a:lnTo>
                  <a:pt x="3266142" y="2736601"/>
                </a:lnTo>
                <a:lnTo>
                  <a:pt x="3258831" y="2739855"/>
                </a:lnTo>
                <a:lnTo>
                  <a:pt x="3262278" y="2745613"/>
                </a:lnTo>
                <a:cubicBezTo>
                  <a:pt x="3263394" y="2750023"/>
                  <a:pt x="3261025" y="2753948"/>
                  <a:pt x="3255571" y="2759535"/>
                </a:cubicBezTo>
                <a:cubicBezTo>
                  <a:pt x="3249305" y="2761769"/>
                  <a:pt x="3241355" y="2761047"/>
                  <a:pt x="3238454" y="2769189"/>
                </a:cubicBezTo>
                <a:cubicBezTo>
                  <a:pt x="3233288" y="2778045"/>
                  <a:pt x="3235796" y="2785969"/>
                  <a:pt x="3240926" y="2794307"/>
                </a:cubicBezTo>
                <a:cubicBezTo>
                  <a:pt x="3245615" y="2802038"/>
                  <a:pt x="3253615" y="2809218"/>
                  <a:pt x="3248725" y="2819731"/>
                </a:cubicBezTo>
                <a:cubicBezTo>
                  <a:pt x="3241851" y="2822406"/>
                  <a:pt x="3235060" y="2824555"/>
                  <a:pt x="3228986" y="2828968"/>
                </a:cubicBezTo>
                <a:cubicBezTo>
                  <a:pt x="3225341" y="2831618"/>
                  <a:pt x="3217200" y="2828715"/>
                  <a:pt x="3218493" y="2837521"/>
                </a:cubicBezTo>
                <a:cubicBezTo>
                  <a:pt x="3220010" y="2841524"/>
                  <a:pt x="3224039" y="2843237"/>
                  <a:pt x="3226246" y="2846274"/>
                </a:cubicBezTo>
                <a:cubicBezTo>
                  <a:pt x="3226687" y="2846882"/>
                  <a:pt x="3227735" y="2847048"/>
                  <a:pt x="3228785" y="2847214"/>
                </a:cubicBezTo>
                <a:cubicBezTo>
                  <a:pt x="3233529" y="2851191"/>
                  <a:pt x="3242060" y="2848241"/>
                  <a:pt x="3244569" y="2856164"/>
                </a:cubicBezTo>
                <a:cubicBezTo>
                  <a:pt x="3241474" y="2862124"/>
                  <a:pt x="3235872" y="2860162"/>
                  <a:pt x="3231069" y="2859939"/>
                </a:cubicBezTo>
                <a:cubicBezTo>
                  <a:pt x="3226267" y="2859716"/>
                  <a:pt x="3220940" y="2859411"/>
                  <a:pt x="3216055" y="2859712"/>
                </a:cubicBezTo>
                <a:cubicBezTo>
                  <a:pt x="3197119" y="2860475"/>
                  <a:pt x="3194108" y="2865911"/>
                  <a:pt x="3202712" y="2882863"/>
                </a:cubicBezTo>
                <a:cubicBezTo>
                  <a:pt x="3205277" y="2887032"/>
                  <a:pt x="3208366" y="2891284"/>
                  <a:pt x="3211539" y="2895012"/>
                </a:cubicBezTo>
                <a:cubicBezTo>
                  <a:pt x="3214073" y="2906164"/>
                  <a:pt x="3208082" y="2910053"/>
                  <a:pt x="3198034" y="2908999"/>
                </a:cubicBezTo>
                <a:cubicBezTo>
                  <a:pt x="3192708" y="2908693"/>
                  <a:pt x="3186940" y="2907781"/>
                  <a:pt x="3181779" y="2906425"/>
                </a:cubicBezTo>
                <a:cubicBezTo>
                  <a:pt x="3173471" y="2904572"/>
                  <a:pt x="3167978" y="2905314"/>
                  <a:pt x="3165269" y="2915636"/>
                </a:cubicBezTo>
                <a:cubicBezTo>
                  <a:pt x="3162392" y="2927007"/>
                  <a:pt x="3152205" y="2930232"/>
                  <a:pt x="3141111" y="2929013"/>
                </a:cubicBezTo>
                <a:cubicBezTo>
                  <a:pt x="3115166" y="2926516"/>
                  <a:pt x="3115166" y="2926516"/>
                  <a:pt x="3111788" y="2951246"/>
                </a:cubicBezTo>
                <a:cubicBezTo>
                  <a:pt x="3110957" y="2956489"/>
                  <a:pt x="3115921" y="2965877"/>
                  <a:pt x="3103501" y="2962833"/>
                </a:cubicBezTo>
                <a:cubicBezTo>
                  <a:pt x="3101736" y="2960405"/>
                  <a:pt x="3099970" y="2957975"/>
                  <a:pt x="3098730" y="2955628"/>
                </a:cubicBezTo>
                <a:cubicBezTo>
                  <a:pt x="3091336" y="2948006"/>
                  <a:pt x="3088766" y="2954051"/>
                  <a:pt x="3085672" y="2960010"/>
                </a:cubicBezTo>
                <a:lnTo>
                  <a:pt x="3081075" y="2967665"/>
                </a:lnTo>
                <a:lnTo>
                  <a:pt x="3086646" y="2973865"/>
                </a:lnTo>
                <a:cubicBezTo>
                  <a:pt x="3082765" y="2979344"/>
                  <a:pt x="3077484" y="2976633"/>
                  <a:pt x="3072757" y="2975754"/>
                </a:cubicBezTo>
                <a:lnTo>
                  <a:pt x="3067356" y="2974923"/>
                </a:lnTo>
                <a:lnTo>
                  <a:pt x="3062755" y="2975733"/>
                </a:lnTo>
                <a:cubicBezTo>
                  <a:pt x="3057070" y="2974295"/>
                  <a:pt x="3050720" y="2977052"/>
                  <a:pt x="3044703" y="2977712"/>
                </a:cubicBezTo>
                <a:lnTo>
                  <a:pt x="3040222" y="2977051"/>
                </a:lnTo>
                <a:lnTo>
                  <a:pt x="3038819" y="2983436"/>
                </a:lnTo>
                <a:cubicBezTo>
                  <a:pt x="3039046" y="2986401"/>
                  <a:pt x="3039976" y="2990082"/>
                  <a:pt x="3041525" y="2994574"/>
                </a:cubicBezTo>
                <a:cubicBezTo>
                  <a:pt x="3043494" y="2999055"/>
                  <a:pt x="3045971" y="3003690"/>
                  <a:pt x="3048604" y="3007817"/>
                </a:cubicBezTo>
                <a:cubicBezTo>
                  <a:pt x="3049585" y="3019212"/>
                  <a:pt x="3043117" y="3022243"/>
                  <a:pt x="3033310" y="3019823"/>
                </a:cubicBezTo>
                <a:cubicBezTo>
                  <a:pt x="3028074" y="3018789"/>
                  <a:pt x="3022487" y="3017094"/>
                  <a:pt x="3017560" y="3015045"/>
                </a:cubicBezTo>
                <a:cubicBezTo>
                  <a:pt x="3013572" y="3013557"/>
                  <a:pt x="3010193" y="3012808"/>
                  <a:pt x="3007298" y="3013664"/>
                </a:cubicBezTo>
                <a:lnTo>
                  <a:pt x="3000754" y="3020997"/>
                </a:lnTo>
                <a:lnTo>
                  <a:pt x="3001671" y="3021465"/>
                </a:lnTo>
                <a:cubicBezTo>
                  <a:pt x="3004090" y="3027015"/>
                  <a:pt x="2999125" y="3031007"/>
                  <a:pt x="2995069" y="3033588"/>
                </a:cubicBezTo>
                <a:cubicBezTo>
                  <a:pt x="2966756" y="3050907"/>
                  <a:pt x="2963849" y="3081180"/>
                  <a:pt x="2954465" y="3108485"/>
                </a:cubicBezTo>
                <a:cubicBezTo>
                  <a:pt x="2952244" y="3115040"/>
                  <a:pt x="2957144" y="3118592"/>
                  <a:pt x="2960471" y="3122730"/>
                </a:cubicBezTo>
                <a:cubicBezTo>
                  <a:pt x="2964716" y="3128855"/>
                  <a:pt x="2974348" y="3134054"/>
                  <a:pt x="2970885" y="3141609"/>
                </a:cubicBezTo>
                <a:cubicBezTo>
                  <a:pt x="2966513" y="3150575"/>
                  <a:pt x="2956954" y="3141230"/>
                  <a:pt x="2950245" y="3143900"/>
                </a:cubicBezTo>
                <a:cubicBezTo>
                  <a:pt x="2933758" y="3149664"/>
                  <a:pt x="2931698" y="3154727"/>
                  <a:pt x="2937957" y="3170134"/>
                </a:cubicBezTo>
                <a:cubicBezTo>
                  <a:pt x="2941292" y="3177671"/>
                  <a:pt x="2941813" y="3186791"/>
                  <a:pt x="2945149" y="3194327"/>
                </a:cubicBezTo>
                <a:cubicBezTo>
                  <a:pt x="2949672" y="3211811"/>
                  <a:pt x="2950876" y="3228558"/>
                  <a:pt x="2943374" y="3245492"/>
                </a:cubicBezTo>
                <a:cubicBezTo>
                  <a:pt x="2939748" y="3254539"/>
                  <a:pt x="2931141" y="3260780"/>
                  <a:pt x="2924099" y="3263038"/>
                </a:cubicBezTo>
                <a:cubicBezTo>
                  <a:pt x="2915896" y="3265546"/>
                  <a:pt x="2912505" y="3268954"/>
                  <a:pt x="2910544" y="3280070"/>
                </a:cubicBezTo>
                <a:cubicBezTo>
                  <a:pt x="2904942" y="3262092"/>
                  <a:pt x="2899979" y="3266085"/>
                  <a:pt x="2895111" y="3276129"/>
                </a:cubicBezTo>
                <a:cubicBezTo>
                  <a:pt x="2885713" y="3265292"/>
                  <a:pt x="2878556" y="3254697"/>
                  <a:pt x="2863294" y="3252663"/>
                </a:cubicBezTo>
                <a:cubicBezTo>
                  <a:pt x="2853589" y="3251609"/>
                  <a:pt x="2844372" y="3246078"/>
                  <a:pt x="2834578" y="3242372"/>
                </a:cubicBezTo>
                <a:cubicBezTo>
                  <a:pt x="2815404" y="3234626"/>
                  <a:pt x="2799080" y="3238897"/>
                  <a:pt x="2785273" y="3254770"/>
                </a:cubicBezTo>
                <a:cubicBezTo>
                  <a:pt x="2782296" y="3257845"/>
                  <a:pt x="2778905" y="3261253"/>
                  <a:pt x="2775514" y="3264662"/>
                </a:cubicBezTo>
                <a:cubicBezTo>
                  <a:pt x="2771296" y="3268736"/>
                  <a:pt x="2767500" y="3275876"/>
                  <a:pt x="2760612" y="3273241"/>
                </a:cubicBezTo>
                <a:cubicBezTo>
                  <a:pt x="2754055" y="3271019"/>
                  <a:pt x="2757519" y="3263464"/>
                  <a:pt x="2756924" y="3258492"/>
                </a:cubicBezTo>
                <a:cubicBezTo>
                  <a:pt x="2756502" y="3255424"/>
                  <a:pt x="2756908" y="3251691"/>
                  <a:pt x="2754004" y="3250621"/>
                </a:cubicBezTo>
                <a:cubicBezTo>
                  <a:pt x="2750019" y="3249056"/>
                  <a:pt x="2748786" y="3253454"/>
                  <a:pt x="2747464" y="3255198"/>
                </a:cubicBezTo>
                <a:cubicBezTo>
                  <a:pt x="2734745" y="3274966"/>
                  <a:pt x="2715086" y="3271699"/>
                  <a:pt x="2697171" y="3269754"/>
                </a:cubicBezTo>
                <a:cubicBezTo>
                  <a:pt x="2690702" y="3269336"/>
                  <a:pt x="2681718" y="3270557"/>
                  <a:pt x="2675868" y="3265425"/>
                </a:cubicBezTo>
                <a:lnTo>
                  <a:pt x="2673392" y="3261362"/>
                </a:lnTo>
                <a:lnTo>
                  <a:pt x="2671104" y="3263092"/>
                </a:lnTo>
                <a:cubicBezTo>
                  <a:pt x="2666552" y="3263613"/>
                  <a:pt x="2664247" y="3261124"/>
                  <a:pt x="2662639" y="3257802"/>
                </a:cubicBezTo>
                <a:lnTo>
                  <a:pt x="2660869" y="3253543"/>
                </a:lnTo>
                <a:lnTo>
                  <a:pt x="2650158" y="3249077"/>
                </a:lnTo>
                <a:lnTo>
                  <a:pt x="2645756" y="3244534"/>
                </a:lnTo>
                <a:lnTo>
                  <a:pt x="2645179" y="3248918"/>
                </a:lnTo>
                <a:cubicBezTo>
                  <a:pt x="2641114" y="3279761"/>
                  <a:pt x="2615735" y="3286951"/>
                  <a:pt x="2593191" y="3294739"/>
                </a:cubicBezTo>
                <a:cubicBezTo>
                  <a:pt x="2582551" y="3298941"/>
                  <a:pt x="2568205" y="3309155"/>
                  <a:pt x="2555482" y="3295150"/>
                </a:cubicBezTo>
                <a:cubicBezTo>
                  <a:pt x="2534031" y="3302297"/>
                  <a:pt x="2515642" y="3294718"/>
                  <a:pt x="2497398" y="3286039"/>
                </a:cubicBezTo>
                <a:lnTo>
                  <a:pt x="2490388" y="3282957"/>
                </a:lnTo>
                <a:lnTo>
                  <a:pt x="2483284" y="3290519"/>
                </a:lnTo>
                <a:lnTo>
                  <a:pt x="2482076" y="3297985"/>
                </a:lnTo>
                <a:lnTo>
                  <a:pt x="2485672" y="3308429"/>
                </a:lnTo>
                <a:cubicBezTo>
                  <a:pt x="2485806" y="3310799"/>
                  <a:pt x="2485025" y="3312769"/>
                  <a:pt x="2482573" y="3314037"/>
                </a:cubicBezTo>
                <a:lnTo>
                  <a:pt x="2480335" y="3314275"/>
                </a:lnTo>
                <a:lnTo>
                  <a:pt x="2480624" y="3329114"/>
                </a:lnTo>
                <a:cubicBezTo>
                  <a:pt x="2479979" y="3335540"/>
                  <a:pt x="2477620" y="3341494"/>
                  <a:pt x="2470723" y="3346053"/>
                </a:cubicBezTo>
                <a:cubicBezTo>
                  <a:pt x="2460376" y="3344167"/>
                  <a:pt x="2450521" y="3341704"/>
                  <a:pt x="2439847" y="3342529"/>
                </a:cubicBezTo>
                <a:cubicBezTo>
                  <a:pt x="2433442" y="3343024"/>
                  <a:pt x="2425721" y="3333418"/>
                  <a:pt x="2420715" y="3345080"/>
                </a:cubicBezTo>
                <a:cubicBezTo>
                  <a:pt x="2419567" y="3351075"/>
                  <a:pt x="2423182" y="3356165"/>
                  <a:pt x="2423593" y="3361502"/>
                </a:cubicBezTo>
                <a:cubicBezTo>
                  <a:pt x="2423675" y="3362570"/>
                  <a:pt x="2424824" y="3363555"/>
                  <a:pt x="2425975" y="3364541"/>
                </a:cubicBezTo>
                <a:cubicBezTo>
                  <a:pt x="2428769" y="3372915"/>
                  <a:pt x="2441333" y="3375703"/>
                  <a:pt x="2438462" y="3387201"/>
                </a:cubicBezTo>
                <a:cubicBezTo>
                  <a:pt x="2430252" y="3392130"/>
                  <a:pt x="2424912" y="3385562"/>
                  <a:pt x="2419245" y="3381705"/>
                </a:cubicBezTo>
                <a:cubicBezTo>
                  <a:pt x="2413579" y="3377846"/>
                  <a:pt x="2407338" y="3373495"/>
                  <a:pt x="2401177" y="3370212"/>
                </a:cubicBezTo>
                <a:cubicBezTo>
                  <a:pt x="2377607" y="3356996"/>
                  <a:pt x="2369889" y="3361351"/>
                  <a:pt x="2367679" y="3388368"/>
                </a:cubicBezTo>
                <a:cubicBezTo>
                  <a:pt x="2367681" y="3395347"/>
                  <a:pt x="2368257" y="3402819"/>
                  <a:pt x="2369327" y="3409717"/>
                </a:cubicBezTo>
                <a:cubicBezTo>
                  <a:pt x="2364076" y="3425156"/>
                  <a:pt x="2353893" y="3425405"/>
                  <a:pt x="2342476" y="3416622"/>
                </a:cubicBezTo>
                <a:cubicBezTo>
                  <a:pt x="2336234" y="3412270"/>
                  <a:pt x="2329910" y="3406853"/>
                  <a:pt x="2324654" y="3401353"/>
                </a:cubicBezTo>
                <a:cubicBezTo>
                  <a:pt x="2320301" y="3397124"/>
                  <a:pt x="2316317" y="3394210"/>
                  <a:pt x="2312047" y="3393667"/>
                </a:cubicBezTo>
                <a:lnTo>
                  <a:pt x="2299300" y="3399488"/>
                </a:lnTo>
                <a:lnTo>
                  <a:pt x="2300228" y="3400626"/>
                </a:lnTo>
                <a:cubicBezTo>
                  <a:pt x="2300204" y="3409258"/>
                  <a:pt x="2291433" y="3411624"/>
                  <a:pt x="2284657" y="3412668"/>
                </a:cubicBezTo>
                <a:cubicBezTo>
                  <a:pt x="2237761" y="3419045"/>
                  <a:pt x="2216610" y="3456901"/>
                  <a:pt x="2188704" y="3487168"/>
                </a:cubicBezTo>
                <a:cubicBezTo>
                  <a:pt x="2182045" y="3494454"/>
                  <a:pt x="2186406" y="3501902"/>
                  <a:pt x="2188378" y="3509212"/>
                </a:cubicBezTo>
                <a:cubicBezTo>
                  <a:pt x="2190408" y="3519642"/>
                  <a:pt x="2200003" y="3531952"/>
                  <a:pt x="2191148" y="3539830"/>
                </a:cubicBezTo>
                <a:cubicBezTo>
                  <a:pt x="2180300" y="3549029"/>
                  <a:pt x="2173177" y="3531348"/>
                  <a:pt x="2162887" y="3530987"/>
                </a:cubicBezTo>
                <a:cubicBezTo>
                  <a:pt x="2138058" y="3529060"/>
                  <a:pt x="2132466" y="3534489"/>
                  <a:pt x="2131803" y="3558191"/>
                </a:cubicBezTo>
                <a:cubicBezTo>
                  <a:pt x="2131837" y="3569945"/>
                  <a:pt x="2127289" y="3582150"/>
                  <a:pt x="2127323" y="3593902"/>
                </a:cubicBezTo>
                <a:cubicBezTo>
                  <a:pt x="2123203" y="3619322"/>
                  <a:pt x="2115173" y="3641877"/>
                  <a:pt x="2095670" y="3659684"/>
                </a:cubicBezTo>
                <a:cubicBezTo>
                  <a:pt x="2085748" y="3669416"/>
                  <a:pt x="2070932" y="3672630"/>
                  <a:pt x="2060444" y="3671539"/>
                </a:cubicBezTo>
                <a:cubicBezTo>
                  <a:pt x="2048297" y="3670111"/>
                  <a:pt x="2041916" y="3672616"/>
                  <a:pt x="2032982" y="3686004"/>
                </a:cubicBezTo>
                <a:cubicBezTo>
                  <a:pt x="2035977" y="3659320"/>
                  <a:pt x="2027206" y="3661688"/>
                  <a:pt x="2015093" y="3672010"/>
                </a:cubicBezTo>
                <a:cubicBezTo>
                  <a:pt x="2009037" y="3652473"/>
                  <a:pt x="2005767" y="3634536"/>
                  <a:pt x="1987008" y="3623131"/>
                </a:cubicBezTo>
                <a:cubicBezTo>
                  <a:pt x="1974942" y="3616191"/>
                  <a:pt x="1966079" y="3603684"/>
                  <a:pt x="1955418" y="3593230"/>
                </a:cubicBezTo>
                <a:cubicBezTo>
                  <a:pt x="1934826" y="3572124"/>
                  <a:pt x="1911064" y="3568340"/>
                  <a:pt x="1883937" y="3581147"/>
                </a:cubicBezTo>
                <a:cubicBezTo>
                  <a:pt x="1878288" y="3583457"/>
                  <a:pt x="1871906" y="3585962"/>
                  <a:pt x="1865526" y="3588467"/>
                </a:cubicBezTo>
                <a:cubicBezTo>
                  <a:pt x="1857682" y="3591367"/>
                  <a:pt x="1848632" y="3598513"/>
                  <a:pt x="1841150" y="3591124"/>
                </a:cubicBezTo>
                <a:cubicBezTo>
                  <a:pt x="1833863" y="3584462"/>
                  <a:pt x="1842717" y="3576586"/>
                  <a:pt x="1844793" y="3569752"/>
                </a:cubicBezTo>
                <a:cubicBezTo>
                  <a:pt x="1846001" y="3565506"/>
                  <a:pt x="1848670" y="3560865"/>
                  <a:pt x="1845492" y="3557803"/>
                </a:cubicBezTo>
                <a:cubicBezTo>
                  <a:pt x="1841187" y="3553474"/>
                  <a:pt x="1837057" y="3558510"/>
                  <a:pt x="1834329" y="3560030"/>
                </a:cubicBezTo>
                <a:cubicBezTo>
                  <a:pt x="1806391" y="3578544"/>
                  <a:pt x="1782596" y="3563008"/>
                  <a:pt x="1760322" y="3550197"/>
                </a:cubicBezTo>
                <a:cubicBezTo>
                  <a:pt x="1749380" y="3544524"/>
                  <a:pt x="1730935" y="3540090"/>
                  <a:pt x="1733314" y="3519845"/>
                </a:cubicBezTo>
                <a:cubicBezTo>
                  <a:pt x="1691352" y="3495095"/>
                  <a:pt x="1705916" y="3438629"/>
                  <a:pt x="1671934" y="3408590"/>
                </a:cubicBezTo>
                <a:cubicBezTo>
                  <a:pt x="1665972" y="3403926"/>
                  <a:pt x="1663072" y="3396083"/>
                  <a:pt x="1655345" y="3405224"/>
                </a:cubicBezTo>
                <a:cubicBezTo>
                  <a:pt x="1645285" y="3417348"/>
                  <a:pt x="1642722" y="3407845"/>
                  <a:pt x="1640552" y="3399806"/>
                </a:cubicBezTo>
                <a:lnTo>
                  <a:pt x="1637976" y="3390256"/>
                </a:lnTo>
                <a:lnTo>
                  <a:pt x="1618072" y="3387135"/>
                </a:lnTo>
                <a:lnTo>
                  <a:pt x="1615043" y="3382230"/>
                </a:lnTo>
                <a:lnTo>
                  <a:pt x="1596941" y="3395104"/>
                </a:lnTo>
                <a:cubicBezTo>
                  <a:pt x="1583413" y="3388558"/>
                  <a:pt x="1595388" y="3380625"/>
                  <a:pt x="1596004" y="3374186"/>
                </a:cubicBezTo>
                <a:cubicBezTo>
                  <a:pt x="1589899" y="3371911"/>
                  <a:pt x="1581976" y="3380323"/>
                  <a:pt x="1578147" y="3371945"/>
                </a:cubicBezTo>
                <a:lnTo>
                  <a:pt x="1578554" y="3370072"/>
                </a:lnTo>
                <a:lnTo>
                  <a:pt x="1564569" y="3381484"/>
                </a:lnTo>
                <a:cubicBezTo>
                  <a:pt x="1555951" y="3391072"/>
                  <a:pt x="1549450" y="3404954"/>
                  <a:pt x="1533082" y="3402615"/>
                </a:cubicBezTo>
                <a:cubicBezTo>
                  <a:pt x="1526596" y="3394333"/>
                  <a:pt x="1520861" y="3385951"/>
                  <a:pt x="1512331" y="3379479"/>
                </a:cubicBezTo>
                <a:cubicBezTo>
                  <a:pt x="1507215" y="3375597"/>
                  <a:pt x="1507818" y="3363287"/>
                  <a:pt x="1496332" y="3368684"/>
                </a:cubicBezTo>
                <a:cubicBezTo>
                  <a:pt x="1491493" y="3372404"/>
                  <a:pt x="1490817" y="3378610"/>
                  <a:pt x="1487582" y="3382875"/>
                </a:cubicBezTo>
                <a:cubicBezTo>
                  <a:pt x="1486932" y="3383729"/>
                  <a:pt x="1487139" y="3385227"/>
                  <a:pt x="1487345" y="3386728"/>
                </a:cubicBezTo>
                <a:cubicBezTo>
                  <a:pt x="1483873" y="3394847"/>
                  <a:pt x="1491418" y="3405273"/>
                  <a:pt x="1481637" y="3411963"/>
                </a:cubicBezTo>
                <a:cubicBezTo>
                  <a:pt x="1472225" y="3410198"/>
                  <a:pt x="1472594" y="3401742"/>
                  <a:pt x="1470917" y="3395095"/>
                </a:cubicBezTo>
                <a:cubicBezTo>
                  <a:pt x="1469241" y="3388447"/>
                  <a:pt x="1467462" y="3381050"/>
                  <a:pt x="1465036" y="3374505"/>
                </a:cubicBezTo>
                <a:cubicBezTo>
                  <a:pt x="1456185" y="3348974"/>
                  <a:pt x="1447523" y="3347105"/>
                  <a:pt x="1427933" y="3365840"/>
                </a:cubicBezTo>
                <a:cubicBezTo>
                  <a:pt x="1423299" y="3371059"/>
                  <a:pt x="1418769" y="3377031"/>
                  <a:pt x="1414989" y="3382899"/>
                </a:cubicBezTo>
                <a:cubicBezTo>
                  <a:pt x="1400812" y="3390958"/>
                  <a:pt x="1393032" y="3384383"/>
                  <a:pt x="1390328" y="3370234"/>
                </a:cubicBezTo>
                <a:cubicBezTo>
                  <a:pt x="1388548" y="3362836"/>
                  <a:pt x="1387417" y="3354586"/>
                  <a:pt x="1387138" y="3346982"/>
                </a:cubicBezTo>
                <a:cubicBezTo>
                  <a:pt x="1386242" y="3334879"/>
                  <a:pt x="1382963" y="3327687"/>
                  <a:pt x="1367757" y="3328245"/>
                </a:cubicBezTo>
                <a:cubicBezTo>
                  <a:pt x="1351050" y="3329009"/>
                  <a:pt x="1342448" y="3316434"/>
                  <a:pt x="1339537" y="3300787"/>
                </a:cubicBezTo>
                <a:cubicBezTo>
                  <a:pt x="1332245" y="3264343"/>
                  <a:pt x="1332245" y="3264343"/>
                  <a:pt x="1297095" y="3269929"/>
                </a:cubicBezTo>
                <a:cubicBezTo>
                  <a:pt x="1289595" y="3270957"/>
                  <a:pt x="1278829" y="3281605"/>
                  <a:pt x="1277860" y="3263398"/>
                </a:cubicBezTo>
                <a:cubicBezTo>
                  <a:pt x="1280448" y="3259987"/>
                  <a:pt x="1283036" y="3256573"/>
                  <a:pt x="1285729" y="3253912"/>
                </a:cubicBezTo>
                <a:cubicBezTo>
                  <a:pt x="1293083" y="3240677"/>
                  <a:pt x="1283773" y="3239661"/>
                  <a:pt x="1274362" y="3237896"/>
                </a:cubicBezTo>
                <a:cubicBezTo>
                  <a:pt x="1257450" y="3237158"/>
                  <a:pt x="1245376" y="3232702"/>
                  <a:pt x="1243451" y="3213097"/>
                </a:cubicBezTo>
                <a:cubicBezTo>
                  <a:pt x="1243069" y="3204745"/>
                  <a:pt x="1236687" y="3197214"/>
                  <a:pt x="1233305" y="3189274"/>
                </a:cubicBezTo>
                <a:lnTo>
                  <a:pt x="1231404" y="3176435"/>
                </a:lnTo>
                <a:lnTo>
                  <a:pt x="1223095" y="3189026"/>
                </a:lnTo>
                <a:cubicBezTo>
                  <a:pt x="1218169" y="3198801"/>
                  <a:pt x="1211403" y="3208052"/>
                  <a:pt x="1202226" y="3214473"/>
                </a:cubicBezTo>
                <a:cubicBezTo>
                  <a:pt x="1187451" y="3224966"/>
                  <a:pt x="1169354" y="3229919"/>
                  <a:pt x="1160715" y="3248436"/>
                </a:cubicBezTo>
                <a:cubicBezTo>
                  <a:pt x="1157062" y="3256430"/>
                  <a:pt x="1148006" y="3261353"/>
                  <a:pt x="1140446" y="3266397"/>
                </a:cubicBezTo>
                <a:cubicBezTo>
                  <a:pt x="1136060" y="3269437"/>
                  <a:pt x="1131389" y="3271323"/>
                  <a:pt x="1126105" y="3266756"/>
                </a:cubicBezTo>
                <a:cubicBezTo>
                  <a:pt x="1132527" y="3275932"/>
                  <a:pt x="1130774" y="3283701"/>
                  <a:pt x="1123155" y="3289494"/>
                </a:cubicBezTo>
                <a:cubicBezTo>
                  <a:pt x="1107107" y="3301768"/>
                  <a:pt x="1095191" y="3318892"/>
                  <a:pt x="1074384" y="3324758"/>
                </a:cubicBezTo>
                <a:cubicBezTo>
                  <a:pt x="1069369" y="3326241"/>
                  <a:pt x="1065553" y="3331585"/>
                  <a:pt x="1061166" y="3334623"/>
                </a:cubicBezTo>
                <a:cubicBezTo>
                  <a:pt x="1047258" y="3343678"/>
                  <a:pt x="1034041" y="3353543"/>
                  <a:pt x="1018008" y="3360921"/>
                </a:cubicBezTo>
                <a:cubicBezTo>
                  <a:pt x="1002036" y="3367552"/>
                  <a:pt x="982097" y="3371981"/>
                  <a:pt x="969896" y="3387953"/>
                </a:cubicBezTo>
                <a:cubicBezTo>
                  <a:pt x="963654" y="3395362"/>
                  <a:pt x="955166" y="3402592"/>
                  <a:pt x="943250" y="3400885"/>
                </a:cubicBezTo>
                <a:lnTo>
                  <a:pt x="942382" y="3402321"/>
                </a:lnTo>
                <a:lnTo>
                  <a:pt x="942381" y="3402321"/>
                </a:lnTo>
                <a:cubicBezTo>
                  <a:pt x="942292" y="3403444"/>
                  <a:pt x="942120" y="3403242"/>
                  <a:pt x="942165" y="3402681"/>
                </a:cubicBezTo>
                <a:lnTo>
                  <a:pt x="942382" y="3402321"/>
                </a:lnTo>
                <a:lnTo>
                  <a:pt x="943534" y="3402037"/>
                </a:lnTo>
                <a:cubicBezTo>
                  <a:pt x="950854" y="3399987"/>
                  <a:pt x="953264" y="3402816"/>
                  <a:pt x="950824" y="3409777"/>
                </a:cubicBezTo>
                <a:cubicBezTo>
                  <a:pt x="950240" y="3412366"/>
                  <a:pt x="948219" y="3414088"/>
                  <a:pt x="946198" y="3415809"/>
                </a:cubicBezTo>
                <a:cubicBezTo>
                  <a:pt x="923055" y="3432035"/>
                  <a:pt x="911392" y="3460101"/>
                  <a:pt x="885435" y="3473841"/>
                </a:cubicBezTo>
                <a:cubicBezTo>
                  <a:pt x="881513" y="3475787"/>
                  <a:pt x="878849" y="3480846"/>
                  <a:pt x="874462" y="3483885"/>
                </a:cubicBezTo>
                <a:cubicBezTo>
                  <a:pt x="873653" y="3484573"/>
                  <a:pt x="872097" y="3485202"/>
                  <a:pt x="870944" y="3485487"/>
                </a:cubicBezTo>
                <a:cubicBezTo>
                  <a:pt x="867142" y="3485935"/>
                  <a:pt x="863984" y="3483046"/>
                  <a:pt x="860406" y="3485396"/>
                </a:cubicBezTo>
                <a:cubicBezTo>
                  <a:pt x="858909" y="3485276"/>
                  <a:pt x="857817" y="3484812"/>
                  <a:pt x="856724" y="3484348"/>
                </a:cubicBezTo>
                <a:cubicBezTo>
                  <a:pt x="853849" y="3482611"/>
                  <a:pt x="851380" y="3480530"/>
                  <a:pt x="849315" y="3478105"/>
                </a:cubicBezTo>
                <a:cubicBezTo>
                  <a:pt x="847533" y="3476833"/>
                  <a:pt x="846155" y="3475216"/>
                  <a:pt x="844719" y="3474347"/>
                </a:cubicBezTo>
                <a:cubicBezTo>
                  <a:pt x="834465" y="3475410"/>
                  <a:pt x="830184" y="3481847"/>
                  <a:pt x="828312" y="3491112"/>
                </a:cubicBezTo>
                <a:cubicBezTo>
                  <a:pt x="825408" y="3499166"/>
                  <a:pt x="819929" y="3501740"/>
                  <a:pt x="811816" y="3499584"/>
                </a:cubicBezTo>
                <a:cubicBezTo>
                  <a:pt x="805544" y="3497952"/>
                  <a:pt x="803313" y="3492878"/>
                  <a:pt x="806443" y="3486725"/>
                </a:cubicBezTo>
                <a:cubicBezTo>
                  <a:pt x="829451" y="3476892"/>
                  <a:pt x="845693" y="3457477"/>
                  <a:pt x="865663" y="3443258"/>
                </a:cubicBezTo>
                <a:cubicBezTo>
                  <a:pt x="874030" y="3437526"/>
                  <a:pt x="892757" y="3434129"/>
                  <a:pt x="891545" y="3416330"/>
                </a:cubicBezTo>
                <a:cubicBezTo>
                  <a:pt x="891322" y="3414428"/>
                  <a:pt x="894210" y="3411271"/>
                  <a:pt x="896111" y="3411046"/>
                </a:cubicBezTo>
                <a:cubicBezTo>
                  <a:pt x="912129" y="3408562"/>
                  <a:pt x="921560" y="3394252"/>
                  <a:pt x="936260" y="3389402"/>
                </a:cubicBezTo>
                <a:cubicBezTo>
                  <a:pt x="944389" y="3386664"/>
                  <a:pt x="951424" y="3383461"/>
                  <a:pt x="950766" y="3372862"/>
                </a:cubicBezTo>
                <a:cubicBezTo>
                  <a:pt x="950437" y="3367564"/>
                  <a:pt x="954479" y="3364121"/>
                  <a:pt x="958401" y="3362175"/>
                </a:cubicBezTo>
                <a:cubicBezTo>
                  <a:pt x="974897" y="3353704"/>
                  <a:pt x="989043" y="3341655"/>
                  <a:pt x="1002097" y="3329141"/>
                </a:cubicBezTo>
                <a:cubicBezTo>
                  <a:pt x="1011454" y="3320474"/>
                  <a:pt x="1021094" y="3312960"/>
                  <a:pt x="1027292" y="3301404"/>
                </a:cubicBezTo>
                <a:cubicBezTo>
                  <a:pt x="1032562" y="3292035"/>
                  <a:pt x="1042083" y="3286017"/>
                  <a:pt x="1054298" y="3283982"/>
                </a:cubicBezTo>
                <a:cubicBezTo>
                  <a:pt x="1071812" y="3281618"/>
                  <a:pt x="1077157" y="3266603"/>
                  <a:pt x="1066200" y="3252921"/>
                </a:cubicBezTo>
                <a:cubicBezTo>
                  <a:pt x="1064823" y="3251305"/>
                  <a:pt x="1063101" y="3249284"/>
                  <a:pt x="1061380" y="3247263"/>
                </a:cubicBezTo>
                <a:cubicBezTo>
                  <a:pt x="1043478" y="3226245"/>
                  <a:pt x="1045754" y="3216635"/>
                  <a:pt x="1070214" y="3202775"/>
                </a:cubicBezTo>
                <a:cubicBezTo>
                  <a:pt x="1079675" y="3197507"/>
                  <a:pt x="1086022" y="3193495"/>
                  <a:pt x="1077715" y="3179648"/>
                </a:cubicBezTo>
                <a:lnTo>
                  <a:pt x="1077647" y="3179528"/>
                </a:lnTo>
                <a:lnTo>
                  <a:pt x="1068969" y="3165555"/>
                </a:lnTo>
                <a:lnTo>
                  <a:pt x="1069713" y="3165435"/>
                </a:lnTo>
                <a:lnTo>
                  <a:pt x="1068029" y="3162443"/>
                </a:lnTo>
                <a:cubicBezTo>
                  <a:pt x="1065277" y="3156243"/>
                  <a:pt x="1063556" y="3149514"/>
                  <a:pt x="1064529" y="3142060"/>
                </a:cubicBezTo>
                <a:lnTo>
                  <a:pt x="1063050" y="3137376"/>
                </a:lnTo>
                <a:lnTo>
                  <a:pt x="1062498" y="3137761"/>
                </a:lnTo>
                <a:cubicBezTo>
                  <a:pt x="1052435" y="3148475"/>
                  <a:pt x="1037477" y="3156143"/>
                  <a:pt x="1034473" y="3173009"/>
                </a:cubicBezTo>
                <a:cubicBezTo>
                  <a:pt x="1027398" y="3176098"/>
                  <a:pt x="1020944" y="3178756"/>
                  <a:pt x="1013870" y="3181846"/>
                </a:cubicBezTo>
                <a:cubicBezTo>
                  <a:pt x="1010144" y="3184446"/>
                  <a:pt x="1007040" y="3186611"/>
                  <a:pt x="1003316" y="3189210"/>
                </a:cubicBezTo>
                <a:cubicBezTo>
                  <a:pt x="995792" y="3200920"/>
                  <a:pt x="982826" y="3203507"/>
                  <a:pt x="970293" y="3206712"/>
                </a:cubicBezTo>
                <a:cubicBezTo>
                  <a:pt x="961052" y="3206699"/>
                  <a:pt x="951190" y="3207117"/>
                  <a:pt x="947984" y="3194585"/>
                </a:cubicBezTo>
                <a:cubicBezTo>
                  <a:pt x="960126" y="3163033"/>
                  <a:pt x="976297" y="3133287"/>
                  <a:pt x="1001074" y="3113231"/>
                </a:cubicBezTo>
                <a:cubicBezTo>
                  <a:pt x="999831" y="3114098"/>
                  <a:pt x="998777" y="3113909"/>
                  <a:pt x="996669" y="3113534"/>
                </a:cubicBezTo>
                <a:cubicBezTo>
                  <a:pt x="1005163" y="3105531"/>
                  <a:pt x="1013126" y="3097263"/>
                  <a:pt x="1020438" y="3088642"/>
                </a:cubicBezTo>
                <a:lnTo>
                  <a:pt x="1038396" y="3064220"/>
                </a:lnTo>
                <a:lnTo>
                  <a:pt x="1027366" y="3055851"/>
                </a:lnTo>
                <a:cubicBezTo>
                  <a:pt x="1022201" y="3049788"/>
                  <a:pt x="1016290" y="3043665"/>
                  <a:pt x="1011529" y="3037259"/>
                </a:cubicBezTo>
                <a:cubicBezTo>
                  <a:pt x="1005392" y="3029234"/>
                  <a:pt x="1000812" y="3020582"/>
                  <a:pt x="989315" y="3032467"/>
                </a:cubicBezTo>
                <a:cubicBezTo>
                  <a:pt x="984405" y="3037347"/>
                  <a:pt x="973538" y="3031957"/>
                  <a:pt x="967639" y="3039771"/>
                </a:cubicBezTo>
                <a:cubicBezTo>
                  <a:pt x="963478" y="3044710"/>
                  <a:pt x="957190" y="3047973"/>
                  <a:pt x="956876" y="3056610"/>
                </a:cubicBezTo>
                <a:cubicBezTo>
                  <a:pt x="956561" y="3065247"/>
                  <a:pt x="949465" y="3069199"/>
                  <a:pt x="941712" y="3062552"/>
                </a:cubicBezTo>
                <a:cubicBezTo>
                  <a:pt x="934647" y="3056714"/>
                  <a:pt x="924872" y="3051788"/>
                  <a:pt x="926580" y="3039873"/>
                </a:cubicBezTo>
                <a:cubicBezTo>
                  <a:pt x="927222" y="3036535"/>
                  <a:pt x="924754" y="3034454"/>
                  <a:pt x="921415" y="3033810"/>
                </a:cubicBezTo>
                <a:cubicBezTo>
                  <a:pt x="918825" y="3033227"/>
                  <a:pt x="916236" y="3032642"/>
                  <a:pt x="914050" y="3031714"/>
                </a:cubicBezTo>
                <a:cubicBezTo>
                  <a:pt x="906342" y="3029214"/>
                  <a:pt x="907644" y="3017642"/>
                  <a:pt x="899127" y="3015831"/>
                </a:cubicBezTo>
                <a:cubicBezTo>
                  <a:pt x="890265" y="3013615"/>
                  <a:pt x="893214" y="3028539"/>
                  <a:pt x="883887" y="3027417"/>
                </a:cubicBezTo>
                <a:cubicBezTo>
                  <a:pt x="881642" y="3027237"/>
                  <a:pt x="878530" y="3028494"/>
                  <a:pt x="877840" y="3027685"/>
                </a:cubicBezTo>
                <a:cubicBezTo>
                  <a:pt x="865672" y="3015035"/>
                  <a:pt x="847633" y="3019241"/>
                  <a:pt x="833143" y="3012056"/>
                </a:cubicBezTo>
                <a:cubicBezTo>
                  <a:pt x="830958" y="3011127"/>
                  <a:pt x="827276" y="3010080"/>
                  <a:pt x="827051" y="3008178"/>
                </a:cubicBezTo>
                <a:cubicBezTo>
                  <a:pt x="825076" y="2995215"/>
                  <a:pt x="813400" y="2990513"/>
                  <a:pt x="805303" y="2983463"/>
                </a:cubicBezTo>
                <a:cubicBezTo>
                  <a:pt x="792265" y="2972251"/>
                  <a:pt x="792146" y="2954915"/>
                  <a:pt x="785396" y="2940440"/>
                </a:cubicBezTo>
                <a:cubicBezTo>
                  <a:pt x="782882" y="2934213"/>
                  <a:pt x="781923" y="2927357"/>
                  <a:pt x="777912" y="2921010"/>
                </a:cubicBezTo>
                <a:cubicBezTo>
                  <a:pt x="775218" y="2917027"/>
                  <a:pt x="772764" y="2910052"/>
                  <a:pt x="776057" y="2906550"/>
                </a:cubicBezTo>
                <a:cubicBezTo>
                  <a:pt x="787210" y="2894261"/>
                  <a:pt x="783753" y="2876283"/>
                  <a:pt x="794156" y="2863934"/>
                </a:cubicBezTo>
                <a:cubicBezTo>
                  <a:pt x="796642" y="2861120"/>
                  <a:pt x="798214" y="2855595"/>
                  <a:pt x="796433" y="2854323"/>
                </a:cubicBezTo>
                <a:cubicBezTo>
                  <a:pt x="785281" y="2847781"/>
                  <a:pt x="789697" y="2834952"/>
                  <a:pt x="784369" y="2826241"/>
                </a:cubicBezTo>
                <a:cubicBezTo>
                  <a:pt x="782364" y="2823067"/>
                  <a:pt x="779849" y="2816840"/>
                  <a:pt x="781525" y="2814714"/>
                </a:cubicBezTo>
                <a:cubicBezTo>
                  <a:pt x="789969" y="2803338"/>
                  <a:pt x="777380" y="2795928"/>
                  <a:pt x="777006" y="2786482"/>
                </a:cubicBezTo>
                <a:cubicBezTo>
                  <a:pt x="776678" y="2781183"/>
                  <a:pt x="771214" y="2778863"/>
                  <a:pt x="764987" y="2781377"/>
                </a:cubicBezTo>
                <a:lnTo>
                  <a:pt x="754819" y="2791238"/>
                </a:lnTo>
                <a:lnTo>
                  <a:pt x="748844" y="2763129"/>
                </a:lnTo>
                <a:lnTo>
                  <a:pt x="730809" y="2718412"/>
                </a:lnTo>
                <a:lnTo>
                  <a:pt x="725651" y="2720140"/>
                </a:lnTo>
                <a:lnTo>
                  <a:pt x="727215" y="2721285"/>
                </a:lnTo>
                <a:cubicBezTo>
                  <a:pt x="727327" y="2723643"/>
                  <a:pt x="724670" y="2726304"/>
                  <a:pt x="719629" y="2729726"/>
                </a:cubicBezTo>
                <a:cubicBezTo>
                  <a:pt x="711195" y="2735805"/>
                  <a:pt x="706468" y="2743552"/>
                  <a:pt x="704062" y="2753308"/>
                </a:cubicBezTo>
                <a:cubicBezTo>
                  <a:pt x="703253" y="2757538"/>
                  <a:pt x="703040" y="2762726"/>
                  <a:pt x="700079" y="2765644"/>
                </a:cubicBezTo>
                <a:cubicBezTo>
                  <a:pt x="684219" y="2781958"/>
                  <a:pt x="678430" y="2805005"/>
                  <a:pt x="663000" y="2821583"/>
                </a:cubicBezTo>
                <a:cubicBezTo>
                  <a:pt x="652802" y="2832489"/>
                  <a:pt x="654837" y="2837867"/>
                  <a:pt x="668823" y="2841084"/>
                </a:cubicBezTo>
                <a:cubicBezTo>
                  <a:pt x="689025" y="2845729"/>
                  <a:pt x="695491" y="2860305"/>
                  <a:pt x="685585" y="2878480"/>
                </a:cubicBezTo>
                <a:cubicBezTo>
                  <a:pt x="683484" y="2881923"/>
                  <a:pt x="681646" y="2884936"/>
                  <a:pt x="680405" y="2888905"/>
                </a:cubicBezTo>
                <a:cubicBezTo>
                  <a:pt x="674490" y="2905378"/>
                  <a:pt x="674584" y="2904256"/>
                  <a:pt x="659234" y="2898435"/>
                </a:cubicBezTo>
                <a:cubicBezTo>
                  <a:pt x="630256" y="2887843"/>
                  <a:pt x="608271" y="2866754"/>
                  <a:pt x="583400" y="2850398"/>
                </a:cubicBezTo>
                <a:cubicBezTo>
                  <a:pt x="577374" y="2846722"/>
                  <a:pt x="572040" y="2842878"/>
                  <a:pt x="565656" y="2840755"/>
                </a:cubicBezTo>
                <a:cubicBezTo>
                  <a:pt x="562811" y="2839609"/>
                  <a:pt x="559820" y="2834832"/>
                  <a:pt x="557530" y="2840523"/>
                </a:cubicBezTo>
                <a:cubicBezTo>
                  <a:pt x="555597" y="2844659"/>
                  <a:pt x="555218" y="2849154"/>
                  <a:pt x="559953" y="2852042"/>
                </a:cubicBezTo>
                <a:cubicBezTo>
                  <a:pt x="561675" y="2853093"/>
                  <a:pt x="563490" y="2853019"/>
                  <a:pt x="565475" y="2853639"/>
                </a:cubicBezTo>
                <a:cubicBezTo>
                  <a:pt x="569444" y="2854879"/>
                  <a:pt x="575609" y="2851552"/>
                  <a:pt x="577550" y="2858053"/>
                </a:cubicBezTo>
                <a:cubicBezTo>
                  <a:pt x="579491" y="2864554"/>
                  <a:pt x="572035" y="2867092"/>
                  <a:pt x="567497" y="2872594"/>
                </a:cubicBezTo>
                <a:cubicBezTo>
                  <a:pt x="577799" y="2871199"/>
                  <a:pt x="585663" y="2871862"/>
                  <a:pt x="592456" y="2877187"/>
                </a:cubicBezTo>
                <a:cubicBezTo>
                  <a:pt x="596236" y="2880675"/>
                  <a:pt x="599322" y="2884329"/>
                  <a:pt x="592034" y="2887562"/>
                </a:cubicBezTo>
                <a:cubicBezTo>
                  <a:pt x="582513" y="2877028"/>
                  <a:pt x="570373" y="2881436"/>
                  <a:pt x="558685" y="2883167"/>
                </a:cubicBezTo>
                <a:cubicBezTo>
                  <a:pt x="548814" y="2884822"/>
                  <a:pt x="539732" y="2885188"/>
                  <a:pt x="536016" y="2872881"/>
                </a:cubicBezTo>
                <a:cubicBezTo>
                  <a:pt x="531996" y="2866884"/>
                  <a:pt x="534550" y="2860763"/>
                  <a:pt x="534593" y="2854883"/>
                </a:cubicBezTo>
                <a:cubicBezTo>
                  <a:pt x="534468" y="2848310"/>
                  <a:pt x="532863" y="2843194"/>
                  <a:pt x="524713" y="2845902"/>
                </a:cubicBezTo>
                <a:cubicBezTo>
                  <a:pt x="519054" y="2851309"/>
                  <a:pt x="513392" y="2856715"/>
                  <a:pt x="507469" y="2862552"/>
                </a:cubicBezTo>
                <a:cubicBezTo>
                  <a:pt x="505200" y="2865303"/>
                  <a:pt x="503719" y="2866762"/>
                  <a:pt x="500538" y="2864230"/>
                </a:cubicBezTo>
                <a:cubicBezTo>
                  <a:pt x="507365" y="2853039"/>
                  <a:pt x="512735" y="2840365"/>
                  <a:pt x="517410" y="2827861"/>
                </a:cubicBezTo>
                <a:cubicBezTo>
                  <a:pt x="521990" y="2816479"/>
                  <a:pt x="517182" y="2811774"/>
                  <a:pt x="505852" y="2811950"/>
                </a:cubicBezTo>
                <a:cubicBezTo>
                  <a:pt x="499279" y="2812074"/>
                  <a:pt x="492611" y="2813322"/>
                  <a:pt x="485775" y="2813877"/>
                </a:cubicBezTo>
                <a:cubicBezTo>
                  <a:pt x="473919" y="2814915"/>
                  <a:pt x="470665" y="2810566"/>
                  <a:pt x="475676" y="2799448"/>
                </a:cubicBezTo>
                <a:cubicBezTo>
                  <a:pt x="477610" y="2795311"/>
                  <a:pt x="479974" y="2791437"/>
                  <a:pt x="482504" y="2788255"/>
                </a:cubicBezTo>
                <a:cubicBezTo>
                  <a:pt x="489406" y="2778880"/>
                  <a:pt x="491623" y="2771373"/>
                  <a:pt x="480453" y="2761605"/>
                </a:cubicBezTo>
                <a:cubicBezTo>
                  <a:pt x="470311" y="2753056"/>
                  <a:pt x="476015" y="2741769"/>
                  <a:pt x="482055" y="2731868"/>
                </a:cubicBezTo>
                <a:cubicBezTo>
                  <a:pt x="492034" y="2715511"/>
                  <a:pt x="490932" y="2712476"/>
                  <a:pt x="474837" y="2702067"/>
                </a:cubicBezTo>
                <a:cubicBezTo>
                  <a:pt x="469839" y="2699608"/>
                  <a:pt x="462835" y="2699470"/>
                  <a:pt x="461682" y="2691678"/>
                </a:cubicBezTo>
                <a:cubicBezTo>
                  <a:pt x="463710" y="2686418"/>
                  <a:pt x="467700" y="2684718"/>
                  <a:pt x="472720" y="2684237"/>
                </a:cubicBezTo>
                <a:cubicBezTo>
                  <a:pt x="478863" y="2683848"/>
                  <a:pt x="478716" y="2680216"/>
                  <a:pt x="476156" y="2675700"/>
                </a:cubicBezTo>
                <a:cubicBezTo>
                  <a:pt x="464890" y="2667056"/>
                  <a:pt x="455968" y="2657477"/>
                  <a:pt x="465852" y="2642243"/>
                </a:cubicBezTo>
                <a:cubicBezTo>
                  <a:pt x="464582" y="2638514"/>
                  <a:pt x="466252" y="2634808"/>
                  <a:pt x="466201" y="2630051"/>
                </a:cubicBezTo>
                <a:cubicBezTo>
                  <a:pt x="458650" y="2633715"/>
                  <a:pt x="457629" y="2643133"/>
                  <a:pt x="450174" y="2645673"/>
                </a:cubicBezTo>
                <a:cubicBezTo>
                  <a:pt x="446111" y="2645556"/>
                  <a:pt x="442382" y="2646826"/>
                  <a:pt x="438844" y="2645849"/>
                </a:cubicBezTo>
                <a:cubicBezTo>
                  <a:pt x="424690" y="2641940"/>
                  <a:pt x="413863" y="2644196"/>
                  <a:pt x="407612" y="2659282"/>
                </a:cubicBezTo>
                <a:cubicBezTo>
                  <a:pt x="403652" y="2668680"/>
                  <a:pt x="396144" y="2666462"/>
                  <a:pt x="388301" y="2662859"/>
                </a:cubicBezTo>
                <a:cubicBezTo>
                  <a:pt x="371323" y="2654864"/>
                  <a:pt x="371323" y="2654864"/>
                  <a:pt x="372054" y="2673030"/>
                </a:cubicBezTo>
                <a:cubicBezTo>
                  <a:pt x="371938" y="2677094"/>
                  <a:pt x="370195" y="2678982"/>
                  <a:pt x="366153" y="2675927"/>
                </a:cubicBezTo>
                <a:cubicBezTo>
                  <a:pt x="358184" y="2665750"/>
                  <a:pt x="353442" y="2652225"/>
                  <a:pt x="337020" y="2651066"/>
                </a:cubicBezTo>
                <a:cubicBezTo>
                  <a:pt x="326908" y="2650213"/>
                  <a:pt x="318497" y="2653351"/>
                  <a:pt x="309559" y="2657350"/>
                </a:cubicBezTo>
                <a:cubicBezTo>
                  <a:pt x="292546" y="2665872"/>
                  <a:pt x="287549" y="2663415"/>
                  <a:pt x="286125" y="2645417"/>
                </a:cubicBezTo>
                <a:cubicBezTo>
                  <a:pt x="285087" y="2633560"/>
                  <a:pt x="279325" y="2629453"/>
                  <a:pt x="268162" y="2630323"/>
                </a:cubicBezTo>
                <a:cubicBezTo>
                  <a:pt x="242635" y="2632470"/>
                  <a:pt x="242203" y="2632206"/>
                  <a:pt x="242903" y="2607826"/>
                </a:cubicBezTo>
                <a:cubicBezTo>
                  <a:pt x="243398" y="2599267"/>
                  <a:pt x="240122" y="2597859"/>
                  <a:pt x="232834" y="2601092"/>
                </a:cubicBezTo>
                <a:cubicBezTo>
                  <a:pt x="226669" y="2604420"/>
                  <a:pt x="224707" y="2600860"/>
                  <a:pt x="223794" y="2595578"/>
                </a:cubicBezTo>
                <a:cubicBezTo>
                  <a:pt x="225991" y="2591010"/>
                  <a:pt x="227492" y="2586611"/>
                  <a:pt x="229257" y="2581782"/>
                </a:cubicBezTo>
                <a:cubicBezTo>
                  <a:pt x="230761" y="2577383"/>
                  <a:pt x="235612" y="2576207"/>
                  <a:pt x="239172" y="2574244"/>
                </a:cubicBezTo>
                <a:cubicBezTo>
                  <a:pt x="244643" y="2571085"/>
                  <a:pt x="247532" y="2566350"/>
                  <a:pt x="246021" y="2560112"/>
                </a:cubicBezTo>
                <a:cubicBezTo>
                  <a:pt x="244846" y="2555259"/>
                  <a:pt x="240709" y="2553327"/>
                  <a:pt x="236215" y="2552948"/>
                </a:cubicBezTo>
                <a:cubicBezTo>
                  <a:pt x="229475" y="2552379"/>
                  <a:pt x="225389" y="2555203"/>
                  <a:pt x="222405" y="2561062"/>
                </a:cubicBezTo>
                <a:cubicBezTo>
                  <a:pt x="220472" y="2565200"/>
                  <a:pt x="222414" y="2571700"/>
                  <a:pt x="216081" y="2574334"/>
                </a:cubicBezTo>
                <a:cubicBezTo>
                  <a:pt x="208028" y="2575917"/>
                  <a:pt x="200309" y="2578887"/>
                  <a:pt x="191941" y="2576145"/>
                </a:cubicBezTo>
                <a:cubicBezTo>
                  <a:pt x="187059" y="2569623"/>
                  <a:pt x="191333" y="2564552"/>
                  <a:pt x="194915" y="2559649"/>
                </a:cubicBezTo>
                <a:cubicBezTo>
                  <a:pt x="200073" y="2552163"/>
                  <a:pt x="203414" y="2544751"/>
                  <a:pt x="194993" y="2537251"/>
                </a:cubicBezTo>
                <a:cubicBezTo>
                  <a:pt x="192076" y="2534290"/>
                  <a:pt x="191761" y="2529963"/>
                  <a:pt x="192141" y="2525470"/>
                </a:cubicBezTo>
                <a:cubicBezTo>
                  <a:pt x="191586" y="2518633"/>
                  <a:pt x="194306" y="2513205"/>
                  <a:pt x="197888" y="2508302"/>
                </a:cubicBezTo>
                <a:cubicBezTo>
                  <a:pt x="200682" y="2504692"/>
                  <a:pt x="202090" y="2501415"/>
                  <a:pt x="200221" y="2496731"/>
                </a:cubicBezTo>
                <a:cubicBezTo>
                  <a:pt x="201148" y="2488435"/>
                  <a:pt x="188191" y="2486439"/>
                  <a:pt x="191458" y="2477209"/>
                </a:cubicBezTo>
                <a:cubicBezTo>
                  <a:pt x="199410" y="2466112"/>
                  <a:pt x="184373" y="2464618"/>
                  <a:pt x="183220" y="2456827"/>
                </a:cubicBezTo>
                <a:cubicBezTo>
                  <a:pt x="183036" y="2434860"/>
                  <a:pt x="191344" y="2422207"/>
                  <a:pt x="210079" y="2414736"/>
                </a:cubicBezTo>
                <a:cubicBezTo>
                  <a:pt x="220832" y="2410663"/>
                  <a:pt x="223240" y="2400908"/>
                  <a:pt x="221583" y="2391038"/>
                </a:cubicBezTo>
                <a:cubicBezTo>
                  <a:pt x="218845" y="2375192"/>
                  <a:pt x="220749" y="2363360"/>
                  <a:pt x="240133" y="2361599"/>
                </a:cubicBezTo>
                <a:cubicBezTo>
                  <a:pt x="245152" y="2361117"/>
                  <a:pt x="248377" y="2357768"/>
                  <a:pt x="247894" y="2352749"/>
                </a:cubicBezTo>
                <a:cubicBezTo>
                  <a:pt x="247266" y="2344097"/>
                  <a:pt x="248717" y="2334941"/>
                  <a:pt x="240633" y="2328828"/>
                </a:cubicBezTo>
                <a:cubicBezTo>
                  <a:pt x="237620" y="2326989"/>
                  <a:pt x="234177" y="2324888"/>
                  <a:pt x="229872" y="2322262"/>
                </a:cubicBezTo>
                <a:cubicBezTo>
                  <a:pt x="243638" y="2320029"/>
                  <a:pt x="255347" y="2315359"/>
                  <a:pt x="267736" y="2324097"/>
                </a:cubicBezTo>
                <a:cubicBezTo>
                  <a:pt x="274361" y="2328730"/>
                  <a:pt x="280694" y="2326095"/>
                  <a:pt x="284895" y="2319208"/>
                </a:cubicBezTo>
                <a:cubicBezTo>
                  <a:pt x="288309" y="2313612"/>
                  <a:pt x="291986" y="2307586"/>
                  <a:pt x="294969" y="2301727"/>
                </a:cubicBezTo>
                <a:cubicBezTo>
                  <a:pt x="300579" y="2291564"/>
                  <a:pt x="307290" y="2284435"/>
                  <a:pt x="319825" y="2296809"/>
                </a:cubicBezTo>
                <a:cubicBezTo>
                  <a:pt x="321414" y="2280649"/>
                  <a:pt x="327746" y="2278015"/>
                  <a:pt x="338486" y="2287520"/>
                </a:cubicBezTo>
                <a:cubicBezTo>
                  <a:pt x="340208" y="2288570"/>
                  <a:pt x="342360" y="2289882"/>
                  <a:pt x="344964" y="2288518"/>
                </a:cubicBezTo>
                <a:cubicBezTo>
                  <a:pt x="347832" y="2286723"/>
                  <a:pt x="346467" y="2284119"/>
                  <a:pt x="345963" y="2282040"/>
                </a:cubicBezTo>
                <a:cubicBezTo>
                  <a:pt x="343178" y="2272809"/>
                  <a:pt x="343376" y="2261411"/>
                  <a:pt x="334886" y="2257174"/>
                </a:cubicBezTo>
                <a:lnTo>
                  <a:pt x="328066" y="2256305"/>
                </a:lnTo>
                <a:lnTo>
                  <a:pt x="326915" y="2256930"/>
                </a:lnTo>
                <a:cubicBezTo>
                  <a:pt x="323018" y="2257983"/>
                  <a:pt x="319190" y="2257583"/>
                  <a:pt x="316061" y="2254318"/>
                </a:cubicBezTo>
                <a:cubicBezTo>
                  <a:pt x="307739" y="2245367"/>
                  <a:pt x="295779" y="2239513"/>
                  <a:pt x="292711" y="2226086"/>
                </a:cubicBezTo>
                <a:lnTo>
                  <a:pt x="293665" y="2222983"/>
                </a:lnTo>
                <a:lnTo>
                  <a:pt x="287973" y="2218310"/>
                </a:lnTo>
                <a:cubicBezTo>
                  <a:pt x="279889" y="2212198"/>
                  <a:pt x="272959" y="2213875"/>
                  <a:pt x="268137" y="2222747"/>
                </a:cubicBezTo>
                <a:cubicBezTo>
                  <a:pt x="263672" y="2230065"/>
                  <a:pt x="259901" y="2237215"/>
                  <a:pt x="255699" y="2244103"/>
                </a:cubicBezTo>
                <a:cubicBezTo>
                  <a:pt x="253862" y="2247115"/>
                  <a:pt x="252694" y="2252901"/>
                  <a:pt x="246742" y="2251040"/>
                </a:cubicBezTo>
                <a:cubicBezTo>
                  <a:pt x="242342" y="2249538"/>
                  <a:pt x="242983" y="2244614"/>
                  <a:pt x="242837" y="2240980"/>
                </a:cubicBezTo>
                <a:cubicBezTo>
                  <a:pt x="243019" y="2228097"/>
                  <a:pt x="243893" y="2215045"/>
                  <a:pt x="244074" y="2202161"/>
                </a:cubicBezTo>
                <a:cubicBezTo>
                  <a:pt x="245241" y="2196375"/>
                  <a:pt x="250186" y="2194077"/>
                  <a:pt x="254872" y="2192209"/>
                </a:cubicBezTo>
                <a:cubicBezTo>
                  <a:pt x="261467" y="2189144"/>
                  <a:pt x="267140" y="2184927"/>
                  <a:pt x="272556" y="2180404"/>
                </a:cubicBezTo>
                <a:lnTo>
                  <a:pt x="280288" y="2173876"/>
                </a:lnTo>
                <a:lnTo>
                  <a:pt x="280101" y="2172712"/>
                </a:lnTo>
                <a:cubicBezTo>
                  <a:pt x="280627" y="2170945"/>
                  <a:pt x="281671" y="2169160"/>
                  <a:pt x="282418" y="2167586"/>
                </a:cubicBezTo>
                <a:cubicBezTo>
                  <a:pt x="283225" y="2166276"/>
                  <a:pt x="283768" y="2165030"/>
                  <a:pt x="284250" y="2163518"/>
                </a:cubicBezTo>
                <a:cubicBezTo>
                  <a:pt x="284933" y="2161679"/>
                  <a:pt x="284697" y="2159499"/>
                  <a:pt x="282733" y="2158286"/>
                </a:cubicBezTo>
                <a:cubicBezTo>
                  <a:pt x="281034" y="2157010"/>
                  <a:pt x="279307" y="2157977"/>
                  <a:pt x="277970" y="2159412"/>
                </a:cubicBezTo>
                <a:cubicBezTo>
                  <a:pt x="275901" y="2161299"/>
                  <a:pt x="273770" y="2162920"/>
                  <a:pt x="270762" y="2160837"/>
                </a:cubicBezTo>
                <a:cubicBezTo>
                  <a:pt x="268019" y="2158689"/>
                  <a:pt x="268716" y="2155728"/>
                  <a:pt x="269741" y="2152970"/>
                </a:cubicBezTo>
                <a:cubicBezTo>
                  <a:pt x="269942" y="2152643"/>
                  <a:pt x="270346" y="2151989"/>
                  <a:pt x="270486" y="2151396"/>
                </a:cubicBezTo>
                <a:cubicBezTo>
                  <a:pt x="273684" y="2143652"/>
                  <a:pt x="272780" y="2142187"/>
                  <a:pt x="264354" y="2140825"/>
                </a:cubicBezTo>
                <a:cubicBezTo>
                  <a:pt x="260337" y="2140376"/>
                  <a:pt x="257112" y="2139742"/>
                  <a:pt x="256578" y="2135115"/>
                </a:cubicBezTo>
                <a:cubicBezTo>
                  <a:pt x="256326" y="2134056"/>
                  <a:pt x="256139" y="2133262"/>
                  <a:pt x="256216" y="2132405"/>
                </a:cubicBezTo>
                <a:cubicBezTo>
                  <a:pt x="256739" y="2127529"/>
                  <a:pt x="253683" y="2124057"/>
                  <a:pt x="249309" y="2125651"/>
                </a:cubicBezTo>
                <a:cubicBezTo>
                  <a:pt x="244936" y="2127244"/>
                  <a:pt x="242784" y="2125236"/>
                  <a:pt x="241768" y="2122122"/>
                </a:cubicBezTo>
                <a:cubicBezTo>
                  <a:pt x="238798" y="2111921"/>
                  <a:pt x="231946" y="2111306"/>
                  <a:pt x="222886" y="2113166"/>
                </a:cubicBezTo>
                <a:cubicBezTo>
                  <a:pt x="216472" y="2114404"/>
                  <a:pt x="209745" y="2114317"/>
                  <a:pt x="202956" y="2113965"/>
                </a:cubicBezTo>
                <a:cubicBezTo>
                  <a:pt x="199794" y="2113595"/>
                  <a:pt x="197566" y="2112444"/>
                  <a:pt x="196020" y="2109455"/>
                </a:cubicBezTo>
                <a:cubicBezTo>
                  <a:pt x="193150" y="2104402"/>
                  <a:pt x="190873" y="2099210"/>
                  <a:pt x="189879" y="2093818"/>
                </a:cubicBezTo>
                <a:lnTo>
                  <a:pt x="190909" y="2082560"/>
                </a:lnTo>
                <a:lnTo>
                  <a:pt x="176927" y="2076952"/>
                </a:lnTo>
                <a:cubicBezTo>
                  <a:pt x="171587" y="2075541"/>
                  <a:pt x="166146" y="2074290"/>
                  <a:pt x="161150" y="2071832"/>
                </a:cubicBezTo>
                <a:cubicBezTo>
                  <a:pt x="149169" y="2066295"/>
                  <a:pt x="147827" y="2060750"/>
                  <a:pt x="156976" y="2051565"/>
                </a:cubicBezTo>
                <a:cubicBezTo>
                  <a:pt x="159412" y="2049507"/>
                  <a:pt x="162015" y="2048143"/>
                  <a:pt x="164190" y="2046515"/>
                </a:cubicBezTo>
                <a:cubicBezTo>
                  <a:pt x="174965" y="2039504"/>
                  <a:pt x="180216" y="2030894"/>
                  <a:pt x="176598" y="2017463"/>
                </a:cubicBezTo>
                <a:cubicBezTo>
                  <a:pt x="173744" y="2005682"/>
                  <a:pt x="173400" y="1993659"/>
                  <a:pt x="172362" y="1981804"/>
                </a:cubicBezTo>
                <a:cubicBezTo>
                  <a:pt x="171137" y="1972194"/>
                  <a:pt x="167715" y="1967155"/>
                  <a:pt x="157391" y="1971489"/>
                </a:cubicBezTo>
                <a:cubicBezTo>
                  <a:pt x="151490" y="1974385"/>
                  <a:pt x="145515" y="1975465"/>
                  <a:pt x="140371" y="1969374"/>
                </a:cubicBezTo>
                <a:cubicBezTo>
                  <a:pt x="138378" y="1958117"/>
                  <a:pt x="144754" y="1949602"/>
                  <a:pt x="147853" y="1939681"/>
                </a:cubicBezTo>
                <a:cubicBezTo>
                  <a:pt x="150238" y="1932866"/>
                  <a:pt x="154177" y="1926409"/>
                  <a:pt x="158285" y="1920645"/>
                </a:cubicBezTo>
                <a:lnTo>
                  <a:pt x="160830" y="1915989"/>
                </a:lnTo>
                <a:lnTo>
                  <a:pt x="159493" y="1915963"/>
                </a:lnTo>
                <a:cubicBezTo>
                  <a:pt x="156770" y="1917445"/>
                  <a:pt x="154758" y="1914846"/>
                  <a:pt x="153790" y="1913117"/>
                </a:cubicBezTo>
                <a:cubicBezTo>
                  <a:pt x="149781" y="1906797"/>
                  <a:pt x="144530" y="1904683"/>
                  <a:pt x="137462" y="1905516"/>
                </a:cubicBezTo>
                <a:cubicBezTo>
                  <a:pt x="133103" y="1905988"/>
                  <a:pt x="131933" y="1904586"/>
                  <a:pt x="133579" y="1899724"/>
                </a:cubicBezTo>
                <a:lnTo>
                  <a:pt x="133105" y="1895728"/>
                </a:lnTo>
                <a:lnTo>
                  <a:pt x="129392" y="1898293"/>
                </a:lnTo>
                <a:cubicBezTo>
                  <a:pt x="125128" y="1901895"/>
                  <a:pt x="120702" y="1904068"/>
                  <a:pt x="116047" y="1904919"/>
                </a:cubicBezTo>
                <a:lnTo>
                  <a:pt x="112975" y="1904648"/>
                </a:lnTo>
                <a:lnTo>
                  <a:pt x="113239" y="1905442"/>
                </a:lnTo>
                <a:cubicBezTo>
                  <a:pt x="112962" y="1906485"/>
                  <a:pt x="111881" y="1907231"/>
                  <a:pt x="109733" y="1907599"/>
                </a:cubicBezTo>
                <a:cubicBezTo>
                  <a:pt x="103848" y="1908711"/>
                  <a:pt x="98521" y="1907454"/>
                  <a:pt x="93271" y="1905341"/>
                </a:cubicBezTo>
                <a:cubicBezTo>
                  <a:pt x="86510" y="1902745"/>
                  <a:pt x="83272" y="1903231"/>
                  <a:pt x="78716" y="1908782"/>
                </a:cubicBezTo>
                <a:cubicBezTo>
                  <a:pt x="76912" y="1910606"/>
                  <a:pt x="75560" y="1913163"/>
                  <a:pt x="74146" y="1915454"/>
                </a:cubicBezTo>
                <a:cubicBezTo>
                  <a:pt x="73540" y="1916436"/>
                  <a:pt x="73060" y="1917947"/>
                  <a:pt x="71611" y="1917731"/>
                </a:cubicBezTo>
                <a:cubicBezTo>
                  <a:pt x="69898" y="1917576"/>
                  <a:pt x="69320" y="1916316"/>
                  <a:pt x="69334" y="1915194"/>
                </a:cubicBezTo>
                <a:cubicBezTo>
                  <a:pt x="69267" y="1910178"/>
                  <a:pt x="66898" y="1909619"/>
                  <a:pt x="62727" y="1910885"/>
                </a:cubicBezTo>
                <a:cubicBezTo>
                  <a:pt x="57497" y="1912401"/>
                  <a:pt x="52978" y="1909836"/>
                  <a:pt x="49191" y="1906817"/>
                </a:cubicBezTo>
                <a:cubicBezTo>
                  <a:pt x="46121" y="1904467"/>
                  <a:pt x="44205" y="1904641"/>
                  <a:pt x="42777" y="1908054"/>
                </a:cubicBezTo>
                <a:cubicBezTo>
                  <a:pt x="42094" y="1909893"/>
                  <a:pt x="41286" y="1911202"/>
                  <a:pt x="39043" y="1911174"/>
                </a:cubicBezTo>
                <a:cubicBezTo>
                  <a:pt x="36008" y="1911332"/>
                  <a:pt x="36036" y="1909089"/>
                  <a:pt x="35068" y="1907360"/>
                </a:cubicBezTo>
                <a:cubicBezTo>
                  <a:pt x="34553" y="1906364"/>
                  <a:pt x="34240" y="1905040"/>
                  <a:pt x="33663" y="1903778"/>
                </a:cubicBezTo>
                <a:cubicBezTo>
                  <a:pt x="31179" y="1896818"/>
                  <a:pt x="26833" y="1896168"/>
                  <a:pt x="21749" y="1901843"/>
                </a:cubicBezTo>
                <a:cubicBezTo>
                  <a:pt x="21079" y="1902560"/>
                  <a:pt x="20676" y="1903216"/>
                  <a:pt x="19945" y="1903668"/>
                </a:cubicBezTo>
                <a:cubicBezTo>
                  <a:pt x="18544" y="1904837"/>
                  <a:pt x="16552" y="1905867"/>
                  <a:pt x="15118" y="1904528"/>
                </a:cubicBezTo>
                <a:cubicBezTo>
                  <a:pt x="13747" y="1903456"/>
                  <a:pt x="14367" y="1901352"/>
                  <a:pt x="15175" y="1900043"/>
                </a:cubicBezTo>
                <a:cubicBezTo>
                  <a:pt x="15983" y="1898733"/>
                  <a:pt x="16854" y="1897689"/>
                  <a:pt x="17990" y="1896581"/>
                </a:cubicBezTo>
                <a:cubicBezTo>
                  <a:pt x="19467" y="1894554"/>
                  <a:pt x="19621" y="1892840"/>
                  <a:pt x="17531" y="1891099"/>
                </a:cubicBezTo>
                <a:cubicBezTo>
                  <a:pt x="12901" y="1886881"/>
                  <a:pt x="11058" y="1881446"/>
                  <a:pt x="9478" y="1875949"/>
                </a:cubicBezTo>
                <a:cubicBezTo>
                  <a:pt x="7384" y="1869454"/>
                  <a:pt x="6551" y="1862383"/>
                  <a:pt x="3397" y="1856139"/>
                </a:cubicBezTo>
                <a:cubicBezTo>
                  <a:pt x="2305" y="1853881"/>
                  <a:pt x="3580" y="1852182"/>
                  <a:pt x="4652" y="1850811"/>
                </a:cubicBezTo>
                <a:lnTo>
                  <a:pt x="7981" y="1845163"/>
                </a:lnTo>
                <a:lnTo>
                  <a:pt x="7180" y="1842047"/>
                </a:lnTo>
                <a:cubicBezTo>
                  <a:pt x="5049" y="1837794"/>
                  <a:pt x="219" y="1836029"/>
                  <a:pt x="0" y="1830579"/>
                </a:cubicBezTo>
                <a:cubicBezTo>
                  <a:pt x="5734" y="1826989"/>
                  <a:pt x="926" y="1822283"/>
                  <a:pt x="1735" y="1818053"/>
                </a:cubicBezTo>
                <a:cubicBezTo>
                  <a:pt x="5675" y="1811595"/>
                  <a:pt x="6170" y="1803037"/>
                  <a:pt x="16041" y="1801382"/>
                </a:cubicBezTo>
                <a:cubicBezTo>
                  <a:pt x="19674" y="1801234"/>
                  <a:pt x="20484" y="1797003"/>
                  <a:pt x="19907" y="1793107"/>
                </a:cubicBezTo>
                <a:cubicBezTo>
                  <a:pt x="18659" y="1786439"/>
                  <a:pt x="20423" y="1781609"/>
                  <a:pt x="27281" y="1778114"/>
                </a:cubicBezTo>
                <a:cubicBezTo>
                  <a:pt x="35357" y="1773591"/>
                  <a:pt x="29520" y="1767666"/>
                  <a:pt x="27243" y="1759781"/>
                </a:cubicBezTo>
                <a:cubicBezTo>
                  <a:pt x="39843" y="1763333"/>
                  <a:pt x="49115" y="1760721"/>
                  <a:pt x="55513" y="1749265"/>
                </a:cubicBezTo>
                <a:cubicBezTo>
                  <a:pt x="56826" y="1747112"/>
                  <a:pt x="64544" y="1744143"/>
                  <a:pt x="70592" y="1744880"/>
                </a:cubicBezTo>
                <a:cubicBezTo>
                  <a:pt x="81996" y="1746519"/>
                  <a:pt x="88372" y="1738006"/>
                  <a:pt x="96805" y="1731928"/>
                </a:cubicBezTo>
                <a:cubicBezTo>
                  <a:pt x="96718" y="1743688"/>
                  <a:pt x="102335" y="1744163"/>
                  <a:pt x="110075" y="1738252"/>
                </a:cubicBezTo>
                <a:cubicBezTo>
                  <a:pt x="113972" y="1737675"/>
                  <a:pt x="117941" y="1738915"/>
                  <a:pt x="121332" y="1736259"/>
                </a:cubicBezTo>
                <a:cubicBezTo>
                  <a:pt x="123244" y="1735062"/>
                  <a:pt x="125418" y="1733436"/>
                  <a:pt x="127329" y="1732239"/>
                </a:cubicBezTo>
                <a:cubicBezTo>
                  <a:pt x="129503" y="1730611"/>
                  <a:pt x="132034" y="1727432"/>
                  <a:pt x="133588" y="1727788"/>
                </a:cubicBezTo>
                <a:cubicBezTo>
                  <a:pt x="137558" y="1729028"/>
                  <a:pt x="134333" y="1732377"/>
                  <a:pt x="134144" y="1734624"/>
                </a:cubicBezTo>
                <a:cubicBezTo>
                  <a:pt x="134027" y="1738688"/>
                  <a:pt x="133743" y="1742059"/>
                  <a:pt x="133196" y="1745861"/>
                </a:cubicBezTo>
                <a:cubicBezTo>
                  <a:pt x="134109" y="1751141"/>
                  <a:pt x="138507" y="1752644"/>
                  <a:pt x="143265" y="1752593"/>
                </a:cubicBezTo>
                <a:cubicBezTo>
                  <a:pt x="146132" y="1750798"/>
                  <a:pt x="149429" y="1749265"/>
                  <a:pt x="152296" y="1747470"/>
                </a:cubicBezTo>
                <a:cubicBezTo>
                  <a:pt x="155929" y="1747324"/>
                  <a:pt x="155215" y="1750431"/>
                  <a:pt x="155718" y="1752512"/>
                </a:cubicBezTo>
                <a:cubicBezTo>
                  <a:pt x="150371" y="1762244"/>
                  <a:pt x="150306" y="1771063"/>
                  <a:pt x="161592" y="1776769"/>
                </a:cubicBezTo>
                <a:cubicBezTo>
                  <a:pt x="166160" y="1778965"/>
                  <a:pt x="169940" y="1782451"/>
                  <a:pt x="166956" y="1788310"/>
                </a:cubicBezTo>
                <a:lnTo>
                  <a:pt x="166316" y="1794564"/>
                </a:lnTo>
                <a:lnTo>
                  <a:pt x="168319" y="1794045"/>
                </a:lnTo>
                <a:cubicBezTo>
                  <a:pt x="170704" y="1792608"/>
                  <a:pt x="172889" y="1790623"/>
                  <a:pt x="174958" y="1788737"/>
                </a:cubicBezTo>
                <a:cubicBezTo>
                  <a:pt x="177089" y="1787114"/>
                  <a:pt x="178552" y="1786209"/>
                  <a:pt x="181371" y="1787500"/>
                </a:cubicBezTo>
                <a:lnTo>
                  <a:pt x="198329" y="1792737"/>
                </a:lnTo>
                <a:lnTo>
                  <a:pt x="201544" y="1788737"/>
                </a:lnTo>
                <a:cubicBezTo>
                  <a:pt x="209117" y="1782135"/>
                  <a:pt x="212049" y="1771518"/>
                  <a:pt x="221079" y="1766397"/>
                </a:cubicBezTo>
                <a:cubicBezTo>
                  <a:pt x="222656" y="1763814"/>
                  <a:pt x="223969" y="1761662"/>
                  <a:pt x="225545" y="1759079"/>
                </a:cubicBezTo>
                <a:cubicBezTo>
                  <a:pt x="224274" y="1755351"/>
                  <a:pt x="226807" y="1752170"/>
                  <a:pt x="226230" y="1748274"/>
                </a:cubicBezTo>
                <a:cubicBezTo>
                  <a:pt x="225266" y="1738235"/>
                  <a:pt x="215533" y="1732889"/>
                  <a:pt x="211965" y="1724214"/>
                </a:cubicBezTo>
                <a:cubicBezTo>
                  <a:pt x="209666" y="1719269"/>
                  <a:pt x="206937" y="1714059"/>
                  <a:pt x="210257" y="1709587"/>
                </a:cubicBezTo>
                <a:cubicBezTo>
                  <a:pt x="213576" y="1705115"/>
                  <a:pt x="219361" y="1706282"/>
                  <a:pt x="224023" y="1707353"/>
                </a:cubicBezTo>
                <a:cubicBezTo>
                  <a:pt x="230239" y="1708782"/>
                  <a:pt x="235835" y="1712197"/>
                  <a:pt x="242241" y="1711379"/>
                </a:cubicBezTo>
                <a:cubicBezTo>
                  <a:pt x="246757" y="1708818"/>
                  <a:pt x="250966" y="1712568"/>
                  <a:pt x="255293" y="1712253"/>
                </a:cubicBezTo>
                <a:cubicBezTo>
                  <a:pt x="258160" y="1710459"/>
                  <a:pt x="260858" y="1707971"/>
                  <a:pt x="264324" y="1707132"/>
                </a:cubicBezTo>
                <a:cubicBezTo>
                  <a:pt x="276339" y="1696151"/>
                  <a:pt x="287494" y="1684644"/>
                  <a:pt x="281407" y="1665575"/>
                </a:cubicBezTo>
                <a:cubicBezTo>
                  <a:pt x="278364" y="1656039"/>
                  <a:pt x="285842" y="1650559"/>
                  <a:pt x="295355" y="1650457"/>
                </a:cubicBezTo>
                <a:cubicBezTo>
                  <a:pt x="303052" y="1650427"/>
                  <a:pt x="310654" y="1651521"/>
                  <a:pt x="318183" y="1650798"/>
                </a:cubicBezTo>
                <a:cubicBezTo>
                  <a:pt x="334890" y="1648585"/>
                  <a:pt x="347239" y="1638991"/>
                  <a:pt x="336105" y="1612706"/>
                </a:cubicBezTo>
                <a:cubicBezTo>
                  <a:pt x="337965" y="1606753"/>
                  <a:pt x="331771" y="1602383"/>
                  <a:pt x="332244" y="1596765"/>
                </a:cubicBezTo>
                <a:cubicBezTo>
                  <a:pt x="336227" y="1584428"/>
                  <a:pt x="336920" y="1584260"/>
                  <a:pt x="345508" y="1592453"/>
                </a:cubicBezTo>
                <a:cubicBezTo>
                  <a:pt x="353067" y="1599427"/>
                  <a:pt x="362894" y="1603650"/>
                  <a:pt x="372459" y="1608304"/>
                </a:cubicBezTo>
                <a:cubicBezTo>
                  <a:pt x="369037" y="1603263"/>
                  <a:pt x="371159" y="1596879"/>
                  <a:pt x="366520" y="1592867"/>
                </a:cubicBezTo>
                <a:cubicBezTo>
                  <a:pt x="363768" y="1590598"/>
                  <a:pt x="361974" y="1587731"/>
                  <a:pt x="362257" y="1584360"/>
                </a:cubicBezTo>
                <a:cubicBezTo>
                  <a:pt x="362796" y="1569922"/>
                  <a:pt x="353663" y="1565531"/>
                  <a:pt x="341471" y="1565181"/>
                </a:cubicBezTo>
                <a:cubicBezTo>
                  <a:pt x="335707" y="1561075"/>
                  <a:pt x="329214" y="1573653"/>
                  <a:pt x="324093" y="1564622"/>
                </a:cubicBezTo>
                <a:cubicBezTo>
                  <a:pt x="317985" y="1548492"/>
                  <a:pt x="331985" y="1538131"/>
                  <a:pt x="335369" y="1524838"/>
                </a:cubicBezTo>
                <a:cubicBezTo>
                  <a:pt x="339279" y="1510684"/>
                  <a:pt x="344741" y="1496888"/>
                  <a:pt x="346666" y="1482115"/>
                </a:cubicBezTo>
                <a:cubicBezTo>
                  <a:pt x="348117" y="1472959"/>
                  <a:pt x="345841" y="1465071"/>
                  <a:pt x="338449" y="1458790"/>
                </a:cubicBezTo>
                <a:cubicBezTo>
                  <a:pt x="329768" y="1451722"/>
                  <a:pt x="322428" y="1450197"/>
                  <a:pt x="315695" y="1460266"/>
                </a:cubicBezTo>
                <a:cubicBezTo>
                  <a:pt x="311063" y="1466891"/>
                  <a:pt x="303008" y="1468475"/>
                  <a:pt x="297610" y="1473451"/>
                </a:cubicBezTo>
                <a:cubicBezTo>
                  <a:pt x="279874" y="1474445"/>
                  <a:pt x="263547" y="1472163"/>
                  <a:pt x="259036" y="1450509"/>
                </a:cubicBezTo>
                <a:cubicBezTo>
                  <a:pt x="258291" y="1445920"/>
                  <a:pt x="254542" y="1450129"/>
                  <a:pt x="253178" y="1447526"/>
                </a:cubicBezTo>
                <a:cubicBezTo>
                  <a:pt x="251667" y="1441288"/>
                  <a:pt x="255511" y="1435955"/>
                  <a:pt x="255985" y="1430337"/>
                </a:cubicBezTo>
                <a:cubicBezTo>
                  <a:pt x="259063" y="1423355"/>
                  <a:pt x="266614" y="1419692"/>
                  <a:pt x="268401" y="1411922"/>
                </a:cubicBezTo>
                <a:cubicBezTo>
                  <a:pt x="279943" y="1406560"/>
                  <a:pt x="291482" y="1401195"/>
                  <a:pt x="304630" y="1400946"/>
                </a:cubicBezTo>
                <a:cubicBezTo>
                  <a:pt x="306877" y="1401137"/>
                  <a:pt x="319527" y="1409445"/>
                  <a:pt x="320032" y="1411524"/>
                </a:cubicBezTo>
                <a:cubicBezTo>
                  <a:pt x="321017" y="1418623"/>
                  <a:pt x="325416" y="1420125"/>
                  <a:pt x="331486" y="1417921"/>
                </a:cubicBezTo>
                <a:cubicBezTo>
                  <a:pt x="350483" y="1410019"/>
                  <a:pt x="370414" y="1404458"/>
                  <a:pt x="388646" y="1394907"/>
                </a:cubicBezTo>
                <a:cubicBezTo>
                  <a:pt x="403578" y="1386888"/>
                  <a:pt x="406773" y="1375842"/>
                  <a:pt x="399615" y="1361433"/>
                </a:cubicBezTo>
                <a:cubicBezTo>
                  <a:pt x="397820" y="1358567"/>
                  <a:pt x="396025" y="1355699"/>
                  <a:pt x="394231" y="1352832"/>
                </a:cubicBezTo>
                <a:cubicBezTo>
                  <a:pt x="381089" y="1328867"/>
                  <a:pt x="383664" y="1319806"/>
                  <a:pt x="408825" y="1308576"/>
                </a:cubicBezTo>
                <a:cubicBezTo>
                  <a:pt x="419842" y="1304074"/>
                  <a:pt x="428107" y="1297303"/>
                  <a:pt x="433980" y="1286710"/>
                </a:cubicBezTo>
                <a:cubicBezTo>
                  <a:pt x="443097" y="1269827"/>
                  <a:pt x="459782" y="1270555"/>
                  <a:pt x="475774" y="1271450"/>
                </a:cubicBezTo>
                <a:cubicBezTo>
                  <a:pt x="480721" y="1269153"/>
                  <a:pt x="486673" y="1271012"/>
                  <a:pt x="492912" y="1269501"/>
                </a:cubicBezTo>
                <a:cubicBezTo>
                  <a:pt x="482391" y="1265445"/>
                  <a:pt x="472469" y="1262347"/>
                  <a:pt x="466485" y="1252791"/>
                </a:cubicBezTo>
                <a:cubicBezTo>
                  <a:pt x="466317" y="1252096"/>
                  <a:pt x="465456" y="1251572"/>
                  <a:pt x="464596" y="1251046"/>
                </a:cubicBezTo>
                <a:cubicBezTo>
                  <a:pt x="464166" y="1250783"/>
                  <a:pt x="463997" y="1250091"/>
                  <a:pt x="464260" y="1249660"/>
                </a:cubicBezTo>
                <a:cubicBezTo>
                  <a:pt x="466074" y="1214735"/>
                  <a:pt x="452261" y="1187999"/>
                  <a:pt x="426403" y="1164545"/>
                </a:cubicBezTo>
                <a:cubicBezTo>
                  <a:pt x="410593" y="1150766"/>
                  <a:pt x="412139" y="1140485"/>
                  <a:pt x="424723" y="1122763"/>
                </a:cubicBezTo>
                <a:cubicBezTo>
                  <a:pt x="435204" y="1108485"/>
                  <a:pt x="431176" y="1091852"/>
                  <a:pt x="431810" y="1076290"/>
                </a:cubicBezTo>
                <a:cubicBezTo>
                  <a:pt x="430971" y="1072825"/>
                  <a:pt x="431256" y="1069454"/>
                  <a:pt x="432233" y="1065915"/>
                </a:cubicBezTo>
                <a:cubicBezTo>
                  <a:pt x="435777" y="1042679"/>
                  <a:pt x="438627" y="1019610"/>
                  <a:pt x="433350" y="996308"/>
                </a:cubicBezTo>
                <a:cubicBezTo>
                  <a:pt x="435904" y="990187"/>
                  <a:pt x="432911" y="985409"/>
                  <a:pt x="429489" y="980368"/>
                </a:cubicBezTo>
                <a:cubicBezTo>
                  <a:pt x="425659" y="972124"/>
                  <a:pt x="427541" y="963231"/>
                  <a:pt x="426913" y="954578"/>
                </a:cubicBezTo>
                <a:cubicBezTo>
                  <a:pt x="419457" y="957118"/>
                  <a:pt x="416809" y="964362"/>
                  <a:pt x="412104" y="969171"/>
                </a:cubicBezTo>
                <a:cubicBezTo>
                  <a:pt x="404174" y="977327"/>
                  <a:pt x="396835" y="975803"/>
                  <a:pt x="396826" y="965166"/>
                </a:cubicBezTo>
                <a:cubicBezTo>
                  <a:pt x="396190" y="945876"/>
                  <a:pt x="383779" y="940077"/>
                  <a:pt x="368670" y="936766"/>
                </a:cubicBezTo>
                <a:cubicBezTo>
                  <a:pt x="360039" y="934455"/>
                  <a:pt x="353488" y="931639"/>
                  <a:pt x="354173" y="920835"/>
                </a:cubicBezTo>
                <a:cubicBezTo>
                  <a:pt x="354457" y="917463"/>
                  <a:pt x="353188" y="913735"/>
                  <a:pt x="350867" y="911730"/>
                </a:cubicBezTo>
                <a:cubicBezTo>
                  <a:pt x="338143" y="901603"/>
                  <a:pt x="338061" y="889151"/>
                  <a:pt x="344649" y="875449"/>
                </a:cubicBezTo>
                <a:cubicBezTo>
                  <a:pt x="347128" y="867511"/>
                  <a:pt x="350039" y="859836"/>
                  <a:pt x="346207" y="851592"/>
                </a:cubicBezTo>
                <a:cubicBezTo>
                  <a:pt x="346063" y="847959"/>
                  <a:pt x="347732" y="844253"/>
                  <a:pt x="345076" y="840860"/>
                </a:cubicBezTo>
                <a:cubicBezTo>
                  <a:pt x="342992" y="836045"/>
                  <a:pt x="342027" y="832060"/>
                  <a:pt x="343163" y="82898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xmlns="" id="{7D792863-086B-47CC-A08E-76E4DB79A440}"/>
              </a:ext>
            </a:extLst>
          </p:cNvPr>
          <p:cNvSpPr/>
          <p:nvPr/>
        </p:nvSpPr>
        <p:spPr>
          <a:xfrm>
            <a:off x="843064" y="572701"/>
            <a:ext cx="1892960" cy="1847670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C0E5D4EE-9CCF-4987-937B-F9DFCBFBD041}"/>
              </a:ext>
            </a:extLst>
          </p:cNvPr>
          <p:cNvSpPr>
            <a:spLocks/>
          </p:cNvSpPr>
          <p:nvPr/>
        </p:nvSpPr>
        <p:spPr bwMode="auto">
          <a:xfrm rot="3516856">
            <a:off x="-261744" y="335050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xmlns="" id="{D4CCE9C9-365E-4726-8A36-A66D788D4B92}"/>
              </a:ext>
            </a:extLst>
          </p:cNvPr>
          <p:cNvSpPr/>
          <p:nvPr/>
        </p:nvSpPr>
        <p:spPr>
          <a:xfrm rot="3494497">
            <a:off x="2863371" y="933396"/>
            <a:ext cx="1398052" cy="2219996"/>
          </a:xfrm>
          <a:custGeom>
            <a:avLst/>
            <a:gdLst>
              <a:gd name="connsiteX0" fmla="*/ 808709 w 1552416"/>
              <a:gd name="connsiteY0" fmla="*/ 2007805 h 2465114"/>
              <a:gd name="connsiteX1" fmla="*/ 805222 w 1552416"/>
              <a:gd name="connsiteY1" fmla="*/ 2011321 h 2465114"/>
              <a:gd name="connsiteX2" fmla="*/ 806643 w 1552416"/>
              <a:gd name="connsiteY2" fmla="*/ 2012083 h 2465114"/>
              <a:gd name="connsiteX3" fmla="*/ 814629 w 1552416"/>
              <a:gd name="connsiteY3" fmla="*/ 2008716 h 2465114"/>
              <a:gd name="connsiteX4" fmla="*/ 832543 w 1552416"/>
              <a:gd name="connsiteY4" fmla="*/ 1983999 h 2465114"/>
              <a:gd name="connsiteX5" fmla="*/ 834160 w 1552416"/>
              <a:gd name="connsiteY5" fmla="*/ 1992745 h 2465114"/>
              <a:gd name="connsiteX6" fmla="*/ 845417 w 1552416"/>
              <a:gd name="connsiteY6" fmla="*/ 2001019 h 2465114"/>
              <a:gd name="connsiteX7" fmla="*/ 845990 w 1552416"/>
              <a:gd name="connsiteY7" fmla="*/ 2000929 h 2465114"/>
              <a:gd name="connsiteX8" fmla="*/ 843940 w 1552416"/>
              <a:gd name="connsiteY8" fmla="*/ 1990068 h 2465114"/>
              <a:gd name="connsiteX9" fmla="*/ 430301 w 1552416"/>
              <a:gd name="connsiteY9" fmla="*/ 1634800 h 2465114"/>
              <a:gd name="connsiteX10" fmla="*/ 422431 w 1552416"/>
              <a:gd name="connsiteY10" fmla="*/ 1642346 h 2465114"/>
              <a:gd name="connsiteX11" fmla="*/ 396909 w 1552416"/>
              <a:gd name="connsiteY11" fmla="*/ 1668690 h 2465114"/>
              <a:gd name="connsiteX12" fmla="*/ 414193 w 1552416"/>
              <a:gd name="connsiteY12" fmla="*/ 1660524 h 2465114"/>
              <a:gd name="connsiteX13" fmla="*/ 430549 w 1552416"/>
              <a:gd name="connsiteY13" fmla="*/ 1638491 h 2465114"/>
              <a:gd name="connsiteX14" fmla="*/ 1233126 w 1552416"/>
              <a:gd name="connsiteY14" fmla="*/ 195929 h 2465114"/>
              <a:gd name="connsiteX15" fmla="*/ 1246446 w 1552416"/>
              <a:gd name="connsiteY15" fmla="*/ 205446 h 2465114"/>
              <a:gd name="connsiteX16" fmla="*/ 1242873 w 1552416"/>
              <a:gd name="connsiteY16" fmla="*/ 204263 h 2465114"/>
              <a:gd name="connsiteX17" fmla="*/ 1233419 w 1552416"/>
              <a:gd name="connsiteY17" fmla="*/ 197368 h 2465114"/>
              <a:gd name="connsiteX18" fmla="*/ 665522 w 1552416"/>
              <a:gd name="connsiteY18" fmla="*/ 124 h 2465114"/>
              <a:gd name="connsiteX19" fmla="*/ 715851 w 1552416"/>
              <a:gd name="connsiteY19" fmla="*/ 11645 h 2465114"/>
              <a:gd name="connsiteX20" fmla="*/ 736496 w 1552416"/>
              <a:gd name="connsiteY20" fmla="*/ 43009 h 2465114"/>
              <a:gd name="connsiteX21" fmla="*/ 762645 w 1552416"/>
              <a:gd name="connsiteY21" fmla="*/ 104729 h 2465114"/>
              <a:gd name="connsiteX22" fmla="*/ 776619 w 1552416"/>
              <a:gd name="connsiteY22" fmla="*/ 110864 h 2465114"/>
              <a:gd name="connsiteX23" fmla="*/ 836522 w 1552416"/>
              <a:gd name="connsiteY23" fmla="*/ 108286 h 2465114"/>
              <a:gd name="connsiteX24" fmla="*/ 865962 w 1552416"/>
              <a:gd name="connsiteY24" fmla="*/ 118739 h 2465114"/>
              <a:gd name="connsiteX25" fmla="*/ 892991 w 1552416"/>
              <a:gd name="connsiteY25" fmla="*/ 138617 h 2465114"/>
              <a:gd name="connsiteX26" fmla="*/ 926753 w 1552416"/>
              <a:gd name="connsiteY26" fmla="*/ 133612 h 2465114"/>
              <a:gd name="connsiteX27" fmla="*/ 961903 w 1552416"/>
              <a:gd name="connsiteY27" fmla="*/ 142665 h 2465114"/>
              <a:gd name="connsiteX28" fmla="*/ 1014348 w 1552416"/>
              <a:gd name="connsiteY28" fmla="*/ 149175 h 2465114"/>
              <a:gd name="connsiteX29" fmla="*/ 1045925 w 1552416"/>
              <a:gd name="connsiteY29" fmla="*/ 105136 h 2465114"/>
              <a:gd name="connsiteX30" fmla="*/ 1070278 w 1552416"/>
              <a:gd name="connsiteY30" fmla="*/ 84058 h 2465114"/>
              <a:gd name="connsiteX31" fmla="*/ 1074508 w 1552416"/>
              <a:gd name="connsiteY31" fmla="*/ 82605 h 2465114"/>
              <a:gd name="connsiteX32" fmla="*/ 1079637 w 1552416"/>
              <a:gd name="connsiteY32" fmla="*/ 86269 h 2465114"/>
              <a:gd name="connsiteX33" fmla="*/ 1064472 w 1552416"/>
              <a:gd name="connsiteY33" fmla="*/ 118440 h 2465114"/>
              <a:gd name="connsiteX34" fmla="*/ 1046690 w 1552416"/>
              <a:gd name="connsiteY34" fmla="*/ 155166 h 2465114"/>
              <a:gd name="connsiteX35" fmla="*/ 1087478 w 1552416"/>
              <a:gd name="connsiteY35" fmla="*/ 221285 h 2465114"/>
              <a:gd name="connsiteX36" fmla="*/ 1143028 w 1552416"/>
              <a:gd name="connsiteY36" fmla="*/ 259222 h 2465114"/>
              <a:gd name="connsiteX37" fmla="*/ 1148390 w 1552416"/>
              <a:gd name="connsiteY37" fmla="*/ 271218 h 2465114"/>
              <a:gd name="connsiteX38" fmla="*/ 1172539 w 1552416"/>
              <a:gd name="connsiteY38" fmla="*/ 278854 h 2465114"/>
              <a:gd name="connsiteX39" fmla="*/ 1204023 w 1552416"/>
              <a:gd name="connsiteY39" fmla="*/ 242340 h 2465114"/>
              <a:gd name="connsiteX40" fmla="*/ 1224801 w 1552416"/>
              <a:gd name="connsiteY40" fmla="*/ 232771 h 2465114"/>
              <a:gd name="connsiteX41" fmla="*/ 1254252 w 1552416"/>
              <a:gd name="connsiteY41" fmla="*/ 234872 h 2465114"/>
              <a:gd name="connsiteX42" fmla="*/ 1267420 w 1552416"/>
              <a:gd name="connsiteY42" fmla="*/ 224385 h 2465114"/>
              <a:gd name="connsiteX43" fmla="*/ 1266675 w 1552416"/>
              <a:gd name="connsiteY43" fmla="*/ 219898 h 2465114"/>
              <a:gd name="connsiteX44" fmla="*/ 1332157 w 1552416"/>
              <a:gd name="connsiteY44" fmla="*/ 266681 h 2465114"/>
              <a:gd name="connsiteX45" fmla="*/ 1331329 w 1552416"/>
              <a:gd name="connsiteY45" fmla="*/ 267656 h 2465114"/>
              <a:gd name="connsiteX46" fmla="*/ 1332633 w 1552416"/>
              <a:gd name="connsiteY46" fmla="*/ 275564 h 2465114"/>
              <a:gd name="connsiteX47" fmla="*/ 1319351 w 1552416"/>
              <a:gd name="connsiteY47" fmla="*/ 377923 h 2465114"/>
              <a:gd name="connsiteX48" fmla="*/ 1269663 w 1552416"/>
              <a:gd name="connsiteY48" fmla="*/ 416236 h 2465114"/>
              <a:gd name="connsiteX49" fmla="*/ 1262777 w 1552416"/>
              <a:gd name="connsiteY49" fmla="*/ 431113 h 2465114"/>
              <a:gd name="connsiteX50" fmla="*/ 1280857 w 1552416"/>
              <a:gd name="connsiteY50" fmla="*/ 461895 h 2465114"/>
              <a:gd name="connsiteX51" fmla="*/ 1278937 w 1552416"/>
              <a:gd name="connsiteY51" fmla="*/ 476282 h 2465114"/>
              <a:gd name="connsiteX52" fmla="*/ 1268690 w 1552416"/>
              <a:gd name="connsiteY52" fmla="*/ 533246 h 2465114"/>
              <a:gd name="connsiteX53" fmla="*/ 1281673 w 1552416"/>
              <a:gd name="connsiteY53" fmla="*/ 537808 h 2465114"/>
              <a:gd name="connsiteX54" fmla="*/ 1318969 w 1552416"/>
              <a:gd name="connsiteY54" fmla="*/ 551661 h 2465114"/>
              <a:gd name="connsiteX55" fmla="*/ 1310315 w 1552416"/>
              <a:gd name="connsiteY55" fmla="*/ 590930 h 2465114"/>
              <a:gd name="connsiteX56" fmla="*/ 1289956 w 1552416"/>
              <a:gd name="connsiteY56" fmla="*/ 596282 h 2465114"/>
              <a:gd name="connsiteX57" fmla="*/ 1275685 w 1552416"/>
              <a:gd name="connsiteY57" fmla="*/ 629426 h 2465114"/>
              <a:gd name="connsiteX58" fmla="*/ 1290384 w 1552416"/>
              <a:gd name="connsiteY58" fmla="*/ 651356 h 2465114"/>
              <a:gd name="connsiteX59" fmla="*/ 1307484 w 1552416"/>
              <a:gd name="connsiteY59" fmla="*/ 672214 h 2465114"/>
              <a:gd name="connsiteX60" fmla="*/ 1313664 w 1552416"/>
              <a:gd name="connsiteY60" fmla="*/ 692481 h 2465114"/>
              <a:gd name="connsiteX61" fmla="*/ 1295869 w 1552416"/>
              <a:gd name="connsiteY61" fmla="*/ 698414 h 2465114"/>
              <a:gd name="connsiteX62" fmla="*/ 1256632 w 1552416"/>
              <a:gd name="connsiteY62" fmla="*/ 715653 h 2465114"/>
              <a:gd name="connsiteX63" fmla="*/ 1255446 w 1552416"/>
              <a:gd name="connsiteY63" fmla="*/ 737482 h 2465114"/>
              <a:gd name="connsiteX64" fmla="*/ 1288665 w 1552416"/>
              <a:gd name="connsiteY64" fmla="*/ 769274 h 2465114"/>
              <a:gd name="connsiteX65" fmla="*/ 1312169 w 1552416"/>
              <a:gd name="connsiteY65" fmla="*/ 829584 h 2465114"/>
              <a:gd name="connsiteX66" fmla="*/ 1318604 w 1552416"/>
              <a:gd name="connsiteY66" fmla="*/ 843980 h 2465114"/>
              <a:gd name="connsiteX67" fmla="*/ 1343489 w 1552416"/>
              <a:gd name="connsiteY67" fmla="*/ 859059 h 2465114"/>
              <a:gd name="connsiteX68" fmla="*/ 1379201 w 1552416"/>
              <a:gd name="connsiteY68" fmla="*/ 882254 h 2465114"/>
              <a:gd name="connsiteX69" fmla="*/ 1388905 w 1552416"/>
              <a:gd name="connsiteY69" fmla="*/ 862088 h 2465114"/>
              <a:gd name="connsiteX70" fmla="*/ 1402492 w 1552416"/>
              <a:gd name="connsiteY70" fmla="*/ 847384 h 2465114"/>
              <a:gd name="connsiteX71" fmla="*/ 1430359 w 1552416"/>
              <a:gd name="connsiteY71" fmla="*/ 858828 h 2465114"/>
              <a:gd name="connsiteX72" fmla="*/ 1421983 w 1552416"/>
              <a:gd name="connsiteY72" fmla="*/ 875522 h 2465114"/>
              <a:gd name="connsiteX73" fmla="*/ 1412451 w 1552416"/>
              <a:gd name="connsiteY73" fmla="*/ 888991 h 2465114"/>
              <a:gd name="connsiteX74" fmla="*/ 1451310 w 1552416"/>
              <a:gd name="connsiteY74" fmla="*/ 910204 h 2465114"/>
              <a:gd name="connsiteX75" fmla="*/ 1470351 w 1552416"/>
              <a:gd name="connsiteY75" fmla="*/ 899972 h 2465114"/>
              <a:gd name="connsiteX76" fmla="*/ 1491027 w 1552416"/>
              <a:gd name="connsiteY76" fmla="*/ 906281 h 2465114"/>
              <a:gd name="connsiteX77" fmla="*/ 1490505 w 1552416"/>
              <a:gd name="connsiteY77" fmla="*/ 926374 h 2465114"/>
              <a:gd name="connsiteX78" fmla="*/ 1460032 w 1552416"/>
              <a:gd name="connsiteY78" fmla="*/ 947757 h 2465114"/>
              <a:gd name="connsiteX79" fmla="*/ 1444096 w 1552416"/>
              <a:gd name="connsiteY79" fmla="*/ 989416 h 2465114"/>
              <a:gd name="connsiteX80" fmla="*/ 1470878 w 1552416"/>
              <a:gd name="connsiteY80" fmla="*/ 1074455 h 2465114"/>
              <a:gd name="connsiteX81" fmla="*/ 1484515 w 1552416"/>
              <a:gd name="connsiteY81" fmla="*/ 1085634 h 2465114"/>
              <a:gd name="connsiteX82" fmla="*/ 1552416 w 1552416"/>
              <a:gd name="connsiteY82" fmla="*/ 1104814 h 2465114"/>
              <a:gd name="connsiteX83" fmla="*/ 1499705 w 1552416"/>
              <a:gd name="connsiteY83" fmla="*/ 1112527 h 2465114"/>
              <a:gd name="connsiteX84" fmla="*/ 1446942 w 1552416"/>
              <a:gd name="connsiteY84" fmla="*/ 1162000 h 2465114"/>
              <a:gd name="connsiteX85" fmla="*/ 1466933 w 1552416"/>
              <a:gd name="connsiteY85" fmla="*/ 1186748 h 2465114"/>
              <a:gd name="connsiteX86" fmla="*/ 1486617 w 1552416"/>
              <a:gd name="connsiteY86" fmla="*/ 1191484 h 2465114"/>
              <a:gd name="connsiteX87" fmla="*/ 1461120 w 1552416"/>
              <a:gd name="connsiteY87" fmla="*/ 1204024 h 2465114"/>
              <a:gd name="connsiteX88" fmla="*/ 1449106 w 1552416"/>
              <a:gd name="connsiteY88" fmla="*/ 1217737 h 2465114"/>
              <a:gd name="connsiteX89" fmla="*/ 1473356 w 1552416"/>
              <a:gd name="connsiteY89" fmla="*/ 1277138 h 2465114"/>
              <a:gd name="connsiteX90" fmla="*/ 1497310 w 1552416"/>
              <a:gd name="connsiteY90" fmla="*/ 1308176 h 2465114"/>
              <a:gd name="connsiteX91" fmla="*/ 1510150 w 1552416"/>
              <a:gd name="connsiteY91" fmla="*/ 1362024 h 2465114"/>
              <a:gd name="connsiteX92" fmla="*/ 1531785 w 1552416"/>
              <a:gd name="connsiteY92" fmla="*/ 1394960 h 2465114"/>
              <a:gd name="connsiteX93" fmla="*/ 1541050 w 1552416"/>
              <a:gd name="connsiteY93" fmla="*/ 1395715 h 2465114"/>
              <a:gd name="connsiteX94" fmla="*/ 1512395 w 1552416"/>
              <a:gd name="connsiteY94" fmla="*/ 1418588 h 2465114"/>
              <a:gd name="connsiteX95" fmla="*/ 1487704 w 1552416"/>
              <a:gd name="connsiteY95" fmla="*/ 1447751 h 2465114"/>
              <a:gd name="connsiteX96" fmla="*/ 1498103 w 1552416"/>
              <a:gd name="connsiteY96" fmla="*/ 1468436 h 2465114"/>
              <a:gd name="connsiteX97" fmla="*/ 1518676 w 1552416"/>
              <a:gd name="connsiteY97" fmla="*/ 1490621 h 2465114"/>
              <a:gd name="connsiteX98" fmla="*/ 1500534 w 1552416"/>
              <a:gd name="connsiteY98" fmla="*/ 1509951 h 2465114"/>
              <a:gd name="connsiteX99" fmla="*/ 1492913 w 1552416"/>
              <a:gd name="connsiteY99" fmla="*/ 1517384 h 2465114"/>
              <a:gd name="connsiteX100" fmla="*/ 1504394 w 1552416"/>
              <a:gd name="connsiteY100" fmla="*/ 1532117 h 2465114"/>
              <a:gd name="connsiteX101" fmla="*/ 1519911 w 1552416"/>
              <a:gd name="connsiteY101" fmla="*/ 1562318 h 2465114"/>
              <a:gd name="connsiteX102" fmla="*/ 1529011 w 1552416"/>
              <a:gd name="connsiteY102" fmla="*/ 1629061 h 2465114"/>
              <a:gd name="connsiteX103" fmla="*/ 1529153 w 1552416"/>
              <a:gd name="connsiteY103" fmla="*/ 1647419 h 2465114"/>
              <a:gd name="connsiteX104" fmla="*/ 1530082 w 1552416"/>
              <a:gd name="connsiteY104" fmla="*/ 1699103 h 2465114"/>
              <a:gd name="connsiteX105" fmla="*/ 1522042 w 1552416"/>
              <a:gd name="connsiteY105" fmla="*/ 1710754 h 2465114"/>
              <a:gd name="connsiteX106" fmla="*/ 1487166 w 1552416"/>
              <a:gd name="connsiteY106" fmla="*/ 1746768 h 2465114"/>
              <a:gd name="connsiteX107" fmla="*/ 1481691 w 1552416"/>
              <a:gd name="connsiteY107" fmla="*/ 1759000 h 2465114"/>
              <a:gd name="connsiteX108" fmla="*/ 1442943 w 1552416"/>
              <a:gd name="connsiteY108" fmla="*/ 1781201 h 2465114"/>
              <a:gd name="connsiteX109" fmla="*/ 1414463 w 1552416"/>
              <a:gd name="connsiteY109" fmla="*/ 1797375 h 2465114"/>
              <a:gd name="connsiteX110" fmla="*/ 1389364 w 1552416"/>
              <a:gd name="connsiteY110" fmla="*/ 1822403 h 2465114"/>
              <a:gd name="connsiteX111" fmla="*/ 1378004 w 1552416"/>
              <a:gd name="connsiteY111" fmla="*/ 1842732 h 2465114"/>
              <a:gd name="connsiteX112" fmla="*/ 1375490 w 1552416"/>
              <a:gd name="connsiteY112" fmla="*/ 1868033 h 2465114"/>
              <a:gd name="connsiteX113" fmla="*/ 1380853 w 1552416"/>
              <a:gd name="connsiteY113" fmla="*/ 1880030 h 2465114"/>
              <a:gd name="connsiteX114" fmla="*/ 1400375 w 1552416"/>
              <a:gd name="connsiteY114" fmla="*/ 1883112 h 2465114"/>
              <a:gd name="connsiteX115" fmla="*/ 1416228 w 1552416"/>
              <a:gd name="connsiteY115" fmla="*/ 1908269 h 2465114"/>
              <a:gd name="connsiteX116" fmla="*/ 1403203 w 1552416"/>
              <a:gd name="connsiteY116" fmla="*/ 1937114 h 2465114"/>
              <a:gd name="connsiteX117" fmla="*/ 1376714 w 1552416"/>
              <a:gd name="connsiteY117" fmla="*/ 1948082 h 2465114"/>
              <a:gd name="connsiteX118" fmla="*/ 1364047 w 1552416"/>
              <a:gd name="connsiteY118" fmla="*/ 1955179 h 2465114"/>
              <a:gd name="connsiteX119" fmla="*/ 1372454 w 1552416"/>
              <a:gd name="connsiteY119" fmla="*/ 1981071 h 2465114"/>
              <a:gd name="connsiteX120" fmla="*/ 1375845 w 1552416"/>
              <a:gd name="connsiteY120" fmla="*/ 1981571 h 2465114"/>
              <a:gd name="connsiteX121" fmla="*/ 1396603 w 1552416"/>
              <a:gd name="connsiteY121" fmla="*/ 1988706 h 2465114"/>
              <a:gd name="connsiteX122" fmla="*/ 1390687 w 1552416"/>
              <a:gd name="connsiteY122" fmla="*/ 2021860 h 2465114"/>
              <a:gd name="connsiteX123" fmla="*/ 1367417 w 1552416"/>
              <a:gd name="connsiteY123" fmla="*/ 2040026 h 2465114"/>
              <a:gd name="connsiteX124" fmla="*/ 1352615 w 1552416"/>
              <a:gd name="connsiteY124" fmla="*/ 2033972 h 2465114"/>
              <a:gd name="connsiteX125" fmla="*/ 1346169 w 1552416"/>
              <a:gd name="connsiteY125" fmla="*/ 2027928 h 2465114"/>
              <a:gd name="connsiteX126" fmla="*/ 1340285 w 1552416"/>
              <a:gd name="connsiteY126" fmla="*/ 2036025 h 2465114"/>
              <a:gd name="connsiteX127" fmla="*/ 1340427 w 1552416"/>
              <a:gd name="connsiteY127" fmla="*/ 2054383 h 2465114"/>
              <a:gd name="connsiteX128" fmla="*/ 1308463 w 1552416"/>
              <a:gd name="connsiteY128" fmla="*/ 2077583 h 2465114"/>
              <a:gd name="connsiteX129" fmla="*/ 1302426 w 1552416"/>
              <a:gd name="connsiteY129" fmla="*/ 2075675 h 2465114"/>
              <a:gd name="connsiteX130" fmla="*/ 1260870 w 1552416"/>
              <a:gd name="connsiteY130" fmla="*/ 2094811 h 2465114"/>
              <a:gd name="connsiteX131" fmla="*/ 1239172 w 1552416"/>
              <a:gd name="connsiteY131" fmla="*/ 2111987 h 2465114"/>
              <a:gd name="connsiteX132" fmla="*/ 1226015 w 1552416"/>
              <a:gd name="connsiteY132" fmla="*/ 2114122 h 2465114"/>
              <a:gd name="connsiteX133" fmla="*/ 1180045 w 1552416"/>
              <a:gd name="connsiteY133" fmla="*/ 2156243 h 2465114"/>
              <a:gd name="connsiteX134" fmla="*/ 1169584 w 1552416"/>
              <a:gd name="connsiteY134" fmla="*/ 2185669 h 2465114"/>
              <a:gd name="connsiteX135" fmla="*/ 1152862 w 1552416"/>
              <a:gd name="connsiteY135" fmla="*/ 2194002 h 2465114"/>
              <a:gd name="connsiteX136" fmla="*/ 1147172 w 1552416"/>
              <a:gd name="connsiteY136" fmla="*/ 2178697 h 2465114"/>
              <a:gd name="connsiteX137" fmla="*/ 1112869 w 1552416"/>
              <a:gd name="connsiteY137" fmla="*/ 2152858 h 2465114"/>
              <a:gd name="connsiteX138" fmla="*/ 1076544 w 1552416"/>
              <a:gd name="connsiteY138" fmla="*/ 2157281 h 2465114"/>
              <a:gd name="connsiteX139" fmla="*/ 1047114 w 1552416"/>
              <a:gd name="connsiteY139" fmla="*/ 2138477 h 2465114"/>
              <a:gd name="connsiteX140" fmla="*/ 979285 w 1552416"/>
              <a:gd name="connsiteY140" fmla="*/ 2128475 h 2465114"/>
              <a:gd name="connsiteX141" fmla="*/ 967527 w 1552416"/>
              <a:gd name="connsiteY141" fmla="*/ 2136318 h 2465114"/>
              <a:gd name="connsiteX142" fmla="*/ 935810 w 1552416"/>
              <a:gd name="connsiteY142" fmla="*/ 2094356 h 2465114"/>
              <a:gd name="connsiteX143" fmla="*/ 909761 w 1552416"/>
              <a:gd name="connsiteY143" fmla="*/ 2092858 h 2465114"/>
              <a:gd name="connsiteX144" fmla="*/ 890923 w 1552416"/>
              <a:gd name="connsiteY144" fmla="*/ 2097756 h 2465114"/>
              <a:gd name="connsiteX145" fmla="*/ 889951 w 1552416"/>
              <a:gd name="connsiteY145" fmla="*/ 2099239 h 2465114"/>
              <a:gd name="connsiteX146" fmla="*/ 903914 w 1552416"/>
              <a:gd name="connsiteY146" fmla="*/ 2149570 h 2465114"/>
              <a:gd name="connsiteX147" fmla="*/ 913150 w 1552416"/>
              <a:gd name="connsiteY147" fmla="*/ 2162655 h 2465114"/>
              <a:gd name="connsiteX148" fmla="*/ 991659 w 1552416"/>
              <a:gd name="connsiteY148" fmla="*/ 2161116 h 2465114"/>
              <a:gd name="connsiteX149" fmla="*/ 1036302 w 1552416"/>
              <a:gd name="connsiteY149" fmla="*/ 2174970 h 2465114"/>
              <a:gd name="connsiteX150" fmla="*/ 1038611 w 1552416"/>
              <a:gd name="connsiteY150" fmla="*/ 2189594 h 2465114"/>
              <a:gd name="connsiteX151" fmla="*/ 1036302 w 1552416"/>
              <a:gd name="connsiteY151" fmla="*/ 2265794 h 2465114"/>
              <a:gd name="connsiteX152" fmla="*/ 1033992 w 1552416"/>
              <a:gd name="connsiteY152" fmla="*/ 2268873 h 2465114"/>
              <a:gd name="connsiteX153" fmla="*/ 995508 w 1552416"/>
              <a:gd name="connsiteY153" fmla="*/ 2241164 h 2465114"/>
              <a:gd name="connsiteX154" fmla="*/ 992429 w 1552416"/>
              <a:gd name="connsiteY154" fmla="*/ 2234237 h 2465114"/>
              <a:gd name="connsiteX155" fmla="*/ 967799 w 1552416"/>
              <a:gd name="connsiteY155" fmla="*/ 2214994 h 2465114"/>
              <a:gd name="connsiteX156" fmla="*/ 937011 w 1552416"/>
              <a:gd name="connsiteY156" fmla="*/ 2214994 h 2465114"/>
              <a:gd name="connsiteX157" fmla="*/ 916999 w 1552416"/>
              <a:gd name="connsiteY157" fmla="*/ 2219612 h 2465114"/>
              <a:gd name="connsiteX158" fmla="*/ 915459 w 1552416"/>
              <a:gd name="connsiteY158" fmla="*/ 2254249 h 2465114"/>
              <a:gd name="connsiteX159" fmla="*/ 910841 w 1552416"/>
              <a:gd name="connsiteY159" fmla="*/ 2287346 h 2465114"/>
              <a:gd name="connsiteX160" fmla="*/ 906992 w 1552416"/>
              <a:gd name="connsiteY160" fmla="*/ 2324291 h 2465114"/>
              <a:gd name="connsiteX161" fmla="*/ 919308 w 1552416"/>
              <a:gd name="connsiteY161" fmla="*/ 2397413 h 2465114"/>
              <a:gd name="connsiteX162" fmla="*/ 892368 w 1552416"/>
              <a:gd name="connsiteY162" fmla="*/ 2427430 h 2465114"/>
              <a:gd name="connsiteX163" fmla="*/ 883132 w 1552416"/>
              <a:gd name="connsiteY163" fmla="*/ 2442824 h 2465114"/>
              <a:gd name="connsiteX164" fmla="*/ 876974 w 1552416"/>
              <a:gd name="connsiteY164" fmla="*/ 2456679 h 2465114"/>
              <a:gd name="connsiteX165" fmla="*/ 769986 w 1552416"/>
              <a:gd name="connsiteY165" fmla="*/ 2448982 h 2465114"/>
              <a:gd name="connsiteX166" fmla="*/ 771526 w 1552416"/>
              <a:gd name="connsiteY166" fmla="*/ 2443594 h 2465114"/>
              <a:gd name="connsiteX167" fmla="*/ 833871 w 1552416"/>
              <a:gd name="connsiteY167" fmla="*/ 2430509 h 2465114"/>
              <a:gd name="connsiteX168" fmla="*/ 865429 w 1552416"/>
              <a:gd name="connsiteY168" fmla="*/ 2385867 h 2465114"/>
              <a:gd name="connsiteX169" fmla="*/ 863120 w 1552416"/>
              <a:gd name="connsiteY169" fmla="*/ 2359697 h 2465114"/>
              <a:gd name="connsiteX170" fmla="*/ 852344 w 1552416"/>
              <a:gd name="connsiteY170" fmla="*/ 2339685 h 2465114"/>
              <a:gd name="connsiteX171" fmla="*/ 820786 w 1552416"/>
              <a:gd name="connsiteY171" fmla="*/ 2288116 h 2465114"/>
              <a:gd name="connsiteX172" fmla="*/ 805393 w 1552416"/>
              <a:gd name="connsiteY172" fmla="*/ 2276570 h 2465114"/>
              <a:gd name="connsiteX173" fmla="*/ 771526 w 1552416"/>
              <a:gd name="connsiteY173" fmla="*/ 2268104 h 2465114"/>
              <a:gd name="connsiteX174" fmla="*/ 738429 w 1552416"/>
              <a:gd name="connsiteY174" fmla="*/ 2262716 h 2465114"/>
              <a:gd name="connsiteX175" fmla="*/ 734580 w 1552416"/>
              <a:gd name="connsiteY175" fmla="*/ 2249631 h 2465114"/>
              <a:gd name="connsiteX176" fmla="*/ 725344 w 1552416"/>
              <a:gd name="connsiteY176" fmla="*/ 2235006 h 2465114"/>
              <a:gd name="connsiteX177" fmla="*/ 712259 w 1552416"/>
              <a:gd name="connsiteY177" fmla="*/ 2224231 h 2465114"/>
              <a:gd name="connsiteX178" fmla="*/ 707641 w 1552416"/>
              <a:gd name="connsiteY178" fmla="*/ 2215764 h 2465114"/>
              <a:gd name="connsiteX179" fmla="*/ 672235 w 1552416"/>
              <a:gd name="connsiteY179" fmla="*/ 2189594 h 2465114"/>
              <a:gd name="connsiteX180" fmla="*/ 663768 w 1552416"/>
              <a:gd name="connsiteY180" fmla="*/ 2176509 h 2465114"/>
              <a:gd name="connsiteX181" fmla="*/ 646064 w 1552416"/>
              <a:gd name="connsiteY181" fmla="*/ 2181127 h 2465114"/>
              <a:gd name="connsiteX182" fmla="*/ 641446 w 1552416"/>
              <a:gd name="connsiteY182" fmla="*/ 2198831 h 2465114"/>
              <a:gd name="connsiteX183" fmla="*/ 628362 w 1552416"/>
              <a:gd name="connsiteY183" fmla="*/ 2211915 h 2465114"/>
              <a:gd name="connsiteX184" fmla="*/ 612967 w 1552416"/>
              <a:gd name="connsiteY184" fmla="*/ 2213455 h 2465114"/>
              <a:gd name="connsiteX185" fmla="*/ 603731 w 1552416"/>
              <a:gd name="connsiteY185" fmla="*/ 2212685 h 2465114"/>
              <a:gd name="connsiteX186" fmla="*/ 609119 w 1552416"/>
              <a:gd name="connsiteY186" fmla="*/ 2202679 h 2465114"/>
              <a:gd name="connsiteX187" fmla="*/ 624513 w 1552416"/>
              <a:gd name="connsiteY187" fmla="*/ 2185746 h 2465114"/>
              <a:gd name="connsiteX188" fmla="*/ 637598 w 1552416"/>
              <a:gd name="connsiteY188" fmla="*/ 2159576 h 2465114"/>
              <a:gd name="connsiteX189" fmla="*/ 629132 w 1552416"/>
              <a:gd name="connsiteY189" fmla="*/ 2146491 h 2465114"/>
              <a:gd name="connsiteX190" fmla="*/ 619894 w 1552416"/>
              <a:gd name="connsiteY190" fmla="*/ 2154188 h 2465114"/>
              <a:gd name="connsiteX191" fmla="*/ 592955 w 1552416"/>
              <a:gd name="connsiteY191" fmla="*/ 2190364 h 2465114"/>
              <a:gd name="connsiteX192" fmla="*/ 575252 w 1552416"/>
              <a:gd name="connsiteY192" fmla="*/ 2212685 h 2465114"/>
              <a:gd name="connsiteX193" fmla="*/ 566785 w 1552416"/>
              <a:gd name="connsiteY193" fmla="*/ 2212685 h 2465114"/>
              <a:gd name="connsiteX194" fmla="*/ 566785 w 1552416"/>
              <a:gd name="connsiteY194" fmla="*/ 2172661 h 2465114"/>
              <a:gd name="connsiteX195" fmla="*/ 565246 w 1552416"/>
              <a:gd name="connsiteY195" fmla="*/ 2172661 h 2465114"/>
              <a:gd name="connsiteX196" fmla="*/ 539076 w 1552416"/>
              <a:gd name="connsiteY196" fmla="*/ 2194982 h 2465114"/>
              <a:gd name="connsiteX197" fmla="*/ 530610 w 1552416"/>
              <a:gd name="connsiteY197" fmla="*/ 2181127 h 2465114"/>
              <a:gd name="connsiteX198" fmla="*/ 539846 w 1552416"/>
              <a:gd name="connsiteY198" fmla="*/ 2155728 h 2465114"/>
              <a:gd name="connsiteX199" fmla="*/ 561397 w 1552416"/>
              <a:gd name="connsiteY199" fmla="*/ 2092612 h 2465114"/>
              <a:gd name="connsiteX200" fmla="*/ 538307 w 1552416"/>
              <a:gd name="connsiteY200" fmla="*/ 2042582 h 2465114"/>
              <a:gd name="connsiteX201" fmla="*/ 513676 w 1552416"/>
              <a:gd name="connsiteY201" fmla="*/ 2024879 h 2465114"/>
              <a:gd name="connsiteX202" fmla="*/ 473652 w 1552416"/>
              <a:gd name="connsiteY202" fmla="*/ 2018722 h 2465114"/>
              <a:gd name="connsiteX203" fmla="*/ 429010 w 1552416"/>
              <a:gd name="connsiteY203" fmla="*/ 1987164 h 2465114"/>
              <a:gd name="connsiteX204" fmla="*/ 425931 w 1552416"/>
              <a:gd name="connsiteY204" fmla="*/ 1952528 h 2465114"/>
              <a:gd name="connsiteX205" fmla="*/ 408228 w 1552416"/>
              <a:gd name="connsiteY205" fmla="*/ 1925588 h 2465114"/>
              <a:gd name="connsiteX206" fmla="*/ 390525 w 1552416"/>
              <a:gd name="connsiteY206" fmla="*/ 1900958 h 2465114"/>
              <a:gd name="connsiteX207" fmla="*/ 350500 w 1552416"/>
              <a:gd name="connsiteY207" fmla="*/ 1894031 h 2465114"/>
              <a:gd name="connsiteX208" fmla="*/ 267373 w 1552416"/>
              <a:gd name="connsiteY208" fmla="*/ 1910964 h 2465114"/>
              <a:gd name="connsiteX209" fmla="*/ 225040 w 1552416"/>
              <a:gd name="connsiteY209" fmla="*/ 1875558 h 2465114"/>
              <a:gd name="connsiteX210" fmla="*/ 221961 w 1552416"/>
              <a:gd name="connsiteY210" fmla="*/ 1837843 h 2465114"/>
              <a:gd name="connsiteX211" fmla="*/ 227349 w 1552416"/>
              <a:gd name="connsiteY211" fmla="*/ 1787813 h 2465114"/>
              <a:gd name="connsiteX212" fmla="*/ 246591 w 1552416"/>
              <a:gd name="connsiteY212" fmla="*/ 1787043 h 2465114"/>
              <a:gd name="connsiteX213" fmla="*/ 228119 w 1552416"/>
              <a:gd name="connsiteY213" fmla="*/ 1765491 h 2465114"/>
              <a:gd name="connsiteX214" fmla="*/ 298931 w 1552416"/>
              <a:gd name="connsiteY214" fmla="*/ 1596928 h 2465114"/>
              <a:gd name="connsiteX215" fmla="*/ 346652 w 1552416"/>
              <a:gd name="connsiteY215" fmla="*/ 1656195 h 2465114"/>
              <a:gd name="connsiteX216" fmla="*/ 361501 w 1552416"/>
              <a:gd name="connsiteY216" fmla="*/ 1660735 h 2465114"/>
              <a:gd name="connsiteX217" fmla="*/ 365925 w 1552416"/>
              <a:gd name="connsiteY217" fmla="*/ 1649703 h 2465114"/>
              <a:gd name="connsiteX218" fmla="*/ 368015 w 1552416"/>
              <a:gd name="connsiteY218" fmla="*/ 1624340 h 2465114"/>
              <a:gd name="connsiteX219" fmla="*/ 380192 w 1552416"/>
              <a:gd name="connsiteY219" fmla="*/ 1612281 h 2465114"/>
              <a:gd name="connsiteX220" fmla="*/ 407089 w 1552416"/>
              <a:gd name="connsiteY220" fmla="*/ 1605448 h 2465114"/>
              <a:gd name="connsiteX221" fmla="*/ 415547 w 1552416"/>
              <a:gd name="connsiteY221" fmla="*/ 1589580 h 2465114"/>
              <a:gd name="connsiteX222" fmla="*/ 402237 w 1552416"/>
              <a:gd name="connsiteY222" fmla="*/ 1581709 h 2465114"/>
              <a:gd name="connsiteX223" fmla="*/ 298685 w 1552416"/>
              <a:gd name="connsiteY223" fmla="*/ 1556865 h 2465114"/>
              <a:gd name="connsiteX224" fmla="*/ 238732 w 1552416"/>
              <a:gd name="connsiteY224" fmla="*/ 1533560 h 2465114"/>
              <a:gd name="connsiteX225" fmla="*/ 194584 w 1552416"/>
              <a:gd name="connsiteY225" fmla="*/ 1441885 h 2465114"/>
              <a:gd name="connsiteX226" fmla="*/ 175636 w 1552416"/>
              <a:gd name="connsiteY226" fmla="*/ 1376949 h 2465114"/>
              <a:gd name="connsiteX227" fmla="*/ 201001 w 1552416"/>
              <a:gd name="connsiteY227" fmla="*/ 1337699 h 2465114"/>
              <a:gd name="connsiteX228" fmla="*/ 230576 w 1552416"/>
              <a:gd name="connsiteY228" fmla="*/ 1307219 h 2465114"/>
              <a:gd name="connsiteX229" fmla="*/ 254347 w 1552416"/>
              <a:gd name="connsiteY229" fmla="*/ 1285664 h 2465114"/>
              <a:gd name="connsiteX230" fmla="*/ 237605 w 1552416"/>
              <a:gd name="connsiteY230" fmla="*/ 1243058 h 2465114"/>
              <a:gd name="connsiteX231" fmla="*/ 201801 w 1552416"/>
              <a:gd name="connsiteY231" fmla="*/ 1227388 h 2465114"/>
              <a:gd name="connsiteX232" fmla="*/ 140112 w 1552416"/>
              <a:gd name="connsiteY232" fmla="*/ 1203419 h 2465114"/>
              <a:gd name="connsiteX233" fmla="*/ 122807 w 1552416"/>
              <a:gd name="connsiteY233" fmla="*/ 1214314 h 2465114"/>
              <a:gd name="connsiteX234" fmla="*/ 96113 w 1552416"/>
              <a:gd name="connsiteY234" fmla="*/ 1257036 h 2465114"/>
              <a:gd name="connsiteX235" fmla="*/ 38458 w 1552416"/>
              <a:gd name="connsiteY235" fmla="*/ 1248535 h 2465114"/>
              <a:gd name="connsiteX236" fmla="*/ 29153 w 1552416"/>
              <a:gd name="connsiteY236" fmla="*/ 1213546 h 2465114"/>
              <a:gd name="connsiteX237" fmla="*/ 12391 w 1552416"/>
              <a:gd name="connsiteY237" fmla="*/ 1187643 h 2465114"/>
              <a:gd name="connsiteX238" fmla="*/ 81 w 1552416"/>
              <a:gd name="connsiteY238" fmla="*/ 1172993 h 2465114"/>
              <a:gd name="connsiteX239" fmla="*/ 13658 w 1552416"/>
              <a:gd name="connsiteY239" fmla="*/ 1166641 h 2465114"/>
              <a:gd name="connsiteX240" fmla="*/ 142679 w 1552416"/>
              <a:gd name="connsiteY240" fmla="*/ 1176546 h 2465114"/>
              <a:gd name="connsiteX241" fmla="*/ 239171 w 1552416"/>
              <a:gd name="connsiteY241" fmla="*/ 1211513 h 2465114"/>
              <a:gd name="connsiteX242" fmla="*/ 235719 w 1552416"/>
              <a:gd name="connsiteY242" fmla="*/ 1208616 h 2465114"/>
              <a:gd name="connsiteX243" fmla="*/ 234276 w 1552416"/>
              <a:gd name="connsiteY243" fmla="*/ 1199764 h 2465114"/>
              <a:gd name="connsiteX244" fmla="*/ 250440 w 1552416"/>
              <a:gd name="connsiteY244" fmla="*/ 1196685 h 2465114"/>
              <a:gd name="connsiteX245" fmla="*/ 292773 w 1552416"/>
              <a:gd name="connsiteY245" fmla="*/ 1205152 h 2465114"/>
              <a:gd name="connsiteX246" fmla="*/ 293536 w 1552416"/>
              <a:gd name="connsiteY246" fmla="*/ 1205788 h 2465114"/>
              <a:gd name="connsiteX247" fmla="*/ 307663 w 1552416"/>
              <a:gd name="connsiteY247" fmla="*/ 1191042 h 2465114"/>
              <a:gd name="connsiteX248" fmla="*/ 350231 w 1552416"/>
              <a:gd name="connsiteY248" fmla="*/ 1156773 h 2465114"/>
              <a:gd name="connsiteX249" fmla="*/ 353724 w 1552416"/>
              <a:gd name="connsiteY249" fmla="*/ 1141396 h 2465114"/>
              <a:gd name="connsiteX250" fmla="*/ 328677 w 1552416"/>
              <a:gd name="connsiteY250" fmla="*/ 1124663 h 2465114"/>
              <a:gd name="connsiteX251" fmla="*/ 254423 w 1552416"/>
              <a:gd name="connsiteY251" fmla="*/ 1091914 h 2465114"/>
              <a:gd name="connsiteX252" fmla="*/ 198863 w 1552416"/>
              <a:gd name="connsiteY252" fmla="*/ 1062329 h 2465114"/>
              <a:gd name="connsiteX253" fmla="*/ 174939 w 1552416"/>
              <a:gd name="connsiteY253" fmla="*/ 1073879 h 2465114"/>
              <a:gd name="connsiteX254" fmla="*/ 161270 w 1552416"/>
              <a:gd name="connsiteY254" fmla="*/ 1087756 h 2465114"/>
              <a:gd name="connsiteX255" fmla="*/ 143506 w 1552416"/>
              <a:gd name="connsiteY255" fmla="*/ 1068633 h 2465114"/>
              <a:gd name="connsiteX256" fmla="*/ 151955 w 1552416"/>
              <a:gd name="connsiteY256" fmla="*/ 1061118 h 2465114"/>
              <a:gd name="connsiteX257" fmla="*/ 186309 w 1552416"/>
              <a:gd name="connsiteY257" fmla="*/ 1045197 h 2465114"/>
              <a:gd name="connsiteX258" fmla="*/ 199548 w 1552416"/>
              <a:gd name="connsiteY258" fmla="*/ 1043889 h 2465114"/>
              <a:gd name="connsiteX259" fmla="*/ 342999 w 1552416"/>
              <a:gd name="connsiteY259" fmla="*/ 1117403 h 2465114"/>
              <a:gd name="connsiteX260" fmla="*/ 385045 w 1552416"/>
              <a:gd name="connsiteY260" fmla="*/ 1103228 h 2465114"/>
              <a:gd name="connsiteX261" fmla="*/ 407816 w 1552416"/>
              <a:gd name="connsiteY261" fmla="*/ 1088452 h 2465114"/>
              <a:gd name="connsiteX262" fmla="*/ 425855 w 1552416"/>
              <a:gd name="connsiteY262" fmla="*/ 1084999 h 2465114"/>
              <a:gd name="connsiteX263" fmla="*/ 437962 w 1552416"/>
              <a:gd name="connsiteY263" fmla="*/ 1063761 h 2465114"/>
              <a:gd name="connsiteX264" fmla="*/ 425571 w 1552416"/>
              <a:gd name="connsiteY264" fmla="*/ 1048283 h 2465114"/>
              <a:gd name="connsiteX265" fmla="*/ 397121 w 1552416"/>
              <a:gd name="connsiteY265" fmla="*/ 1039402 h 2465114"/>
              <a:gd name="connsiteX266" fmla="*/ 368019 w 1552416"/>
              <a:gd name="connsiteY266" fmla="*/ 1023905 h 2465114"/>
              <a:gd name="connsiteX267" fmla="*/ 361094 w 1552416"/>
              <a:gd name="connsiteY267" fmla="*/ 1008297 h 2465114"/>
              <a:gd name="connsiteX268" fmla="*/ 355311 w 1552416"/>
              <a:gd name="connsiteY268" fmla="*/ 1004069 h 2465114"/>
              <a:gd name="connsiteX269" fmla="*/ 353579 w 1552416"/>
              <a:gd name="connsiteY269" fmla="*/ 981940 h 2465114"/>
              <a:gd name="connsiteX270" fmla="*/ 365125 w 1552416"/>
              <a:gd name="connsiteY270" fmla="*/ 954231 h 2465114"/>
              <a:gd name="connsiteX271" fmla="*/ 348192 w 1552416"/>
              <a:gd name="connsiteY271" fmla="*/ 915746 h 2465114"/>
              <a:gd name="connsiteX272" fmla="*/ 329719 w 1552416"/>
              <a:gd name="connsiteY272" fmla="*/ 911897 h 2465114"/>
              <a:gd name="connsiteX273" fmla="*/ 326640 w 1552416"/>
              <a:gd name="connsiteY273" fmla="*/ 913437 h 2465114"/>
              <a:gd name="connsiteX274" fmla="*/ 318173 w 1552416"/>
              <a:gd name="connsiteY274" fmla="*/ 911897 h 2465114"/>
              <a:gd name="connsiteX275" fmla="*/ 269682 w 1552416"/>
              <a:gd name="connsiteY275" fmla="*/ 903430 h 2465114"/>
              <a:gd name="connsiteX276" fmla="*/ 245052 w 1552416"/>
              <a:gd name="connsiteY276" fmla="*/ 887267 h 2465114"/>
              <a:gd name="connsiteX277" fmla="*/ 260446 w 1552416"/>
              <a:gd name="connsiteY277" fmla="*/ 872643 h 2465114"/>
              <a:gd name="connsiteX278" fmla="*/ 313555 w 1552416"/>
              <a:gd name="connsiteY278" fmla="*/ 859558 h 2465114"/>
              <a:gd name="connsiteX279" fmla="*/ 352040 w 1552416"/>
              <a:gd name="connsiteY279" fmla="*/ 846473 h 2465114"/>
              <a:gd name="connsiteX280" fmla="*/ 361276 w 1552416"/>
              <a:gd name="connsiteY280" fmla="*/ 848782 h 2465114"/>
              <a:gd name="connsiteX281" fmla="*/ 358197 w 1552416"/>
              <a:gd name="connsiteY281" fmla="*/ 853400 h 2465114"/>
              <a:gd name="connsiteX282" fmla="*/ 362046 w 1552416"/>
              <a:gd name="connsiteY282" fmla="*/ 851091 h 2465114"/>
              <a:gd name="connsiteX283" fmla="*/ 397452 w 1552416"/>
              <a:gd name="connsiteY283" fmla="*/ 836467 h 2465114"/>
              <a:gd name="connsiteX284" fmla="*/ 402840 w 1552416"/>
              <a:gd name="connsiteY284" fmla="*/ 769503 h 2465114"/>
              <a:gd name="connsiteX285" fmla="*/ 383597 w 1552416"/>
              <a:gd name="connsiteY285" fmla="*/ 735637 h 2465114"/>
              <a:gd name="connsiteX286" fmla="*/ 361276 w 1552416"/>
              <a:gd name="connsiteY286" fmla="*/ 717934 h 2465114"/>
              <a:gd name="connsiteX287" fmla="*/ 348192 w 1552416"/>
              <a:gd name="connsiteY287" fmla="*/ 700231 h 2465114"/>
              <a:gd name="connsiteX288" fmla="*/ 345113 w 1552416"/>
              <a:gd name="connsiteY288" fmla="*/ 677140 h 2465114"/>
              <a:gd name="connsiteX289" fmla="*/ 359259 w 1552416"/>
              <a:gd name="connsiteY289" fmla="*/ 673306 h 2465114"/>
              <a:gd name="connsiteX290" fmla="*/ 360028 w 1552416"/>
              <a:gd name="connsiteY290" fmla="*/ 663933 h 2465114"/>
              <a:gd name="connsiteX291" fmla="*/ 351908 w 1552416"/>
              <a:gd name="connsiteY291" fmla="*/ 607114 h 2465114"/>
              <a:gd name="connsiteX292" fmla="*/ 343736 w 1552416"/>
              <a:gd name="connsiteY292" fmla="*/ 592055 h 2465114"/>
              <a:gd name="connsiteX293" fmla="*/ 350173 w 1552416"/>
              <a:gd name="connsiteY293" fmla="*/ 538808 h 2465114"/>
              <a:gd name="connsiteX294" fmla="*/ 355159 w 1552416"/>
              <a:gd name="connsiteY294" fmla="*/ 521613 h 2465114"/>
              <a:gd name="connsiteX295" fmla="*/ 353208 w 1552416"/>
              <a:gd name="connsiteY295" fmla="*/ 493412 h 2465114"/>
              <a:gd name="connsiteX296" fmla="*/ 335118 w 1552416"/>
              <a:gd name="connsiteY296" fmla="*/ 470982 h 2465114"/>
              <a:gd name="connsiteX297" fmla="*/ 315730 w 1552416"/>
              <a:gd name="connsiteY297" fmla="*/ 426967 h 2465114"/>
              <a:gd name="connsiteX298" fmla="*/ 319561 w 1552416"/>
              <a:gd name="connsiteY298" fmla="*/ 406546 h 2465114"/>
              <a:gd name="connsiteX299" fmla="*/ 322146 w 1552416"/>
              <a:gd name="connsiteY299" fmla="*/ 390424 h 2465114"/>
              <a:gd name="connsiteX300" fmla="*/ 344313 w 1552416"/>
              <a:gd name="connsiteY300" fmla="*/ 394915 h 2465114"/>
              <a:gd name="connsiteX301" fmla="*/ 358931 w 1552416"/>
              <a:gd name="connsiteY301" fmla="*/ 416018 h 2465114"/>
              <a:gd name="connsiteX302" fmla="*/ 391171 w 1552416"/>
              <a:gd name="connsiteY302" fmla="*/ 370244 h 2465114"/>
              <a:gd name="connsiteX303" fmla="*/ 380772 w 1552416"/>
              <a:gd name="connsiteY303" fmla="*/ 349558 h 2465114"/>
              <a:gd name="connsiteX304" fmla="*/ 357216 w 1552416"/>
              <a:gd name="connsiteY304" fmla="*/ 331008 h 2465114"/>
              <a:gd name="connsiteX305" fmla="*/ 341363 w 1552416"/>
              <a:gd name="connsiteY305" fmla="*/ 305851 h 2465114"/>
              <a:gd name="connsiteX306" fmla="*/ 357350 w 1552416"/>
              <a:gd name="connsiteY306" fmla="*/ 290075 h 2465114"/>
              <a:gd name="connsiteX307" fmla="*/ 374665 w 1552416"/>
              <a:gd name="connsiteY307" fmla="*/ 270828 h 2465114"/>
              <a:gd name="connsiteX308" fmla="*/ 374288 w 1552416"/>
              <a:gd name="connsiteY308" fmla="*/ 241636 h 2465114"/>
              <a:gd name="connsiteX309" fmla="*/ 404392 w 1552416"/>
              <a:gd name="connsiteY309" fmla="*/ 250354 h 2465114"/>
              <a:gd name="connsiteX310" fmla="*/ 415966 w 1552416"/>
              <a:gd name="connsiteY310" fmla="*/ 257561 h 2465114"/>
              <a:gd name="connsiteX311" fmla="*/ 432433 w 1552416"/>
              <a:gd name="connsiteY311" fmla="*/ 255099 h 2465114"/>
              <a:gd name="connsiteX312" fmla="*/ 430963 w 1552416"/>
              <a:gd name="connsiteY312" fmla="*/ 240213 h 2465114"/>
              <a:gd name="connsiteX313" fmla="*/ 429584 w 1552416"/>
              <a:gd name="connsiteY313" fmla="*/ 217801 h 2465114"/>
              <a:gd name="connsiteX314" fmla="*/ 453825 w 1552416"/>
              <a:gd name="connsiteY314" fmla="*/ 217912 h 2465114"/>
              <a:gd name="connsiteX315" fmla="*/ 458289 w 1552416"/>
              <a:gd name="connsiteY315" fmla="*/ 220811 h 2465114"/>
              <a:gd name="connsiteX316" fmla="*/ 492807 w 1552416"/>
              <a:gd name="connsiteY316" fmla="*/ 206545 h 2465114"/>
              <a:gd name="connsiteX317" fmla="*/ 513268 w 1552416"/>
              <a:gd name="connsiteY317" fmla="*/ 185317 h 2465114"/>
              <a:gd name="connsiteX318" fmla="*/ 521624 w 1552416"/>
              <a:gd name="connsiteY318" fmla="*/ 185326 h 2465114"/>
              <a:gd name="connsiteX319" fmla="*/ 544895 w 1552416"/>
              <a:gd name="connsiteY319" fmla="*/ 167160 h 2465114"/>
              <a:gd name="connsiteX320" fmla="*/ 558655 w 1552416"/>
              <a:gd name="connsiteY320" fmla="*/ 145758 h 2465114"/>
              <a:gd name="connsiteX321" fmla="*/ 593470 w 1552416"/>
              <a:gd name="connsiteY321" fmla="*/ 92213 h 2465114"/>
              <a:gd name="connsiteX322" fmla="*/ 599172 w 1552416"/>
              <a:gd name="connsiteY322" fmla="*/ 31523 h 2465114"/>
              <a:gd name="connsiteX323" fmla="*/ 615660 w 1552416"/>
              <a:gd name="connsiteY323" fmla="*/ 12357 h 2465114"/>
              <a:gd name="connsiteX324" fmla="*/ 665522 w 1552416"/>
              <a:gd name="connsiteY324" fmla="*/ 124 h 2465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</a:cxnLst>
            <a:rect l="l" t="t" r="r" b="b"/>
            <a:pathLst>
              <a:path w="1552416" h="2465114">
                <a:moveTo>
                  <a:pt x="808709" y="2007805"/>
                </a:moveTo>
                <a:lnTo>
                  <a:pt x="805222" y="2011321"/>
                </a:lnTo>
                <a:lnTo>
                  <a:pt x="806643" y="2012083"/>
                </a:lnTo>
                <a:cubicBezTo>
                  <a:pt x="810011" y="2012757"/>
                  <a:pt x="812705" y="2011795"/>
                  <a:pt x="814629" y="2008716"/>
                </a:cubicBezTo>
                <a:close/>
                <a:moveTo>
                  <a:pt x="832543" y="1983999"/>
                </a:moveTo>
                <a:lnTo>
                  <a:pt x="834160" y="1992745"/>
                </a:lnTo>
                <a:cubicBezTo>
                  <a:pt x="836373" y="1996593"/>
                  <a:pt x="840029" y="1999480"/>
                  <a:pt x="845417" y="2001019"/>
                </a:cubicBezTo>
                <a:lnTo>
                  <a:pt x="845990" y="2000929"/>
                </a:lnTo>
                <a:lnTo>
                  <a:pt x="843940" y="1990068"/>
                </a:lnTo>
                <a:close/>
                <a:moveTo>
                  <a:pt x="430301" y="1634800"/>
                </a:moveTo>
                <a:lnTo>
                  <a:pt x="422431" y="1642346"/>
                </a:lnTo>
                <a:lnTo>
                  <a:pt x="396909" y="1668690"/>
                </a:lnTo>
                <a:lnTo>
                  <a:pt x="414193" y="1660524"/>
                </a:lnTo>
                <a:cubicBezTo>
                  <a:pt x="420543" y="1655232"/>
                  <a:pt x="426123" y="1647920"/>
                  <a:pt x="430549" y="1638491"/>
                </a:cubicBezTo>
                <a:close/>
                <a:moveTo>
                  <a:pt x="1233126" y="195929"/>
                </a:moveTo>
                <a:lnTo>
                  <a:pt x="1246446" y="205446"/>
                </a:lnTo>
                <a:lnTo>
                  <a:pt x="1242873" y="204263"/>
                </a:lnTo>
                <a:cubicBezTo>
                  <a:pt x="1238532" y="202604"/>
                  <a:pt x="1235390" y="200409"/>
                  <a:pt x="1233419" y="197368"/>
                </a:cubicBezTo>
                <a:close/>
                <a:moveTo>
                  <a:pt x="665522" y="124"/>
                </a:moveTo>
                <a:cubicBezTo>
                  <a:pt x="682256" y="-694"/>
                  <a:pt x="699068" y="2447"/>
                  <a:pt x="715851" y="11645"/>
                </a:cubicBezTo>
                <a:cubicBezTo>
                  <a:pt x="728252" y="18771"/>
                  <a:pt x="736598" y="27133"/>
                  <a:pt x="736496" y="43009"/>
                </a:cubicBezTo>
                <a:cubicBezTo>
                  <a:pt x="735473" y="66493"/>
                  <a:pt x="749100" y="86024"/>
                  <a:pt x="762645" y="104729"/>
                </a:cubicBezTo>
                <a:cubicBezTo>
                  <a:pt x="765700" y="110272"/>
                  <a:pt x="770746" y="110609"/>
                  <a:pt x="776619" y="110864"/>
                </a:cubicBezTo>
                <a:cubicBezTo>
                  <a:pt x="796723" y="111383"/>
                  <a:pt x="816745" y="111075"/>
                  <a:pt x="836522" y="108286"/>
                </a:cubicBezTo>
                <a:cubicBezTo>
                  <a:pt x="848933" y="107060"/>
                  <a:pt x="857616" y="110378"/>
                  <a:pt x="865962" y="118739"/>
                </a:cubicBezTo>
                <a:cubicBezTo>
                  <a:pt x="874226" y="126274"/>
                  <a:pt x="881744" y="134717"/>
                  <a:pt x="892991" y="138617"/>
                </a:cubicBezTo>
                <a:cubicBezTo>
                  <a:pt x="905066" y="142435"/>
                  <a:pt x="915158" y="143108"/>
                  <a:pt x="926753" y="133612"/>
                </a:cubicBezTo>
                <a:cubicBezTo>
                  <a:pt x="940584" y="121389"/>
                  <a:pt x="954314" y="125043"/>
                  <a:pt x="961903" y="142665"/>
                </a:cubicBezTo>
                <a:cubicBezTo>
                  <a:pt x="975765" y="173029"/>
                  <a:pt x="990985" y="174866"/>
                  <a:pt x="1014348" y="149175"/>
                </a:cubicBezTo>
                <a:cubicBezTo>
                  <a:pt x="1027271" y="136207"/>
                  <a:pt x="1034821" y="119595"/>
                  <a:pt x="1045925" y="105136"/>
                </a:cubicBezTo>
                <a:cubicBezTo>
                  <a:pt x="1052636" y="96957"/>
                  <a:pt x="1059394" y="89244"/>
                  <a:pt x="1070278" y="84058"/>
                </a:cubicBezTo>
                <a:lnTo>
                  <a:pt x="1074508" y="82605"/>
                </a:lnTo>
                <a:lnTo>
                  <a:pt x="1079637" y="86269"/>
                </a:lnTo>
                <a:lnTo>
                  <a:pt x="1064472" y="118440"/>
                </a:lnTo>
                <a:cubicBezTo>
                  <a:pt x="1058696" y="130807"/>
                  <a:pt x="1052993" y="142852"/>
                  <a:pt x="1046690" y="155166"/>
                </a:cubicBezTo>
                <a:cubicBezTo>
                  <a:pt x="1034165" y="180622"/>
                  <a:pt x="1058763" y="226627"/>
                  <a:pt x="1087478" y="221285"/>
                </a:cubicBezTo>
                <a:cubicBezTo>
                  <a:pt x="1121157" y="215452"/>
                  <a:pt x="1133712" y="232584"/>
                  <a:pt x="1143028" y="259222"/>
                </a:cubicBezTo>
                <a:cubicBezTo>
                  <a:pt x="1145091" y="263193"/>
                  <a:pt x="1146327" y="267247"/>
                  <a:pt x="1148390" y="271218"/>
                </a:cubicBezTo>
                <a:cubicBezTo>
                  <a:pt x="1155152" y="288923"/>
                  <a:pt x="1156889" y="289586"/>
                  <a:pt x="1172539" y="278854"/>
                </a:cubicBezTo>
                <a:cubicBezTo>
                  <a:pt x="1185788" y="269194"/>
                  <a:pt x="1195402" y="256553"/>
                  <a:pt x="1204023" y="242340"/>
                </a:cubicBezTo>
                <a:cubicBezTo>
                  <a:pt x="1208998" y="233497"/>
                  <a:pt x="1213636" y="229699"/>
                  <a:pt x="1224801" y="232771"/>
                </a:cubicBezTo>
                <a:cubicBezTo>
                  <a:pt x="1234230" y="235180"/>
                  <a:pt x="1244241" y="235026"/>
                  <a:pt x="1254252" y="234872"/>
                </a:cubicBezTo>
                <a:cubicBezTo>
                  <a:pt x="1260953" y="235045"/>
                  <a:pt x="1266418" y="231165"/>
                  <a:pt x="1267420" y="224385"/>
                </a:cubicBezTo>
                <a:lnTo>
                  <a:pt x="1266675" y="219898"/>
                </a:lnTo>
                <a:lnTo>
                  <a:pt x="1332157" y="266681"/>
                </a:lnTo>
                <a:lnTo>
                  <a:pt x="1331329" y="267656"/>
                </a:lnTo>
                <a:cubicBezTo>
                  <a:pt x="1330820" y="269898"/>
                  <a:pt x="1331479" y="272338"/>
                  <a:pt x="1332633" y="275564"/>
                </a:cubicBezTo>
                <a:cubicBezTo>
                  <a:pt x="1344584" y="311963"/>
                  <a:pt x="1338669" y="345116"/>
                  <a:pt x="1319351" y="377923"/>
                </a:cubicBezTo>
                <a:cubicBezTo>
                  <a:pt x="1307909" y="397426"/>
                  <a:pt x="1291677" y="410721"/>
                  <a:pt x="1269663" y="416236"/>
                </a:cubicBezTo>
                <a:cubicBezTo>
                  <a:pt x="1259897" y="418871"/>
                  <a:pt x="1258569" y="422342"/>
                  <a:pt x="1262777" y="431113"/>
                </a:cubicBezTo>
                <a:cubicBezTo>
                  <a:pt x="1267977" y="441455"/>
                  <a:pt x="1272512" y="453534"/>
                  <a:pt x="1280857" y="461895"/>
                </a:cubicBezTo>
                <a:cubicBezTo>
                  <a:pt x="1287303" y="467939"/>
                  <a:pt x="1285975" y="471411"/>
                  <a:pt x="1278937" y="476282"/>
                </a:cubicBezTo>
                <a:cubicBezTo>
                  <a:pt x="1263951" y="485278"/>
                  <a:pt x="1258117" y="519258"/>
                  <a:pt x="1268690" y="533246"/>
                </a:cubicBezTo>
                <a:cubicBezTo>
                  <a:pt x="1272489" y="537881"/>
                  <a:pt x="1277454" y="537390"/>
                  <a:pt x="1281673" y="537808"/>
                </a:cubicBezTo>
                <a:cubicBezTo>
                  <a:pt x="1295239" y="539808"/>
                  <a:pt x="1308059" y="542718"/>
                  <a:pt x="1318969" y="551661"/>
                </a:cubicBezTo>
                <a:cubicBezTo>
                  <a:pt x="1336406" y="567475"/>
                  <a:pt x="1332994" y="583679"/>
                  <a:pt x="1310315" y="590930"/>
                </a:cubicBezTo>
                <a:cubicBezTo>
                  <a:pt x="1303860" y="593238"/>
                  <a:pt x="1296412" y="593974"/>
                  <a:pt x="1289956" y="596282"/>
                </a:cubicBezTo>
                <a:cubicBezTo>
                  <a:pt x="1272243" y="603042"/>
                  <a:pt x="1268095" y="611803"/>
                  <a:pt x="1275685" y="629426"/>
                </a:cubicBezTo>
                <a:cubicBezTo>
                  <a:pt x="1279066" y="638278"/>
                  <a:pt x="1284684" y="644403"/>
                  <a:pt x="1290384" y="651356"/>
                </a:cubicBezTo>
                <a:cubicBezTo>
                  <a:pt x="1296912" y="658227"/>
                  <a:pt x="1302530" y="664353"/>
                  <a:pt x="1307484" y="672214"/>
                </a:cubicBezTo>
                <a:cubicBezTo>
                  <a:pt x="1311366" y="677676"/>
                  <a:pt x="1314584" y="684875"/>
                  <a:pt x="1313664" y="692481"/>
                </a:cubicBezTo>
                <a:cubicBezTo>
                  <a:pt x="1311334" y="702732"/>
                  <a:pt x="1301579" y="697015"/>
                  <a:pt x="1295869" y="698414"/>
                </a:cubicBezTo>
                <a:cubicBezTo>
                  <a:pt x="1282129" y="703112"/>
                  <a:pt x="1267317" y="705411"/>
                  <a:pt x="1256632" y="715653"/>
                </a:cubicBezTo>
                <a:cubicBezTo>
                  <a:pt x="1249838" y="723004"/>
                  <a:pt x="1248755" y="728957"/>
                  <a:pt x="1255446" y="737482"/>
                </a:cubicBezTo>
                <a:cubicBezTo>
                  <a:pt x="1264946" y="749070"/>
                  <a:pt x="1277674" y="759504"/>
                  <a:pt x="1288665" y="769274"/>
                </a:cubicBezTo>
                <a:cubicBezTo>
                  <a:pt x="1307011" y="785834"/>
                  <a:pt x="1322048" y="802720"/>
                  <a:pt x="1312169" y="829584"/>
                </a:cubicBezTo>
                <a:cubicBezTo>
                  <a:pt x="1310340" y="836446"/>
                  <a:pt x="1314886" y="840172"/>
                  <a:pt x="1318604" y="843980"/>
                </a:cubicBezTo>
                <a:cubicBezTo>
                  <a:pt x="1325214" y="851678"/>
                  <a:pt x="1334806" y="855741"/>
                  <a:pt x="1343489" y="859059"/>
                </a:cubicBezTo>
                <a:cubicBezTo>
                  <a:pt x="1357381" y="864367"/>
                  <a:pt x="1371110" y="868022"/>
                  <a:pt x="1379201" y="882254"/>
                </a:cubicBezTo>
                <a:cubicBezTo>
                  <a:pt x="1386158" y="876556"/>
                  <a:pt x="1386168" y="868204"/>
                  <a:pt x="1388905" y="862088"/>
                </a:cubicBezTo>
                <a:cubicBezTo>
                  <a:pt x="1391644" y="855972"/>
                  <a:pt x="1393309" y="847457"/>
                  <a:pt x="1402492" y="847384"/>
                </a:cubicBezTo>
                <a:cubicBezTo>
                  <a:pt x="1413331" y="847149"/>
                  <a:pt x="1424332" y="848567"/>
                  <a:pt x="1430359" y="858828"/>
                </a:cubicBezTo>
                <a:cubicBezTo>
                  <a:pt x="1436222" y="867435"/>
                  <a:pt x="1435303" y="875041"/>
                  <a:pt x="1421983" y="875522"/>
                </a:cubicBezTo>
                <a:cubicBezTo>
                  <a:pt x="1412799" y="875594"/>
                  <a:pt x="1411716" y="881547"/>
                  <a:pt x="1412451" y="888991"/>
                </a:cubicBezTo>
                <a:cubicBezTo>
                  <a:pt x="1412839" y="909829"/>
                  <a:pt x="1433177" y="921182"/>
                  <a:pt x="1451310" y="910204"/>
                </a:cubicBezTo>
                <a:cubicBezTo>
                  <a:pt x="1457684" y="907069"/>
                  <a:pt x="1463149" y="903189"/>
                  <a:pt x="1470351" y="899972"/>
                </a:cubicBezTo>
                <a:cubicBezTo>
                  <a:pt x="1478462" y="897500"/>
                  <a:pt x="1485326" y="899328"/>
                  <a:pt x="1491027" y="906281"/>
                </a:cubicBezTo>
                <a:cubicBezTo>
                  <a:pt x="1497554" y="913151"/>
                  <a:pt x="1493989" y="919349"/>
                  <a:pt x="1490505" y="926374"/>
                </a:cubicBezTo>
                <a:cubicBezTo>
                  <a:pt x="1484202" y="938688"/>
                  <a:pt x="1472036" y="942396"/>
                  <a:pt x="1460032" y="947757"/>
                </a:cubicBezTo>
                <a:cubicBezTo>
                  <a:pt x="1431225" y="960624"/>
                  <a:pt x="1431225" y="960624"/>
                  <a:pt x="1444096" y="989416"/>
                </a:cubicBezTo>
                <a:cubicBezTo>
                  <a:pt x="1456057" y="1017463"/>
                  <a:pt x="1467110" y="1044764"/>
                  <a:pt x="1470878" y="1074455"/>
                </a:cubicBezTo>
                <a:cubicBezTo>
                  <a:pt x="1471859" y="1084379"/>
                  <a:pt x="1477732" y="1084634"/>
                  <a:pt x="1484515" y="1085634"/>
                </a:cubicBezTo>
                <a:cubicBezTo>
                  <a:pt x="1506601" y="1089298"/>
                  <a:pt x="1528849" y="1094616"/>
                  <a:pt x="1552416" y="1104814"/>
                </a:cubicBezTo>
                <a:cubicBezTo>
                  <a:pt x="1534039" y="1113311"/>
                  <a:pt x="1517163" y="1111637"/>
                  <a:pt x="1499705" y="1112527"/>
                </a:cubicBezTo>
                <a:cubicBezTo>
                  <a:pt x="1463134" y="1114470"/>
                  <a:pt x="1447893" y="1129337"/>
                  <a:pt x="1446942" y="1162000"/>
                </a:cubicBezTo>
                <a:cubicBezTo>
                  <a:pt x="1445930" y="1177131"/>
                  <a:pt x="1451712" y="1184911"/>
                  <a:pt x="1466933" y="1186748"/>
                </a:cubicBezTo>
                <a:cubicBezTo>
                  <a:pt x="1473715" y="1187748"/>
                  <a:pt x="1480335" y="1187094"/>
                  <a:pt x="1486617" y="1191484"/>
                </a:cubicBezTo>
                <a:cubicBezTo>
                  <a:pt x="1480978" y="1202062"/>
                  <a:pt x="1470222" y="1203125"/>
                  <a:pt x="1461120" y="1204024"/>
                </a:cubicBezTo>
                <a:cubicBezTo>
                  <a:pt x="1451190" y="1205005"/>
                  <a:pt x="1449116" y="1209385"/>
                  <a:pt x="1449106" y="1217737"/>
                </a:cubicBezTo>
                <a:cubicBezTo>
                  <a:pt x="1449739" y="1241057"/>
                  <a:pt x="1459893" y="1259261"/>
                  <a:pt x="1473356" y="1277138"/>
                </a:cubicBezTo>
                <a:cubicBezTo>
                  <a:pt x="1481038" y="1287236"/>
                  <a:pt x="1489628" y="1298078"/>
                  <a:pt x="1497310" y="1308176"/>
                </a:cubicBezTo>
                <a:cubicBezTo>
                  <a:pt x="1508955" y="1324562"/>
                  <a:pt x="1514062" y="1342430"/>
                  <a:pt x="1510150" y="1362024"/>
                </a:cubicBezTo>
                <a:cubicBezTo>
                  <a:pt x="1507064" y="1381536"/>
                  <a:pt x="1512927" y="1390143"/>
                  <a:pt x="1531785" y="1394960"/>
                </a:cubicBezTo>
                <a:cubicBezTo>
                  <a:pt x="1534348" y="1395542"/>
                  <a:pt x="1536831" y="1395297"/>
                  <a:pt x="1541050" y="1395715"/>
                </a:cubicBezTo>
                <a:cubicBezTo>
                  <a:pt x="1534910" y="1409683"/>
                  <a:pt x="1522744" y="1413390"/>
                  <a:pt x="1512395" y="1418588"/>
                </a:cubicBezTo>
                <a:cubicBezTo>
                  <a:pt x="1499647" y="1424858"/>
                  <a:pt x="1490453" y="1433282"/>
                  <a:pt x="1487704" y="1447751"/>
                </a:cubicBezTo>
                <a:cubicBezTo>
                  <a:pt x="1484548" y="1458084"/>
                  <a:pt x="1486938" y="1465364"/>
                  <a:pt x="1498103" y="1468436"/>
                </a:cubicBezTo>
                <a:cubicBezTo>
                  <a:pt x="1510096" y="1471427"/>
                  <a:pt x="1518115" y="1476480"/>
                  <a:pt x="1518676" y="1490621"/>
                </a:cubicBezTo>
                <a:cubicBezTo>
                  <a:pt x="1519984" y="1503854"/>
                  <a:pt x="1510218" y="1506488"/>
                  <a:pt x="1500534" y="1509951"/>
                </a:cubicBezTo>
                <a:cubicBezTo>
                  <a:pt x="1497306" y="1511104"/>
                  <a:pt x="1491513" y="1511677"/>
                  <a:pt x="1492913" y="1517384"/>
                </a:cubicBezTo>
                <a:cubicBezTo>
                  <a:pt x="1493566" y="1524000"/>
                  <a:pt x="1497611" y="1531116"/>
                  <a:pt x="1504394" y="1532117"/>
                </a:cubicBezTo>
                <a:cubicBezTo>
                  <a:pt x="1523088" y="1535280"/>
                  <a:pt x="1522577" y="1547022"/>
                  <a:pt x="1519911" y="1562318"/>
                </a:cubicBezTo>
                <a:cubicBezTo>
                  <a:pt x="1517152" y="1585138"/>
                  <a:pt x="1520185" y="1607385"/>
                  <a:pt x="1529011" y="1629061"/>
                </a:cubicBezTo>
                <a:cubicBezTo>
                  <a:pt x="1531320" y="1635514"/>
                  <a:pt x="1532719" y="1641221"/>
                  <a:pt x="1529153" y="1647419"/>
                </a:cubicBezTo>
                <a:cubicBezTo>
                  <a:pt x="1520031" y="1665022"/>
                  <a:pt x="1515791" y="1681308"/>
                  <a:pt x="1530082" y="1699103"/>
                </a:cubicBezTo>
                <a:cubicBezTo>
                  <a:pt x="1534954" y="1706138"/>
                  <a:pt x="1527088" y="1711090"/>
                  <a:pt x="1522042" y="1710754"/>
                </a:cubicBezTo>
                <a:cubicBezTo>
                  <a:pt x="1494165" y="1707662"/>
                  <a:pt x="1486452" y="1722621"/>
                  <a:pt x="1487166" y="1746768"/>
                </a:cubicBezTo>
                <a:cubicBezTo>
                  <a:pt x="1486748" y="1750985"/>
                  <a:pt x="1483765" y="1754620"/>
                  <a:pt x="1481691" y="1759000"/>
                </a:cubicBezTo>
                <a:cubicBezTo>
                  <a:pt x="1470658" y="1782638"/>
                  <a:pt x="1469166" y="1784456"/>
                  <a:pt x="1442943" y="1781201"/>
                </a:cubicBezTo>
                <a:cubicBezTo>
                  <a:pt x="1428551" y="1779282"/>
                  <a:pt x="1419612" y="1781835"/>
                  <a:pt x="1414463" y="1797375"/>
                </a:cubicBezTo>
                <a:cubicBezTo>
                  <a:pt x="1410561" y="1808617"/>
                  <a:pt x="1402439" y="1819441"/>
                  <a:pt x="1389364" y="1822403"/>
                </a:cubicBezTo>
                <a:cubicBezTo>
                  <a:pt x="1377116" y="1825283"/>
                  <a:pt x="1377105" y="1833635"/>
                  <a:pt x="1378004" y="1842732"/>
                </a:cubicBezTo>
                <a:cubicBezTo>
                  <a:pt x="1378903" y="1851829"/>
                  <a:pt x="1380547" y="1860018"/>
                  <a:pt x="1375490" y="1868033"/>
                </a:cubicBezTo>
                <a:cubicBezTo>
                  <a:pt x="1371925" y="1874231"/>
                  <a:pt x="1376471" y="1877958"/>
                  <a:pt x="1380853" y="1880030"/>
                </a:cubicBezTo>
                <a:cubicBezTo>
                  <a:pt x="1387718" y="1881857"/>
                  <a:pt x="1393673" y="1882939"/>
                  <a:pt x="1400375" y="1883112"/>
                </a:cubicBezTo>
                <a:cubicBezTo>
                  <a:pt x="1422460" y="1886776"/>
                  <a:pt x="1423451" y="1888348"/>
                  <a:pt x="1416228" y="1908269"/>
                </a:cubicBezTo>
                <a:cubicBezTo>
                  <a:pt x="1413071" y="1918602"/>
                  <a:pt x="1407268" y="1927526"/>
                  <a:pt x="1403203" y="1937114"/>
                </a:cubicBezTo>
                <a:cubicBezTo>
                  <a:pt x="1397645" y="1948519"/>
                  <a:pt x="1392088" y="1959925"/>
                  <a:pt x="1376714" y="1948082"/>
                </a:cubicBezTo>
                <a:cubicBezTo>
                  <a:pt x="1371341" y="1944437"/>
                  <a:pt x="1364967" y="1947572"/>
                  <a:pt x="1364047" y="1955179"/>
                </a:cubicBezTo>
                <a:cubicBezTo>
                  <a:pt x="1362464" y="1964521"/>
                  <a:pt x="1360134" y="1974773"/>
                  <a:pt x="1372454" y="1981071"/>
                </a:cubicBezTo>
                <a:cubicBezTo>
                  <a:pt x="1373281" y="1980990"/>
                  <a:pt x="1374108" y="1980908"/>
                  <a:pt x="1375845" y="1981571"/>
                </a:cubicBezTo>
                <a:cubicBezTo>
                  <a:pt x="1382710" y="1983399"/>
                  <a:pt x="1393722" y="1976465"/>
                  <a:pt x="1396603" y="1988706"/>
                </a:cubicBezTo>
                <a:cubicBezTo>
                  <a:pt x="1399401" y="2000121"/>
                  <a:pt x="1397154" y="2011200"/>
                  <a:pt x="1390687" y="2021860"/>
                </a:cubicBezTo>
                <a:cubicBezTo>
                  <a:pt x="1384803" y="2029957"/>
                  <a:pt x="1376191" y="2035818"/>
                  <a:pt x="1367417" y="2040026"/>
                </a:cubicBezTo>
                <a:cubicBezTo>
                  <a:pt x="1360214" y="2043242"/>
                  <a:pt x="1354422" y="2043815"/>
                  <a:pt x="1352615" y="2033972"/>
                </a:cubicBezTo>
                <a:cubicBezTo>
                  <a:pt x="1351460" y="2030746"/>
                  <a:pt x="1349479" y="2027601"/>
                  <a:pt x="1346169" y="2027928"/>
                </a:cubicBezTo>
                <a:cubicBezTo>
                  <a:pt x="1340377" y="2028500"/>
                  <a:pt x="1339958" y="2032717"/>
                  <a:pt x="1340285" y="2036025"/>
                </a:cubicBezTo>
                <a:cubicBezTo>
                  <a:pt x="1340111" y="2042723"/>
                  <a:pt x="1340683" y="2048512"/>
                  <a:pt x="1340427" y="2054383"/>
                </a:cubicBezTo>
                <a:cubicBezTo>
                  <a:pt x="1339906" y="2074477"/>
                  <a:pt x="1327402" y="2083228"/>
                  <a:pt x="1308463" y="2077583"/>
                </a:cubicBezTo>
                <a:cubicBezTo>
                  <a:pt x="1305899" y="2077002"/>
                  <a:pt x="1304163" y="2076338"/>
                  <a:pt x="1302426" y="2075675"/>
                </a:cubicBezTo>
                <a:cubicBezTo>
                  <a:pt x="1274559" y="2064231"/>
                  <a:pt x="1270503" y="2065467"/>
                  <a:pt x="1260870" y="2094811"/>
                </a:cubicBezTo>
                <a:cubicBezTo>
                  <a:pt x="1256967" y="2106053"/>
                  <a:pt x="1251747" y="2112415"/>
                  <a:pt x="1239172" y="2111987"/>
                </a:cubicBezTo>
                <a:cubicBezTo>
                  <a:pt x="1234126" y="2111650"/>
                  <a:pt x="1230070" y="2112886"/>
                  <a:pt x="1226015" y="2114122"/>
                </a:cubicBezTo>
                <a:cubicBezTo>
                  <a:pt x="1201274" y="2117401"/>
                  <a:pt x="1183141" y="2128379"/>
                  <a:pt x="1180045" y="2156243"/>
                </a:cubicBezTo>
                <a:cubicBezTo>
                  <a:pt x="1178544" y="2166412"/>
                  <a:pt x="1175386" y="2176745"/>
                  <a:pt x="1169584" y="2185669"/>
                </a:cubicBezTo>
                <a:cubicBezTo>
                  <a:pt x="1166019" y="2191867"/>
                  <a:pt x="1159726" y="2195829"/>
                  <a:pt x="1152862" y="2194002"/>
                </a:cubicBezTo>
                <a:cubicBezTo>
                  <a:pt x="1144342" y="2192339"/>
                  <a:pt x="1146916" y="2184568"/>
                  <a:pt x="1147172" y="2178697"/>
                </a:cubicBezTo>
                <a:cubicBezTo>
                  <a:pt x="1146887" y="2141981"/>
                  <a:pt x="1146887" y="2141981"/>
                  <a:pt x="1112869" y="2152858"/>
                </a:cubicBezTo>
                <a:cubicBezTo>
                  <a:pt x="1100703" y="2156565"/>
                  <a:pt x="1089201" y="2158536"/>
                  <a:pt x="1076544" y="2157281"/>
                </a:cubicBezTo>
                <a:cubicBezTo>
                  <a:pt x="1063806" y="2155199"/>
                  <a:pt x="1053631" y="2153699"/>
                  <a:pt x="1047114" y="2138477"/>
                </a:cubicBezTo>
                <a:cubicBezTo>
                  <a:pt x="1036634" y="2116965"/>
                  <a:pt x="1004538" y="2113455"/>
                  <a:pt x="979285" y="2128475"/>
                </a:cubicBezTo>
                <a:cubicBezTo>
                  <a:pt x="975311" y="2130538"/>
                  <a:pt x="972247" y="2133346"/>
                  <a:pt x="967527" y="2136318"/>
                </a:cubicBezTo>
                <a:cubicBezTo>
                  <a:pt x="962338" y="2117623"/>
                  <a:pt x="955658" y="2100746"/>
                  <a:pt x="935810" y="2094356"/>
                </a:cubicBezTo>
                <a:cubicBezTo>
                  <a:pt x="926754" y="2091493"/>
                  <a:pt x="918191" y="2091504"/>
                  <a:pt x="909761" y="2092858"/>
                </a:cubicBezTo>
                <a:lnTo>
                  <a:pt x="890923" y="2097756"/>
                </a:lnTo>
                <a:lnTo>
                  <a:pt x="889951" y="2099239"/>
                </a:lnTo>
                <a:cubicBezTo>
                  <a:pt x="881833" y="2116665"/>
                  <a:pt x="886596" y="2130520"/>
                  <a:pt x="903914" y="2149570"/>
                </a:cubicBezTo>
                <a:cubicBezTo>
                  <a:pt x="907762" y="2153419"/>
                  <a:pt x="913150" y="2156498"/>
                  <a:pt x="913150" y="2162655"/>
                </a:cubicBezTo>
                <a:cubicBezTo>
                  <a:pt x="939320" y="2157267"/>
                  <a:pt x="965489" y="2160346"/>
                  <a:pt x="991659" y="2161116"/>
                </a:cubicBezTo>
                <a:cubicBezTo>
                  <a:pt x="1006283" y="2166504"/>
                  <a:pt x="1023986" y="2162655"/>
                  <a:pt x="1036302" y="2174970"/>
                </a:cubicBezTo>
                <a:cubicBezTo>
                  <a:pt x="1039380" y="2179588"/>
                  <a:pt x="1040150" y="2184976"/>
                  <a:pt x="1038611" y="2189594"/>
                </a:cubicBezTo>
                <a:cubicBezTo>
                  <a:pt x="1028605" y="2214994"/>
                  <a:pt x="1031683" y="2240394"/>
                  <a:pt x="1036302" y="2265794"/>
                </a:cubicBezTo>
                <a:cubicBezTo>
                  <a:pt x="1035532" y="2267334"/>
                  <a:pt x="1034762" y="2268104"/>
                  <a:pt x="1033992" y="2268873"/>
                </a:cubicBezTo>
                <a:cubicBezTo>
                  <a:pt x="1019368" y="2262716"/>
                  <a:pt x="1010901" y="2246552"/>
                  <a:pt x="995508" y="2241164"/>
                </a:cubicBezTo>
                <a:cubicBezTo>
                  <a:pt x="991659" y="2239625"/>
                  <a:pt x="991659" y="2237316"/>
                  <a:pt x="992429" y="2234237"/>
                </a:cubicBezTo>
                <a:cubicBezTo>
                  <a:pt x="997817" y="2210376"/>
                  <a:pt x="988580" y="2207297"/>
                  <a:pt x="967799" y="2214994"/>
                </a:cubicBezTo>
                <a:cubicBezTo>
                  <a:pt x="958562" y="2218073"/>
                  <a:pt x="947017" y="2216534"/>
                  <a:pt x="937011" y="2214994"/>
                </a:cubicBezTo>
                <a:cubicBezTo>
                  <a:pt x="928544" y="2214225"/>
                  <a:pt x="916999" y="2209606"/>
                  <a:pt x="916999" y="2219612"/>
                </a:cubicBezTo>
                <a:cubicBezTo>
                  <a:pt x="917768" y="2231158"/>
                  <a:pt x="897756" y="2240394"/>
                  <a:pt x="915459" y="2254249"/>
                </a:cubicBezTo>
                <a:cubicBezTo>
                  <a:pt x="925465" y="2262716"/>
                  <a:pt x="920077" y="2278110"/>
                  <a:pt x="910841" y="2287346"/>
                </a:cubicBezTo>
                <a:cubicBezTo>
                  <a:pt x="898526" y="2299661"/>
                  <a:pt x="903144" y="2309667"/>
                  <a:pt x="906992" y="2324291"/>
                </a:cubicBezTo>
                <a:cubicBezTo>
                  <a:pt x="913150" y="2348152"/>
                  <a:pt x="921617" y="2372013"/>
                  <a:pt x="919308" y="2397413"/>
                </a:cubicBezTo>
                <a:cubicBezTo>
                  <a:pt x="917768" y="2412807"/>
                  <a:pt x="905453" y="2422043"/>
                  <a:pt x="892368" y="2427430"/>
                </a:cubicBezTo>
                <a:cubicBezTo>
                  <a:pt x="883901" y="2430509"/>
                  <a:pt x="879283" y="2433588"/>
                  <a:pt x="883132" y="2442824"/>
                </a:cubicBezTo>
                <a:cubicBezTo>
                  <a:pt x="886211" y="2448982"/>
                  <a:pt x="883132" y="2455909"/>
                  <a:pt x="876974" y="2456679"/>
                </a:cubicBezTo>
                <a:cubicBezTo>
                  <a:pt x="840799" y="2461297"/>
                  <a:pt x="803853" y="2476691"/>
                  <a:pt x="769986" y="2448982"/>
                </a:cubicBezTo>
                <a:cubicBezTo>
                  <a:pt x="769217" y="2446673"/>
                  <a:pt x="769986" y="2443594"/>
                  <a:pt x="771526" y="2443594"/>
                </a:cubicBezTo>
                <a:cubicBezTo>
                  <a:pt x="793847" y="2445903"/>
                  <a:pt x="812320" y="2430509"/>
                  <a:pt x="833871" y="2430509"/>
                </a:cubicBezTo>
                <a:cubicBezTo>
                  <a:pt x="859271" y="2430509"/>
                  <a:pt x="873895" y="2409728"/>
                  <a:pt x="865429" y="2385867"/>
                </a:cubicBezTo>
                <a:cubicBezTo>
                  <a:pt x="861580" y="2376631"/>
                  <a:pt x="871586" y="2367394"/>
                  <a:pt x="863120" y="2359697"/>
                </a:cubicBezTo>
                <a:cubicBezTo>
                  <a:pt x="853114" y="2355849"/>
                  <a:pt x="853883" y="2347382"/>
                  <a:pt x="852344" y="2339685"/>
                </a:cubicBezTo>
                <a:cubicBezTo>
                  <a:pt x="848496" y="2318134"/>
                  <a:pt x="840799" y="2299661"/>
                  <a:pt x="820786" y="2288116"/>
                </a:cubicBezTo>
                <a:cubicBezTo>
                  <a:pt x="815398" y="2285037"/>
                  <a:pt x="810780" y="2279649"/>
                  <a:pt x="805393" y="2276570"/>
                </a:cubicBezTo>
                <a:cubicBezTo>
                  <a:pt x="795386" y="2270413"/>
                  <a:pt x="788459" y="2255788"/>
                  <a:pt x="771526" y="2268104"/>
                </a:cubicBezTo>
                <a:cubicBezTo>
                  <a:pt x="764598" y="2272722"/>
                  <a:pt x="749204" y="2268104"/>
                  <a:pt x="738429" y="2262716"/>
                </a:cubicBezTo>
                <a:cubicBezTo>
                  <a:pt x="732271" y="2259637"/>
                  <a:pt x="733041" y="2255019"/>
                  <a:pt x="734580" y="2249631"/>
                </a:cubicBezTo>
                <a:cubicBezTo>
                  <a:pt x="736890" y="2241164"/>
                  <a:pt x="731502" y="2238085"/>
                  <a:pt x="725344" y="2235006"/>
                </a:cubicBezTo>
                <a:cubicBezTo>
                  <a:pt x="720726" y="2231928"/>
                  <a:pt x="716108" y="2228079"/>
                  <a:pt x="712259" y="2224231"/>
                </a:cubicBezTo>
                <a:cubicBezTo>
                  <a:pt x="708411" y="2222691"/>
                  <a:pt x="707641" y="2219612"/>
                  <a:pt x="707641" y="2215764"/>
                </a:cubicBezTo>
                <a:cubicBezTo>
                  <a:pt x="693786" y="2210376"/>
                  <a:pt x="675314" y="2209606"/>
                  <a:pt x="672235" y="2189594"/>
                </a:cubicBezTo>
                <a:cubicBezTo>
                  <a:pt x="673005" y="2182667"/>
                  <a:pt x="666077" y="2181127"/>
                  <a:pt x="663768" y="2176509"/>
                </a:cubicBezTo>
                <a:cubicBezTo>
                  <a:pt x="657611" y="2175740"/>
                  <a:pt x="651453" y="2178049"/>
                  <a:pt x="646064" y="2181127"/>
                </a:cubicBezTo>
                <a:cubicBezTo>
                  <a:pt x="645294" y="2187285"/>
                  <a:pt x="647604" y="2194212"/>
                  <a:pt x="641446" y="2198831"/>
                </a:cubicBezTo>
                <a:cubicBezTo>
                  <a:pt x="638368" y="2204988"/>
                  <a:pt x="634520" y="2208837"/>
                  <a:pt x="628362" y="2211915"/>
                </a:cubicBezTo>
                <a:cubicBezTo>
                  <a:pt x="623743" y="2219612"/>
                  <a:pt x="618355" y="2211915"/>
                  <a:pt x="612967" y="2213455"/>
                </a:cubicBezTo>
                <a:cubicBezTo>
                  <a:pt x="609888" y="2214994"/>
                  <a:pt x="606040" y="2217303"/>
                  <a:pt x="603731" y="2212685"/>
                </a:cubicBezTo>
                <a:cubicBezTo>
                  <a:pt x="601422" y="2208067"/>
                  <a:pt x="604501" y="2204218"/>
                  <a:pt x="609119" y="2202679"/>
                </a:cubicBezTo>
                <a:cubicBezTo>
                  <a:pt x="617585" y="2200370"/>
                  <a:pt x="619125" y="2191134"/>
                  <a:pt x="624513" y="2185746"/>
                </a:cubicBezTo>
                <a:cubicBezTo>
                  <a:pt x="629132" y="2177279"/>
                  <a:pt x="632980" y="2168043"/>
                  <a:pt x="637598" y="2159576"/>
                </a:cubicBezTo>
                <a:cubicBezTo>
                  <a:pt x="636828" y="2153419"/>
                  <a:pt x="637598" y="2146491"/>
                  <a:pt x="629132" y="2146491"/>
                </a:cubicBezTo>
                <a:cubicBezTo>
                  <a:pt x="623743" y="2146491"/>
                  <a:pt x="619894" y="2148801"/>
                  <a:pt x="619894" y="2154188"/>
                </a:cubicBezTo>
                <a:cubicBezTo>
                  <a:pt x="621434" y="2174200"/>
                  <a:pt x="606040" y="2181127"/>
                  <a:pt x="592955" y="2190364"/>
                </a:cubicBezTo>
                <a:cubicBezTo>
                  <a:pt x="588337" y="2198831"/>
                  <a:pt x="604501" y="2224231"/>
                  <a:pt x="575252" y="2212685"/>
                </a:cubicBezTo>
                <a:cubicBezTo>
                  <a:pt x="572943" y="2212685"/>
                  <a:pt x="569864" y="2212685"/>
                  <a:pt x="566785" y="2212685"/>
                </a:cubicBezTo>
                <a:cubicBezTo>
                  <a:pt x="550622" y="2199600"/>
                  <a:pt x="550622" y="2198061"/>
                  <a:pt x="566785" y="2172661"/>
                </a:cubicBezTo>
                <a:cubicBezTo>
                  <a:pt x="566016" y="2172661"/>
                  <a:pt x="566016" y="2172661"/>
                  <a:pt x="565246" y="2172661"/>
                </a:cubicBezTo>
                <a:cubicBezTo>
                  <a:pt x="556010" y="2180358"/>
                  <a:pt x="547543" y="2187285"/>
                  <a:pt x="539076" y="2194982"/>
                </a:cubicBezTo>
                <a:cubicBezTo>
                  <a:pt x="529070" y="2194982"/>
                  <a:pt x="526761" y="2189594"/>
                  <a:pt x="530610" y="2181127"/>
                </a:cubicBezTo>
                <a:cubicBezTo>
                  <a:pt x="533688" y="2172661"/>
                  <a:pt x="536767" y="2164195"/>
                  <a:pt x="539846" y="2155728"/>
                </a:cubicBezTo>
                <a:cubicBezTo>
                  <a:pt x="552931" y="2136485"/>
                  <a:pt x="557549" y="2114934"/>
                  <a:pt x="561397" y="2092612"/>
                </a:cubicBezTo>
                <a:cubicBezTo>
                  <a:pt x="565246" y="2071061"/>
                  <a:pt x="557549" y="2054127"/>
                  <a:pt x="538307" y="2042582"/>
                </a:cubicBezTo>
                <a:cubicBezTo>
                  <a:pt x="529840" y="2037195"/>
                  <a:pt x="521373" y="2031807"/>
                  <a:pt x="513676" y="2024879"/>
                </a:cubicBezTo>
                <a:cubicBezTo>
                  <a:pt x="501361" y="2014104"/>
                  <a:pt x="489046" y="2012564"/>
                  <a:pt x="473652" y="2018722"/>
                </a:cubicBezTo>
                <a:cubicBezTo>
                  <a:pt x="441325" y="2031037"/>
                  <a:pt x="429010" y="2021801"/>
                  <a:pt x="429010" y="1987164"/>
                </a:cubicBezTo>
                <a:cubicBezTo>
                  <a:pt x="429010" y="1975619"/>
                  <a:pt x="432088" y="1963303"/>
                  <a:pt x="425931" y="1952528"/>
                </a:cubicBezTo>
                <a:cubicBezTo>
                  <a:pt x="419003" y="1944061"/>
                  <a:pt x="413616" y="1934824"/>
                  <a:pt x="408228" y="1925588"/>
                </a:cubicBezTo>
                <a:cubicBezTo>
                  <a:pt x="402840" y="1917122"/>
                  <a:pt x="396682" y="1909425"/>
                  <a:pt x="390525" y="1900958"/>
                </a:cubicBezTo>
                <a:cubicBezTo>
                  <a:pt x="372822" y="1877097"/>
                  <a:pt x="372822" y="1877867"/>
                  <a:pt x="350500" y="1894031"/>
                </a:cubicBezTo>
                <a:cubicBezTo>
                  <a:pt x="325870" y="1911734"/>
                  <a:pt x="298161" y="1918661"/>
                  <a:pt x="267373" y="1910964"/>
                </a:cubicBezTo>
                <a:cubicBezTo>
                  <a:pt x="247361" y="1905576"/>
                  <a:pt x="245822" y="1879407"/>
                  <a:pt x="225040" y="1875558"/>
                </a:cubicBezTo>
                <a:cubicBezTo>
                  <a:pt x="230428" y="1862473"/>
                  <a:pt x="221961" y="1850928"/>
                  <a:pt x="221961" y="1837843"/>
                </a:cubicBezTo>
                <a:cubicBezTo>
                  <a:pt x="222731" y="1820909"/>
                  <a:pt x="232737" y="1804746"/>
                  <a:pt x="227349" y="1787813"/>
                </a:cubicBezTo>
                <a:cubicBezTo>
                  <a:pt x="233506" y="1782425"/>
                  <a:pt x="243513" y="1799358"/>
                  <a:pt x="246591" y="1787043"/>
                </a:cubicBezTo>
                <a:cubicBezTo>
                  <a:pt x="249670" y="1774728"/>
                  <a:pt x="236585" y="1770879"/>
                  <a:pt x="228119" y="1765491"/>
                </a:cubicBezTo>
                <a:cubicBezTo>
                  <a:pt x="295852" y="1745479"/>
                  <a:pt x="318943" y="1694679"/>
                  <a:pt x="298931" y="1596928"/>
                </a:cubicBezTo>
                <a:cubicBezTo>
                  <a:pt x="316634" y="1616940"/>
                  <a:pt x="326640" y="1640031"/>
                  <a:pt x="346652" y="1656195"/>
                </a:cubicBezTo>
                <a:lnTo>
                  <a:pt x="361501" y="1660735"/>
                </a:lnTo>
                <a:lnTo>
                  <a:pt x="365925" y="1649703"/>
                </a:lnTo>
                <a:cubicBezTo>
                  <a:pt x="368035" y="1641457"/>
                  <a:pt x="368873" y="1633023"/>
                  <a:pt x="368015" y="1624340"/>
                </a:cubicBezTo>
                <a:cubicBezTo>
                  <a:pt x="367862" y="1614333"/>
                  <a:pt x="371008" y="1612353"/>
                  <a:pt x="380192" y="1612281"/>
                </a:cubicBezTo>
                <a:cubicBezTo>
                  <a:pt x="389375" y="1612208"/>
                  <a:pt x="399305" y="1611227"/>
                  <a:pt x="407089" y="1605448"/>
                </a:cubicBezTo>
                <a:cubicBezTo>
                  <a:pt x="411645" y="1600822"/>
                  <a:pt x="415292" y="1595451"/>
                  <a:pt x="415547" y="1589580"/>
                </a:cubicBezTo>
                <a:cubicBezTo>
                  <a:pt x="414812" y="1582137"/>
                  <a:pt x="407365" y="1582873"/>
                  <a:pt x="402237" y="1581709"/>
                </a:cubicBezTo>
                <a:cubicBezTo>
                  <a:pt x="367996" y="1573400"/>
                  <a:pt x="333836" y="1565919"/>
                  <a:pt x="298685" y="1556865"/>
                </a:cubicBezTo>
                <a:cubicBezTo>
                  <a:pt x="278173" y="1552211"/>
                  <a:pt x="257416" y="1545075"/>
                  <a:pt x="238732" y="1533560"/>
                </a:cubicBezTo>
                <a:cubicBezTo>
                  <a:pt x="202438" y="1512927"/>
                  <a:pt x="188658" y="1483390"/>
                  <a:pt x="194584" y="1441885"/>
                </a:cubicBezTo>
                <a:cubicBezTo>
                  <a:pt x="200919" y="1404515"/>
                  <a:pt x="200919" y="1404515"/>
                  <a:pt x="175636" y="1376949"/>
                </a:cubicBezTo>
                <a:cubicBezTo>
                  <a:pt x="187976" y="1366544"/>
                  <a:pt x="194862" y="1351667"/>
                  <a:pt x="201001" y="1337699"/>
                </a:cubicBezTo>
                <a:cubicBezTo>
                  <a:pt x="207142" y="1323731"/>
                  <a:pt x="215181" y="1312081"/>
                  <a:pt x="230576" y="1307219"/>
                </a:cubicBezTo>
                <a:cubicBezTo>
                  <a:pt x="241915" y="1303594"/>
                  <a:pt x="253254" y="1299969"/>
                  <a:pt x="254347" y="1285664"/>
                </a:cubicBezTo>
                <a:cubicBezTo>
                  <a:pt x="256023" y="1268797"/>
                  <a:pt x="253643" y="1253165"/>
                  <a:pt x="237605" y="1243058"/>
                </a:cubicBezTo>
                <a:cubicBezTo>
                  <a:pt x="226859" y="1235768"/>
                  <a:pt x="213875" y="1231205"/>
                  <a:pt x="201801" y="1227388"/>
                </a:cubicBezTo>
                <a:cubicBezTo>
                  <a:pt x="181044" y="1220252"/>
                  <a:pt x="159541" y="1214026"/>
                  <a:pt x="140112" y="1203419"/>
                </a:cubicBezTo>
                <a:cubicBezTo>
                  <a:pt x="128620" y="1197038"/>
                  <a:pt x="123155" y="1200919"/>
                  <a:pt x="122807" y="1214314"/>
                </a:cubicBezTo>
                <a:cubicBezTo>
                  <a:pt x="123940" y="1234245"/>
                  <a:pt x="114572" y="1249367"/>
                  <a:pt x="96113" y="1257036"/>
                </a:cubicBezTo>
                <a:cubicBezTo>
                  <a:pt x="76081" y="1265696"/>
                  <a:pt x="52341" y="1262196"/>
                  <a:pt x="38458" y="1248535"/>
                </a:cubicBezTo>
                <a:cubicBezTo>
                  <a:pt x="28295" y="1238683"/>
                  <a:pt x="25414" y="1226441"/>
                  <a:pt x="29153" y="1213546"/>
                </a:cubicBezTo>
                <a:cubicBezTo>
                  <a:pt x="33393" y="1197260"/>
                  <a:pt x="26038" y="1190470"/>
                  <a:pt x="12391" y="1187643"/>
                </a:cubicBezTo>
                <a:cubicBezTo>
                  <a:pt x="3871" y="1185980"/>
                  <a:pt x="-675" y="1182253"/>
                  <a:pt x="81" y="1172993"/>
                </a:cubicBezTo>
                <a:cubicBezTo>
                  <a:pt x="756" y="1162905"/>
                  <a:pt x="8693" y="1167131"/>
                  <a:pt x="13658" y="1166641"/>
                </a:cubicBezTo>
                <a:cubicBezTo>
                  <a:pt x="57798" y="1165203"/>
                  <a:pt x="100899" y="1168043"/>
                  <a:pt x="142679" y="1176546"/>
                </a:cubicBezTo>
                <a:lnTo>
                  <a:pt x="239171" y="1211513"/>
                </a:lnTo>
                <a:lnTo>
                  <a:pt x="235719" y="1208616"/>
                </a:lnTo>
                <a:cubicBezTo>
                  <a:pt x="233507" y="1206307"/>
                  <a:pt x="232352" y="1203613"/>
                  <a:pt x="234276" y="1199764"/>
                </a:cubicBezTo>
                <a:cubicBezTo>
                  <a:pt x="237355" y="1193606"/>
                  <a:pt x="245052" y="1195915"/>
                  <a:pt x="250440" y="1196685"/>
                </a:cubicBezTo>
                <a:cubicBezTo>
                  <a:pt x="264294" y="1198994"/>
                  <a:pt x="278919" y="1202073"/>
                  <a:pt x="292773" y="1205152"/>
                </a:cubicBezTo>
                <a:lnTo>
                  <a:pt x="293536" y="1205788"/>
                </a:lnTo>
                <a:lnTo>
                  <a:pt x="307663" y="1191042"/>
                </a:lnTo>
                <a:cubicBezTo>
                  <a:pt x="319676" y="1177328"/>
                  <a:pt x="331690" y="1163615"/>
                  <a:pt x="350231" y="1156773"/>
                </a:cubicBezTo>
                <a:cubicBezTo>
                  <a:pt x="359169" y="1154220"/>
                  <a:pt x="358515" y="1147603"/>
                  <a:pt x="353724" y="1141396"/>
                </a:cubicBezTo>
                <a:cubicBezTo>
                  <a:pt x="347115" y="1133698"/>
                  <a:pt x="340506" y="1126000"/>
                  <a:pt x="328677" y="1124663"/>
                </a:cubicBezTo>
                <a:cubicBezTo>
                  <a:pt x="301464" y="1119835"/>
                  <a:pt x="277570" y="1106329"/>
                  <a:pt x="254423" y="1091914"/>
                </a:cubicBezTo>
                <a:cubicBezTo>
                  <a:pt x="236567" y="1080317"/>
                  <a:pt x="218793" y="1069546"/>
                  <a:pt x="198863" y="1062329"/>
                </a:cubicBezTo>
                <a:cubicBezTo>
                  <a:pt x="184889" y="1056194"/>
                  <a:pt x="177686" y="1059411"/>
                  <a:pt x="174939" y="1073879"/>
                </a:cubicBezTo>
                <a:cubicBezTo>
                  <a:pt x="174019" y="1081485"/>
                  <a:pt x="173181" y="1089919"/>
                  <a:pt x="161270" y="1087756"/>
                </a:cubicBezTo>
                <a:cubicBezTo>
                  <a:pt x="150186" y="1085510"/>
                  <a:pt x="145314" y="1078475"/>
                  <a:pt x="143506" y="1068633"/>
                </a:cubicBezTo>
                <a:cubicBezTo>
                  <a:pt x="142853" y="1062017"/>
                  <a:pt x="147817" y="1061526"/>
                  <a:pt x="151955" y="1061118"/>
                </a:cubicBezTo>
                <a:cubicBezTo>
                  <a:pt x="165112" y="1058982"/>
                  <a:pt x="176369" y="1054530"/>
                  <a:pt x="186309" y="1045197"/>
                </a:cubicBezTo>
                <a:cubicBezTo>
                  <a:pt x="190865" y="1040572"/>
                  <a:pt x="194338" y="1041899"/>
                  <a:pt x="199548" y="1043889"/>
                </a:cubicBezTo>
                <a:cubicBezTo>
                  <a:pt x="249909" y="1063132"/>
                  <a:pt x="303171" y="1077912"/>
                  <a:pt x="342999" y="1117403"/>
                </a:cubicBezTo>
                <a:cubicBezTo>
                  <a:pt x="354981" y="1128745"/>
                  <a:pt x="380060" y="1120422"/>
                  <a:pt x="385045" y="1103228"/>
                </a:cubicBezTo>
                <a:cubicBezTo>
                  <a:pt x="389612" y="1090250"/>
                  <a:pt x="396068" y="1087942"/>
                  <a:pt x="407816" y="1088452"/>
                </a:cubicBezTo>
                <a:cubicBezTo>
                  <a:pt x="413689" y="1088707"/>
                  <a:pt x="420227" y="1087226"/>
                  <a:pt x="425855" y="1084999"/>
                </a:cubicBezTo>
                <a:cubicBezTo>
                  <a:pt x="435540" y="1081537"/>
                  <a:pt x="437206" y="1073022"/>
                  <a:pt x="437962" y="1063761"/>
                </a:cubicBezTo>
                <a:cubicBezTo>
                  <a:pt x="438718" y="1054500"/>
                  <a:pt x="432517" y="1050937"/>
                  <a:pt x="425571" y="1048283"/>
                </a:cubicBezTo>
                <a:cubicBezTo>
                  <a:pt x="416888" y="1044965"/>
                  <a:pt x="406632" y="1042638"/>
                  <a:pt x="397121" y="1039402"/>
                </a:cubicBezTo>
                <a:cubicBezTo>
                  <a:pt x="386784" y="1036248"/>
                  <a:pt x="376364" y="1032267"/>
                  <a:pt x="368019" y="1023905"/>
                </a:cubicBezTo>
                <a:lnTo>
                  <a:pt x="361094" y="1008297"/>
                </a:lnTo>
                <a:lnTo>
                  <a:pt x="355311" y="1004069"/>
                </a:lnTo>
                <a:cubicBezTo>
                  <a:pt x="351847" y="999451"/>
                  <a:pt x="352040" y="993101"/>
                  <a:pt x="353579" y="981940"/>
                </a:cubicBezTo>
                <a:cubicBezTo>
                  <a:pt x="351270" y="970394"/>
                  <a:pt x="360506" y="963467"/>
                  <a:pt x="365125" y="954231"/>
                </a:cubicBezTo>
                <a:cubicBezTo>
                  <a:pt x="375900" y="931909"/>
                  <a:pt x="372052" y="921903"/>
                  <a:pt x="348192" y="915746"/>
                </a:cubicBezTo>
                <a:cubicBezTo>
                  <a:pt x="342034" y="914206"/>
                  <a:pt x="335876" y="913437"/>
                  <a:pt x="329719" y="911897"/>
                </a:cubicBezTo>
                <a:cubicBezTo>
                  <a:pt x="328179" y="912667"/>
                  <a:pt x="327410" y="912667"/>
                  <a:pt x="326640" y="913437"/>
                </a:cubicBezTo>
                <a:cubicBezTo>
                  <a:pt x="323561" y="914976"/>
                  <a:pt x="320482" y="914206"/>
                  <a:pt x="318173" y="911897"/>
                </a:cubicBezTo>
                <a:cubicBezTo>
                  <a:pt x="301240" y="914976"/>
                  <a:pt x="286616" y="903430"/>
                  <a:pt x="269682" y="903430"/>
                </a:cubicBezTo>
                <a:cubicBezTo>
                  <a:pt x="256597" y="904970"/>
                  <a:pt x="248131" y="898043"/>
                  <a:pt x="245052" y="887267"/>
                </a:cubicBezTo>
                <a:cubicBezTo>
                  <a:pt x="242743" y="877261"/>
                  <a:pt x="254288" y="877261"/>
                  <a:pt x="260446" y="872643"/>
                </a:cubicBezTo>
                <a:cubicBezTo>
                  <a:pt x="278919" y="871104"/>
                  <a:pt x="295852" y="863407"/>
                  <a:pt x="313555" y="859558"/>
                </a:cubicBezTo>
                <a:cubicBezTo>
                  <a:pt x="325101" y="851091"/>
                  <a:pt x="338955" y="848782"/>
                  <a:pt x="352040" y="846473"/>
                </a:cubicBezTo>
                <a:cubicBezTo>
                  <a:pt x="355119" y="846473"/>
                  <a:pt x="358197" y="847243"/>
                  <a:pt x="361276" y="848782"/>
                </a:cubicBezTo>
                <a:cubicBezTo>
                  <a:pt x="360506" y="850322"/>
                  <a:pt x="358967" y="851861"/>
                  <a:pt x="358197" y="853400"/>
                </a:cubicBezTo>
                <a:cubicBezTo>
                  <a:pt x="359737" y="852631"/>
                  <a:pt x="360506" y="851861"/>
                  <a:pt x="362046" y="851091"/>
                </a:cubicBezTo>
                <a:cubicBezTo>
                  <a:pt x="370513" y="838776"/>
                  <a:pt x="382828" y="833388"/>
                  <a:pt x="397452" y="836467"/>
                </a:cubicBezTo>
                <a:cubicBezTo>
                  <a:pt x="419773" y="815685"/>
                  <a:pt x="418234" y="793364"/>
                  <a:pt x="402840" y="769503"/>
                </a:cubicBezTo>
                <a:cubicBezTo>
                  <a:pt x="395913" y="758728"/>
                  <a:pt x="389755" y="747182"/>
                  <a:pt x="383597" y="735637"/>
                </a:cubicBezTo>
                <a:cubicBezTo>
                  <a:pt x="375900" y="729479"/>
                  <a:pt x="368973" y="724091"/>
                  <a:pt x="361276" y="717934"/>
                </a:cubicBezTo>
                <a:cubicBezTo>
                  <a:pt x="353579" y="714855"/>
                  <a:pt x="352040" y="706388"/>
                  <a:pt x="348192" y="700231"/>
                </a:cubicBezTo>
                <a:cubicBezTo>
                  <a:pt x="349731" y="692534"/>
                  <a:pt x="335876" y="684067"/>
                  <a:pt x="345113" y="677140"/>
                </a:cubicBezTo>
                <a:lnTo>
                  <a:pt x="359259" y="673306"/>
                </a:lnTo>
                <a:lnTo>
                  <a:pt x="360028" y="663933"/>
                </a:lnTo>
                <a:cubicBezTo>
                  <a:pt x="367332" y="644839"/>
                  <a:pt x="361234" y="625400"/>
                  <a:pt x="351908" y="607114"/>
                </a:cubicBezTo>
                <a:cubicBezTo>
                  <a:pt x="348854" y="601570"/>
                  <a:pt x="345881" y="596853"/>
                  <a:pt x="343736" y="592055"/>
                </a:cubicBezTo>
                <a:cubicBezTo>
                  <a:pt x="326647" y="562844"/>
                  <a:pt x="326647" y="562844"/>
                  <a:pt x="350173" y="538808"/>
                </a:cubicBezTo>
                <a:cubicBezTo>
                  <a:pt x="354729" y="534182"/>
                  <a:pt x="357630" y="529720"/>
                  <a:pt x="355159" y="521613"/>
                </a:cubicBezTo>
                <a:cubicBezTo>
                  <a:pt x="352605" y="512679"/>
                  <a:pt x="352452" y="502673"/>
                  <a:pt x="353208" y="493412"/>
                </a:cubicBezTo>
                <a:cubicBezTo>
                  <a:pt x="355129" y="479027"/>
                  <a:pt x="347110" y="473973"/>
                  <a:pt x="335118" y="470982"/>
                </a:cubicBezTo>
                <a:cubicBezTo>
                  <a:pt x="296575" y="461428"/>
                  <a:pt x="296575" y="461428"/>
                  <a:pt x="315730" y="426967"/>
                </a:cubicBezTo>
                <a:cubicBezTo>
                  <a:pt x="319295" y="420769"/>
                  <a:pt x="320296" y="413990"/>
                  <a:pt x="319561" y="406546"/>
                </a:cubicBezTo>
                <a:cubicBezTo>
                  <a:pt x="318989" y="400757"/>
                  <a:pt x="312462" y="393886"/>
                  <a:pt x="322146" y="390424"/>
                </a:cubicBezTo>
                <a:cubicBezTo>
                  <a:pt x="330175" y="387126"/>
                  <a:pt x="338531" y="387135"/>
                  <a:pt x="344313" y="394915"/>
                </a:cubicBezTo>
                <a:cubicBezTo>
                  <a:pt x="349931" y="401040"/>
                  <a:pt x="353976" y="408157"/>
                  <a:pt x="358931" y="416018"/>
                </a:cubicBezTo>
                <a:cubicBezTo>
                  <a:pt x="378054" y="406614"/>
                  <a:pt x="385440" y="388347"/>
                  <a:pt x="391171" y="370244"/>
                </a:cubicBezTo>
                <a:cubicBezTo>
                  <a:pt x="394491" y="361565"/>
                  <a:pt x="386309" y="354857"/>
                  <a:pt x="380772" y="349558"/>
                </a:cubicBezTo>
                <a:cubicBezTo>
                  <a:pt x="372590" y="342851"/>
                  <a:pt x="364490" y="336970"/>
                  <a:pt x="357216" y="331008"/>
                </a:cubicBezTo>
                <a:cubicBezTo>
                  <a:pt x="349034" y="324300"/>
                  <a:pt x="343252" y="316521"/>
                  <a:pt x="341363" y="305851"/>
                </a:cubicBezTo>
                <a:cubicBezTo>
                  <a:pt x="339146" y="291874"/>
                  <a:pt x="342957" y="288157"/>
                  <a:pt x="357350" y="290075"/>
                </a:cubicBezTo>
                <a:cubicBezTo>
                  <a:pt x="375216" y="293321"/>
                  <a:pt x="378863" y="287950"/>
                  <a:pt x="374665" y="270828"/>
                </a:cubicBezTo>
                <a:cubicBezTo>
                  <a:pt x="372858" y="260985"/>
                  <a:pt x="363358" y="249397"/>
                  <a:pt x="374288" y="241636"/>
                </a:cubicBezTo>
                <a:cubicBezTo>
                  <a:pt x="384473" y="234785"/>
                  <a:pt x="395464" y="244555"/>
                  <a:pt x="404392" y="250354"/>
                </a:cubicBezTo>
                <a:cubicBezTo>
                  <a:pt x="408029" y="253335"/>
                  <a:pt x="411584" y="255489"/>
                  <a:pt x="415966" y="257561"/>
                </a:cubicBezTo>
                <a:cubicBezTo>
                  <a:pt x="421258" y="260379"/>
                  <a:pt x="427958" y="260552"/>
                  <a:pt x="432433" y="255099"/>
                </a:cubicBezTo>
                <a:cubicBezTo>
                  <a:pt x="436989" y="250474"/>
                  <a:pt x="434762" y="244848"/>
                  <a:pt x="430963" y="240213"/>
                </a:cubicBezTo>
                <a:cubicBezTo>
                  <a:pt x="426090" y="233178"/>
                  <a:pt x="422045" y="226062"/>
                  <a:pt x="429584" y="217801"/>
                </a:cubicBezTo>
                <a:cubicBezTo>
                  <a:pt x="437204" y="210368"/>
                  <a:pt x="445887" y="213686"/>
                  <a:pt x="453825" y="217912"/>
                </a:cubicBezTo>
                <a:cubicBezTo>
                  <a:pt x="454734" y="218657"/>
                  <a:pt x="456552" y="220148"/>
                  <a:pt x="458289" y="220811"/>
                </a:cubicBezTo>
                <a:cubicBezTo>
                  <a:pt x="480445" y="233654"/>
                  <a:pt x="485246" y="231510"/>
                  <a:pt x="492807" y="206545"/>
                </a:cubicBezTo>
                <a:cubicBezTo>
                  <a:pt x="495800" y="194558"/>
                  <a:pt x="499038" y="185052"/>
                  <a:pt x="513268" y="185317"/>
                </a:cubicBezTo>
                <a:cubicBezTo>
                  <a:pt x="516578" y="184989"/>
                  <a:pt x="519060" y="184744"/>
                  <a:pt x="521624" y="185326"/>
                </a:cubicBezTo>
                <a:cubicBezTo>
                  <a:pt x="536181" y="188899"/>
                  <a:pt x="547939" y="181056"/>
                  <a:pt x="544895" y="167160"/>
                </a:cubicBezTo>
                <a:cubicBezTo>
                  <a:pt x="541851" y="153264"/>
                  <a:pt x="548808" y="147567"/>
                  <a:pt x="558655" y="145758"/>
                </a:cubicBezTo>
                <a:cubicBezTo>
                  <a:pt x="590762" y="140917"/>
                  <a:pt x="595421" y="120414"/>
                  <a:pt x="593470" y="92213"/>
                </a:cubicBezTo>
                <a:cubicBezTo>
                  <a:pt x="592337" y="72283"/>
                  <a:pt x="595341" y="51944"/>
                  <a:pt x="599172" y="31523"/>
                </a:cubicBezTo>
                <a:cubicBezTo>
                  <a:pt x="601583" y="22099"/>
                  <a:pt x="605975" y="15819"/>
                  <a:pt x="615660" y="12357"/>
                </a:cubicBezTo>
                <a:cubicBezTo>
                  <a:pt x="632132" y="5720"/>
                  <a:pt x="648788" y="943"/>
                  <a:pt x="665522" y="124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931E508F-0A20-421A-AE75-14F7B273F646}"/>
              </a:ext>
            </a:extLst>
          </p:cNvPr>
          <p:cNvSpPr>
            <a:spLocks/>
          </p:cNvSpPr>
          <p:nvPr/>
        </p:nvSpPr>
        <p:spPr bwMode="auto">
          <a:xfrm rot="3516856">
            <a:off x="3302606" y="1760955"/>
            <a:ext cx="2020688" cy="1813834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xmlns="" id="{91FAF7A6-4DCE-4ECC-A5AA-764EE25A5ED2}"/>
              </a:ext>
            </a:extLst>
          </p:cNvPr>
          <p:cNvSpPr/>
          <p:nvPr/>
        </p:nvSpPr>
        <p:spPr>
          <a:xfrm rot="16200000">
            <a:off x="2885705" y="2468218"/>
            <a:ext cx="1635850" cy="1368088"/>
          </a:xfrm>
          <a:custGeom>
            <a:avLst/>
            <a:gdLst>
              <a:gd name="connsiteX0" fmla="*/ 1658032 w 1871671"/>
              <a:gd name="connsiteY0" fmla="*/ 170642 h 1565309"/>
              <a:gd name="connsiteX1" fmla="*/ 1664022 w 1871671"/>
              <a:gd name="connsiteY1" fmla="*/ 186763 h 1565309"/>
              <a:gd name="connsiteX2" fmla="*/ 1667412 w 1871671"/>
              <a:gd name="connsiteY2" fmla="*/ 192211 h 1565309"/>
              <a:gd name="connsiteX3" fmla="*/ 1684422 w 1871671"/>
              <a:gd name="connsiteY3" fmla="*/ 193100 h 1565309"/>
              <a:gd name="connsiteX4" fmla="*/ 1689986 w 1871671"/>
              <a:gd name="connsiteY4" fmla="*/ 189789 h 1565309"/>
              <a:gd name="connsiteX5" fmla="*/ 1696534 w 1871671"/>
              <a:gd name="connsiteY5" fmla="*/ 191679 h 1565309"/>
              <a:gd name="connsiteX6" fmla="*/ 1698538 w 1871671"/>
              <a:gd name="connsiteY6" fmla="*/ 193839 h 1565309"/>
              <a:gd name="connsiteX7" fmla="*/ 1711764 w 1871671"/>
              <a:gd name="connsiteY7" fmla="*/ 194536 h 1565309"/>
              <a:gd name="connsiteX8" fmla="*/ 1724882 w 1871671"/>
              <a:gd name="connsiteY8" fmla="*/ 185434 h 1565309"/>
              <a:gd name="connsiteX9" fmla="*/ 1698792 w 1871671"/>
              <a:gd name="connsiteY9" fmla="*/ 163501 h 1565309"/>
              <a:gd name="connsiteX10" fmla="*/ 1674063 w 1871671"/>
              <a:gd name="connsiteY10" fmla="*/ 151882 h 1565309"/>
              <a:gd name="connsiteX11" fmla="*/ 1670423 w 1871671"/>
              <a:gd name="connsiteY11" fmla="*/ 159487 h 1565309"/>
              <a:gd name="connsiteX12" fmla="*/ 1658032 w 1871671"/>
              <a:gd name="connsiteY12" fmla="*/ 170642 h 1565309"/>
              <a:gd name="connsiteX13" fmla="*/ 1622735 w 1871671"/>
              <a:gd name="connsiteY13" fmla="*/ 171115 h 1565309"/>
              <a:gd name="connsiteX14" fmla="*/ 1620302 w 1871671"/>
              <a:gd name="connsiteY14" fmla="*/ 178240 h 1565309"/>
              <a:gd name="connsiteX15" fmla="*/ 1617947 w 1871671"/>
              <a:gd name="connsiteY15" fmla="*/ 192895 h 1565309"/>
              <a:gd name="connsiteX16" fmla="*/ 1629543 w 1871671"/>
              <a:gd name="connsiteY16" fmla="*/ 192240 h 1565309"/>
              <a:gd name="connsiteX17" fmla="*/ 1626305 w 1871671"/>
              <a:gd name="connsiteY17" fmla="*/ 187427 h 1565309"/>
              <a:gd name="connsiteX18" fmla="*/ 1628474 w 1871671"/>
              <a:gd name="connsiteY18" fmla="*/ 165172 h 1565309"/>
              <a:gd name="connsiteX19" fmla="*/ 1622735 w 1871671"/>
              <a:gd name="connsiteY19" fmla="*/ 171115 h 1565309"/>
              <a:gd name="connsiteX20" fmla="*/ 1516850 w 1871671"/>
              <a:gd name="connsiteY20" fmla="*/ 256260 h 1565309"/>
              <a:gd name="connsiteX21" fmla="*/ 1509790 w 1871671"/>
              <a:gd name="connsiteY21" fmla="*/ 275237 h 1565309"/>
              <a:gd name="connsiteX22" fmla="*/ 1508128 w 1871671"/>
              <a:gd name="connsiteY22" fmla="*/ 285328 h 1565309"/>
              <a:gd name="connsiteX23" fmla="*/ 1509612 w 1871671"/>
              <a:gd name="connsiteY23" fmla="*/ 287996 h 1565309"/>
              <a:gd name="connsiteX24" fmla="*/ 1512358 w 1871671"/>
              <a:gd name="connsiteY24" fmla="*/ 289356 h 1565309"/>
              <a:gd name="connsiteX25" fmla="*/ 1511135 w 1871671"/>
              <a:gd name="connsiteY25" fmla="*/ 275987 h 1565309"/>
              <a:gd name="connsiteX26" fmla="*/ 1523713 w 1871671"/>
              <a:gd name="connsiteY26" fmla="*/ 264496 h 1565309"/>
              <a:gd name="connsiteX27" fmla="*/ 1516850 w 1871671"/>
              <a:gd name="connsiteY27" fmla="*/ 256260 h 1565309"/>
              <a:gd name="connsiteX28" fmla="*/ 1002172 w 1871671"/>
              <a:gd name="connsiteY28" fmla="*/ 520370 h 1565309"/>
              <a:gd name="connsiteX29" fmla="*/ 1002782 w 1871671"/>
              <a:gd name="connsiteY29" fmla="*/ 520831 h 1565309"/>
              <a:gd name="connsiteX30" fmla="*/ 1013655 w 1871671"/>
              <a:gd name="connsiteY30" fmla="*/ 509559 h 1565309"/>
              <a:gd name="connsiteX31" fmla="*/ 1043544 w 1871671"/>
              <a:gd name="connsiteY31" fmla="*/ 474343 h 1565309"/>
              <a:gd name="connsiteX32" fmla="*/ 1047888 w 1871671"/>
              <a:gd name="connsiteY32" fmla="*/ 469714 h 1565309"/>
              <a:gd name="connsiteX33" fmla="*/ 1050888 w 1871671"/>
              <a:gd name="connsiteY33" fmla="*/ 464337 h 1565309"/>
              <a:gd name="connsiteX34" fmla="*/ 1026465 w 1871671"/>
              <a:gd name="connsiteY34" fmla="*/ 493900 h 1565309"/>
              <a:gd name="connsiteX35" fmla="*/ 743374 w 1871671"/>
              <a:gd name="connsiteY35" fmla="*/ 659170 h 1565309"/>
              <a:gd name="connsiteX36" fmla="*/ 748536 w 1871671"/>
              <a:gd name="connsiteY36" fmla="*/ 661672 h 1565309"/>
              <a:gd name="connsiteX37" fmla="*/ 755415 w 1871671"/>
              <a:gd name="connsiteY37" fmla="*/ 651176 h 1565309"/>
              <a:gd name="connsiteX38" fmla="*/ 260404 w 1871671"/>
              <a:gd name="connsiteY38" fmla="*/ 967747 h 1565309"/>
              <a:gd name="connsiteX39" fmla="*/ 256791 w 1871671"/>
              <a:gd name="connsiteY39" fmla="*/ 977070 h 1565309"/>
              <a:gd name="connsiteX40" fmla="*/ 262050 w 1871671"/>
              <a:gd name="connsiteY40" fmla="*/ 974628 h 1565309"/>
              <a:gd name="connsiteX41" fmla="*/ 265598 w 1871671"/>
              <a:gd name="connsiteY41" fmla="*/ 969446 h 1565309"/>
              <a:gd name="connsiteX42" fmla="*/ 32 w 1871671"/>
              <a:gd name="connsiteY42" fmla="*/ 832161 h 1565309"/>
              <a:gd name="connsiteX43" fmla="*/ 10947 w 1871671"/>
              <a:gd name="connsiteY43" fmla="*/ 830813 h 1565309"/>
              <a:gd name="connsiteX44" fmla="*/ 34734 w 1871671"/>
              <a:gd name="connsiteY44" fmla="*/ 822929 h 1565309"/>
              <a:gd name="connsiteX45" fmla="*/ 92304 w 1871671"/>
              <a:gd name="connsiteY45" fmla="*/ 776603 h 1565309"/>
              <a:gd name="connsiteX46" fmla="*/ 122827 w 1871671"/>
              <a:gd name="connsiteY46" fmla="*/ 764544 h 1565309"/>
              <a:gd name="connsiteX47" fmla="*/ 230889 w 1871671"/>
              <a:gd name="connsiteY47" fmla="*/ 744621 h 1565309"/>
              <a:gd name="connsiteX48" fmla="*/ 302968 w 1871671"/>
              <a:gd name="connsiteY48" fmla="*/ 651743 h 1565309"/>
              <a:gd name="connsiteX49" fmla="*/ 445280 w 1871671"/>
              <a:gd name="connsiteY49" fmla="*/ 712618 h 1565309"/>
              <a:gd name="connsiteX50" fmla="*/ 544723 w 1871671"/>
              <a:gd name="connsiteY50" fmla="*/ 662326 h 1565309"/>
              <a:gd name="connsiteX51" fmla="*/ 548289 w 1871671"/>
              <a:gd name="connsiteY51" fmla="*/ 674892 h 1565309"/>
              <a:gd name="connsiteX52" fmla="*/ 570344 w 1871671"/>
              <a:gd name="connsiteY52" fmla="*/ 674855 h 1565309"/>
              <a:gd name="connsiteX53" fmla="*/ 603014 w 1871671"/>
              <a:gd name="connsiteY53" fmla="*/ 656412 h 1565309"/>
              <a:gd name="connsiteX54" fmla="*/ 608176 w 1871671"/>
              <a:gd name="connsiteY54" fmla="*/ 635675 h 1565309"/>
              <a:gd name="connsiteX55" fmla="*/ 650433 w 1871671"/>
              <a:gd name="connsiteY55" fmla="*/ 615342 h 1565309"/>
              <a:gd name="connsiteX56" fmla="*/ 660890 w 1871671"/>
              <a:gd name="connsiteY56" fmla="*/ 619428 h 1565309"/>
              <a:gd name="connsiteX57" fmla="*/ 677065 w 1871671"/>
              <a:gd name="connsiteY57" fmla="*/ 608353 h 1565309"/>
              <a:gd name="connsiteX58" fmla="*/ 718138 w 1871671"/>
              <a:gd name="connsiteY58" fmla="*/ 591603 h 1565309"/>
              <a:gd name="connsiteX59" fmla="*/ 719106 w 1871671"/>
              <a:gd name="connsiteY59" fmla="*/ 593025 h 1565309"/>
              <a:gd name="connsiteX60" fmla="*/ 717607 w 1871671"/>
              <a:gd name="connsiteY60" fmla="*/ 595713 h 1565309"/>
              <a:gd name="connsiteX61" fmla="*/ 719624 w 1871671"/>
              <a:gd name="connsiteY61" fmla="*/ 596838 h 1565309"/>
              <a:gd name="connsiteX62" fmla="*/ 723377 w 1871671"/>
              <a:gd name="connsiteY62" fmla="*/ 587696 h 1565309"/>
              <a:gd name="connsiteX63" fmla="*/ 717318 w 1871671"/>
              <a:gd name="connsiteY63" fmla="*/ 578526 h 1565309"/>
              <a:gd name="connsiteX64" fmla="*/ 742155 w 1871671"/>
              <a:gd name="connsiteY64" fmla="*/ 552362 h 1565309"/>
              <a:gd name="connsiteX65" fmla="*/ 761692 w 1871671"/>
              <a:gd name="connsiteY65" fmla="*/ 542850 h 1565309"/>
              <a:gd name="connsiteX66" fmla="*/ 764768 w 1871671"/>
              <a:gd name="connsiteY66" fmla="*/ 515909 h 1565309"/>
              <a:gd name="connsiteX67" fmla="*/ 735127 w 1871671"/>
              <a:gd name="connsiteY67" fmla="*/ 497198 h 1565309"/>
              <a:gd name="connsiteX68" fmla="*/ 707560 w 1871671"/>
              <a:gd name="connsiteY68" fmla="*/ 460889 h 1565309"/>
              <a:gd name="connsiteX69" fmla="*/ 669838 w 1871671"/>
              <a:gd name="connsiteY69" fmla="*/ 411633 h 1565309"/>
              <a:gd name="connsiteX70" fmla="*/ 714859 w 1871671"/>
              <a:gd name="connsiteY70" fmla="*/ 399839 h 1565309"/>
              <a:gd name="connsiteX71" fmla="*/ 746229 w 1871671"/>
              <a:gd name="connsiteY71" fmla="*/ 411888 h 1565309"/>
              <a:gd name="connsiteX72" fmla="*/ 758198 w 1871671"/>
              <a:gd name="connsiteY72" fmla="*/ 427437 h 1565309"/>
              <a:gd name="connsiteX73" fmla="*/ 786383 w 1871671"/>
              <a:gd name="connsiteY73" fmla="*/ 440793 h 1565309"/>
              <a:gd name="connsiteX74" fmla="*/ 798948 w 1871671"/>
              <a:gd name="connsiteY74" fmla="*/ 417025 h 1565309"/>
              <a:gd name="connsiteX75" fmla="*/ 832938 w 1871671"/>
              <a:gd name="connsiteY75" fmla="*/ 387435 h 1565309"/>
              <a:gd name="connsiteX76" fmla="*/ 854510 w 1871671"/>
              <a:gd name="connsiteY76" fmla="*/ 383784 h 1565309"/>
              <a:gd name="connsiteX77" fmla="*/ 894789 w 1871671"/>
              <a:gd name="connsiteY77" fmla="*/ 398498 h 1565309"/>
              <a:gd name="connsiteX78" fmla="*/ 898420 w 1871671"/>
              <a:gd name="connsiteY78" fmla="*/ 403171 h 1565309"/>
              <a:gd name="connsiteX79" fmla="*/ 978354 w 1871671"/>
              <a:gd name="connsiteY79" fmla="*/ 300488 h 1565309"/>
              <a:gd name="connsiteX80" fmla="*/ 1003001 w 1871671"/>
              <a:gd name="connsiteY80" fmla="*/ 227864 h 1565309"/>
              <a:gd name="connsiteX81" fmla="*/ 1006946 w 1871671"/>
              <a:gd name="connsiteY81" fmla="*/ 193930 h 1565309"/>
              <a:gd name="connsiteX82" fmla="*/ 1022991 w 1871671"/>
              <a:gd name="connsiteY82" fmla="*/ 166745 h 1565309"/>
              <a:gd name="connsiteX83" fmla="*/ 1077177 w 1871671"/>
              <a:gd name="connsiteY83" fmla="*/ 88565 h 1565309"/>
              <a:gd name="connsiteX84" fmla="*/ 1117682 w 1871671"/>
              <a:gd name="connsiteY84" fmla="*/ 53871 h 1565309"/>
              <a:gd name="connsiteX85" fmla="*/ 1221766 w 1871671"/>
              <a:gd name="connsiteY85" fmla="*/ 0 h 1565309"/>
              <a:gd name="connsiteX86" fmla="*/ 1159943 w 1871671"/>
              <a:gd name="connsiteY86" fmla="*/ 41310 h 1565309"/>
              <a:gd name="connsiteX87" fmla="*/ 1113905 w 1871671"/>
              <a:gd name="connsiteY87" fmla="*/ 76443 h 1565309"/>
              <a:gd name="connsiteX88" fmla="*/ 1188061 w 1871671"/>
              <a:gd name="connsiteY88" fmla="*/ 36723 h 1565309"/>
              <a:gd name="connsiteX89" fmla="*/ 1255454 w 1871671"/>
              <a:gd name="connsiteY89" fmla="*/ 17028 h 1565309"/>
              <a:gd name="connsiteX90" fmla="*/ 1305703 w 1871671"/>
              <a:gd name="connsiteY90" fmla="*/ 10685 h 1565309"/>
              <a:gd name="connsiteX91" fmla="*/ 1319974 w 1871671"/>
              <a:gd name="connsiteY91" fmla="*/ 15120 h 1565309"/>
              <a:gd name="connsiteX92" fmla="*/ 1298423 w 1871671"/>
              <a:gd name="connsiteY92" fmla="*/ 26895 h 1565309"/>
              <a:gd name="connsiteX93" fmla="*/ 1237405 w 1871671"/>
              <a:gd name="connsiteY93" fmla="*/ 35164 h 1565309"/>
              <a:gd name="connsiteX94" fmla="*/ 1161169 w 1871671"/>
              <a:gd name="connsiteY94" fmla="*/ 67553 h 1565309"/>
              <a:gd name="connsiteX95" fmla="*/ 1163858 w 1871671"/>
              <a:gd name="connsiteY95" fmla="*/ 69053 h 1565309"/>
              <a:gd name="connsiteX96" fmla="*/ 1181440 w 1871671"/>
              <a:gd name="connsiteY96" fmla="*/ 61233 h 1565309"/>
              <a:gd name="connsiteX97" fmla="*/ 1182488 w 1871671"/>
              <a:gd name="connsiteY97" fmla="*/ 60936 h 1565309"/>
              <a:gd name="connsiteX98" fmla="*/ 1244942 w 1871671"/>
              <a:gd name="connsiteY98" fmla="*/ 43774 h 1565309"/>
              <a:gd name="connsiteX99" fmla="*/ 1363680 w 1871671"/>
              <a:gd name="connsiteY99" fmla="*/ 31568 h 1565309"/>
              <a:gd name="connsiteX100" fmla="*/ 1369886 w 1871671"/>
              <a:gd name="connsiteY100" fmla="*/ 31504 h 1565309"/>
              <a:gd name="connsiteX101" fmla="*/ 1385177 w 1871671"/>
              <a:gd name="connsiteY101" fmla="*/ 51491 h 1565309"/>
              <a:gd name="connsiteX102" fmla="*/ 1386069 w 1871671"/>
              <a:gd name="connsiteY102" fmla="*/ 54633 h 1565309"/>
              <a:gd name="connsiteX103" fmla="*/ 1386741 w 1871671"/>
              <a:gd name="connsiteY103" fmla="*/ 55008 h 1565309"/>
              <a:gd name="connsiteX104" fmla="*/ 1407387 w 1871671"/>
              <a:gd name="connsiteY104" fmla="*/ 48016 h 1565309"/>
              <a:gd name="connsiteX105" fmla="*/ 1411717 w 1871671"/>
              <a:gd name="connsiteY105" fmla="*/ 51313 h 1565309"/>
              <a:gd name="connsiteX106" fmla="*/ 1397625 w 1871671"/>
              <a:gd name="connsiteY106" fmla="*/ 73418 h 1565309"/>
              <a:gd name="connsiteX107" fmla="*/ 1403816 w 1871671"/>
              <a:gd name="connsiteY107" fmla="*/ 81278 h 1565309"/>
              <a:gd name="connsiteX108" fmla="*/ 1407254 w 1871671"/>
              <a:gd name="connsiteY108" fmla="*/ 81433 h 1565309"/>
              <a:gd name="connsiteX109" fmla="*/ 1418215 w 1871671"/>
              <a:gd name="connsiteY109" fmla="*/ 98124 h 1565309"/>
              <a:gd name="connsiteX110" fmla="*/ 1425984 w 1871671"/>
              <a:gd name="connsiteY110" fmla="*/ 101576 h 1565309"/>
              <a:gd name="connsiteX111" fmla="*/ 1478831 w 1871671"/>
              <a:gd name="connsiteY111" fmla="*/ 106376 h 1565309"/>
              <a:gd name="connsiteX112" fmla="*/ 1484442 w 1871671"/>
              <a:gd name="connsiteY112" fmla="*/ 104218 h 1565309"/>
              <a:gd name="connsiteX113" fmla="*/ 1513039 w 1871671"/>
              <a:gd name="connsiteY113" fmla="*/ 81391 h 1565309"/>
              <a:gd name="connsiteX114" fmla="*/ 1522258 w 1871671"/>
              <a:gd name="connsiteY114" fmla="*/ 68025 h 1565309"/>
              <a:gd name="connsiteX115" fmla="*/ 1528243 w 1871671"/>
              <a:gd name="connsiteY115" fmla="*/ 65194 h 1565309"/>
              <a:gd name="connsiteX116" fmla="*/ 1532341 w 1871671"/>
              <a:gd name="connsiteY116" fmla="*/ 73650 h 1565309"/>
              <a:gd name="connsiteX117" fmla="*/ 1524079 w 1871671"/>
              <a:gd name="connsiteY117" fmla="*/ 96362 h 1565309"/>
              <a:gd name="connsiteX118" fmla="*/ 1530749 w 1871671"/>
              <a:gd name="connsiteY118" fmla="*/ 85982 h 1565309"/>
              <a:gd name="connsiteX119" fmla="*/ 1536594 w 1871671"/>
              <a:gd name="connsiteY119" fmla="*/ 78666 h 1565309"/>
              <a:gd name="connsiteX120" fmla="*/ 1542204 w 1871671"/>
              <a:gd name="connsiteY120" fmla="*/ 76507 h 1565309"/>
              <a:gd name="connsiteX121" fmla="*/ 1569105 w 1871671"/>
              <a:gd name="connsiteY121" fmla="*/ 83580 h 1565309"/>
              <a:gd name="connsiteX122" fmla="*/ 1569169 w 1871671"/>
              <a:gd name="connsiteY122" fmla="*/ 89786 h 1565309"/>
              <a:gd name="connsiteX123" fmla="*/ 1566970 w 1871671"/>
              <a:gd name="connsiteY123" fmla="*/ 107949 h 1565309"/>
              <a:gd name="connsiteX124" fmla="*/ 1626438 w 1871671"/>
              <a:gd name="connsiteY124" fmla="*/ 88240 h 1565309"/>
              <a:gd name="connsiteX125" fmla="*/ 1633974 w 1871671"/>
              <a:gd name="connsiteY125" fmla="*/ 96851 h 1565309"/>
              <a:gd name="connsiteX126" fmla="*/ 1632899 w 1871671"/>
              <a:gd name="connsiteY126" fmla="*/ 112997 h 1565309"/>
              <a:gd name="connsiteX127" fmla="*/ 1637572 w 1871671"/>
              <a:gd name="connsiteY127" fmla="*/ 108184 h 1565309"/>
              <a:gd name="connsiteX128" fmla="*/ 1642006 w 1871671"/>
              <a:gd name="connsiteY128" fmla="*/ 100729 h 1565309"/>
              <a:gd name="connsiteX129" fmla="*/ 1646842 w 1871671"/>
              <a:gd name="connsiteY129" fmla="*/ 97171 h 1565309"/>
              <a:gd name="connsiteX130" fmla="*/ 1647431 w 1871671"/>
              <a:gd name="connsiteY130" fmla="*/ 96425 h 1565309"/>
              <a:gd name="connsiteX131" fmla="*/ 1648835 w 1871671"/>
              <a:gd name="connsiteY131" fmla="*/ 95705 h 1565309"/>
              <a:gd name="connsiteX132" fmla="*/ 1657764 w 1871671"/>
              <a:gd name="connsiteY132" fmla="*/ 89136 h 1565309"/>
              <a:gd name="connsiteX133" fmla="*/ 1661838 w 1871671"/>
              <a:gd name="connsiteY133" fmla="*/ 90134 h 1565309"/>
              <a:gd name="connsiteX134" fmla="*/ 1665919 w 1871671"/>
              <a:gd name="connsiteY134" fmla="*/ 83822 h 1565309"/>
              <a:gd name="connsiteX135" fmla="*/ 1688865 w 1871671"/>
              <a:gd name="connsiteY135" fmla="*/ 86927 h 1565309"/>
              <a:gd name="connsiteX136" fmla="*/ 1686035 w 1871671"/>
              <a:gd name="connsiteY136" fmla="*/ 118069 h 1565309"/>
              <a:gd name="connsiteX137" fmla="*/ 1685979 w 1871671"/>
              <a:gd name="connsiteY137" fmla="*/ 118235 h 1565309"/>
              <a:gd name="connsiteX138" fmla="*/ 1686041 w 1871671"/>
              <a:gd name="connsiteY138" fmla="*/ 118302 h 1565309"/>
              <a:gd name="connsiteX139" fmla="*/ 1756385 w 1871671"/>
              <a:gd name="connsiteY139" fmla="*/ 119681 h 1565309"/>
              <a:gd name="connsiteX140" fmla="*/ 1785688 w 1871671"/>
              <a:gd name="connsiteY140" fmla="*/ 50170 h 1565309"/>
              <a:gd name="connsiteX141" fmla="*/ 1778511 w 1871671"/>
              <a:gd name="connsiteY141" fmla="*/ 22838 h 1565309"/>
              <a:gd name="connsiteX142" fmla="*/ 1782792 w 1871671"/>
              <a:gd name="connsiteY142" fmla="*/ 6455 h 1565309"/>
              <a:gd name="connsiteX143" fmla="*/ 1812767 w 1871671"/>
              <a:gd name="connsiteY143" fmla="*/ 31789 h 1565309"/>
              <a:gd name="connsiteX144" fmla="*/ 1805364 w 1871671"/>
              <a:gd name="connsiteY144" fmla="*/ 78382 h 1565309"/>
              <a:gd name="connsiteX145" fmla="*/ 1820384 w 1871671"/>
              <a:gd name="connsiteY145" fmla="*/ 87877 h 1565309"/>
              <a:gd name="connsiteX146" fmla="*/ 1838477 w 1871671"/>
              <a:gd name="connsiteY146" fmla="*/ 106925 h 1565309"/>
              <a:gd name="connsiteX147" fmla="*/ 1836015 w 1871671"/>
              <a:gd name="connsiteY147" fmla="*/ 110259 h 1565309"/>
              <a:gd name="connsiteX148" fmla="*/ 1810552 w 1871671"/>
              <a:gd name="connsiteY148" fmla="*/ 134632 h 1565309"/>
              <a:gd name="connsiteX149" fmla="*/ 1816731 w 1871671"/>
              <a:gd name="connsiteY149" fmla="*/ 150566 h 1565309"/>
              <a:gd name="connsiteX150" fmla="*/ 1816502 w 1871671"/>
              <a:gd name="connsiteY150" fmla="*/ 154484 h 1565309"/>
              <a:gd name="connsiteX151" fmla="*/ 1820540 w 1871671"/>
              <a:gd name="connsiteY151" fmla="*/ 178610 h 1565309"/>
              <a:gd name="connsiteX152" fmla="*/ 1853452 w 1871671"/>
              <a:gd name="connsiteY152" fmla="*/ 226193 h 1565309"/>
              <a:gd name="connsiteX153" fmla="*/ 1844653 w 1871671"/>
              <a:gd name="connsiteY153" fmla="*/ 281172 h 1565309"/>
              <a:gd name="connsiteX154" fmla="*/ 1824810 w 1871671"/>
              <a:gd name="connsiteY154" fmla="*/ 338835 h 1565309"/>
              <a:gd name="connsiteX155" fmla="*/ 1825910 w 1871671"/>
              <a:gd name="connsiteY155" fmla="*/ 340714 h 1565309"/>
              <a:gd name="connsiteX156" fmla="*/ 1802539 w 1871671"/>
              <a:gd name="connsiteY156" fmla="*/ 396659 h 1565309"/>
              <a:gd name="connsiteX157" fmla="*/ 1772160 w 1871671"/>
              <a:gd name="connsiteY157" fmla="*/ 409404 h 1565309"/>
              <a:gd name="connsiteX158" fmla="*/ 1797828 w 1871671"/>
              <a:gd name="connsiteY158" fmla="*/ 436000 h 1565309"/>
              <a:gd name="connsiteX159" fmla="*/ 1814338 w 1871671"/>
              <a:gd name="connsiteY159" fmla="*/ 445883 h 1565309"/>
              <a:gd name="connsiteX160" fmla="*/ 1804912 w 1871671"/>
              <a:gd name="connsiteY160" fmla="*/ 454558 h 1565309"/>
              <a:gd name="connsiteX161" fmla="*/ 1790372 w 1871671"/>
              <a:gd name="connsiteY161" fmla="*/ 452350 h 1565309"/>
              <a:gd name="connsiteX162" fmla="*/ 1757734 w 1871671"/>
              <a:gd name="connsiteY162" fmla="*/ 449389 h 1565309"/>
              <a:gd name="connsiteX163" fmla="*/ 1735022 w 1871671"/>
              <a:gd name="connsiteY163" fmla="*/ 478458 h 1565309"/>
              <a:gd name="connsiteX164" fmla="*/ 1747767 w 1871671"/>
              <a:gd name="connsiteY164" fmla="*/ 508837 h 1565309"/>
              <a:gd name="connsiteX165" fmla="*/ 1749765 w 1871671"/>
              <a:gd name="connsiteY165" fmla="*/ 531634 h 1565309"/>
              <a:gd name="connsiteX166" fmla="*/ 1738202 w 1871671"/>
              <a:gd name="connsiteY166" fmla="*/ 537066 h 1565309"/>
              <a:gd name="connsiteX167" fmla="*/ 1737990 w 1871671"/>
              <a:gd name="connsiteY167" fmla="*/ 537040 h 1565309"/>
              <a:gd name="connsiteX168" fmla="*/ 1727348 w 1871671"/>
              <a:gd name="connsiteY168" fmla="*/ 547683 h 1565309"/>
              <a:gd name="connsiteX169" fmla="*/ 1744494 w 1871671"/>
              <a:gd name="connsiteY169" fmla="*/ 582691 h 1565309"/>
              <a:gd name="connsiteX170" fmla="*/ 1775930 w 1871671"/>
              <a:gd name="connsiteY170" fmla="*/ 595551 h 1565309"/>
              <a:gd name="connsiteX171" fmla="*/ 1828084 w 1871671"/>
              <a:gd name="connsiteY171" fmla="*/ 640560 h 1565309"/>
              <a:gd name="connsiteX172" fmla="*/ 1830228 w 1871671"/>
              <a:gd name="connsiteY172" fmla="*/ 675569 h 1565309"/>
              <a:gd name="connsiteX173" fmla="*/ 1836657 w 1871671"/>
              <a:gd name="connsiteY173" fmla="*/ 704146 h 1565309"/>
              <a:gd name="connsiteX174" fmla="*/ 1819510 w 1871671"/>
              <a:gd name="connsiteY174" fmla="*/ 717006 h 1565309"/>
              <a:gd name="connsiteX175" fmla="*/ 1768071 w 1871671"/>
              <a:gd name="connsiteY175" fmla="*/ 730581 h 1565309"/>
              <a:gd name="connsiteX176" fmla="*/ 1733063 w 1871671"/>
              <a:gd name="connsiteY176" fmla="*/ 752014 h 1565309"/>
              <a:gd name="connsiteX177" fmla="*/ 1704485 w 1871671"/>
              <a:gd name="connsiteY177" fmla="*/ 814171 h 1565309"/>
              <a:gd name="connsiteX178" fmla="*/ 1706628 w 1871671"/>
              <a:gd name="connsiteY178" fmla="*/ 832747 h 1565309"/>
              <a:gd name="connsiteX179" fmla="*/ 1703056 w 1871671"/>
              <a:gd name="connsiteY179" fmla="*/ 855609 h 1565309"/>
              <a:gd name="connsiteX180" fmla="*/ 1684481 w 1871671"/>
              <a:gd name="connsiteY180" fmla="*/ 847036 h 1565309"/>
              <a:gd name="connsiteX181" fmla="*/ 1673765 w 1871671"/>
              <a:gd name="connsiteY181" fmla="*/ 843463 h 1565309"/>
              <a:gd name="connsiteX182" fmla="*/ 1673050 w 1871671"/>
              <a:gd name="connsiteY182" fmla="*/ 854180 h 1565309"/>
              <a:gd name="connsiteX183" fmla="*/ 1645900 w 1871671"/>
              <a:gd name="connsiteY183" fmla="*/ 919195 h 1565309"/>
              <a:gd name="connsiteX184" fmla="*/ 1611608 w 1871671"/>
              <a:gd name="connsiteY184" fmla="*/ 936342 h 1565309"/>
              <a:gd name="connsiteX185" fmla="*/ 1554452 w 1871671"/>
              <a:gd name="connsiteY185" fmla="*/ 953845 h 1565309"/>
              <a:gd name="connsiteX186" fmla="*/ 1546673 w 1871671"/>
              <a:gd name="connsiteY186" fmla="*/ 954145 h 1565309"/>
              <a:gd name="connsiteX187" fmla="*/ 1543541 w 1871671"/>
              <a:gd name="connsiteY187" fmla="*/ 964219 h 1565309"/>
              <a:gd name="connsiteX188" fmla="*/ 1545758 w 1871671"/>
              <a:gd name="connsiteY188" fmla="*/ 971581 h 1565309"/>
              <a:gd name="connsiteX189" fmla="*/ 1553690 w 1871671"/>
              <a:gd name="connsiteY189" fmla="*/ 979530 h 1565309"/>
              <a:gd name="connsiteX190" fmla="*/ 1553351 w 1871671"/>
              <a:gd name="connsiteY190" fmla="*/ 986035 h 1565309"/>
              <a:gd name="connsiteX191" fmla="*/ 1551411 w 1871671"/>
              <a:gd name="connsiteY191" fmla="*/ 987248 h 1565309"/>
              <a:gd name="connsiteX192" fmla="*/ 1558275 w 1871671"/>
              <a:gd name="connsiteY192" fmla="*/ 1000687 h 1565309"/>
              <a:gd name="connsiteX193" fmla="*/ 1556757 w 1871671"/>
              <a:gd name="connsiteY193" fmla="*/ 1020576 h 1565309"/>
              <a:gd name="connsiteX194" fmla="*/ 1526961 w 1871671"/>
              <a:gd name="connsiteY194" fmla="*/ 1031087 h 1565309"/>
              <a:gd name="connsiteX195" fmla="*/ 1510604 w 1871671"/>
              <a:gd name="connsiteY195" fmla="*/ 1041928 h 1565309"/>
              <a:gd name="connsiteX196" fmla="*/ 1520539 w 1871671"/>
              <a:gd name="connsiteY196" fmla="*/ 1055662 h 1565309"/>
              <a:gd name="connsiteX197" fmla="*/ 1524069 w 1871671"/>
              <a:gd name="connsiteY197" fmla="*/ 1057380 h 1565309"/>
              <a:gd name="connsiteX198" fmla="*/ 1545563 w 1871671"/>
              <a:gd name="connsiteY198" fmla="*/ 1072544 h 1565309"/>
              <a:gd name="connsiteX199" fmla="*/ 1525549 w 1871671"/>
              <a:gd name="connsiteY199" fmla="*/ 1076065 h 1565309"/>
              <a:gd name="connsiteX200" fmla="*/ 1503920 w 1871671"/>
              <a:gd name="connsiteY200" fmla="*/ 1073595 h 1565309"/>
              <a:gd name="connsiteX201" fmla="*/ 1481369 w 1871671"/>
              <a:gd name="connsiteY201" fmla="*/ 1105092 h 1565309"/>
              <a:gd name="connsiteX202" fmla="*/ 1492371 w 1871671"/>
              <a:gd name="connsiteY202" fmla="*/ 1123877 h 1565309"/>
              <a:gd name="connsiteX203" fmla="*/ 1470894 w 1871671"/>
              <a:gd name="connsiteY203" fmla="*/ 1142132 h 1565309"/>
              <a:gd name="connsiteX204" fmla="*/ 1447809 w 1871671"/>
              <a:gd name="connsiteY204" fmla="*/ 1136099 h 1565309"/>
              <a:gd name="connsiteX205" fmla="*/ 1432865 w 1871671"/>
              <a:gd name="connsiteY205" fmla="*/ 1134679 h 1565309"/>
              <a:gd name="connsiteX206" fmla="*/ 1423800 w 1871671"/>
              <a:gd name="connsiteY206" fmla="*/ 1145670 h 1565309"/>
              <a:gd name="connsiteX207" fmla="*/ 1425154 w 1871671"/>
              <a:gd name="connsiteY207" fmla="*/ 1146298 h 1565309"/>
              <a:gd name="connsiteX208" fmla="*/ 1416275 w 1871671"/>
              <a:gd name="connsiteY208" fmla="*/ 1164232 h 1565309"/>
              <a:gd name="connsiteX209" fmla="*/ 1361685 w 1871671"/>
              <a:gd name="connsiteY209" fmla="*/ 1275020 h 1565309"/>
              <a:gd name="connsiteX210" fmla="*/ 1371191 w 1871671"/>
              <a:gd name="connsiteY210" fmla="*/ 1295318 h 1565309"/>
              <a:gd name="connsiteX211" fmla="*/ 1387341 w 1871671"/>
              <a:gd name="connsiteY211" fmla="*/ 1322078 h 1565309"/>
              <a:gd name="connsiteX212" fmla="*/ 1357571 w 1871671"/>
              <a:gd name="connsiteY212" fmla="*/ 1326563 h 1565309"/>
              <a:gd name="connsiteX213" fmla="*/ 1341252 w 1871671"/>
              <a:gd name="connsiteY213" fmla="*/ 1365259 h 1565309"/>
              <a:gd name="connsiteX214" fmla="*/ 1353038 w 1871671"/>
              <a:gd name="connsiteY214" fmla="*/ 1399900 h 1565309"/>
              <a:gd name="connsiteX215" fmla="*/ 1353356 w 1871671"/>
              <a:gd name="connsiteY215" fmla="*/ 1474118 h 1565309"/>
              <a:gd name="connsiteX216" fmla="*/ 1326424 w 1871671"/>
              <a:gd name="connsiteY216" fmla="*/ 1500623 h 1565309"/>
              <a:gd name="connsiteX217" fmla="*/ 1307751 w 1871671"/>
              <a:gd name="connsiteY217" fmla="*/ 1526062 h 1565309"/>
              <a:gd name="connsiteX218" fmla="*/ 1285172 w 1871671"/>
              <a:gd name="connsiteY218" fmla="*/ 1521225 h 1565309"/>
              <a:gd name="connsiteX219" fmla="*/ 1237756 w 1871671"/>
              <a:gd name="connsiteY219" fmla="*/ 1489028 h 1565309"/>
              <a:gd name="connsiteX220" fmla="*/ 1195576 w 1871671"/>
              <a:gd name="connsiteY220" fmla="*/ 1475742 h 1565309"/>
              <a:gd name="connsiteX221" fmla="*/ 1124852 w 1871671"/>
              <a:gd name="connsiteY221" fmla="*/ 1496486 h 1565309"/>
              <a:gd name="connsiteX222" fmla="*/ 1111275 w 1871671"/>
              <a:gd name="connsiteY222" fmla="*/ 1511367 h 1565309"/>
              <a:gd name="connsiteX223" fmla="*/ 1090171 w 1871671"/>
              <a:gd name="connsiteY223" fmla="*/ 1524637 h 1565309"/>
              <a:gd name="connsiteX224" fmla="*/ 1083997 w 1871671"/>
              <a:gd name="connsiteY224" fmla="*/ 1503478 h 1565309"/>
              <a:gd name="connsiteX225" fmla="*/ 1079321 w 1871671"/>
              <a:gd name="connsiteY225" fmla="*/ 1492243 h 1565309"/>
              <a:gd name="connsiteX226" fmla="*/ 1070106 w 1871671"/>
              <a:gd name="connsiteY226" fmla="*/ 1499243 h 1565309"/>
              <a:gd name="connsiteX227" fmla="*/ 998072 w 1871671"/>
              <a:gd name="connsiteY227" fmla="*/ 1523169 h 1565309"/>
              <a:gd name="connsiteX228" fmla="*/ 959881 w 1871671"/>
              <a:gd name="connsiteY228" fmla="*/ 1507432 h 1565309"/>
              <a:gd name="connsiteX229" fmla="*/ 854284 w 1871671"/>
              <a:gd name="connsiteY229" fmla="*/ 1433017 h 1565309"/>
              <a:gd name="connsiteX230" fmla="*/ 837620 w 1871671"/>
              <a:gd name="connsiteY230" fmla="*/ 1437318 h 1565309"/>
              <a:gd name="connsiteX231" fmla="*/ 821686 w 1871671"/>
              <a:gd name="connsiteY231" fmla="*/ 1438943 h 1565309"/>
              <a:gd name="connsiteX232" fmla="*/ 815083 w 1871671"/>
              <a:gd name="connsiteY232" fmla="*/ 1431358 h 1565309"/>
              <a:gd name="connsiteX233" fmla="*/ 795498 w 1871671"/>
              <a:gd name="connsiteY233" fmla="*/ 1437357 h 1565309"/>
              <a:gd name="connsiteX234" fmla="*/ 790547 w 1871671"/>
              <a:gd name="connsiteY234" fmla="*/ 1434220 h 1565309"/>
              <a:gd name="connsiteX235" fmla="*/ 779724 w 1871671"/>
              <a:gd name="connsiteY235" fmla="*/ 1454041 h 1565309"/>
              <a:gd name="connsiteX236" fmla="*/ 769563 w 1871671"/>
              <a:gd name="connsiteY236" fmla="*/ 1435334 h 1565309"/>
              <a:gd name="connsiteX237" fmla="*/ 752241 w 1871671"/>
              <a:gd name="connsiteY237" fmla="*/ 1441227 h 1565309"/>
              <a:gd name="connsiteX238" fmla="*/ 751780 w 1871671"/>
              <a:gd name="connsiteY238" fmla="*/ 1439334 h 1565309"/>
              <a:gd name="connsiteX239" fmla="*/ 744070 w 1871671"/>
              <a:gd name="connsiteY239" fmla="*/ 1455986 h 1565309"/>
              <a:gd name="connsiteX240" fmla="*/ 724681 w 1871671"/>
              <a:gd name="connsiteY240" fmla="*/ 1489310 h 1565309"/>
              <a:gd name="connsiteX241" fmla="*/ 695421 w 1871671"/>
              <a:gd name="connsiteY241" fmla="*/ 1477387 h 1565309"/>
              <a:gd name="connsiteX242" fmla="*/ 675992 w 1871671"/>
              <a:gd name="connsiteY242" fmla="*/ 1474633 h 1565309"/>
              <a:gd name="connsiteX243" fmla="*/ 674303 w 1871671"/>
              <a:gd name="connsiteY243" fmla="*/ 1491499 h 1565309"/>
              <a:gd name="connsiteX244" fmla="*/ 675801 w 1871671"/>
              <a:gd name="connsiteY244" fmla="*/ 1495127 h 1565309"/>
              <a:gd name="connsiteX245" fmla="*/ 681806 w 1871671"/>
              <a:gd name="connsiteY245" fmla="*/ 1520737 h 1565309"/>
              <a:gd name="connsiteX246" fmla="*/ 664503 w 1871671"/>
              <a:gd name="connsiteY246" fmla="*/ 1510083 h 1565309"/>
              <a:gd name="connsiteX247" fmla="*/ 649969 w 1871671"/>
              <a:gd name="connsiteY247" fmla="*/ 1493875 h 1565309"/>
              <a:gd name="connsiteX248" fmla="*/ 612193 w 1871671"/>
              <a:gd name="connsiteY248" fmla="*/ 1502454 h 1565309"/>
              <a:gd name="connsiteX249" fmla="*/ 607947 w 1871671"/>
              <a:gd name="connsiteY249" fmla="*/ 1523807 h 1565309"/>
              <a:gd name="connsiteX250" fmla="*/ 579768 w 1871671"/>
              <a:gd name="connsiteY250" fmla="*/ 1523197 h 1565309"/>
              <a:gd name="connsiteX251" fmla="*/ 566510 w 1871671"/>
              <a:gd name="connsiteY251" fmla="*/ 1503358 h 1565309"/>
              <a:gd name="connsiteX252" fmla="*/ 540457 w 1871671"/>
              <a:gd name="connsiteY252" fmla="*/ 1494847 h 1565309"/>
              <a:gd name="connsiteX253" fmla="*/ 502445 w 1871671"/>
              <a:gd name="connsiteY253" fmla="*/ 1482295 h 1565309"/>
              <a:gd name="connsiteX254" fmla="*/ 449919 w 1871671"/>
              <a:gd name="connsiteY254" fmla="*/ 1472959 h 1565309"/>
              <a:gd name="connsiteX255" fmla="*/ 429429 w 1871671"/>
              <a:gd name="connsiteY255" fmla="*/ 1475543 h 1565309"/>
              <a:gd name="connsiteX256" fmla="*/ 432404 w 1871671"/>
              <a:gd name="connsiteY256" fmla="*/ 1463371 h 1565309"/>
              <a:gd name="connsiteX257" fmla="*/ 414888 w 1871671"/>
              <a:gd name="connsiteY257" fmla="*/ 1453784 h 1565309"/>
              <a:gd name="connsiteX258" fmla="*/ 375599 w 1871671"/>
              <a:gd name="connsiteY258" fmla="*/ 1444860 h 1565309"/>
              <a:gd name="connsiteX259" fmla="*/ 355727 w 1871671"/>
              <a:gd name="connsiteY259" fmla="*/ 1427592 h 1565309"/>
              <a:gd name="connsiteX260" fmla="*/ 345658 w 1871671"/>
              <a:gd name="connsiteY260" fmla="*/ 1394514 h 1565309"/>
              <a:gd name="connsiteX261" fmla="*/ 318494 w 1871671"/>
              <a:gd name="connsiteY261" fmla="*/ 1346938 h 1565309"/>
              <a:gd name="connsiteX262" fmla="*/ 299702 w 1871671"/>
              <a:gd name="connsiteY262" fmla="*/ 1340981 h 1565309"/>
              <a:gd name="connsiteX263" fmla="*/ 281950 w 1871671"/>
              <a:gd name="connsiteY263" fmla="*/ 1310260 h 1565309"/>
              <a:gd name="connsiteX264" fmla="*/ 271022 w 1871671"/>
              <a:gd name="connsiteY264" fmla="*/ 1273128 h 1565309"/>
              <a:gd name="connsiteX265" fmla="*/ 264384 w 1871671"/>
              <a:gd name="connsiteY265" fmla="*/ 1271344 h 1565309"/>
              <a:gd name="connsiteX266" fmla="*/ 264571 w 1871671"/>
              <a:gd name="connsiteY266" fmla="*/ 1318216 h 1565309"/>
              <a:gd name="connsiteX267" fmla="*/ 265775 w 1871671"/>
              <a:gd name="connsiteY267" fmla="*/ 1367802 h 1565309"/>
              <a:gd name="connsiteX268" fmla="*/ 291071 w 1871671"/>
              <a:gd name="connsiteY268" fmla="*/ 1395133 h 1565309"/>
              <a:gd name="connsiteX269" fmla="*/ 297560 w 1871671"/>
              <a:gd name="connsiteY269" fmla="*/ 1404041 h 1565309"/>
              <a:gd name="connsiteX270" fmla="*/ 261129 w 1871671"/>
              <a:gd name="connsiteY270" fmla="*/ 1417211 h 1565309"/>
              <a:gd name="connsiteX271" fmla="*/ 237018 w 1871671"/>
              <a:gd name="connsiteY271" fmla="*/ 1439896 h 1565309"/>
              <a:gd name="connsiteX272" fmla="*/ 240764 w 1871671"/>
              <a:gd name="connsiteY272" fmla="*/ 1479002 h 1565309"/>
              <a:gd name="connsiteX273" fmla="*/ 226606 w 1871671"/>
              <a:gd name="connsiteY273" fmla="*/ 1494901 h 1565309"/>
              <a:gd name="connsiteX274" fmla="*/ 194936 w 1871671"/>
              <a:gd name="connsiteY274" fmla="*/ 1478997 h 1565309"/>
              <a:gd name="connsiteX275" fmla="*/ 206080 w 1871671"/>
              <a:gd name="connsiteY275" fmla="*/ 1476400 h 1565309"/>
              <a:gd name="connsiteX276" fmla="*/ 201781 w 1871671"/>
              <a:gd name="connsiteY276" fmla="*/ 1411427 h 1565309"/>
              <a:gd name="connsiteX277" fmla="*/ 176658 w 1871671"/>
              <a:gd name="connsiteY277" fmla="*/ 1456464 h 1565309"/>
              <a:gd name="connsiteX278" fmla="*/ 166713 w 1871671"/>
              <a:gd name="connsiteY278" fmla="*/ 1501153 h 1565309"/>
              <a:gd name="connsiteX279" fmla="*/ 151807 w 1871671"/>
              <a:gd name="connsiteY279" fmla="*/ 1518396 h 1565309"/>
              <a:gd name="connsiteX280" fmla="*/ 145433 w 1871671"/>
              <a:gd name="connsiteY280" fmla="*/ 1529823 h 1565309"/>
              <a:gd name="connsiteX281" fmla="*/ 123027 w 1871671"/>
              <a:gd name="connsiteY281" fmla="*/ 1560512 h 1565309"/>
              <a:gd name="connsiteX282" fmla="*/ 97237 w 1871671"/>
              <a:gd name="connsiteY282" fmla="*/ 1559346 h 1565309"/>
              <a:gd name="connsiteX283" fmla="*/ 109591 w 1871671"/>
              <a:gd name="connsiteY283" fmla="*/ 1461357 h 1565309"/>
              <a:gd name="connsiteX284" fmla="*/ 105699 w 1871671"/>
              <a:gd name="connsiteY284" fmla="*/ 1463593 h 1565309"/>
              <a:gd name="connsiteX285" fmla="*/ 117669 w 1871671"/>
              <a:gd name="connsiteY285" fmla="*/ 1328374 h 1565309"/>
              <a:gd name="connsiteX286" fmla="*/ 98619 w 1871671"/>
              <a:gd name="connsiteY286" fmla="*/ 1277204 h 1565309"/>
              <a:gd name="connsiteX287" fmla="*/ 87658 w 1871671"/>
              <a:gd name="connsiteY287" fmla="*/ 1260514 h 1565309"/>
              <a:gd name="connsiteX288" fmla="*/ 12336 w 1871671"/>
              <a:gd name="connsiteY288" fmla="*/ 1196465 h 1565309"/>
              <a:gd name="connsiteX289" fmla="*/ 52232 w 1871671"/>
              <a:gd name="connsiteY289" fmla="*/ 1167602 h 1565309"/>
              <a:gd name="connsiteX290" fmla="*/ 56499 w 1871671"/>
              <a:gd name="connsiteY290" fmla="*/ 1164694 h 1565309"/>
              <a:gd name="connsiteX291" fmla="*/ 103263 w 1871671"/>
              <a:gd name="connsiteY291" fmla="*/ 1098238 h 1565309"/>
              <a:gd name="connsiteX292" fmla="*/ 106560 w 1871671"/>
              <a:gd name="connsiteY292" fmla="*/ 1093908 h 1565309"/>
              <a:gd name="connsiteX293" fmla="*/ 112934 w 1871671"/>
              <a:gd name="connsiteY293" fmla="*/ 1082480 h 1565309"/>
              <a:gd name="connsiteX294" fmla="*/ 108088 w 1871671"/>
              <a:gd name="connsiteY294" fmla="*/ 1075370 h 1565309"/>
              <a:gd name="connsiteX295" fmla="*/ 118668 w 1871671"/>
              <a:gd name="connsiteY295" fmla="*/ 1009001 h 1565309"/>
              <a:gd name="connsiteX296" fmla="*/ 116729 w 1871671"/>
              <a:gd name="connsiteY296" fmla="*/ 1006157 h 1565309"/>
              <a:gd name="connsiteX297" fmla="*/ 110722 w 1871671"/>
              <a:gd name="connsiteY297" fmla="*/ 983175 h 1565309"/>
              <a:gd name="connsiteX298" fmla="*/ 104564 w 1871671"/>
              <a:gd name="connsiteY298" fmla="*/ 978731 h 1565309"/>
              <a:gd name="connsiteX299" fmla="*/ 70921 w 1871671"/>
              <a:gd name="connsiteY299" fmla="*/ 997388 h 1565309"/>
              <a:gd name="connsiteX300" fmla="*/ 70229 w 1871671"/>
              <a:gd name="connsiteY300" fmla="*/ 1019256 h 1565309"/>
              <a:gd name="connsiteX301" fmla="*/ 70547 w 1871671"/>
              <a:gd name="connsiteY301" fmla="*/ 1039964 h 1565309"/>
              <a:gd name="connsiteX302" fmla="*/ 69481 w 1871671"/>
              <a:gd name="connsiteY302" fmla="*/ 952207 h 1565309"/>
              <a:gd name="connsiteX303" fmla="*/ 67052 w 1871671"/>
              <a:gd name="connsiteY303" fmla="*/ 924552 h 1565309"/>
              <a:gd name="connsiteX304" fmla="*/ 44593 w 1871671"/>
              <a:gd name="connsiteY304" fmla="*/ 915171 h 1565309"/>
              <a:gd name="connsiteX305" fmla="*/ 54152 w 1871671"/>
              <a:gd name="connsiteY305" fmla="*/ 896313 h 1565309"/>
              <a:gd name="connsiteX306" fmla="*/ 64228 w 1871671"/>
              <a:gd name="connsiteY306" fmla="*/ 890660 h 1565309"/>
              <a:gd name="connsiteX307" fmla="*/ 56396 w 1871671"/>
              <a:gd name="connsiteY307" fmla="*/ 877317 h 1565309"/>
              <a:gd name="connsiteX308" fmla="*/ 56849 w 1871671"/>
              <a:gd name="connsiteY308" fmla="*/ 874925 h 1565309"/>
              <a:gd name="connsiteX309" fmla="*/ 53785 w 1871671"/>
              <a:gd name="connsiteY309" fmla="*/ 874098 h 1565309"/>
              <a:gd name="connsiteX310" fmla="*/ 1961 w 1871671"/>
              <a:gd name="connsiteY310" fmla="*/ 839021 h 1565309"/>
              <a:gd name="connsiteX311" fmla="*/ 32 w 1871671"/>
              <a:gd name="connsiteY311" fmla="*/ 832161 h 1565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871671" h="1565309">
                <a:moveTo>
                  <a:pt x="1658032" y="170642"/>
                </a:moveTo>
                <a:cubicBezTo>
                  <a:pt x="1656118" y="174862"/>
                  <a:pt x="1657268" y="179911"/>
                  <a:pt x="1664022" y="186763"/>
                </a:cubicBezTo>
                <a:lnTo>
                  <a:pt x="1667412" y="192211"/>
                </a:lnTo>
                <a:lnTo>
                  <a:pt x="1684422" y="193100"/>
                </a:lnTo>
                <a:lnTo>
                  <a:pt x="1689986" y="189789"/>
                </a:lnTo>
                <a:cubicBezTo>
                  <a:pt x="1692950" y="189018"/>
                  <a:pt x="1695603" y="189397"/>
                  <a:pt x="1696534" y="191679"/>
                </a:cubicBezTo>
                <a:lnTo>
                  <a:pt x="1698538" y="193839"/>
                </a:lnTo>
                <a:lnTo>
                  <a:pt x="1711764" y="194536"/>
                </a:lnTo>
                <a:cubicBezTo>
                  <a:pt x="1718256" y="194045"/>
                  <a:pt x="1723600" y="191861"/>
                  <a:pt x="1724882" y="185434"/>
                </a:cubicBezTo>
                <a:cubicBezTo>
                  <a:pt x="1727996" y="173519"/>
                  <a:pt x="1710318" y="168104"/>
                  <a:pt x="1698792" y="163501"/>
                </a:cubicBezTo>
                <a:lnTo>
                  <a:pt x="1674063" y="151882"/>
                </a:lnTo>
                <a:lnTo>
                  <a:pt x="1670423" y="159487"/>
                </a:lnTo>
                <a:cubicBezTo>
                  <a:pt x="1664922" y="163028"/>
                  <a:pt x="1659945" y="166421"/>
                  <a:pt x="1658032" y="170642"/>
                </a:cubicBezTo>
                <a:close/>
                <a:moveTo>
                  <a:pt x="1622735" y="171115"/>
                </a:moveTo>
                <a:cubicBezTo>
                  <a:pt x="1621637" y="173477"/>
                  <a:pt x="1621091" y="176036"/>
                  <a:pt x="1620302" y="178240"/>
                </a:cubicBezTo>
                <a:lnTo>
                  <a:pt x="1617947" y="192895"/>
                </a:lnTo>
                <a:lnTo>
                  <a:pt x="1629543" y="192240"/>
                </a:lnTo>
                <a:lnTo>
                  <a:pt x="1626305" y="187427"/>
                </a:lnTo>
                <a:cubicBezTo>
                  <a:pt x="1625195" y="180529"/>
                  <a:pt x="1626405" y="172831"/>
                  <a:pt x="1628474" y="165172"/>
                </a:cubicBezTo>
                <a:cubicBezTo>
                  <a:pt x="1625481" y="166587"/>
                  <a:pt x="1623832" y="168752"/>
                  <a:pt x="1622735" y="171115"/>
                </a:cubicBezTo>
                <a:close/>
                <a:moveTo>
                  <a:pt x="1516850" y="256260"/>
                </a:moveTo>
                <a:cubicBezTo>
                  <a:pt x="1513475" y="262310"/>
                  <a:pt x="1510773" y="268735"/>
                  <a:pt x="1509790" y="275237"/>
                </a:cubicBezTo>
                <a:cubicBezTo>
                  <a:pt x="1508775" y="278637"/>
                  <a:pt x="1507928" y="282131"/>
                  <a:pt x="1508128" y="285328"/>
                </a:cubicBezTo>
                <a:lnTo>
                  <a:pt x="1509612" y="287996"/>
                </a:lnTo>
                <a:lnTo>
                  <a:pt x="1512358" y="289356"/>
                </a:lnTo>
                <a:lnTo>
                  <a:pt x="1511135" y="275987"/>
                </a:lnTo>
                <a:cubicBezTo>
                  <a:pt x="1513462" y="270235"/>
                  <a:pt x="1518103" y="266655"/>
                  <a:pt x="1523713" y="264496"/>
                </a:cubicBezTo>
                <a:cubicBezTo>
                  <a:pt x="1519680" y="262247"/>
                  <a:pt x="1517366" y="260074"/>
                  <a:pt x="1516850" y="256260"/>
                </a:cubicBezTo>
                <a:close/>
                <a:moveTo>
                  <a:pt x="1002172" y="520370"/>
                </a:moveTo>
                <a:lnTo>
                  <a:pt x="1002782" y="520831"/>
                </a:lnTo>
                <a:lnTo>
                  <a:pt x="1013655" y="509559"/>
                </a:lnTo>
                <a:cubicBezTo>
                  <a:pt x="1024197" y="498363"/>
                  <a:pt x="1034365" y="486849"/>
                  <a:pt x="1043544" y="474343"/>
                </a:cubicBezTo>
                <a:cubicBezTo>
                  <a:pt x="1044670" y="472325"/>
                  <a:pt x="1046092" y="471356"/>
                  <a:pt x="1047888" y="469714"/>
                </a:cubicBezTo>
                <a:cubicBezTo>
                  <a:pt x="1049013" y="467698"/>
                  <a:pt x="1049763" y="466353"/>
                  <a:pt x="1050888" y="464337"/>
                </a:cubicBezTo>
                <a:cubicBezTo>
                  <a:pt x="1041230" y="472170"/>
                  <a:pt x="1035154" y="484644"/>
                  <a:pt x="1026465" y="493900"/>
                </a:cubicBezTo>
                <a:close/>
                <a:moveTo>
                  <a:pt x="743374" y="659170"/>
                </a:moveTo>
                <a:lnTo>
                  <a:pt x="748536" y="661672"/>
                </a:lnTo>
                <a:lnTo>
                  <a:pt x="755415" y="651176"/>
                </a:lnTo>
                <a:close/>
                <a:moveTo>
                  <a:pt x="260404" y="967747"/>
                </a:moveTo>
                <a:lnTo>
                  <a:pt x="256791" y="977070"/>
                </a:lnTo>
                <a:lnTo>
                  <a:pt x="262050" y="974628"/>
                </a:lnTo>
                <a:lnTo>
                  <a:pt x="265598" y="969446"/>
                </a:lnTo>
                <a:close/>
                <a:moveTo>
                  <a:pt x="32" y="832161"/>
                </a:moveTo>
                <a:cubicBezTo>
                  <a:pt x="566" y="827501"/>
                  <a:pt x="7418" y="828845"/>
                  <a:pt x="10947" y="830813"/>
                </a:cubicBezTo>
                <a:cubicBezTo>
                  <a:pt x="22671" y="838235"/>
                  <a:pt x="26795" y="830840"/>
                  <a:pt x="34734" y="822929"/>
                </a:cubicBezTo>
                <a:cubicBezTo>
                  <a:pt x="51735" y="805092"/>
                  <a:pt x="68064" y="786878"/>
                  <a:pt x="92304" y="776603"/>
                </a:cubicBezTo>
                <a:cubicBezTo>
                  <a:pt x="102181" y="771537"/>
                  <a:pt x="110792" y="764001"/>
                  <a:pt x="122827" y="764544"/>
                </a:cubicBezTo>
                <a:cubicBezTo>
                  <a:pt x="160871" y="769021"/>
                  <a:pt x="196694" y="761681"/>
                  <a:pt x="230889" y="744621"/>
                </a:cubicBezTo>
                <a:cubicBezTo>
                  <a:pt x="264645" y="722026"/>
                  <a:pt x="288098" y="691041"/>
                  <a:pt x="302968" y="651743"/>
                </a:cubicBezTo>
                <a:cubicBezTo>
                  <a:pt x="341617" y="696217"/>
                  <a:pt x="388231" y="716931"/>
                  <a:pt x="445280" y="712618"/>
                </a:cubicBezTo>
                <a:cubicBezTo>
                  <a:pt x="484167" y="706105"/>
                  <a:pt x="515970" y="688591"/>
                  <a:pt x="544723" y="662326"/>
                </a:cubicBezTo>
                <a:cubicBezTo>
                  <a:pt x="546959" y="666217"/>
                  <a:pt x="546053" y="671001"/>
                  <a:pt x="548289" y="674892"/>
                </a:cubicBezTo>
                <a:cubicBezTo>
                  <a:pt x="555528" y="682455"/>
                  <a:pt x="564655" y="678733"/>
                  <a:pt x="570344" y="674855"/>
                </a:cubicBezTo>
                <a:lnTo>
                  <a:pt x="603014" y="656412"/>
                </a:lnTo>
                <a:lnTo>
                  <a:pt x="608176" y="635675"/>
                </a:lnTo>
                <a:cubicBezTo>
                  <a:pt x="616187" y="617128"/>
                  <a:pt x="629281" y="609145"/>
                  <a:pt x="650433" y="615342"/>
                </a:cubicBezTo>
                <a:lnTo>
                  <a:pt x="660890" y="619428"/>
                </a:lnTo>
                <a:lnTo>
                  <a:pt x="677065" y="608353"/>
                </a:lnTo>
                <a:cubicBezTo>
                  <a:pt x="687848" y="598504"/>
                  <a:pt x="700724" y="588059"/>
                  <a:pt x="718138" y="591603"/>
                </a:cubicBezTo>
                <a:cubicBezTo>
                  <a:pt x="718513" y="590931"/>
                  <a:pt x="718809" y="591978"/>
                  <a:pt x="719106" y="593025"/>
                </a:cubicBezTo>
                <a:cubicBezTo>
                  <a:pt x="719404" y="594072"/>
                  <a:pt x="719029" y="594744"/>
                  <a:pt x="717607" y="595713"/>
                </a:cubicBezTo>
                <a:cubicBezTo>
                  <a:pt x="718280" y="596089"/>
                  <a:pt x="718951" y="596463"/>
                  <a:pt x="719624" y="596838"/>
                </a:cubicBezTo>
                <a:lnTo>
                  <a:pt x="723377" y="587696"/>
                </a:lnTo>
                <a:lnTo>
                  <a:pt x="717318" y="578526"/>
                </a:lnTo>
                <a:cubicBezTo>
                  <a:pt x="710378" y="564857"/>
                  <a:pt x="717350" y="560598"/>
                  <a:pt x="742155" y="552362"/>
                </a:cubicBezTo>
                <a:cubicBezTo>
                  <a:pt x="749104" y="550253"/>
                  <a:pt x="755398" y="546551"/>
                  <a:pt x="761692" y="542850"/>
                </a:cubicBezTo>
                <a:cubicBezTo>
                  <a:pt x="774787" y="534866"/>
                  <a:pt x="773615" y="525672"/>
                  <a:pt x="764768" y="515909"/>
                </a:cubicBezTo>
                <a:cubicBezTo>
                  <a:pt x="756500" y="506653"/>
                  <a:pt x="745776" y="501383"/>
                  <a:pt x="735127" y="497198"/>
                </a:cubicBezTo>
                <a:cubicBezTo>
                  <a:pt x="717738" y="490199"/>
                  <a:pt x="708238" y="478846"/>
                  <a:pt x="707560" y="460889"/>
                </a:cubicBezTo>
                <a:cubicBezTo>
                  <a:pt x="706514" y="437503"/>
                  <a:pt x="697148" y="420139"/>
                  <a:pt x="669838" y="411633"/>
                </a:cubicBezTo>
                <a:cubicBezTo>
                  <a:pt x="687499" y="406612"/>
                  <a:pt x="701395" y="402393"/>
                  <a:pt x="714859" y="399839"/>
                </a:cubicBezTo>
                <a:cubicBezTo>
                  <a:pt x="727237" y="397360"/>
                  <a:pt x="737961" y="402630"/>
                  <a:pt x="746229" y="411888"/>
                </a:cubicBezTo>
                <a:cubicBezTo>
                  <a:pt x="750363" y="416515"/>
                  <a:pt x="754065" y="422809"/>
                  <a:pt x="758198" y="427437"/>
                </a:cubicBezTo>
                <a:cubicBezTo>
                  <a:pt x="765811" y="435102"/>
                  <a:pt x="773573" y="444938"/>
                  <a:pt x="786383" y="440793"/>
                </a:cubicBezTo>
                <a:cubicBezTo>
                  <a:pt x="798181" y="437807"/>
                  <a:pt x="797947" y="426367"/>
                  <a:pt x="798948" y="417025"/>
                </a:cubicBezTo>
                <a:cubicBezTo>
                  <a:pt x="801382" y="396675"/>
                  <a:pt x="812810" y="388260"/>
                  <a:pt x="832938" y="387435"/>
                </a:cubicBezTo>
                <a:cubicBezTo>
                  <a:pt x="840034" y="387497"/>
                  <a:pt x="847487" y="384808"/>
                  <a:pt x="854510" y="383784"/>
                </a:cubicBezTo>
                <a:cubicBezTo>
                  <a:pt x="870652" y="380503"/>
                  <a:pt x="883980" y="383960"/>
                  <a:pt x="894789" y="398498"/>
                </a:cubicBezTo>
                <a:lnTo>
                  <a:pt x="898420" y="403171"/>
                </a:lnTo>
                <a:lnTo>
                  <a:pt x="978354" y="300488"/>
                </a:lnTo>
                <a:cubicBezTo>
                  <a:pt x="993042" y="280478"/>
                  <a:pt x="1001459" y="254326"/>
                  <a:pt x="1003001" y="227864"/>
                </a:cubicBezTo>
                <a:cubicBezTo>
                  <a:pt x="1004216" y="216203"/>
                  <a:pt x="1005730" y="205590"/>
                  <a:pt x="1006946" y="193930"/>
                </a:cubicBezTo>
                <a:cubicBezTo>
                  <a:pt x="1024592" y="192316"/>
                  <a:pt x="1021555" y="175639"/>
                  <a:pt x="1022991" y="166745"/>
                </a:cubicBezTo>
                <a:cubicBezTo>
                  <a:pt x="1028062" y="130795"/>
                  <a:pt x="1053143" y="109531"/>
                  <a:pt x="1077177" y="88565"/>
                </a:cubicBezTo>
                <a:cubicBezTo>
                  <a:pt x="1090428" y="77448"/>
                  <a:pt x="1101741" y="63488"/>
                  <a:pt x="1117682" y="53871"/>
                </a:cubicBezTo>
                <a:cubicBezTo>
                  <a:pt x="1151361" y="32997"/>
                  <a:pt x="1183694" y="11372"/>
                  <a:pt x="1221766" y="0"/>
                </a:cubicBezTo>
                <a:cubicBezTo>
                  <a:pt x="1202451" y="15667"/>
                  <a:pt x="1182464" y="30957"/>
                  <a:pt x="1159943" y="41310"/>
                </a:cubicBezTo>
                <a:cubicBezTo>
                  <a:pt x="1141314" y="49427"/>
                  <a:pt x="1125671" y="60091"/>
                  <a:pt x="1113905" y="76443"/>
                </a:cubicBezTo>
                <a:cubicBezTo>
                  <a:pt x="1138973" y="63104"/>
                  <a:pt x="1163963" y="51485"/>
                  <a:pt x="1188061" y="36723"/>
                </a:cubicBezTo>
                <a:cubicBezTo>
                  <a:pt x="1209315" y="23902"/>
                  <a:pt x="1230258" y="17957"/>
                  <a:pt x="1255454" y="17028"/>
                </a:cubicBezTo>
                <a:cubicBezTo>
                  <a:pt x="1272350" y="16759"/>
                  <a:pt x="1287915" y="7814"/>
                  <a:pt x="1305703" y="10685"/>
                </a:cubicBezTo>
                <a:cubicBezTo>
                  <a:pt x="1310486" y="11591"/>
                  <a:pt x="1315269" y="12496"/>
                  <a:pt x="1319974" y="15120"/>
                </a:cubicBezTo>
                <a:cubicBezTo>
                  <a:pt x="1316366" y="26329"/>
                  <a:pt x="1306723" y="26237"/>
                  <a:pt x="1298423" y="26895"/>
                </a:cubicBezTo>
                <a:cubicBezTo>
                  <a:pt x="1277636" y="29401"/>
                  <a:pt x="1257818" y="33330"/>
                  <a:pt x="1237405" y="35164"/>
                </a:cubicBezTo>
                <a:cubicBezTo>
                  <a:pt x="1209366" y="38031"/>
                  <a:pt x="1185565" y="53839"/>
                  <a:pt x="1161169" y="67553"/>
                </a:cubicBezTo>
                <a:cubicBezTo>
                  <a:pt x="1162513" y="68303"/>
                  <a:pt x="1163186" y="68678"/>
                  <a:pt x="1163858" y="69053"/>
                </a:cubicBezTo>
                <a:cubicBezTo>
                  <a:pt x="1169469" y="66895"/>
                  <a:pt x="1174860" y="61969"/>
                  <a:pt x="1181440" y="61233"/>
                </a:cubicBezTo>
                <a:cubicBezTo>
                  <a:pt x="1182112" y="61608"/>
                  <a:pt x="1182488" y="60936"/>
                  <a:pt x="1182488" y="60936"/>
                </a:cubicBezTo>
                <a:cubicBezTo>
                  <a:pt x="1201350" y="47661"/>
                  <a:pt x="1224826" y="46655"/>
                  <a:pt x="1244942" y="43774"/>
                </a:cubicBezTo>
                <a:cubicBezTo>
                  <a:pt x="1283827" y="37262"/>
                  <a:pt x="1323024" y="23873"/>
                  <a:pt x="1363680" y="31568"/>
                </a:cubicBezTo>
                <a:cubicBezTo>
                  <a:pt x="1365025" y="32319"/>
                  <a:pt x="1367792" y="32099"/>
                  <a:pt x="1369886" y="31504"/>
                </a:cubicBezTo>
                <a:cubicBezTo>
                  <a:pt x="1392018" y="29748"/>
                  <a:pt x="1392018" y="29748"/>
                  <a:pt x="1385177" y="51491"/>
                </a:cubicBezTo>
                <a:cubicBezTo>
                  <a:pt x="1385475" y="52539"/>
                  <a:pt x="1385771" y="53586"/>
                  <a:pt x="1386069" y="54633"/>
                </a:cubicBezTo>
                <a:cubicBezTo>
                  <a:pt x="1386069" y="54633"/>
                  <a:pt x="1386741" y="55008"/>
                  <a:pt x="1386741" y="55008"/>
                </a:cubicBezTo>
                <a:cubicBezTo>
                  <a:pt x="1396152" y="60257"/>
                  <a:pt x="1400135" y="48377"/>
                  <a:pt x="1407387" y="48016"/>
                </a:cubicBezTo>
                <a:cubicBezTo>
                  <a:pt x="1409107" y="48094"/>
                  <a:pt x="1411123" y="49219"/>
                  <a:pt x="1411717" y="51313"/>
                </a:cubicBezTo>
                <a:cubicBezTo>
                  <a:pt x="1406920" y="58332"/>
                  <a:pt x="1402421" y="66399"/>
                  <a:pt x="1397625" y="73418"/>
                </a:cubicBezTo>
                <a:cubicBezTo>
                  <a:pt x="1399563" y="76262"/>
                  <a:pt x="1401877" y="78434"/>
                  <a:pt x="1403816" y="81278"/>
                </a:cubicBezTo>
                <a:cubicBezTo>
                  <a:pt x="1404862" y="80981"/>
                  <a:pt x="1405910" y="80683"/>
                  <a:pt x="1407254" y="81433"/>
                </a:cubicBezTo>
                <a:cubicBezTo>
                  <a:pt x="1415023" y="84886"/>
                  <a:pt x="1420698" y="88932"/>
                  <a:pt x="1418215" y="98124"/>
                </a:cubicBezTo>
                <a:cubicBezTo>
                  <a:pt x="1421654" y="98279"/>
                  <a:pt x="1424717" y="99107"/>
                  <a:pt x="1425984" y="101576"/>
                </a:cubicBezTo>
                <a:cubicBezTo>
                  <a:pt x="1441792" y="125377"/>
                  <a:pt x="1460577" y="113821"/>
                  <a:pt x="1478831" y="106376"/>
                </a:cubicBezTo>
                <a:cubicBezTo>
                  <a:pt x="1480926" y="105783"/>
                  <a:pt x="1482347" y="104813"/>
                  <a:pt x="1484442" y="104218"/>
                </a:cubicBezTo>
                <a:cubicBezTo>
                  <a:pt x="1497680" y="101027"/>
                  <a:pt x="1507635" y="94241"/>
                  <a:pt x="1513039" y="81391"/>
                </a:cubicBezTo>
                <a:cubicBezTo>
                  <a:pt x="1515664" y="76686"/>
                  <a:pt x="1518288" y="71981"/>
                  <a:pt x="1522258" y="68025"/>
                </a:cubicBezTo>
                <a:cubicBezTo>
                  <a:pt x="1524055" y="66384"/>
                  <a:pt x="1526150" y="65789"/>
                  <a:pt x="1528243" y="65194"/>
                </a:cubicBezTo>
                <a:cubicBezTo>
                  <a:pt x="1531605" y="67070"/>
                  <a:pt x="1532497" y="70211"/>
                  <a:pt x="1532341" y="73650"/>
                </a:cubicBezTo>
                <a:cubicBezTo>
                  <a:pt x="1531280" y="81871"/>
                  <a:pt x="1526483" y="88890"/>
                  <a:pt x="1524079" y="96362"/>
                </a:cubicBezTo>
                <a:cubicBezTo>
                  <a:pt x="1526625" y="93376"/>
                  <a:pt x="1528500" y="90015"/>
                  <a:pt x="1530749" y="85982"/>
                </a:cubicBezTo>
                <a:cubicBezTo>
                  <a:pt x="1532249" y="83293"/>
                  <a:pt x="1534421" y="80980"/>
                  <a:pt x="1536594" y="78666"/>
                </a:cubicBezTo>
                <a:cubicBezTo>
                  <a:pt x="1538016" y="77696"/>
                  <a:pt x="1540110" y="77102"/>
                  <a:pt x="1542204" y="76507"/>
                </a:cubicBezTo>
                <a:cubicBezTo>
                  <a:pt x="1551473" y="77271"/>
                  <a:pt x="1560664" y="79753"/>
                  <a:pt x="1569105" y="83580"/>
                </a:cubicBezTo>
                <a:cubicBezTo>
                  <a:pt x="1569700" y="85675"/>
                  <a:pt x="1569247" y="88067"/>
                  <a:pt x="1569169" y="89786"/>
                </a:cubicBezTo>
                <a:cubicBezTo>
                  <a:pt x="1567514" y="95914"/>
                  <a:pt x="1562795" y="101213"/>
                  <a:pt x="1566970" y="107949"/>
                </a:cubicBezTo>
                <a:cubicBezTo>
                  <a:pt x="1586944" y="100582"/>
                  <a:pt x="1606245" y="92841"/>
                  <a:pt x="1626438" y="88240"/>
                </a:cubicBezTo>
                <a:cubicBezTo>
                  <a:pt x="1631221" y="89146"/>
                  <a:pt x="1633832" y="92365"/>
                  <a:pt x="1633974" y="96851"/>
                </a:cubicBezTo>
                <a:cubicBezTo>
                  <a:pt x="1634413" y="102384"/>
                  <a:pt x="1630444" y="106339"/>
                  <a:pt x="1632899" y="112997"/>
                </a:cubicBezTo>
                <a:lnTo>
                  <a:pt x="1637572" y="108184"/>
                </a:lnTo>
                <a:lnTo>
                  <a:pt x="1642006" y="100729"/>
                </a:lnTo>
                <a:lnTo>
                  <a:pt x="1646842" y="97171"/>
                </a:lnTo>
                <a:lnTo>
                  <a:pt x="1647431" y="96425"/>
                </a:lnTo>
                <a:lnTo>
                  <a:pt x="1648835" y="95705"/>
                </a:lnTo>
                <a:lnTo>
                  <a:pt x="1657764" y="89136"/>
                </a:lnTo>
                <a:lnTo>
                  <a:pt x="1661838" y="90134"/>
                </a:lnTo>
                <a:lnTo>
                  <a:pt x="1665919" y="83822"/>
                </a:lnTo>
                <a:cubicBezTo>
                  <a:pt x="1672655" y="79648"/>
                  <a:pt x="1678187" y="79209"/>
                  <a:pt x="1688865" y="86927"/>
                </a:cubicBezTo>
                <a:cubicBezTo>
                  <a:pt x="1692322" y="98110"/>
                  <a:pt x="1689800" y="108161"/>
                  <a:pt x="1686035" y="118069"/>
                </a:cubicBezTo>
                <a:lnTo>
                  <a:pt x="1685979" y="118235"/>
                </a:lnTo>
                <a:lnTo>
                  <a:pt x="1686041" y="118302"/>
                </a:lnTo>
                <a:cubicBezTo>
                  <a:pt x="1707442" y="133442"/>
                  <a:pt x="1735517" y="133321"/>
                  <a:pt x="1756385" y="119681"/>
                </a:cubicBezTo>
                <a:cubicBezTo>
                  <a:pt x="1777634" y="105346"/>
                  <a:pt x="1792281" y="79738"/>
                  <a:pt x="1785688" y="50170"/>
                </a:cubicBezTo>
                <a:cubicBezTo>
                  <a:pt x="1783911" y="41750"/>
                  <a:pt x="1792626" y="29709"/>
                  <a:pt x="1778511" y="22838"/>
                </a:cubicBezTo>
                <a:cubicBezTo>
                  <a:pt x="1774237" y="20925"/>
                  <a:pt x="1772493" y="9331"/>
                  <a:pt x="1782792" y="6455"/>
                </a:cubicBezTo>
                <a:cubicBezTo>
                  <a:pt x="1797136" y="9407"/>
                  <a:pt x="1811285" y="13104"/>
                  <a:pt x="1812767" y="31789"/>
                </a:cubicBezTo>
                <a:cubicBezTo>
                  <a:pt x="1814086" y="48045"/>
                  <a:pt x="1803103" y="62677"/>
                  <a:pt x="1805364" y="78382"/>
                </a:cubicBezTo>
                <a:cubicBezTo>
                  <a:pt x="1806395" y="86608"/>
                  <a:pt x="1806455" y="98557"/>
                  <a:pt x="1820384" y="87877"/>
                </a:cubicBezTo>
                <a:cubicBezTo>
                  <a:pt x="1831943" y="89307"/>
                  <a:pt x="1850307" y="82968"/>
                  <a:pt x="1838477" y="106925"/>
                </a:cubicBezTo>
                <a:cubicBezTo>
                  <a:pt x="1838088" y="108414"/>
                  <a:pt x="1837893" y="109159"/>
                  <a:pt x="1836015" y="110259"/>
                </a:cubicBezTo>
                <a:cubicBezTo>
                  <a:pt x="1823838" y="114237"/>
                  <a:pt x="1819040" y="126508"/>
                  <a:pt x="1810552" y="134632"/>
                </a:cubicBezTo>
                <a:cubicBezTo>
                  <a:pt x="1804139" y="140910"/>
                  <a:pt x="1806110" y="148586"/>
                  <a:pt x="1816731" y="150566"/>
                </a:cubicBezTo>
                <a:cubicBezTo>
                  <a:pt x="1817281" y="151506"/>
                  <a:pt x="1817636" y="153189"/>
                  <a:pt x="1816502" y="154484"/>
                </a:cubicBezTo>
                <a:cubicBezTo>
                  <a:pt x="1819219" y="162354"/>
                  <a:pt x="1813710" y="171256"/>
                  <a:pt x="1820540" y="178610"/>
                </a:cubicBezTo>
                <a:cubicBezTo>
                  <a:pt x="1828562" y="196618"/>
                  <a:pt x="1836975" y="213135"/>
                  <a:pt x="1853452" y="226193"/>
                </a:cubicBezTo>
                <a:cubicBezTo>
                  <a:pt x="1880836" y="249260"/>
                  <a:pt x="1876910" y="267327"/>
                  <a:pt x="1844653" y="281172"/>
                </a:cubicBezTo>
                <a:cubicBezTo>
                  <a:pt x="1809771" y="295923"/>
                  <a:pt x="1806886" y="303921"/>
                  <a:pt x="1824810" y="338835"/>
                </a:cubicBezTo>
                <a:cubicBezTo>
                  <a:pt x="1825360" y="339775"/>
                  <a:pt x="1825360" y="339775"/>
                  <a:pt x="1825910" y="340714"/>
                </a:cubicBezTo>
                <a:cubicBezTo>
                  <a:pt x="1843606" y="379547"/>
                  <a:pt x="1844867" y="383854"/>
                  <a:pt x="1802539" y="396659"/>
                </a:cubicBezTo>
                <a:cubicBezTo>
                  <a:pt x="1791302" y="400086"/>
                  <a:pt x="1774529" y="397294"/>
                  <a:pt x="1772160" y="409404"/>
                </a:cubicBezTo>
                <a:cubicBezTo>
                  <a:pt x="1769013" y="424492"/>
                  <a:pt x="1787080" y="428418"/>
                  <a:pt x="1797828" y="436000"/>
                </a:cubicBezTo>
                <a:cubicBezTo>
                  <a:pt x="1803201" y="439791"/>
                  <a:pt x="1808769" y="442837"/>
                  <a:pt x="1814338" y="445883"/>
                </a:cubicBezTo>
                <a:cubicBezTo>
                  <a:pt x="1816860" y="454498"/>
                  <a:pt x="1811613" y="456309"/>
                  <a:pt x="1804912" y="454558"/>
                </a:cubicBezTo>
                <a:cubicBezTo>
                  <a:pt x="1799504" y="453940"/>
                  <a:pt x="1795424" y="451283"/>
                  <a:pt x="1790372" y="452350"/>
                </a:cubicBezTo>
                <a:cubicBezTo>
                  <a:pt x="1779557" y="451114"/>
                  <a:pt x="1768743" y="449879"/>
                  <a:pt x="1757734" y="449389"/>
                </a:cubicBezTo>
                <a:cubicBezTo>
                  <a:pt x="1734776" y="448958"/>
                  <a:pt x="1728911" y="456177"/>
                  <a:pt x="1735022" y="478458"/>
                </a:cubicBezTo>
                <a:cubicBezTo>
                  <a:pt x="1737898" y="488757"/>
                  <a:pt x="1744145" y="498344"/>
                  <a:pt x="1747767" y="508837"/>
                </a:cubicBezTo>
                <a:cubicBezTo>
                  <a:pt x="1750678" y="515963"/>
                  <a:pt x="1755629" y="524415"/>
                  <a:pt x="1749765" y="531634"/>
                </a:cubicBezTo>
                <a:cubicBezTo>
                  <a:pt x="1746364" y="535519"/>
                  <a:pt x="1742428" y="536877"/>
                  <a:pt x="1738202" y="537066"/>
                </a:cubicBezTo>
                <a:lnTo>
                  <a:pt x="1737990" y="537040"/>
                </a:lnTo>
                <a:lnTo>
                  <a:pt x="1727348" y="547683"/>
                </a:lnTo>
                <a:cubicBezTo>
                  <a:pt x="1719488" y="569831"/>
                  <a:pt x="1723060" y="576261"/>
                  <a:pt x="1744494" y="582691"/>
                </a:cubicBezTo>
                <a:cubicBezTo>
                  <a:pt x="1755211" y="585549"/>
                  <a:pt x="1765213" y="592693"/>
                  <a:pt x="1775930" y="595551"/>
                </a:cubicBezTo>
                <a:cubicBezTo>
                  <a:pt x="1798078" y="605553"/>
                  <a:pt x="1816653" y="618413"/>
                  <a:pt x="1828084" y="640560"/>
                </a:cubicBezTo>
                <a:cubicBezTo>
                  <a:pt x="1834514" y="651992"/>
                  <a:pt x="1833800" y="666281"/>
                  <a:pt x="1830228" y="675569"/>
                </a:cubicBezTo>
                <a:cubicBezTo>
                  <a:pt x="1825941" y="686285"/>
                  <a:pt x="1826655" y="692716"/>
                  <a:pt x="1836657" y="704146"/>
                </a:cubicBezTo>
                <a:cubicBezTo>
                  <a:pt x="1813081" y="694859"/>
                  <a:pt x="1813081" y="703432"/>
                  <a:pt x="1819510" y="717006"/>
                </a:cubicBezTo>
                <a:cubicBezTo>
                  <a:pt x="1800221" y="717721"/>
                  <a:pt x="1783074" y="716292"/>
                  <a:pt x="1768071" y="730581"/>
                </a:cubicBezTo>
                <a:cubicBezTo>
                  <a:pt x="1758783" y="739869"/>
                  <a:pt x="1745209" y="744870"/>
                  <a:pt x="1733063" y="752014"/>
                </a:cubicBezTo>
                <a:cubicBezTo>
                  <a:pt x="1708771" y="765588"/>
                  <a:pt x="1699484" y="786308"/>
                  <a:pt x="1704485" y="814171"/>
                </a:cubicBezTo>
                <a:cubicBezTo>
                  <a:pt x="1705200" y="819887"/>
                  <a:pt x="1705914" y="826317"/>
                  <a:pt x="1706628" y="832747"/>
                </a:cubicBezTo>
                <a:cubicBezTo>
                  <a:pt x="1707343" y="840606"/>
                  <a:pt x="1711629" y="850608"/>
                  <a:pt x="1703056" y="855609"/>
                </a:cubicBezTo>
                <a:cubicBezTo>
                  <a:pt x="1695197" y="860610"/>
                  <a:pt x="1690197" y="850608"/>
                  <a:pt x="1684481" y="847036"/>
                </a:cubicBezTo>
                <a:cubicBezTo>
                  <a:pt x="1680909" y="844893"/>
                  <a:pt x="1677336" y="841320"/>
                  <a:pt x="1673765" y="843463"/>
                </a:cubicBezTo>
                <a:cubicBezTo>
                  <a:pt x="1668763" y="846321"/>
                  <a:pt x="1672335" y="851322"/>
                  <a:pt x="1673050" y="854180"/>
                </a:cubicBezTo>
                <a:cubicBezTo>
                  <a:pt x="1683052" y="884187"/>
                  <a:pt x="1663047" y="902048"/>
                  <a:pt x="1645900" y="919195"/>
                </a:cubicBezTo>
                <a:cubicBezTo>
                  <a:pt x="1638042" y="927768"/>
                  <a:pt x="1629468" y="943486"/>
                  <a:pt x="1611608" y="936342"/>
                </a:cubicBezTo>
                <a:cubicBezTo>
                  <a:pt x="1595175" y="952416"/>
                  <a:pt x="1574992" y="953666"/>
                  <a:pt x="1554452" y="953845"/>
                </a:cubicBezTo>
                <a:lnTo>
                  <a:pt x="1546673" y="954145"/>
                </a:lnTo>
                <a:lnTo>
                  <a:pt x="1543541" y="964219"/>
                </a:lnTo>
                <a:lnTo>
                  <a:pt x="1545758" y="971581"/>
                </a:lnTo>
                <a:lnTo>
                  <a:pt x="1553690" y="979530"/>
                </a:lnTo>
                <a:cubicBezTo>
                  <a:pt x="1554867" y="981637"/>
                  <a:pt x="1555029" y="983785"/>
                  <a:pt x="1553351" y="986035"/>
                </a:cubicBezTo>
                <a:lnTo>
                  <a:pt x="1551411" y="987248"/>
                </a:lnTo>
                <a:lnTo>
                  <a:pt x="1558275" y="1000687"/>
                </a:lnTo>
                <a:cubicBezTo>
                  <a:pt x="1560543" y="1006848"/>
                  <a:pt x="1561035" y="1013341"/>
                  <a:pt x="1556757" y="1020576"/>
                </a:cubicBezTo>
                <a:cubicBezTo>
                  <a:pt x="1546458" y="1023454"/>
                  <a:pt x="1536354" y="1025586"/>
                  <a:pt x="1526961" y="1031087"/>
                </a:cubicBezTo>
                <a:cubicBezTo>
                  <a:pt x="1521326" y="1034388"/>
                  <a:pt x="1509995" y="1029040"/>
                  <a:pt x="1510604" y="1041928"/>
                </a:cubicBezTo>
                <a:cubicBezTo>
                  <a:pt x="1512221" y="1047919"/>
                  <a:pt x="1517790" y="1050965"/>
                  <a:pt x="1520539" y="1055662"/>
                </a:cubicBezTo>
                <a:cubicBezTo>
                  <a:pt x="1521089" y="1056602"/>
                  <a:pt x="1522578" y="1056991"/>
                  <a:pt x="1524069" y="1057380"/>
                </a:cubicBezTo>
                <a:cubicBezTo>
                  <a:pt x="1530348" y="1063794"/>
                  <a:pt x="1543075" y="1060755"/>
                  <a:pt x="1545563" y="1072544"/>
                </a:cubicBezTo>
                <a:cubicBezTo>
                  <a:pt x="1540249" y="1080701"/>
                  <a:pt x="1532446" y="1077071"/>
                  <a:pt x="1525549" y="1076065"/>
                </a:cubicBezTo>
                <a:cubicBezTo>
                  <a:pt x="1518653" y="1075057"/>
                  <a:pt x="1511012" y="1073856"/>
                  <a:pt x="1503920" y="1073595"/>
                </a:cubicBezTo>
                <a:cubicBezTo>
                  <a:pt x="1476493" y="1071995"/>
                  <a:pt x="1471374" y="1079409"/>
                  <a:pt x="1481369" y="1105092"/>
                </a:cubicBezTo>
                <a:cubicBezTo>
                  <a:pt x="1484475" y="1111472"/>
                  <a:pt x="1488325" y="1118047"/>
                  <a:pt x="1492371" y="1123877"/>
                </a:cubicBezTo>
                <a:cubicBezTo>
                  <a:pt x="1494437" y="1140328"/>
                  <a:pt x="1485238" y="1145084"/>
                  <a:pt x="1470894" y="1142132"/>
                </a:cubicBezTo>
                <a:cubicBezTo>
                  <a:pt x="1463252" y="1140930"/>
                  <a:pt x="1455061" y="1138790"/>
                  <a:pt x="1447809" y="1136099"/>
                </a:cubicBezTo>
                <a:cubicBezTo>
                  <a:pt x="1441948" y="1134169"/>
                  <a:pt x="1437010" y="1133276"/>
                  <a:pt x="1432865" y="1134679"/>
                </a:cubicBezTo>
                <a:lnTo>
                  <a:pt x="1423800" y="1145670"/>
                </a:lnTo>
                <a:lnTo>
                  <a:pt x="1425154" y="1146298"/>
                </a:lnTo>
                <a:cubicBezTo>
                  <a:pt x="1428972" y="1154200"/>
                  <a:pt x="1422005" y="1160264"/>
                  <a:pt x="1416275" y="1164232"/>
                </a:cubicBezTo>
                <a:cubicBezTo>
                  <a:pt x="1376237" y="1190920"/>
                  <a:pt x="1373736" y="1234937"/>
                  <a:pt x="1361685" y="1275020"/>
                </a:cubicBezTo>
                <a:cubicBezTo>
                  <a:pt x="1358837" y="1284643"/>
                  <a:pt x="1366137" y="1289512"/>
                  <a:pt x="1371191" y="1295318"/>
                </a:cubicBezTo>
                <a:cubicBezTo>
                  <a:pt x="1377685" y="1303951"/>
                  <a:pt x="1391932" y="1310938"/>
                  <a:pt x="1387341" y="1322078"/>
                </a:cubicBezTo>
                <a:cubicBezTo>
                  <a:pt x="1381515" y="1335314"/>
                  <a:pt x="1367139" y="1322316"/>
                  <a:pt x="1357571" y="1326563"/>
                </a:cubicBezTo>
                <a:cubicBezTo>
                  <a:pt x="1334014" y="1335844"/>
                  <a:pt x="1331316" y="1343294"/>
                  <a:pt x="1341252" y="1365259"/>
                </a:cubicBezTo>
                <a:cubicBezTo>
                  <a:pt x="1346510" y="1375989"/>
                  <a:pt x="1347780" y="1389171"/>
                  <a:pt x="1353038" y="1399900"/>
                </a:cubicBezTo>
                <a:cubicBezTo>
                  <a:pt x="1360577" y="1424972"/>
                  <a:pt x="1363267" y="1449164"/>
                  <a:pt x="1353356" y="1474118"/>
                </a:cubicBezTo>
                <a:cubicBezTo>
                  <a:pt x="1348614" y="1487429"/>
                  <a:pt x="1336498" y="1496956"/>
                  <a:pt x="1326424" y="1500623"/>
                </a:cubicBezTo>
                <a:cubicBezTo>
                  <a:pt x="1314684" y="1504720"/>
                  <a:pt x="1309964" y="1509849"/>
                  <a:pt x="1307751" y="1526062"/>
                </a:cubicBezTo>
                <a:cubicBezTo>
                  <a:pt x="1298621" y="1500335"/>
                  <a:pt x="1291655" y="1506400"/>
                  <a:pt x="1285172" y="1521225"/>
                </a:cubicBezTo>
                <a:cubicBezTo>
                  <a:pt x="1270946" y="1506057"/>
                  <a:pt x="1259979" y="1491112"/>
                  <a:pt x="1237756" y="1489028"/>
                </a:cubicBezTo>
                <a:cubicBezTo>
                  <a:pt x="1223638" y="1488050"/>
                  <a:pt x="1209973" y="1480557"/>
                  <a:pt x="1195576" y="1475742"/>
                </a:cubicBezTo>
                <a:cubicBezTo>
                  <a:pt x="1167363" y="1465604"/>
                  <a:pt x="1143957" y="1472713"/>
                  <a:pt x="1124852" y="1496486"/>
                </a:cubicBezTo>
                <a:cubicBezTo>
                  <a:pt x="1120714" y="1501110"/>
                  <a:pt x="1115994" y="1506239"/>
                  <a:pt x="1111275" y="1511367"/>
                </a:cubicBezTo>
                <a:cubicBezTo>
                  <a:pt x="1105394" y="1517507"/>
                  <a:pt x="1100298" y="1528065"/>
                  <a:pt x="1090171" y="1524637"/>
                </a:cubicBezTo>
                <a:cubicBezTo>
                  <a:pt x="1080547" y="1521788"/>
                  <a:pt x="1085138" y="1510649"/>
                  <a:pt x="1083997" y="1503478"/>
                </a:cubicBezTo>
                <a:cubicBezTo>
                  <a:pt x="1083212" y="1499059"/>
                  <a:pt x="1083588" y="1493629"/>
                  <a:pt x="1079321" y="1492243"/>
                </a:cubicBezTo>
                <a:cubicBezTo>
                  <a:pt x="1073460" y="1490200"/>
                  <a:pt x="1071923" y="1496641"/>
                  <a:pt x="1070106" y="1499243"/>
                </a:cubicBezTo>
                <a:cubicBezTo>
                  <a:pt x="1052798" y="1528596"/>
                  <a:pt x="1024134" y="1524975"/>
                  <a:pt x="998072" y="1523169"/>
                </a:cubicBezTo>
                <a:cubicBezTo>
                  <a:pt x="985546" y="1522849"/>
                  <a:pt x="966710" y="1526999"/>
                  <a:pt x="959881" y="1507432"/>
                </a:cubicBezTo>
                <a:cubicBezTo>
                  <a:pt x="910510" y="1503468"/>
                  <a:pt x="898711" y="1445367"/>
                  <a:pt x="854284" y="1433017"/>
                </a:cubicBezTo>
                <a:cubicBezTo>
                  <a:pt x="846759" y="1431405"/>
                  <a:pt x="840619" y="1425524"/>
                  <a:pt x="837620" y="1437318"/>
                </a:cubicBezTo>
                <a:cubicBezTo>
                  <a:pt x="833815" y="1452877"/>
                  <a:pt x="827245" y="1445329"/>
                  <a:pt x="821686" y="1438943"/>
                </a:cubicBezTo>
                <a:lnTo>
                  <a:pt x="815083" y="1431358"/>
                </a:lnTo>
                <a:lnTo>
                  <a:pt x="795498" y="1437357"/>
                </a:lnTo>
                <a:lnTo>
                  <a:pt x="790547" y="1434220"/>
                </a:lnTo>
                <a:lnTo>
                  <a:pt x="779724" y="1454041"/>
                </a:lnTo>
                <a:cubicBezTo>
                  <a:pt x="764445" y="1454074"/>
                  <a:pt x="771864" y="1441494"/>
                  <a:pt x="769563" y="1435334"/>
                </a:cubicBezTo>
                <a:cubicBezTo>
                  <a:pt x="762971" y="1435969"/>
                  <a:pt x="759468" y="1447183"/>
                  <a:pt x="752241" y="1441227"/>
                </a:cubicBezTo>
                <a:lnTo>
                  <a:pt x="751780" y="1439334"/>
                </a:lnTo>
                <a:lnTo>
                  <a:pt x="744070" y="1455986"/>
                </a:lnTo>
                <a:cubicBezTo>
                  <a:pt x="740455" y="1468585"/>
                  <a:pt x="740686" y="1484169"/>
                  <a:pt x="724681" y="1489310"/>
                </a:cubicBezTo>
                <a:cubicBezTo>
                  <a:pt x="715068" y="1484623"/>
                  <a:pt x="706097" y="1479510"/>
                  <a:pt x="695421" y="1477387"/>
                </a:cubicBezTo>
                <a:cubicBezTo>
                  <a:pt x="689016" y="1476113"/>
                  <a:pt x="684093" y="1464591"/>
                  <a:pt x="675992" y="1474633"/>
                </a:cubicBezTo>
                <a:cubicBezTo>
                  <a:pt x="673223" y="1480186"/>
                  <a:pt x="675365" y="1486161"/>
                  <a:pt x="674303" y="1491499"/>
                </a:cubicBezTo>
                <a:cubicBezTo>
                  <a:pt x="674090" y="1492568"/>
                  <a:pt x="674945" y="1493847"/>
                  <a:pt x="675801" y="1495127"/>
                </a:cubicBezTo>
                <a:cubicBezTo>
                  <a:pt x="676238" y="1504093"/>
                  <a:pt x="687772" y="1510270"/>
                  <a:pt x="681806" y="1520737"/>
                </a:cubicBezTo>
                <a:cubicBezTo>
                  <a:pt x="672416" y="1523309"/>
                  <a:pt x="668992" y="1515414"/>
                  <a:pt x="664503" y="1510083"/>
                </a:cubicBezTo>
                <a:cubicBezTo>
                  <a:pt x="660014" y="1504750"/>
                  <a:pt x="655098" y="1498778"/>
                  <a:pt x="649969" y="1493875"/>
                </a:cubicBezTo>
                <a:cubicBezTo>
                  <a:pt x="630522" y="1474469"/>
                  <a:pt x="621771" y="1476613"/>
                  <a:pt x="612193" y="1502454"/>
                </a:cubicBezTo>
                <a:cubicBezTo>
                  <a:pt x="610279" y="1509287"/>
                  <a:pt x="608793" y="1516761"/>
                  <a:pt x="607947" y="1523807"/>
                </a:cubicBezTo>
                <a:cubicBezTo>
                  <a:pt x="598570" y="1537480"/>
                  <a:pt x="588533" y="1534929"/>
                  <a:pt x="579768" y="1523197"/>
                </a:cubicBezTo>
                <a:cubicBezTo>
                  <a:pt x="574851" y="1517225"/>
                  <a:pt x="570147" y="1510186"/>
                  <a:pt x="566510" y="1503358"/>
                </a:cubicBezTo>
                <a:cubicBezTo>
                  <a:pt x="560308" y="1492691"/>
                  <a:pt x="554112" y="1487574"/>
                  <a:pt x="540457" y="1494847"/>
                </a:cubicBezTo>
                <a:cubicBezTo>
                  <a:pt x="525523" y="1502976"/>
                  <a:pt x="512065" y="1495305"/>
                  <a:pt x="502445" y="1482295"/>
                </a:cubicBezTo>
                <a:cubicBezTo>
                  <a:pt x="479570" y="1452219"/>
                  <a:pt x="479570" y="1452219"/>
                  <a:pt x="449919" y="1472959"/>
                </a:cubicBezTo>
                <a:cubicBezTo>
                  <a:pt x="443519" y="1477235"/>
                  <a:pt x="438412" y="1491758"/>
                  <a:pt x="429429" y="1475543"/>
                </a:cubicBezTo>
                <a:cubicBezTo>
                  <a:pt x="430277" y="1471273"/>
                  <a:pt x="431126" y="1467002"/>
                  <a:pt x="432404" y="1463371"/>
                </a:cubicBezTo>
                <a:cubicBezTo>
                  <a:pt x="433241" y="1448000"/>
                  <a:pt x="424278" y="1451212"/>
                  <a:pt x="414888" y="1453784"/>
                </a:cubicBezTo>
                <a:cubicBezTo>
                  <a:pt x="399099" y="1460632"/>
                  <a:pt x="386078" y="1461928"/>
                  <a:pt x="375599" y="1444860"/>
                </a:cubicBezTo>
                <a:cubicBezTo>
                  <a:pt x="371535" y="1437394"/>
                  <a:pt x="362351" y="1433347"/>
                  <a:pt x="355727" y="1427592"/>
                </a:cubicBezTo>
                <a:cubicBezTo>
                  <a:pt x="345898" y="1418423"/>
                  <a:pt x="341830" y="1408180"/>
                  <a:pt x="345658" y="1394514"/>
                </a:cubicBezTo>
                <a:cubicBezTo>
                  <a:pt x="352033" y="1368036"/>
                  <a:pt x="344547" y="1355449"/>
                  <a:pt x="318494" y="1346938"/>
                </a:cubicBezTo>
                <a:cubicBezTo>
                  <a:pt x="312301" y="1344596"/>
                  <a:pt x="305895" y="1343323"/>
                  <a:pt x="299702" y="1340981"/>
                </a:cubicBezTo>
                <a:cubicBezTo>
                  <a:pt x="285179" y="1335874"/>
                  <a:pt x="279404" y="1325846"/>
                  <a:pt x="281950" y="1310260"/>
                </a:cubicBezTo>
                <a:cubicBezTo>
                  <a:pt x="284710" y="1296381"/>
                  <a:pt x="291098" y="1281004"/>
                  <a:pt x="271022" y="1273128"/>
                </a:cubicBezTo>
                <a:lnTo>
                  <a:pt x="264384" y="1271344"/>
                </a:lnTo>
                <a:lnTo>
                  <a:pt x="264571" y="1318216"/>
                </a:lnTo>
                <a:cubicBezTo>
                  <a:pt x="265982" y="1334646"/>
                  <a:pt x="267561" y="1351171"/>
                  <a:pt x="265775" y="1367802"/>
                </a:cubicBezTo>
                <a:cubicBezTo>
                  <a:pt x="265089" y="1375352"/>
                  <a:pt x="263846" y="1402861"/>
                  <a:pt x="291071" y="1395133"/>
                </a:cubicBezTo>
                <a:cubicBezTo>
                  <a:pt x="297355" y="1393350"/>
                  <a:pt x="294575" y="1401494"/>
                  <a:pt x="297560" y="1404041"/>
                </a:cubicBezTo>
                <a:cubicBezTo>
                  <a:pt x="287825" y="1413593"/>
                  <a:pt x="272726" y="1412221"/>
                  <a:pt x="261129" y="1417211"/>
                </a:cubicBezTo>
                <a:cubicBezTo>
                  <a:pt x="249533" y="1422199"/>
                  <a:pt x="241001" y="1428016"/>
                  <a:pt x="237018" y="1439896"/>
                </a:cubicBezTo>
                <a:cubicBezTo>
                  <a:pt x="238490" y="1453056"/>
                  <a:pt x="241010" y="1465919"/>
                  <a:pt x="240764" y="1479002"/>
                </a:cubicBezTo>
                <a:cubicBezTo>
                  <a:pt x="241048" y="1487973"/>
                  <a:pt x="240581" y="1498290"/>
                  <a:pt x="226606" y="1494901"/>
                </a:cubicBezTo>
                <a:cubicBezTo>
                  <a:pt x="214274" y="1493310"/>
                  <a:pt x="205691" y="1484996"/>
                  <a:pt x="194936" y="1478997"/>
                </a:cubicBezTo>
                <a:cubicBezTo>
                  <a:pt x="200780" y="1471681"/>
                  <a:pt x="203765" y="1474228"/>
                  <a:pt x="206080" y="1476400"/>
                </a:cubicBezTo>
                <a:cubicBezTo>
                  <a:pt x="189069" y="1456335"/>
                  <a:pt x="203912" y="1432886"/>
                  <a:pt x="201781" y="1411427"/>
                </a:cubicBezTo>
                <a:cubicBezTo>
                  <a:pt x="193532" y="1426215"/>
                  <a:pt x="184908" y="1441675"/>
                  <a:pt x="176658" y="1456464"/>
                </a:cubicBezTo>
                <a:cubicBezTo>
                  <a:pt x="172223" y="1470735"/>
                  <a:pt x="161958" y="1484398"/>
                  <a:pt x="166713" y="1501153"/>
                </a:cubicBezTo>
                <a:cubicBezTo>
                  <a:pt x="161619" y="1507125"/>
                  <a:pt x="156900" y="1512425"/>
                  <a:pt x="151807" y="1518396"/>
                </a:cubicBezTo>
                <a:cubicBezTo>
                  <a:pt x="149557" y="1522430"/>
                  <a:pt x="147682" y="1525790"/>
                  <a:pt x="145433" y="1529823"/>
                </a:cubicBezTo>
                <a:cubicBezTo>
                  <a:pt x="143763" y="1543875"/>
                  <a:pt x="133059" y="1552006"/>
                  <a:pt x="123027" y="1560512"/>
                </a:cubicBezTo>
                <a:cubicBezTo>
                  <a:pt x="114572" y="1564609"/>
                  <a:pt x="105742" y="1569378"/>
                  <a:pt x="97237" y="1559346"/>
                </a:cubicBezTo>
                <a:cubicBezTo>
                  <a:pt x="94305" y="1525100"/>
                  <a:pt x="95859" y="1490713"/>
                  <a:pt x="109591" y="1461357"/>
                </a:cubicBezTo>
                <a:cubicBezTo>
                  <a:pt x="108841" y="1462702"/>
                  <a:pt x="107793" y="1462998"/>
                  <a:pt x="105699" y="1463593"/>
                </a:cubicBezTo>
                <a:cubicBezTo>
                  <a:pt x="122522" y="1419215"/>
                  <a:pt x="129701" y="1374745"/>
                  <a:pt x="117669" y="1328374"/>
                </a:cubicBezTo>
                <a:cubicBezTo>
                  <a:pt x="112616" y="1310572"/>
                  <a:pt x="104047" y="1294335"/>
                  <a:pt x="98619" y="1277204"/>
                </a:cubicBezTo>
                <a:cubicBezTo>
                  <a:pt x="93319" y="1272486"/>
                  <a:pt x="89066" y="1267470"/>
                  <a:pt x="87658" y="1260514"/>
                </a:cubicBezTo>
                <a:cubicBezTo>
                  <a:pt x="67817" y="1234464"/>
                  <a:pt x="42584" y="1213337"/>
                  <a:pt x="12336" y="1196465"/>
                </a:cubicBezTo>
                <a:cubicBezTo>
                  <a:pt x="26932" y="1186099"/>
                  <a:pt x="39059" y="1176999"/>
                  <a:pt x="52232" y="1167602"/>
                </a:cubicBezTo>
                <a:cubicBezTo>
                  <a:pt x="53655" y="1166632"/>
                  <a:pt x="54405" y="1165288"/>
                  <a:pt x="56499" y="1164694"/>
                </a:cubicBezTo>
                <a:cubicBezTo>
                  <a:pt x="73280" y="1144089"/>
                  <a:pt x="91109" y="1123187"/>
                  <a:pt x="103263" y="1098238"/>
                </a:cubicBezTo>
                <a:cubicBezTo>
                  <a:pt x="104091" y="1095174"/>
                  <a:pt x="104841" y="1093829"/>
                  <a:pt x="106560" y="1093908"/>
                </a:cubicBezTo>
                <a:cubicBezTo>
                  <a:pt x="108138" y="1089500"/>
                  <a:pt x="110013" y="1086139"/>
                  <a:pt x="112934" y="1082480"/>
                </a:cubicBezTo>
                <a:cubicBezTo>
                  <a:pt x="123045" y="1072255"/>
                  <a:pt x="107932" y="1078808"/>
                  <a:pt x="108088" y="1075370"/>
                </a:cubicBezTo>
                <a:cubicBezTo>
                  <a:pt x="110145" y="1052721"/>
                  <a:pt x="107044" y="1029840"/>
                  <a:pt x="118668" y="1009001"/>
                </a:cubicBezTo>
                <a:cubicBezTo>
                  <a:pt x="117996" y="1008626"/>
                  <a:pt x="117026" y="1007205"/>
                  <a:pt x="116729" y="1006157"/>
                </a:cubicBezTo>
                <a:lnTo>
                  <a:pt x="110722" y="983175"/>
                </a:lnTo>
                <a:lnTo>
                  <a:pt x="104564" y="978731"/>
                </a:lnTo>
                <a:cubicBezTo>
                  <a:pt x="81525" y="968845"/>
                  <a:pt x="73059" y="972694"/>
                  <a:pt x="70921" y="997388"/>
                </a:cubicBezTo>
                <a:cubicBezTo>
                  <a:pt x="69773" y="1004558"/>
                  <a:pt x="70291" y="1012160"/>
                  <a:pt x="70229" y="1019256"/>
                </a:cubicBezTo>
                <a:cubicBezTo>
                  <a:pt x="70672" y="1025772"/>
                  <a:pt x="71115" y="1032288"/>
                  <a:pt x="70547" y="1039964"/>
                </a:cubicBezTo>
                <a:cubicBezTo>
                  <a:pt x="40957" y="1005975"/>
                  <a:pt x="40996" y="982515"/>
                  <a:pt x="69481" y="952207"/>
                </a:cubicBezTo>
                <a:cubicBezTo>
                  <a:pt x="83218" y="937635"/>
                  <a:pt x="82121" y="929527"/>
                  <a:pt x="67052" y="924552"/>
                </a:cubicBezTo>
                <a:cubicBezTo>
                  <a:pt x="58723" y="922391"/>
                  <a:pt x="41494" y="925746"/>
                  <a:pt x="44593" y="915171"/>
                </a:cubicBezTo>
                <a:cubicBezTo>
                  <a:pt x="46069" y="908797"/>
                  <a:pt x="49281" y="901896"/>
                  <a:pt x="54152" y="896313"/>
                </a:cubicBezTo>
                <a:lnTo>
                  <a:pt x="64228" y="890660"/>
                </a:lnTo>
                <a:lnTo>
                  <a:pt x="56396" y="877317"/>
                </a:lnTo>
                <a:cubicBezTo>
                  <a:pt x="56771" y="876645"/>
                  <a:pt x="56474" y="875598"/>
                  <a:pt x="56849" y="874925"/>
                </a:cubicBezTo>
                <a:cubicBezTo>
                  <a:pt x="56176" y="874550"/>
                  <a:pt x="54457" y="874473"/>
                  <a:pt x="53785" y="874098"/>
                </a:cubicBezTo>
                <a:cubicBezTo>
                  <a:pt x="37885" y="859941"/>
                  <a:pt x="17861" y="853178"/>
                  <a:pt x="1961" y="839021"/>
                </a:cubicBezTo>
                <a:cubicBezTo>
                  <a:pt x="379" y="835934"/>
                  <a:pt x="-145" y="833714"/>
                  <a:pt x="32" y="832161"/>
                </a:cubicBezTo>
                <a:close/>
              </a:path>
            </a:pathLst>
          </a:custGeom>
          <a:solidFill>
            <a:schemeClr val="accent3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xmlns="" id="{548D969A-8682-4B28-AC36-6DB15E8D8DB3}"/>
              </a:ext>
            </a:extLst>
          </p:cNvPr>
          <p:cNvSpPr/>
          <p:nvPr/>
        </p:nvSpPr>
        <p:spPr>
          <a:xfrm>
            <a:off x="5576341" y="320212"/>
            <a:ext cx="6615659" cy="1298726"/>
          </a:xfrm>
          <a:custGeom>
            <a:avLst/>
            <a:gdLst>
              <a:gd name="connsiteX0" fmla="*/ 0 w 6201066"/>
              <a:gd name="connsiteY0" fmla="*/ 0 h 583725"/>
              <a:gd name="connsiteX1" fmla="*/ 6201066 w 6201066"/>
              <a:gd name="connsiteY1" fmla="*/ 0 h 583725"/>
              <a:gd name="connsiteX2" fmla="*/ 6201066 w 6201066"/>
              <a:gd name="connsiteY2" fmla="*/ 583725 h 583725"/>
              <a:gd name="connsiteX3" fmla="*/ 0 w 62010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1066" h="583725">
                <a:moveTo>
                  <a:pt x="0" y="0"/>
                </a:moveTo>
                <a:lnTo>
                  <a:pt x="6201066" y="0"/>
                </a:lnTo>
                <a:lnTo>
                  <a:pt x="62010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xmlns="" id="{4CEEAC66-AB21-4FF0-AD1C-7A7DA88B4883}"/>
              </a:ext>
            </a:extLst>
          </p:cNvPr>
          <p:cNvSpPr/>
          <p:nvPr/>
        </p:nvSpPr>
        <p:spPr>
          <a:xfrm>
            <a:off x="5801193" y="3495778"/>
            <a:ext cx="6390807" cy="2395355"/>
          </a:xfrm>
          <a:custGeom>
            <a:avLst/>
            <a:gdLst>
              <a:gd name="connsiteX0" fmla="*/ 0 w 6178052"/>
              <a:gd name="connsiteY0" fmla="*/ 0 h 583725"/>
              <a:gd name="connsiteX1" fmla="*/ 6178052 w 6178052"/>
              <a:gd name="connsiteY1" fmla="*/ 0 h 583725"/>
              <a:gd name="connsiteX2" fmla="*/ 6178052 w 6178052"/>
              <a:gd name="connsiteY2" fmla="*/ 583725 h 583725"/>
              <a:gd name="connsiteX3" fmla="*/ 0 w 6178052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78052" h="583725">
                <a:moveTo>
                  <a:pt x="0" y="0"/>
                </a:moveTo>
                <a:lnTo>
                  <a:pt x="6178052" y="0"/>
                </a:lnTo>
                <a:lnTo>
                  <a:pt x="6178052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xmlns="" id="{9A9147DB-0E27-4EE9-8E01-312269548D87}"/>
              </a:ext>
            </a:extLst>
          </p:cNvPr>
          <p:cNvSpPr/>
          <p:nvPr/>
        </p:nvSpPr>
        <p:spPr>
          <a:xfrm>
            <a:off x="5065387" y="3514742"/>
            <a:ext cx="772288" cy="1410160"/>
          </a:xfrm>
          <a:custGeom>
            <a:avLst/>
            <a:gdLst/>
            <a:ahLst/>
            <a:cxnLst/>
            <a:rect l="l" t="t" r="r" b="b"/>
            <a:pathLst>
              <a:path w="326157" h="501291">
                <a:moveTo>
                  <a:pt x="158391" y="0"/>
                </a:moveTo>
                <a:cubicBezTo>
                  <a:pt x="204602" y="0"/>
                  <a:pt x="241660" y="14734"/>
                  <a:pt x="269565" y="44202"/>
                </a:cubicBezTo>
                <a:cubicBezTo>
                  <a:pt x="292559" y="68312"/>
                  <a:pt x="304056" y="95548"/>
                  <a:pt x="304056" y="125909"/>
                </a:cubicBezTo>
                <a:cubicBezTo>
                  <a:pt x="304056" y="168995"/>
                  <a:pt x="280504" y="203374"/>
                  <a:pt x="233400" y="229047"/>
                </a:cubicBezTo>
                <a:cubicBezTo>
                  <a:pt x="261528" y="235074"/>
                  <a:pt x="284020" y="248581"/>
                  <a:pt x="300875" y="269565"/>
                </a:cubicBezTo>
                <a:cubicBezTo>
                  <a:pt x="317730" y="290550"/>
                  <a:pt x="326157" y="315888"/>
                  <a:pt x="326157" y="345579"/>
                </a:cubicBezTo>
                <a:cubicBezTo>
                  <a:pt x="326157" y="388665"/>
                  <a:pt x="310418" y="425388"/>
                  <a:pt x="278941" y="455749"/>
                </a:cubicBezTo>
                <a:cubicBezTo>
                  <a:pt x="247464" y="486110"/>
                  <a:pt x="208285" y="501291"/>
                  <a:pt x="161404" y="501291"/>
                </a:cubicBezTo>
                <a:cubicBezTo>
                  <a:pt x="116979" y="501291"/>
                  <a:pt x="80144" y="488510"/>
                  <a:pt x="50899" y="462949"/>
                </a:cubicBezTo>
                <a:cubicBezTo>
                  <a:pt x="21655" y="437388"/>
                  <a:pt x="4688" y="403957"/>
                  <a:pt x="0" y="362657"/>
                </a:cubicBezTo>
                <a:lnTo>
                  <a:pt x="91083" y="351607"/>
                </a:lnTo>
                <a:cubicBezTo>
                  <a:pt x="93985" y="374824"/>
                  <a:pt x="101799" y="392572"/>
                  <a:pt x="114523" y="404850"/>
                </a:cubicBezTo>
                <a:cubicBezTo>
                  <a:pt x="127248" y="417128"/>
                  <a:pt x="142652" y="423268"/>
                  <a:pt x="160735" y="423268"/>
                </a:cubicBezTo>
                <a:cubicBezTo>
                  <a:pt x="180157" y="423268"/>
                  <a:pt x="196509" y="415901"/>
                  <a:pt x="209792" y="401167"/>
                </a:cubicBezTo>
                <a:cubicBezTo>
                  <a:pt x="223075" y="386433"/>
                  <a:pt x="229716" y="366564"/>
                  <a:pt x="229716" y="341561"/>
                </a:cubicBezTo>
                <a:cubicBezTo>
                  <a:pt x="229716" y="317897"/>
                  <a:pt x="223354" y="299145"/>
                  <a:pt x="210629" y="285304"/>
                </a:cubicBezTo>
                <a:cubicBezTo>
                  <a:pt x="197904" y="271463"/>
                  <a:pt x="182389" y="264542"/>
                  <a:pt x="164083" y="264542"/>
                </a:cubicBezTo>
                <a:cubicBezTo>
                  <a:pt x="152028" y="264542"/>
                  <a:pt x="137629" y="266886"/>
                  <a:pt x="120886" y="271575"/>
                </a:cubicBezTo>
                <a:lnTo>
                  <a:pt x="131267" y="194891"/>
                </a:lnTo>
                <a:cubicBezTo>
                  <a:pt x="156716" y="195561"/>
                  <a:pt x="176138" y="190035"/>
                  <a:pt x="189533" y="178315"/>
                </a:cubicBezTo>
                <a:cubicBezTo>
                  <a:pt x="202927" y="166595"/>
                  <a:pt x="209625" y="151024"/>
                  <a:pt x="209625" y="131602"/>
                </a:cubicBezTo>
                <a:cubicBezTo>
                  <a:pt x="209625" y="115082"/>
                  <a:pt x="204713" y="101910"/>
                  <a:pt x="194891" y="92088"/>
                </a:cubicBezTo>
                <a:cubicBezTo>
                  <a:pt x="185068" y="82265"/>
                  <a:pt x="172008" y="77354"/>
                  <a:pt x="155712" y="77354"/>
                </a:cubicBezTo>
                <a:cubicBezTo>
                  <a:pt x="139638" y="77354"/>
                  <a:pt x="125909" y="82935"/>
                  <a:pt x="114523" y="94097"/>
                </a:cubicBezTo>
                <a:cubicBezTo>
                  <a:pt x="103138" y="105259"/>
                  <a:pt x="96217" y="121556"/>
                  <a:pt x="93762" y="142987"/>
                </a:cubicBezTo>
                <a:lnTo>
                  <a:pt x="7032" y="128253"/>
                </a:lnTo>
                <a:cubicBezTo>
                  <a:pt x="13060" y="98562"/>
                  <a:pt x="22157" y="74842"/>
                  <a:pt x="34324" y="57095"/>
                </a:cubicBezTo>
                <a:cubicBezTo>
                  <a:pt x="46490" y="39347"/>
                  <a:pt x="63457" y="25394"/>
                  <a:pt x="85223" y="15237"/>
                </a:cubicBezTo>
                <a:cubicBezTo>
                  <a:pt x="106989" y="5079"/>
                  <a:pt x="131378" y="0"/>
                  <a:pt x="15839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xmlns="" id="{5A049F81-5BE2-485A-A864-EC83452513F0}"/>
              </a:ext>
            </a:extLst>
          </p:cNvPr>
          <p:cNvSpPr/>
          <p:nvPr/>
        </p:nvSpPr>
        <p:spPr>
          <a:xfrm>
            <a:off x="5464366" y="1800084"/>
            <a:ext cx="6727634" cy="1432192"/>
          </a:xfrm>
          <a:custGeom>
            <a:avLst/>
            <a:gdLst>
              <a:gd name="connsiteX0" fmla="*/ 199305 w 6415886"/>
              <a:gd name="connsiteY0" fmla="*/ 0 h 583725"/>
              <a:gd name="connsiteX1" fmla="*/ 6415886 w 6415886"/>
              <a:gd name="connsiteY1" fmla="*/ 0 h 583725"/>
              <a:gd name="connsiteX2" fmla="*/ 6415886 w 6415886"/>
              <a:gd name="connsiteY2" fmla="*/ 583725 h 583725"/>
              <a:gd name="connsiteX3" fmla="*/ 398608 w 6415886"/>
              <a:gd name="connsiteY3" fmla="*/ 583725 h 583725"/>
              <a:gd name="connsiteX4" fmla="*/ 199305 w 6415886"/>
              <a:gd name="connsiteY4" fmla="*/ 583725 h 583725"/>
              <a:gd name="connsiteX5" fmla="*/ 0 w 6415886"/>
              <a:gd name="connsiteY5" fmla="*/ 583725 h 583725"/>
              <a:gd name="connsiteX6" fmla="*/ 271832 w 6415886"/>
              <a:gd name="connsiteY6" fmla="*/ 283741 h 583725"/>
              <a:gd name="connsiteX7" fmla="*/ 199305 w 6415886"/>
              <a:gd name="connsiteY7" fmla="*/ 0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15886" h="583725">
                <a:moveTo>
                  <a:pt x="199305" y="0"/>
                </a:moveTo>
                <a:lnTo>
                  <a:pt x="6415886" y="0"/>
                </a:lnTo>
                <a:lnTo>
                  <a:pt x="6415886" y="583725"/>
                </a:lnTo>
                <a:lnTo>
                  <a:pt x="398608" y="583725"/>
                </a:lnTo>
                <a:lnTo>
                  <a:pt x="199305" y="583725"/>
                </a:lnTo>
                <a:lnTo>
                  <a:pt x="0" y="583725"/>
                </a:lnTo>
                <a:cubicBezTo>
                  <a:pt x="90611" y="483731"/>
                  <a:pt x="77612" y="352653"/>
                  <a:pt x="271832" y="283741"/>
                </a:cubicBezTo>
                <a:cubicBezTo>
                  <a:pt x="458331" y="103683"/>
                  <a:pt x="199305" y="86809"/>
                  <a:pt x="199305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xmlns="" id="{C447C401-F04D-42F9-9FD5-7D55E755FBE1}"/>
              </a:ext>
            </a:extLst>
          </p:cNvPr>
          <p:cNvSpPr/>
          <p:nvPr/>
        </p:nvSpPr>
        <p:spPr>
          <a:xfrm>
            <a:off x="5145032" y="1834039"/>
            <a:ext cx="717205" cy="1421174"/>
          </a:xfrm>
          <a:custGeom>
            <a:avLst/>
            <a:gdLst/>
            <a:ahLst/>
            <a:cxnLst/>
            <a:rect l="l" t="t" r="r" b="b"/>
            <a:pathLst>
              <a:path w="329840" h="492919">
                <a:moveTo>
                  <a:pt x="174129" y="0"/>
                </a:moveTo>
                <a:cubicBezTo>
                  <a:pt x="222572" y="0"/>
                  <a:pt x="260635" y="13060"/>
                  <a:pt x="288317" y="39179"/>
                </a:cubicBezTo>
                <a:cubicBezTo>
                  <a:pt x="315999" y="65299"/>
                  <a:pt x="329840" y="97780"/>
                  <a:pt x="329840" y="136625"/>
                </a:cubicBezTo>
                <a:cubicBezTo>
                  <a:pt x="329840" y="158726"/>
                  <a:pt x="325878" y="179766"/>
                  <a:pt x="317952" y="199746"/>
                </a:cubicBezTo>
                <a:cubicBezTo>
                  <a:pt x="310027" y="219727"/>
                  <a:pt x="297470" y="240655"/>
                  <a:pt x="280280" y="262533"/>
                </a:cubicBezTo>
                <a:cubicBezTo>
                  <a:pt x="268895" y="277044"/>
                  <a:pt x="248357" y="297917"/>
                  <a:pt x="218665" y="325153"/>
                </a:cubicBezTo>
                <a:cubicBezTo>
                  <a:pt x="188974" y="352388"/>
                  <a:pt x="170166" y="370471"/>
                  <a:pt x="162241" y="379401"/>
                </a:cubicBezTo>
                <a:cubicBezTo>
                  <a:pt x="154316" y="388330"/>
                  <a:pt x="147898" y="397037"/>
                  <a:pt x="142986" y="405520"/>
                </a:cubicBezTo>
                <a:lnTo>
                  <a:pt x="329840" y="405520"/>
                </a:lnTo>
                <a:lnTo>
                  <a:pt x="329840" y="492919"/>
                </a:lnTo>
                <a:lnTo>
                  <a:pt x="0" y="492919"/>
                </a:lnTo>
                <a:cubicBezTo>
                  <a:pt x="3572" y="459879"/>
                  <a:pt x="14287" y="428570"/>
                  <a:pt x="32147" y="398990"/>
                </a:cubicBezTo>
                <a:cubicBezTo>
                  <a:pt x="50006" y="369410"/>
                  <a:pt x="85278" y="330176"/>
                  <a:pt x="137963" y="281286"/>
                </a:cubicBezTo>
                <a:cubicBezTo>
                  <a:pt x="180379" y="241772"/>
                  <a:pt x="206387" y="214983"/>
                  <a:pt x="215987" y="200918"/>
                </a:cubicBezTo>
                <a:cubicBezTo>
                  <a:pt x="228935" y="181496"/>
                  <a:pt x="235409" y="162297"/>
                  <a:pt x="235409" y="143322"/>
                </a:cubicBezTo>
                <a:cubicBezTo>
                  <a:pt x="235409" y="122337"/>
                  <a:pt x="229772" y="106208"/>
                  <a:pt x="218498" y="94934"/>
                </a:cubicBezTo>
                <a:cubicBezTo>
                  <a:pt x="207224" y="83660"/>
                  <a:pt x="191653" y="78024"/>
                  <a:pt x="171785" y="78024"/>
                </a:cubicBezTo>
                <a:cubicBezTo>
                  <a:pt x="152139" y="78024"/>
                  <a:pt x="136512" y="83939"/>
                  <a:pt x="124904" y="95771"/>
                </a:cubicBezTo>
                <a:cubicBezTo>
                  <a:pt x="113295" y="107603"/>
                  <a:pt x="106598" y="127248"/>
                  <a:pt x="104812" y="154707"/>
                </a:cubicBezTo>
                <a:lnTo>
                  <a:pt x="11050" y="145331"/>
                </a:lnTo>
                <a:cubicBezTo>
                  <a:pt x="16631" y="93539"/>
                  <a:pt x="34156" y="56369"/>
                  <a:pt x="63624" y="33822"/>
                </a:cubicBezTo>
                <a:cubicBezTo>
                  <a:pt x="93092" y="11274"/>
                  <a:pt x="129927" y="0"/>
                  <a:pt x="174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500A91DE-DFAB-4C09-AD01-853556A9D3C3}"/>
              </a:ext>
            </a:extLst>
          </p:cNvPr>
          <p:cNvSpPr txBox="1"/>
          <p:nvPr/>
        </p:nvSpPr>
        <p:spPr bwMode="auto">
          <a:xfrm>
            <a:off x="5739788" y="284813"/>
            <a:ext cx="6452212" cy="1631216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endParaRPr lang="ru-RU" sz="2000" dirty="0" smtClean="0"/>
          </a:p>
          <a:p>
            <a:pPr lvl="0"/>
            <a:r>
              <a:rPr lang="ru-RU" sz="2000" dirty="0" smtClean="0"/>
              <a:t>Изучить особенности физического воспитания детей в</a:t>
            </a:r>
          </a:p>
          <a:p>
            <a:pPr lvl="0"/>
            <a:r>
              <a:rPr lang="ru-RU" sz="2000" dirty="0" smtClean="0"/>
              <a:t> семье. </a:t>
            </a:r>
          </a:p>
          <a:p>
            <a:pPr lvl="0" algn="ctr">
              <a:defRPr/>
            </a:pPr>
            <a:endParaRPr lang="ru-RU" sz="2000" b="1" dirty="0" smtClean="0">
              <a:latin typeface="Calibri" pitchFamily="34" charset="0"/>
              <a:cs typeface="Arial" pitchFamily="34" charset="0"/>
            </a:endParaRPr>
          </a:p>
          <a:p>
            <a:pPr algn="ctr">
              <a:defRPr/>
            </a:pPr>
            <a:endParaRPr lang="ko-KR" altLang="en-US" sz="2000" dirty="0">
              <a:latin typeface="Calibri" pitchFamily="34" charset="0"/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1FB886D1-3DA3-47EB-9E13-EDAE0FB352C4}"/>
              </a:ext>
            </a:extLst>
          </p:cNvPr>
          <p:cNvSpPr txBox="1"/>
          <p:nvPr/>
        </p:nvSpPr>
        <p:spPr bwMode="auto">
          <a:xfrm>
            <a:off x="5770672" y="3614622"/>
            <a:ext cx="6202495" cy="2862322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r>
              <a:rPr lang="ru-RU" sz="2000" dirty="0" smtClean="0"/>
              <a:t>Разработать рекомендации по дальнейшему совершенствованию системы физического воспитания детей в</a:t>
            </a:r>
          </a:p>
          <a:p>
            <a:r>
              <a:rPr lang="ru-RU" sz="2000" dirty="0" smtClean="0"/>
              <a:t> семье и пути внедрения ее в быт семьи. Приобщать </a:t>
            </a:r>
          </a:p>
          <a:p>
            <a:r>
              <a:rPr lang="ru-RU" sz="2000" dirty="0" smtClean="0"/>
              <a:t>детей и родителей к здоровому образу и воспитывать</a:t>
            </a:r>
          </a:p>
          <a:p>
            <a:r>
              <a:rPr lang="ru-RU" sz="2000" dirty="0" smtClean="0"/>
              <a:t> потребность в нём.</a:t>
            </a:r>
          </a:p>
          <a:p>
            <a:endParaRPr lang="ru-RU" sz="2000" dirty="0" smtClean="0"/>
          </a:p>
          <a:p>
            <a:pPr lvl="0"/>
            <a:endParaRPr lang="ru-RU" sz="2000" dirty="0" smtClean="0"/>
          </a:p>
          <a:p>
            <a:pPr lvl="0"/>
            <a:endParaRPr lang="ru-RU" sz="2000" dirty="0" smtClean="0"/>
          </a:p>
          <a:p>
            <a:pPr lvl="0"/>
            <a:endParaRPr lang="ru-RU" sz="2000" dirty="0"/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xmlns="" id="{F5EFB328-7EB7-403B-990C-3A3BC9DE769B}"/>
              </a:ext>
            </a:extLst>
          </p:cNvPr>
          <p:cNvSpPr txBox="1">
            <a:spLocks/>
          </p:cNvSpPr>
          <p:nvPr/>
        </p:nvSpPr>
        <p:spPr>
          <a:xfrm>
            <a:off x="638979" y="1035587"/>
            <a:ext cx="4094157" cy="141015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tIns="91440"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ru-RU" altLang="ko-KR" sz="4000" b="1" dirty="0" smtClean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Анкетирование</a:t>
            </a: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xmlns="" id="{3A9B8515-9F87-4FAF-A7A4-66F550E7824C}"/>
              </a:ext>
            </a:extLst>
          </p:cNvPr>
          <p:cNvSpPr/>
          <p:nvPr/>
        </p:nvSpPr>
        <p:spPr>
          <a:xfrm>
            <a:off x="4407514" y="3306174"/>
            <a:ext cx="293283" cy="317722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xmlns="" id="{0988B082-A386-4A17-BFDC-07FA0377A6F5}"/>
              </a:ext>
            </a:extLst>
          </p:cNvPr>
          <p:cNvSpPr/>
          <p:nvPr/>
        </p:nvSpPr>
        <p:spPr>
          <a:xfrm>
            <a:off x="3513003" y="4154572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xmlns="" id="{8770CCC9-DE59-4F9A-9376-159977C64F4A}"/>
              </a:ext>
            </a:extLst>
          </p:cNvPr>
          <p:cNvSpPr/>
          <p:nvPr/>
        </p:nvSpPr>
        <p:spPr>
          <a:xfrm>
            <a:off x="3274484" y="301900"/>
            <a:ext cx="272654" cy="262167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FFA747A8-C249-40F3-B104-F7EC0C85DCFE}"/>
              </a:ext>
            </a:extLst>
          </p:cNvPr>
          <p:cNvSpPr/>
          <p:nvPr/>
        </p:nvSpPr>
        <p:spPr>
          <a:xfrm>
            <a:off x="4304354" y="505706"/>
            <a:ext cx="272654" cy="262167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77A1D930-E16C-4F1D-A16A-123DD54E007D}"/>
              </a:ext>
            </a:extLst>
          </p:cNvPr>
          <p:cNvSpPr/>
          <p:nvPr/>
        </p:nvSpPr>
        <p:spPr>
          <a:xfrm>
            <a:off x="4476118" y="912125"/>
            <a:ext cx="226423" cy="245291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xmlns="" id="{39A27852-9CC4-4796-B890-1F7BB41429B1}"/>
              </a:ext>
            </a:extLst>
          </p:cNvPr>
          <p:cNvSpPr/>
          <p:nvPr/>
        </p:nvSpPr>
        <p:spPr>
          <a:xfrm>
            <a:off x="3938994" y="149202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xmlns="" id="{553F137E-5EA1-4546-816C-92DAD1EFC3C8}"/>
              </a:ext>
            </a:extLst>
          </p:cNvPr>
          <p:cNvSpPr/>
          <p:nvPr/>
        </p:nvSpPr>
        <p:spPr>
          <a:xfrm>
            <a:off x="4958655" y="3404452"/>
            <a:ext cx="317722" cy="305502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3C17A8CC-B7A6-495C-AD44-7A59D77551DB}"/>
              </a:ext>
            </a:extLst>
          </p:cNvPr>
          <p:cNvSpPr/>
          <p:nvPr/>
        </p:nvSpPr>
        <p:spPr>
          <a:xfrm>
            <a:off x="4944798" y="2446521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xmlns="" id="{158A1C0F-7DB6-4E37-8CFF-7C558D5CF20B}"/>
              </a:ext>
            </a:extLst>
          </p:cNvPr>
          <p:cNvSpPr/>
          <p:nvPr/>
        </p:nvSpPr>
        <p:spPr>
          <a:xfrm>
            <a:off x="3200399" y="3904948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xmlns="" id="{070DDF78-1E5E-45B5-9633-23919A5AC28E}"/>
              </a:ext>
            </a:extLst>
          </p:cNvPr>
          <p:cNvSpPr/>
          <p:nvPr/>
        </p:nvSpPr>
        <p:spPr>
          <a:xfrm rot="18674865" flipH="1">
            <a:off x="1949389" y="-40217"/>
            <a:ext cx="571570" cy="576142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xmlns="" id="{27991BBC-9040-4F6E-A91B-2026C93F1C3D}"/>
              </a:ext>
            </a:extLst>
          </p:cNvPr>
          <p:cNvSpPr/>
          <p:nvPr/>
        </p:nvSpPr>
        <p:spPr>
          <a:xfrm>
            <a:off x="3336084" y="4396388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xmlns="" id="{805FE08F-CF80-4F55-9582-79F538CC7FDB}"/>
              </a:ext>
            </a:extLst>
          </p:cNvPr>
          <p:cNvSpPr/>
          <p:nvPr/>
        </p:nvSpPr>
        <p:spPr>
          <a:xfrm>
            <a:off x="3059413" y="132271"/>
            <a:ext cx="134421" cy="128311"/>
          </a:xfrm>
          <a:custGeom>
            <a:avLst/>
            <a:gdLst>
              <a:gd name="connsiteX0" fmla="*/ 0 w 169333"/>
              <a:gd name="connsiteY0" fmla="*/ 60932 h 161636"/>
              <a:gd name="connsiteX1" fmla="*/ 27709 w 169333"/>
              <a:gd name="connsiteY1" fmla="*/ 21678 h 161636"/>
              <a:gd name="connsiteX2" fmla="*/ 123921 w 169333"/>
              <a:gd name="connsiteY2" fmla="*/ 11672 h 161636"/>
              <a:gd name="connsiteX3" fmla="*/ 170873 w 169333"/>
              <a:gd name="connsiteY3" fmla="*/ 60163 h 161636"/>
              <a:gd name="connsiteX4" fmla="*/ 170873 w 169333"/>
              <a:gd name="connsiteY4" fmla="*/ 108654 h 161636"/>
              <a:gd name="connsiteX5" fmla="*/ 167024 w 169333"/>
              <a:gd name="connsiteY5" fmla="*/ 127126 h 161636"/>
              <a:gd name="connsiteX6" fmla="*/ 149321 w 169333"/>
              <a:gd name="connsiteY6" fmla="*/ 138672 h 161636"/>
              <a:gd name="connsiteX7" fmla="*/ 159327 w 169333"/>
              <a:gd name="connsiteY7" fmla="*/ 161763 h 161636"/>
              <a:gd name="connsiteX8" fmla="*/ 94673 w 169333"/>
              <a:gd name="connsiteY8" fmla="*/ 162532 h 161636"/>
              <a:gd name="connsiteX9" fmla="*/ 50030 w 169333"/>
              <a:gd name="connsiteY9" fmla="*/ 156375 h 161636"/>
              <a:gd name="connsiteX10" fmla="*/ 40794 w 169333"/>
              <a:gd name="connsiteY10" fmla="*/ 140211 h 161636"/>
              <a:gd name="connsiteX11" fmla="*/ 14624 w 169333"/>
              <a:gd name="connsiteY11" fmla="*/ 117120 h 161636"/>
              <a:gd name="connsiteX12" fmla="*/ 6927 w 169333"/>
              <a:gd name="connsiteY12" fmla="*/ 82484 h 161636"/>
              <a:gd name="connsiteX13" fmla="*/ 0 w 169333"/>
              <a:gd name="connsiteY13" fmla="*/ 60932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333" h="161636">
                <a:moveTo>
                  <a:pt x="0" y="60932"/>
                </a:moveTo>
                <a:cubicBezTo>
                  <a:pt x="15394" y="52466"/>
                  <a:pt x="13855" y="33223"/>
                  <a:pt x="27709" y="21678"/>
                </a:cubicBezTo>
                <a:cubicBezTo>
                  <a:pt x="55418" y="-2183"/>
                  <a:pt x="90055" y="-7571"/>
                  <a:pt x="123921" y="11672"/>
                </a:cubicBezTo>
                <a:cubicBezTo>
                  <a:pt x="145473" y="23987"/>
                  <a:pt x="162406" y="40151"/>
                  <a:pt x="170873" y="60163"/>
                </a:cubicBezTo>
                <a:cubicBezTo>
                  <a:pt x="176261" y="72478"/>
                  <a:pt x="179340" y="93260"/>
                  <a:pt x="170873" y="108654"/>
                </a:cubicBezTo>
                <a:cubicBezTo>
                  <a:pt x="167794" y="114811"/>
                  <a:pt x="165485" y="120199"/>
                  <a:pt x="167024" y="127126"/>
                </a:cubicBezTo>
                <a:cubicBezTo>
                  <a:pt x="167794" y="140981"/>
                  <a:pt x="151630" y="128666"/>
                  <a:pt x="149321" y="138672"/>
                </a:cubicBezTo>
                <a:cubicBezTo>
                  <a:pt x="152400" y="145599"/>
                  <a:pt x="154709" y="151757"/>
                  <a:pt x="159327" y="161763"/>
                </a:cubicBezTo>
                <a:cubicBezTo>
                  <a:pt x="136236" y="150217"/>
                  <a:pt x="116224" y="163302"/>
                  <a:pt x="94673" y="162532"/>
                </a:cubicBezTo>
                <a:cubicBezTo>
                  <a:pt x="79279" y="162532"/>
                  <a:pt x="66964" y="146369"/>
                  <a:pt x="50030" y="156375"/>
                </a:cubicBezTo>
                <a:cubicBezTo>
                  <a:pt x="46182" y="158684"/>
                  <a:pt x="50030" y="144060"/>
                  <a:pt x="40794" y="140211"/>
                </a:cubicBezTo>
                <a:cubicBezTo>
                  <a:pt x="30788" y="135593"/>
                  <a:pt x="25400" y="124048"/>
                  <a:pt x="14624" y="117120"/>
                </a:cubicBezTo>
                <a:cubicBezTo>
                  <a:pt x="3079" y="109423"/>
                  <a:pt x="8467" y="94799"/>
                  <a:pt x="6927" y="82484"/>
                </a:cubicBezTo>
                <a:cubicBezTo>
                  <a:pt x="3848" y="77096"/>
                  <a:pt x="5388" y="67860"/>
                  <a:pt x="0" y="60932"/>
                </a:cubicBezTo>
                <a:close/>
              </a:path>
            </a:pathLst>
          </a:custGeom>
          <a:solidFill>
            <a:srgbClr val="85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xmlns="" id="{0EA57B99-8B02-470B-9C0D-9EFF4205F8D8}"/>
              </a:ext>
            </a:extLst>
          </p:cNvPr>
          <p:cNvSpPr/>
          <p:nvPr/>
        </p:nvSpPr>
        <p:spPr>
          <a:xfrm>
            <a:off x="761627" y="4181419"/>
            <a:ext cx="293283" cy="317722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xmlns="" id="{586D5003-FA75-4C1B-A0EB-A9699E06E3D2}"/>
              </a:ext>
            </a:extLst>
          </p:cNvPr>
          <p:cNvSpPr/>
          <p:nvPr/>
        </p:nvSpPr>
        <p:spPr>
          <a:xfrm>
            <a:off x="601123" y="3421873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xmlns="" id="{462B11A5-B2FF-4F77-A44E-7EFC8471E8B3}"/>
              </a:ext>
            </a:extLst>
          </p:cNvPr>
          <p:cNvSpPr/>
          <p:nvPr/>
        </p:nvSpPr>
        <p:spPr>
          <a:xfrm>
            <a:off x="45658" y="4241815"/>
            <a:ext cx="317722" cy="305502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xmlns="" id="{772A5690-2923-4AC4-A84B-467019946761}"/>
              </a:ext>
            </a:extLst>
          </p:cNvPr>
          <p:cNvSpPr/>
          <p:nvPr/>
        </p:nvSpPr>
        <p:spPr>
          <a:xfrm>
            <a:off x="1298911" y="3321766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xmlns="" id="{7B4370AD-57F6-46F9-9A63-D3F811F9BBE5}"/>
              </a:ext>
            </a:extLst>
          </p:cNvPr>
          <p:cNvSpPr/>
          <p:nvPr/>
        </p:nvSpPr>
        <p:spPr>
          <a:xfrm>
            <a:off x="12559" y="3125941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xmlns="" id="{756B2D83-05E1-4E9B-B758-EE29EE512E53}"/>
              </a:ext>
            </a:extLst>
          </p:cNvPr>
          <p:cNvSpPr/>
          <p:nvPr/>
        </p:nvSpPr>
        <p:spPr>
          <a:xfrm>
            <a:off x="148244" y="3617381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xmlns="" id="{77FAC772-7A93-4528-843E-918261FF1B59}"/>
              </a:ext>
            </a:extLst>
          </p:cNvPr>
          <p:cNvSpPr/>
          <p:nvPr/>
        </p:nvSpPr>
        <p:spPr>
          <a:xfrm>
            <a:off x="2130593" y="3646205"/>
            <a:ext cx="134421" cy="128311"/>
          </a:xfrm>
          <a:custGeom>
            <a:avLst/>
            <a:gdLst>
              <a:gd name="connsiteX0" fmla="*/ 125952 w 169333"/>
              <a:gd name="connsiteY0" fmla="*/ 1880 h 161636"/>
              <a:gd name="connsiteX1" fmla="*/ 151352 w 169333"/>
              <a:gd name="connsiteY1" fmla="*/ 20353 h 161636"/>
              <a:gd name="connsiteX2" fmla="*/ 152121 w 169333"/>
              <a:gd name="connsiteY2" fmla="*/ 23431 h 161636"/>
              <a:gd name="connsiteX3" fmla="*/ 160589 w 169333"/>
              <a:gd name="connsiteY3" fmla="*/ 36516 h 161636"/>
              <a:gd name="connsiteX4" fmla="*/ 169055 w 169333"/>
              <a:gd name="connsiteY4" fmla="*/ 92704 h 161636"/>
              <a:gd name="connsiteX5" fmla="*/ 160589 w 169333"/>
              <a:gd name="connsiteY5" fmla="*/ 124262 h 161636"/>
              <a:gd name="connsiteX6" fmla="*/ 114407 w 169333"/>
              <a:gd name="connsiteY6" fmla="*/ 160437 h 161636"/>
              <a:gd name="connsiteX7" fmla="*/ 72843 w 169333"/>
              <a:gd name="connsiteY7" fmla="*/ 165056 h 161636"/>
              <a:gd name="connsiteX8" fmla="*/ 28970 w 169333"/>
              <a:gd name="connsiteY8" fmla="*/ 155050 h 161636"/>
              <a:gd name="connsiteX9" fmla="*/ 8958 w 169333"/>
              <a:gd name="connsiteY9" fmla="*/ 155819 h 161636"/>
              <a:gd name="connsiteX10" fmla="*/ 2031 w 169333"/>
              <a:gd name="connsiteY10" fmla="*/ 128880 h 161636"/>
              <a:gd name="connsiteX11" fmla="*/ 2031 w 169333"/>
              <a:gd name="connsiteY11" fmla="*/ 119643 h 161636"/>
              <a:gd name="connsiteX12" fmla="*/ 2800 w 169333"/>
              <a:gd name="connsiteY12" fmla="*/ 63455 h 161636"/>
              <a:gd name="connsiteX13" fmla="*/ 2031 w 169333"/>
              <a:gd name="connsiteY13" fmla="*/ 49601 h 161636"/>
              <a:gd name="connsiteX14" fmla="*/ 10497 w 169333"/>
              <a:gd name="connsiteY14" fmla="*/ 48831 h 161636"/>
              <a:gd name="connsiteX15" fmla="*/ 63606 w 169333"/>
              <a:gd name="connsiteY15" fmla="*/ 5728 h 161636"/>
              <a:gd name="connsiteX16" fmla="*/ 125952 w 169333"/>
              <a:gd name="connsiteY16" fmla="*/ 1880 h 161636"/>
              <a:gd name="connsiteX17" fmla="*/ 125952 w 169333"/>
              <a:gd name="connsiteY17" fmla="*/ 1880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9333" h="161636">
                <a:moveTo>
                  <a:pt x="125952" y="1880"/>
                </a:moveTo>
                <a:cubicBezTo>
                  <a:pt x="124412" y="21892"/>
                  <a:pt x="139806" y="18813"/>
                  <a:pt x="151352" y="20353"/>
                </a:cubicBezTo>
                <a:cubicBezTo>
                  <a:pt x="151352" y="21892"/>
                  <a:pt x="151352" y="22662"/>
                  <a:pt x="152121" y="23431"/>
                </a:cubicBezTo>
                <a:cubicBezTo>
                  <a:pt x="155200" y="28050"/>
                  <a:pt x="154431" y="34207"/>
                  <a:pt x="160589" y="36516"/>
                </a:cubicBezTo>
                <a:cubicBezTo>
                  <a:pt x="165976" y="54989"/>
                  <a:pt x="176752" y="72692"/>
                  <a:pt x="169055" y="92704"/>
                </a:cubicBezTo>
                <a:cubicBezTo>
                  <a:pt x="163667" y="102710"/>
                  <a:pt x="168286" y="115025"/>
                  <a:pt x="160589" y="124262"/>
                </a:cubicBezTo>
                <a:cubicBezTo>
                  <a:pt x="145195" y="136577"/>
                  <a:pt x="128261" y="145813"/>
                  <a:pt x="114407" y="160437"/>
                </a:cubicBezTo>
                <a:cubicBezTo>
                  <a:pt x="109788" y="165825"/>
                  <a:pt x="87467" y="166595"/>
                  <a:pt x="72843" y="165056"/>
                </a:cubicBezTo>
                <a:cubicBezTo>
                  <a:pt x="57449" y="163516"/>
                  <a:pt x="42825" y="160437"/>
                  <a:pt x="28970" y="155050"/>
                </a:cubicBezTo>
                <a:cubicBezTo>
                  <a:pt x="22043" y="151971"/>
                  <a:pt x="15116" y="152740"/>
                  <a:pt x="8958" y="155819"/>
                </a:cubicBezTo>
                <a:cubicBezTo>
                  <a:pt x="6649" y="145813"/>
                  <a:pt x="29740" y="130419"/>
                  <a:pt x="2031" y="128880"/>
                </a:cubicBezTo>
                <a:cubicBezTo>
                  <a:pt x="-1048" y="125801"/>
                  <a:pt x="-278" y="122722"/>
                  <a:pt x="2031" y="119643"/>
                </a:cubicBezTo>
                <a:cubicBezTo>
                  <a:pt x="2800" y="101171"/>
                  <a:pt x="-1048" y="81928"/>
                  <a:pt x="2800" y="63455"/>
                </a:cubicBezTo>
                <a:cubicBezTo>
                  <a:pt x="16655" y="58067"/>
                  <a:pt x="-1048" y="54219"/>
                  <a:pt x="2031" y="49601"/>
                </a:cubicBezTo>
                <a:cubicBezTo>
                  <a:pt x="4340" y="46522"/>
                  <a:pt x="7419" y="46522"/>
                  <a:pt x="10497" y="48831"/>
                </a:cubicBezTo>
                <a:cubicBezTo>
                  <a:pt x="21273" y="26510"/>
                  <a:pt x="45134" y="18813"/>
                  <a:pt x="63606" y="5728"/>
                </a:cubicBezTo>
                <a:cubicBezTo>
                  <a:pt x="85158" y="-1969"/>
                  <a:pt x="105170" y="-429"/>
                  <a:pt x="125952" y="1880"/>
                </a:cubicBezTo>
                <a:lnTo>
                  <a:pt x="125952" y="1880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xmlns="" id="{94827D89-342D-41D7-AADA-E3A19C7F0FCA}"/>
              </a:ext>
            </a:extLst>
          </p:cNvPr>
          <p:cNvSpPr/>
          <p:nvPr/>
        </p:nvSpPr>
        <p:spPr>
          <a:xfrm>
            <a:off x="1314724" y="384409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xmlns="" id="{3B7DB198-0101-493B-9147-3C665DD5234B}"/>
              </a:ext>
            </a:extLst>
          </p:cNvPr>
          <p:cNvSpPr/>
          <p:nvPr/>
        </p:nvSpPr>
        <p:spPr>
          <a:xfrm>
            <a:off x="1002120" y="134785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xmlns="" id="{E08E7541-EF7F-4A5A-986A-D4A684B7E75F}"/>
              </a:ext>
            </a:extLst>
          </p:cNvPr>
          <p:cNvSpPr/>
          <p:nvPr/>
        </p:nvSpPr>
        <p:spPr>
          <a:xfrm>
            <a:off x="1137805" y="626225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xmlns="" id="{CD7A0000-5413-4727-8172-4B942A900027}"/>
              </a:ext>
            </a:extLst>
          </p:cNvPr>
          <p:cNvSpPr/>
          <p:nvPr/>
        </p:nvSpPr>
        <p:spPr>
          <a:xfrm>
            <a:off x="238363" y="233689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xmlns="" id="{69FD1EC3-9086-4927-8FE1-48B80CC30AA1}"/>
              </a:ext>
            </a:extLst>
          </p:cNvPr>
          <p:cNvSpPr/>
          <p:nvPr/>
        </p:nvSpPr>
        <p:spPr>
          <a:xfrm>
            <a:off x="489204" y="-15935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xmlns="" id="{D098FA81-7F68-4809-9C2D-FF22B22160A1}"/>
              </a:ext>
            </a:extLst>
          </p:cNvPr>
          <p:cNvSpPr/>
          <p:nvPr/>
        </p:nvSpPr>
        <p:spPr>
          <a:xfrm>
            <a:off x="12836" y="489454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CAA30986-2355-4E80-82EF-613EDD893B70}"/>
              </a:ext>
            </a:extLst>
          </p:cNvPr>
          <p:cNvSpPr/>
          <p:nvPr/>
        </p:nvSpPr>
        <p:spPr>
          <a:xfrm>
            <a:off x="5072996" y="299804"/>
            <a:ext cx="533331" cy="1424066"/>
          </a:xfrm>
          <a:custGeom>
            <a:avLst/>
            <a:gdLst/>
            <a:ahLst/>
            <a:cxnLst/>
            <a:rect l="l" t="t" r="r" b="b"/>
            <a:pathLst>
              <a:path w="215653" h="492919">
                <a:moveTo>
                  <a:pt x="139304" y="0"/>
                </a:moveTo>
                <a:lnTo>
                  <a:pt x="215653" y="0"/>
                </a:lnTo>
                <a:lnTo>
                  <a:pt x="215653" y="492919"/>
                </a:lnTo>
                <a:lnTo>
                  <a:pt x="121556" y="492919"/>
                </a:lnTo>
                <a:lnTo>
                  <a:pt x="121556" y="138299"/>
                </a:lnTo>
                <a:cubicBezTo>
                  <a:pt x="87177" y="170446"/>
                  <a:pt x="46658" y="194221"/>
                  <a:pt x="0" y="209625"/>
                </a:cubicBezTo>
                <a:lnTo>
                  <a:pt x="0" y="124235"/>
                </a:lnTo>
                <a:cubicBezTo>
                  <a:pt x="24557" y="116198"/>
                  <a:pt x="51235" y="100962"/>
                  <a:pt x="80033" y="78526"/>
                </a:cubicBezTo>
                <a:cubicBezTo>
                  <a:pt x="108831" y="56090"/>
                  <a:pt x="128588" y="29915"/>
                  <a:pt x="1393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0" y="0"/>
            <a:ext cx="30008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333333"/>
                </a:solidFill>
                <a:effectLst/>
                <a:latin typeface="Calibri" pitchFamily="34" charset="0"/>
                <a:ea typeface="Times New Roman" pitchFamily="18" charset="0"/>
                <a:cs typeface="Times New Roman" pitchFamily="18" charset="0"/>
              </a:rPr>
              <a:t>.</a:t>
            </a: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1FB886D1-3DA3-47EB-9E13-EDAE0FB352C4}"/>
              </a:ext>
            </a:extLst>
          </p:cNvPr>
          <p:cNvSpPr txBox="1"/>
          <p:nvPr/>
        </p:nvSpPr>
        <p:spPr bwMode="auto">
          <a:xfrm>
            <a:off x="5788160" y="1893251"/>
            <a:ext cx="6403840" cy="132343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r>
              <a:rPr lang="ru-RU" sz="2000" dirty="0" smtClean="0"/>
              <a:t>Разработать систему рекомендаций занятий физических упражнений с детьми ( при выявлении проблем в </a:t>
            </a:r>
          </a:p>
          <a:p>
            <a:pPr lvl="0"/>
            <a:r>
              <a:rPr lang="ru-RU" sz="2000" dirty="0" smtClean="0"/>
              <a:t>физическом развитии ребенка: плоскостопие, </a:t>
            </a:r>
            <a:r>
              <a:rPr lang="ru-RU" sz="2000" dirty="0" err="1" smtClean="0"/>
              <a:t>скалиоз</a:t>
            </a:r>
            <a:r>
              <a:rPr lang="ru-RU" sz="2000" dirty="0" smtClean="0"/>
              <a:t> и др.)</a:t>
            </a: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вал 7"/>
          <p:cNvSpPr/>
          <p:nvPr/>
        </p:nvSpPr>
        <p:spPr>
          <a:xfrm>
            <a:off x="4137285" y="1469035"/>
            <a:ext cx="4227226" cy="1687890"/>
          </a:xfrm>
          <a:prstGeom prst="ellipse">
            <a:avLst/>
          </a:prstGeom>
          <a:ln w="571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b="1" dirty="0" smtClean="0">
                <a:solidFill>
                  <a:schemeClr val="accent4">
                    <a:lumMod val="50000"/>
                  </a:schemeClr>
                </a:solidFill>
              </a:rPr>
              <a:t>Занятия -консультации</a:t>
            </a:r>
            <a:endParaRPr lang="ru-RU" sz="3600" b="1" dirty="0" smtClean="0">
              <a:solidFill>
                <a:schemeClr val="accent4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23">
            <a:extLst>
              <a:ext uri="{FF2B5EF4-FFF2-40B4-BE49-F238E27FC236}">
                <a16:creationId xmlns:a16="http://schemas.microsoft.com/office/drawing/2014/main" xmlns="" id="{4E923B08-B761-44A0-A28F-BCC14452D318}"/>
              </a:ext>
            </a:extLst>
          </p:cNvPr>
          <p:cNvGrpSpPr/>
          <p:nvPr/>
        </p:nvGrpSpPr>
        <p:grpSpPr>
          <a:xfrm>
            <a:off x="0" y="1233889"/>
            <a:ext cx="4880472" cy="488017"/>
            <a:chOff x="4970894" y="3150825"/>
            <a:chExt cx="6712569" cy="48801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D2B85D0B-BED5-469E-AAAA-76AB43B928F6}"/>
                </a:ext>
              </a:extLst>
            </p:cNvPr>
            <p:cNvSpPr txBox="1"/>
            <p:nvPr/>
          </p:nvSpPr>
          <p:spPr>
            <a:xfrm>
              <a:off x="5273944" y="3269510"/>
              <a:ext cx="5293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Arial" pitchFamily="34" charset="0"/>
              </a:endParaRPr>
            </a:p>
          </p:txBody>
        </p:sp>
        <p:cxnSp>
          <p:nvCxnSpPr>
            <p:cNvPr id="15" name="Straight Connector 105">
              <a:extLst>
                <a:ext uri="{FF2B5EF4-FFF2-40B4-BE49-F238E27FC236}">
                  <a16:creationId xmlns:a16="http://schemas.microsoft.com/office/drawing/2014/main" xmlns="" id="{517F8567-04E1-449D-ABDB-79BE30A42C3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970894" y="3150825"/>
              <a:ext cx="6712569" cy="22034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123">
            <a:extLst>
              <a:ext uri="{FF2B5EF4-FFF2-40B4-BE49-F238E27FC236}">
                <a16:creationId xmlns:a16="http://schemas.microsoft.com/office/drawing/2014/main" xmlns="" id="{4E923B08-B761-44A0-A28F-BCC14452D318}"/>
              </a:ext>
            </a:extLst>
          </p:cNvPr>
          <p:cNvGrpSpPr/>
          <p:nvPr/>
        </p:nvGrpSpPr>
        <p:grpSpPr>
          <a:xfrm>
            <a:off x="7905147" y="4140874"/>
            <a:ext cx="3607480" cy="379317"/>
            <a:chOff x="5479252" y="3160373"/>
            <a:chExt cx="5219297" cy="37931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D2B85D0B-BED5-469E-AAAA-76AB43B928F6}"/>
                </a:ext>
              </a:extLst>
            </p:cNvPr>
            <p:cNvSpPr txBox="1"/>
            <p:nvPr/>
          </p:nvSpPr>
          <p:spPr>
            <a:xfrm>
              <a:off x="5479252" y="3170358"/>
              <a:ext cx="50878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9" name="Straight Connector 105">
              <a:extLst>
                <a:ext uri="{FF2B5EF4-FFF2-40B4-BE49-F238E27FC236}">
                  <a16:creationId xmlns:a16="http://schemas.microsoft.com/office/drawing/2014/main" xmlns="" id="{517F8567-04E1-449D-ABDB-79BE30A42C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79252" y="3160373"/>
              <a:ext cx="5219297" cy="9985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121">
            <a:extLst>
              <a:ext uri="{FF2B5EF4-FFF2-40B4-BE49-F238E27FC236}">
                <a16:creationId xmlns:a16="http://schemas.microsoft.com/office/drawing/2014/main" xmlns="" id="{A33B26CF-CE7B-42B0-8316-E43CED9F4DE8}"/>
              </a:ext>
            </a:extLst>
          </p:cNvPr>
          <p:cNvGrpSpPr/>
          <p:nvPr/>
        </p:nvGrpSpPr>
        <p:grpSpPr>
          <a:xfrm>
            <a:off x="7877060" y="1551983"/>
            <a:ext cx="3866921" cy="379317"/>
            <a:chOff x="584862" y="2025707"/>
            <a:chExt cx="7778374" cy="379317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216AFD70-6286-4460-B5FB-5CFEB347AD58}"/>
                </a:ext>
              </a:extLst>
            </p:cNvPr>
            <p:cNvSpPr txBox="1"/>
            <p:nvPr/>
          </p:nvSpPr>
          <p:spPr>
            <a:xfrm flipH="1">
              <a:off x="1624864" y="2035692"/>
              <a:ext cx="660578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27" name="Straight Connector 112">
              <a:extLst>
                <a:ext uri="{FF2B5EF4-FFF2-40B4-BE49-F238E27FC236}">
                  <a16:creationId xmlns:a16="http://schemas.microsoft.com/office/drawing/2014/main" xmlns="" id="{A708BAF5-169B-47A7-9F3C-9522F3535E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4862" y="2025707"/>
              <a:ext cx="7778374" cy="1395"/>
            </a:xfrm>
            <a:prstGeom prst="line">
              <a:avLst/>
            </a:prstGeom>
            <a:ln>
              <a:solidFill>
                <a:schemeClr val="accent4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121">
            <a:extLst>
              <a:ext uri="{FF2B5EF4-FFF2-40B4-BE49-F238E27FC236}">
                <a16:creationId xmlns:a16="http://schemas.microsoft.com/office/drawing/2014/main" xmlns="" id="{A33B26CF-CE7B-42B0-8316-E43CED9F4DE8}"/>
              </a:ext>
            </a:extLst>
          </p:cNvPr>
          <p:cNvGrpSpPr/>
          <p:nvPr/>
        </p:nvGrpSpPr>
        <p:grpSpPr>
          <a:xfrm>
            <a:off x="683046" y="4405683"/>
            <a:ext cx="3734718" cy="478469"/>
            <a:chOff x="1493452" y="2025707"/>
            <a:chExt cx="7808701" cy="47846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216AFD70-6286-4460-B5FB-5CFEB347AD58}"/>
                </a:ext>
              </a:extLst>
            </p:cNvPr>
            <p:cNvSpPr txBox="1"/>
            <p:nvPr/>
          </p:nvSpPr>
          <p:spPr>
            <a:xfrm flipH="1">
              <a:off x="2385001" y="2134844"/>
              <a:ext cx="66057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31" name="Straight Connector 112">
              <a:extLst>
                <a:ext uri="{FF2B5EF4-FFF2-40B4-BE49-F238E27FC236}">
                  <a16:creationId xmlns:a16="http://schemas.microsoft.com/office/drawing/2014/main" xmlns="" id="{A708BAF5-169B-47A7-9F3C-9522F3535E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493452" y="2025707"/>
              <a:ext cx="7808701" cy="25265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106">
            <a:extLst>
              <a:ext uri="{FF2B5EF4-FFF2-40B4-BE49-F238E27FC236}">
                <a16:creationId xmlns:a16="http://schemas.microsoft.com/office/drawing/2014/main" xmlns="" id="{A5FCD654-BD2C-4DF9-BC3A-17B5F87B764C}"/>
              </a:ext>
            </a:extLst>
          </p:cNvPr>
          <p:cNvGrpSpPr/>
          <p:nvPr/>
        </p:nvGrpSpPr>
        <p:grpSpPr>
          <a:xfrm>
            <a:off x="4536783" y="0"/>
            <a:ext cx="3249976" cy="1268750"/>
            <a:chOff x="4035985" y="2025828"/>
            <a:chExt cx="4113453" cy="3654758"/>
          </a:xfrm>
        </p:grpSpPr>
        <p:sp>
          <p:nvSpPr>
            <p:cNvPr id="38" name="Freeform: Shape 100">
              <a:extLst>
                <a:ext uri="{FF2B5EF4-FFF2-40B4-BE49-F238E27FC236}">
                  <a16:creationId xmlns:a16="http://schemas.microsoft.com/office/drawing/2014/main" xmlns="" id="{5202F6B2-86CA-48EB-A3D2-D7C9A5D2C3D2}"/>
                </a:ext>
              </a:extLst>
            </p:cNvPr>
            <p:cNvSpPr/>
            <p:nvPr/>
          </p:nvSpPr>
          <p:spPr>
            <a:xfrm>
              <a:off x="6105685" y="2122042"/>
              <a:ext cx="1164169" cy="1565269"/>
            </a:xfrm>
            <a:custGeom>
              <a:avLst/>
              <a:gdLst>
                <a:gd name="connsiteX0" fmla="*/ 567785 w 1133475"/>
                <a:gd name="connsiteY0" fmla="*/ 714573 h 1524000"/>
                <a:gd name="connsiteX1" fmla="*/ 64865 w 1133475"/>
                <a:gd name="connsiteY1" fmla="*/ 1521340 h 1524000"/>
                <a:gd name="connsiteX2" fmla="*/ 269653 w 1133475"/>
                <a:gd name="connsiteY2" fmla="*/ 473590 h 1524000"/>
                <a:gd name="connsiteX3" fmla="*/ 915448 w 1133475"/>
                <a:gd name="connsiteY3" fmla="*/ 55443 h 1524000"/>
                <a:gd name="connsiteX4" fmla="*/ 1029748 w 1133475"/>
                <a:gd name="connsiteY4" fmla="*/ 8770 h 1524000"/>
                <a:gd name="connsiteX5" fmla="*/ 1087851 w 1133475"/>
                <a:gd name="connsiteY5" fmla="*/ 35440 h 1524000"/>
                <a:gd name="connsiteX6" fmla="*/ 908780 w 1133475"/>
                <a:gd name="connsiteY6" fmla="*/ 946983 h 1524000"/>
                <a:gd name="connsiteX7" fmla="*/ 223933 w 1133475"/>
                <a:gd name="connsiteY7" fmla="*/ 1474668 h 1524000"/>
                <a:gd name="connsiteX8" fmla="*/ 113443 w 1133475"/>
                <a:gd name="connsiteY8" fmla="*/ 1530865 h 1524000"/>
                <a:gd name="connsiteX9" fmla="*/ 101060 w 1133475"/>
                <a:gd name="connsiteY9" fmla="*/ 1528960 h 1524000"/>
                <a:gd name="connsiteX10" fmla="*/ 567785 w 1133475"/>
                <a:gd name="connsiteY10" fmla="*/ 714573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24000">
                  <a:moveTo>
                    <a:pt x="567785" y="714573"/>
                  </a:moveTo>
                  <a:cubicBezTo>
                    <a:pt x="370618" y="960318"/>
                    <a:pt x="207740" y="1228923"/>
                    <a:pt x="64865" y="1521340"/>
                  </a:cubicBezTo>
                  <a:cubicBezTo>
                    <a:pt x="-58007" y="1126053"/>
                    <a:pt x="-15145" y="775533"/>
                    <a:pt x="269653" y="473590"/>
                  </a:cubicBezTo>
                  <a:cubicBezTo>
                    <a:pt x="450628" y="282138"/>
                    <a:pt x="676370" y="158313"/>
                    <a:pt x="915448" y="55443"/>
                  </a:cubicBezTo>
                  <a:cubicBezTo>
                    <a:pt x="953548" y="39250"/>
                    <a:pt x="992601" y="25915"/>
                    <a:pt x="1029748" y="8770"/>
                  </a:cubicBezTo>
                  <a:cubicBezTo>
                    <a:pt x="1063086" y="-7422"/>
                    <a:pt x="1076420" y="-2660"/>
                    <a:pt x="1087851" y="35440"/>
                  </a:cubicBezTo>
                  <a:cubicBezTo>
                    <a:pt x="1187863" y="370720"/>
                    <a:pt x="1127855" y="674568"/>
                    <a:pt x="908780" y="946983"/>
                  </a:cubicBezTo>
                  <a:cubicBezTo>
                    <a:pt x="723043" y="1177488"/>
                    <a:pt x="481108" y="1336555"/>
                    <a:pt x="223933" y="1474668"/>
                  </a:cubicBezTo>
                  <a:cubicBezTo>
                    <a:pt x="187738" y="1493718"/>
                    <a:pt x="150590" y="1511815"/>
                    <a:pt x="113443" y="1530865"/>
                  </a:cubicBezTo>
                  <a:cubicBezTo>
                    <a:pt x="111538" y="1531818"/>
                    <a:pt x="107728" y="1529913"/>
                    <a:pt x="101060" y="1528960"/>
                  </a:cubicBezTo>
                  <a:cubicBezTo>
                    <a:pt x="234410" y="1243210"/>
                    <a:pt x="391573" y="973653"/>
                    <a:pt x="567785" y="7145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01">
              <a:extLst>
                <a:ext uri="{FF2B5EF4-FFF2-40B4-BE49-F238E27FC236}">
                  <a16:creationId xmlns:a16="http://schemas.microsoft.com/office/drawing/2014/main" xmlns="" id="{F8819073-E235-4A2F-ABA2-A38300711732}"/>
                </a:ext>
              </a:extLst>
            </p:cNvPr>
            <p:cNvSpPr/>
            <p:nvPr/>
          </p:nvSpPr>
          <p:spPr>
            <a:xfrm>
              <a:off x="5093994" y="2025828"/>
              <a:ext cx="929379" cy="1672882"/>
            </a:xfrm>
            <a:custGeom>
              <a:avLst/>
              <a:gdLst>
                <a:gd name="connsiteX0" fmla="*/ 894625 w 904875"/>
                <a:gd name="connsiteY0" fmla="*/ 1601682 h 1628775"/>
                <a:gd name="connsiteX1" fmla="*/ 413613 w 904875"/>
                <a:gd name="connsiteY1" fmla="*/ 780627 h 1628775"/>
                <a:gd name="connsiteX2" fmla="*/ 864145 w 904875"/>
                <a:gd name="connsiteY2" fmla="*/ 1633114 h 1628775"/>
                <a:gd name="connsiteX3" fmla="*/ 451713 w 904875"/>
                <a:gd name="connsiteY3" fmla="*/ 1469284 h 1628775"/>
                <a:gd name="connsiteX4" fmla="*/ 29755 w 904875"/>
                <a:gd name="connsiteY4" fmla="*/ 807297 h 1628775"/>
                <a:gd name="connsiteX5" fmla="*/ 39280 w 904875"/>
                <a:gd name="connsiteY5" fmla="*/ 26247 h 1628775"/>
                <a:gd name="connsiteX6" fmla="*/ 81190 w 904875"/>
                <a:gd name="connsiteY6" fmla="*/ 3387 h 1628775"/>
                <a:gd name="connsiteX7" fmla="*/ 810805 w 904875"/>
                <a:gd name="connsiteY7" fmla="*/ 673947 h 1628775"/>
                <a:gd name="connsiteX8" fmla="*/ 894625 w 904875"/>
                <a:gd name="connsiteY8" fmla="*/ 1601682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1628775">
                  <a:moveTo>
                    <a:pt x="894625" y="1601682"/>
                  </a:moveTo>
                  <a:cubicBezTo>
                    <a:pt x="707935" y="1342602"/>
                    <a:pt x="549820" y="1068282"/>
                    <a:pt x="413613" y="780627"/>
                  </a:cubicBezTo>
                  <a:cubicBezTo>
                    <a:pt x="527913" y="1080664"/>
                    <a:pt x="682218" y="1358794"/>
                    <a:pt x="864145" y="1633114"/>
                  </a:cubicBezTo>
                  <a:cubicBezTo>
                    <a:pt x="711745" y="1601682"/>
                    <a:pt x="576490" y="1550247"/>
                    <a:pt x="451713" y="1469284"/>
                  </a:cubicBezTo>
                  <a:cubicBezTo>
                    <a:pt x="209778" y="1313074"/>
                    <a:pt x="83095" y="1083522"/>
                    <a:pt x="29755" y="807297"/>
                  </a:cubicBezTo>
                  <a:cubicBezTo>
                    <a:pt x="-20727" y="546312"/>
                    <a:pt x="228" y="286279"/>
                    <a:pt x="39280" y="26247"/>
                  </a:cubicBezTo>
                  <a:cubicBezTo>
                    <a:pt x="44043" y="-4233"/>
                    <a:pt x="56425" y="-2328"/>
                    <a:pt x="81190" y="3387"/>
                  </a:cubicBezTo>
                  <a:cubicBezTo>
                    <a:pt x="452665" y="87207"/>
                    <a:pt x="690790" y="317712"/>
                    <a:pt x="810805" y="673947"/>
                  </a:cubicBezTo>
                  <a:cubicBezTo>
                    <a:pt x="912723" y="974937"/>
                    <a:pt x="917485" y="1286404"/>
                    <a:pt x="894625" y="16016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02">
              <a:extLst>
                <a:ext uri="{FF2B5EF4-FFF2-40B4-BE49-F238E27FC236}">
                  <a16:creationId xmlns:a16="http://schemas.microsoft.com/office/drawing/2014/main" xmlns="" id="{29F21B4D-7038-46BC-919D-7AB3CB12BD7B}"/>
                </a:ext>
              </a:extLst>
            </p:cNvPr>
            <p:cNvSpPr/>
            <p:nvPr/>
          </p:nvSpPr>
          <p:spPr>
            <a:xfrm>
              <a:off x="4917602" y="4013286"/>
              <a:ext cx="1164169" cy="1575052"/>
            </a:xfrm>
            <a:custGeom>
              <a:avLst/>
              <a:gdLst>
                <a:gd name="connsiteX0" fmla="*/ 1035886 w 1133475"/>
                <a:gd name="connsiteY0" fmla="*/ 0 h 1533525"/>
                <a:gd name="connsiteX1" fmla="*/ 546301 w 1133475"/>
                <a:gd name="connsiteY1" fmla="*/ 848677 h 1533525"/>
                <a:gd name="connsiteX2" fmla="*/ 1069224 w 1133475"/>
                <a:gd name="connsiteY2" fmla="*/ 17145 h 1533525"/>
                <a:gd name="connsiteX3" fmla="*/ 903489 w 1133475"/>
                <a:gd name="connsiteY3" fmla="*/ 1021080 h 1533525"/>
                <a:gd name="connsiteX4" fmla="*/ 289126 w 1133475"/>
                <a:gd name="connsiteY4" fmla="*/ 1451610 h 1533525"/>
                <a:gd name="connsiteX5" fmla="*/ 96721 w 1133475"/>
                <a:gd name="connsiteY5" fmla="*/ 1531620 h 1533525"/>
                <a:gd name="connsiteX6" fmla="*/ 49096 w 1133475"/>
                <a:gd name="connsiteY6" fmla="*/ 1508760 h 1533525"/>
                <a:gd name="connsiteX7" fmla="*/ 239596 w 1133475"/>
                <a:gd name="connsiteY7" fmla="*/ 574358 h 1533525"/>
                <a:gd name="connsiteX8" fmla="*/ 892059 w 1133475"/>
                <a:gd name="connsiteY8" fmla="*/ 73342 h 1533525"/>
                <a:gd name="connsiteX9" fmla="*/ 1014931 w 1133475"/>
                <a:gd name="connsiteY9" fmla="*/ 10478 h 1533525"/>
                <a:gd name="connsiteX10" fmla="*/ 1035886 w 1133475"/>
                <a:gd name="connsiteY10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33525">
                  <a:moveTo>
                    <a:pt x="1035886" y="0"/>
                  </a:moveTo>
                  <a:cubicBezTo>
                    <a:pt x="893964" y="302895"/>
                    <a:pt x="731086" y="581977"/>
                    <a:pt x="546301" y="848677"/>
                  </a:cubicBezTo>
                  <a:cubicBezTo>
                    <a:pt x="752041" y="595313"/>
                    <a:pt x="920634" y="318135"/>
                    <a:pt x="1069224" y="17145"/>
                  </a:cubicBezTo>
                  <a:cubicBezTo>
                    <a:pt x="1183524" y="387667"/>
                    <a:pt x="1156854" y="723900"/>
                    <a:pt x="903489" y="1021080"/>
                  </a:cubicBezTo>
                  <a:cubicBezTo>
                    <a:pt x="735849" y="1217295"/>
                    <a:pt x="519631" y="1345883"/>
                    <a:pt x="289126" y="1451610"/>
                  </a:cubicBezTo>
                  <a:cubicBezTo>
                    <a:pt x="226261" y="1481138"/>
                    <a:pt x="159586" y="1503045"/>
                    <a:pt x="96721" y="1531620"/>
                  </a:cubicBezTo>
                  <a:cubicBezTo>
                    <a:pt x="68146" y="1544955"/>
                    <a:pt x="57669" y="1540193"/>
                    <a:pt x="49096" y="1508760"/>
                  </a:cubicBezTo>
                  <a:cubicBezTo>
                    <a:pt x="-56631" y="1162050"/>
                    <a:pt x="9091" y="851535"/>
                    <a:pt x="239596" y="574358"/>
                  </a:cubicBezTo>
                  <a:cubicBezTo>
                    <a:pt x="418666" y="358140"/>
                    <a:pt x="648219" y="206692"/>
                    <a:pt x="892059" y="73342"/>
                  </a:cubicBezTo>
                  <a:cubicBezTo>
                    <a:pt x="932064" y="51435"/>
                    <a:pt x="973974" y="31433"/>
                    <a:pt x="1014931" y="10478"/>
                  </a:cubicBezTo>
                  <a:cubicBezTo>
                    <a:pt x="1017789" y="7620"/>
                    <a:pt x="1021599" y="5715"/>
                    <a:pt x="1035886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03">
              <a:extLst>
                <a:ext uri="{FF2B5EF4-FFF2-40B4-BE49-F238E27FC236}">
                  <a16:creationId xmlns:a16="http://schemas.microsoft.com/office/drawing/2014/main" xmlns="" id="{EF4453BF-3524-4808-B1AE-D5089F35A605}"/>
                </a:ext>
              </a:extLst>
            </p:cNvPr>
            <p:cNvSpPr/>
            <p:nvPr/>
          </p:nvSpPr>
          <p:spPr>
            <a:xfrm>
              <a:off x="4035985" y="3407222"/>
              <a:ext cx="1868541" cy="851115"/>
            </a:xfrm>
            <a:custGeom>
              <a:avLst/>
              <a:gdLst>
                <a:gd name="connsiteX0" fmla="*/ 793168 w 1819275"/>
                <a:gd name="connsiteY0" fmla="*/ 414825 h 828675"/>
                <a:gd name="connsiteX1" fmla="*/ 1816153 w 1819275"/>
                <a:gd name="connsiteY1" fmla="*/ 456735 h 828675"/>
                <a:gd name="connsiteX2" fmla="*/ 1703758 w 1819275"/>
                <a:gd name="connsiteY2" fmla="*/ 571035 h 828675"/>
                <a:gd name="connsiteX3" fmla="*/ 1005576 w 1819275"/>
                <a:gd name="connsiteY3" fmla="*/ 832020 h 828675"/>
                <a:gd name="connsiteX4" fmla="*/ 442648 w 1819275"/>
                <a:gd name="connsiteY4" fmla="*/ 658665 h 828675"/>
                <a:gd name="connsiteX5" fmla="*/ 18786 w 1819275"/>
                <a:gd name="connsiteY5" fmla="*/ 370058 h 828675"/>
                <a:gd name="connsiteX6" fmla="*/ 14976 w 1819275"/>
                <a:gd name="connsiteY6" fmla="*/ 320528 h 828675"/>
                <a:gd name="connsiteX7" fmla="*/ 933186 w 1819275"/>
                <a:gd name="connsiteY7" fmla="*/ 19538 h 828675"/>
                <a:gd name="connsiteX8" fmla="*/ 1819963 w 1819275"/>
                <a:gd name="connsiteY8" fmla="*/ 419588 h 828675"/>
                <a:gd name="connsiteX9" fmla="*/ 793168 w 1819275"/>
                <a:gd name="connsiteY9" fmla="*/ 41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19275" h="828675">
                  <a:moveTo>
                    <a:pt x="793168" y="414825"/>
                  </a:moveTo>
                  <a:cubicBezTo>
                    <a:pt x="1129401" y="469118"/>
                    <a:pt x="1467538" y="482453"/>
                    <a:pt x="1816153" y="456735"/>
                  </a:cubicBezTo>
                  <a:cubicBezTo>
                    <a:pt x="1775196" y="498645"/>
                    <a:pt x="1741858" y="537698"/>
                    <a:pt x="1703758" y="571035"/>
                  </a:cubicBezTo>
                  <a:cubicBezTo>
                    <a:pt x="1504686" y="747248"/>
                    <a:pt x="1276086" y="846308"/>
                    <a:pt x="1005576" y="832020"/>
                  </a:cubicBezTo>
                  <a:cubicBezTo>
                    <a:pt x="803646" y="821543"/>
                    <a:pt x="618861" y="752963"/>
                    <a:pt x="442648" y="658665"/>
                  </a:cubicBezTo>
                  <a:cubicBezTo>
                    <a:pt x="291201" y="577703"/>
                    <a:pt x="152136" y="477690"/>
                    <a:pt x="18786" y="370058"/>
                  </a:cubicBezTo>
                  <a:cubicBezTo>
                    <a:pt x="-4074" y="351960"/>
                    <a:pt x="-6932" y="343388"/>
                    <a:pt x="14976" y="320528"/>
                  </a:cubicBezTo>
                  <a:cubicBezTo>
                    <a:pt x="265483" y="50018"/>
                    <a:pt x="573141" y="-45232"/>
                    <a:pt x="933186" y="19538"/>
                  </a:cubicBezTo>
                  <a:cubicBezTo>
                    <a:pt x="1257988" y="77640"/>
                    <a:pt x="1538023" y="235755"/>
                    <a:pt x="1819963" y="419588"/>
                  </a:cubicBezTo>
                  <a:cubicBezTo>
                    <a:pt x="1469443" y="451020"/>
                    <a:pt x="1131306" y="447210"/>
                    <a:pt x="793168" y="41482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04">
              <a:extLst>
                <a:ext uri="{FF2B5EF4-FFF2-40B4-BE49-F238E27FC236}">
                  <a16:creationId xmlns:a16="http://schemas.microsoft.com/office/drawing/2014/main" xmlns="" id="{AB99B619-6324-4E7F-8F7A-6A32821F6C6D}"/>
                </a:ext>
              </a:extLst>
            </p:cNvPr>
            <p:cNvSpPr/>
            <p:nvPr/>
          </p:nvSpPr>
          <p:spPr>
            <a:xfrm>
              <a:off x="6280897" y="3451054"/>
              <a:ext cx="1868541" cy="851115"/>
            </a:xfrm>
            <a:custGeom>
              <a:avLst/>
              <a:gdLst>
                <a:gd name="connsiteX0" fmla="*/ 1072515 w 1819275"/>
                <a:gd name="connsiteY0" fmla="*/ 424536 h 828675"/>
                <a:gd name="connsiteX1" fmla="*/ 11430 w 1819275"/>
                <a:gd name="connsiteY1" fmla="*/ 375958 h 828675"/>
                <a:gd name="connsiteX2" fmla="*/ 29528 w 1819275"/>
                <a:gd name="connsiteY2" fmla="*/ 345478 h 828675"/>
                <a:gd name="connsiteX3" fmla="*/ 619125 w 1819275"/>
                <a:gd name="connsiteY3" fmla="*/ 12103 h 828675"/>
                <a:gd name="connsiteX4" fmla="*/ 1186815 w 1819275"/>
                <a:gd name="connsiteY4" fmla="*/ 86398 h 828675"/>
                <a:gd name="connsiteX5" fmla="*/ 1807845 w 1819275"/>
                <a:gd name="connsiteY5" fmla="*/ 468351 h 828675"/>
                <a:gd name="connsiteX6" fmla="*/ 1808798 w 1819275"/>
                <a:gd name="connsiteY6" fmla="*/ 508356 h 828675"/>
                <a:gd name="connsiteX7" fmla="*/ 929640 w 1819275"/>
                <a:gd name="connsiteY7" fmla="*/ 821728 h 828675"/>
                <a:gd name="connsiteX8" fmla="*/ 53340 w 1819275"/>
                <a:gd name="connsiteY8" fmla="*/ 448348 h 828675"/>
                <a:gd name="connsiteX9" fmla="*/ 0 w 1819275"/>
                <a:gd name="connsiteY9" fmla="*/ 413106 h 828675"/>
                <a:gd name="connsiteX10" fmla="*/ 1072515 w 1819275"/>
                <a:gd name="connsiteY10" fmla="*/ 42453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275" h="828675">
                  <a:moveTo>
                    <a:pt x="1072515" y="424536"/>
                  </a:moveTo>
                  <a:cubicBezTo>
                    <a:pt x="721043" y="365481"/>
                    <a:pt x="366713" y="350241"/>
                    <a:pt x="11430" y="375958"/>
                  </a:cubicBezTo>
                  <a:cubicBezTo>
                    <a:pt x="6668" y="358813"/>
                    <a:pt x="21908" y="353098"/>
                    <a:pt x="29528" y="345478"/>
                  </a:cubicBezTo>
                  <a:cubicBezTo>
                    <a:pt x="193358" y="175933"/>
                    <a:pt x="381953" y="51156"/>
                    <a:pt x="619125" y="12103"/>
                  </a:cubicBezTo>
                  <a:cubicBezTo>
                    <a:pt x="816293" y="-20282"/>
                    <a:pt x="1004888" y="14961"/>
                    <a:pt x="1186815" y="86398"/>
                  </a:cubicBezTo>
                  <a:cubicBezTo>
                    <a:pt x="1416368" y="175933"/>
                    <a:pt x="1617345" y="314998"/>
                    <a:pt x="1807845" y="468351"/>
                  </a:cubicBezTo>
                  <a:cubicBezTo>
                    <a:pt x="1827848" y="484543"/>
                    <a:pt x="1823085" y="493116"/>
                    <a:pt x="1808798" y="508356"/>
                  </a:cubicBezTo>
                  <a:cubicBezTo>
                    <a:pt x="1570673" y="766483"/>
                    <a:pt x="1278255" y="874116"/>
                    <a:pt x="929640" y="821728"/>
                  </a:cubicBezTo>
                  <a:cubicBezTo>
                    <a:pt x="605790" y="773151"/>
                    <a:pt x="323850" y="622656"/>
                    <a:pt x="53340" y="448348"/>
                  </a:cubicBezTo>
                  <a:cubicBezTo>
                    <a:pt x="39053" y="438823"/>
                    <a:pt x="24765" y="429298"/>
                    <a:pt x="0" y="413106"/>
                  </a:cubicBezTo>
                  <a:cubicBezTo>
                    <a:pt x="366713" y="382626"/>
                    <a:pt x="719138" y="386436"/>
                    <a:pt x="1072515" y="42453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105">
              <a:extLst>
                <a:ext uri="{FF2B5EF4-FFF2-40B4-BE49-F238E27FC236}">
                  <a16:creationId xmlns:a16="http://schemas.microsoft.com/office/drawing/2014/main" xmlns="" id="{C81A83F4-1205-4591-8BE9-220039C81A8C}"/>
                </a:ext>
              </a:extLst>
            </p:cNvPr>
            <p:cNvSpPr/>
            <p:nvPr/>
          </p:nvSpPr>
          <p:spPr>
            <a:xfrm>
              <a:off x="6164426" y="4017487"/>
              <a:ext cx="919596" cy="1663099"/>
            </a:xfrm>
            <a:custGeom>
              <a:avLst/>
              <a:gdLst>
                <a:gd name="connsiteX0" fmla="*/ 484876 w 895350"/>
                <a:gd name="connsiteY0" fmla="*/ 817917 h 1619250"/>
                <a:gd name="connsiteX1" fmla="*/ 74348 w 895350"/>
                <a:gd name="connsiteY1" fmla="*/ 47345 h 1619250"/>
                <a:gd name="connsiteX2" fmla="*/ 43868 w 895350"/>
                <a:gd name="connsiteY2" fmla="*/ 672 h 1619250"/>
                <a:gd name="connsiteX3" fmla="*/ 129593 w 895350"/>
                <a:gd name="connsiteY3" fmla="*/ 16865 h 1619250"/>
                <a:gd name="connsiteX4" fmla="*/ 885878 w 895350"/>
                <a:gd name="connsiteY4" fmla="*/ 888402 h 1619250"/>
                <a:gd name="connsiteX5" fmla="*/ 864923 w 895350"/>
                <a:gd name="connsiteY5" fmla="*/ 1598967 h 1619250"/>
                <a:gd name="connsiteX6" fmla="*/ 823966 w 895350"/>
                <a:gd name="connsiteY6" fmla="*/ 1624685 h 1619250"/>
                <a:gd name="connsiteX7" fmla="*/ 131498 w 895350"/>
                <a:gd name="connsiteY7" fmla="*/ 1051280 h 1619250"/>
                <a:gd name="connsiteX8" fmla="*/ 10531 w 895350"/>
                <a:gd name="connsiteY8" fmla="*/ 23532 h 1619250"/>
                <a:gd name="connsiteX9" fmla="*/ 476303 w 895350"/>
                <a:gd name="connsiteY9" fmla="*/ 826490 h 1619250"/>
                <a:gd name="connsiteX10" fmla="*/ 542026 w 895350"/>
                <a:gd name="connsiteY10" fmla="*/ 968412 h 1619250"/>
                <a:gd name="connsiteX11" fmla="*/ 484876 w 895350"/>
                <a:gd name="connsiteY11" fmla="*/ 817917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350" h="1619250">
                  <a:moveTo>
                    <a:pt x="484876" y="817917"/>
                  </a:moveTo>
                  <a:cubicBezTo>
                    <a:pt x="375338" y="546455"/>
                    <a:pt x="235321" y="292137"/>
                    <a:pt x="74348" y="47345"/>
                  </a:cubicBezTo>
                  <a:cubicBezTo>
                    <a:pt x="64823" y="33057"/>
                    <a:pt x="55298" y="18770"/>
                    <a:pt x="43868" y="672"/>
                  </a:cubicBezTo>
                  <a:cubicBezTo>
                    <a:pt x="77206" y="-3138"/>
                    <a:pt x="102923" y="10197"/>
                    <a:pt x="129593" y="16865"/>
                  </a:cubicBezTo>
                  <a:cubicBezTo>
                    <a:pt x="564886" y="135927"/>
                    <a:pt x="826823" y="440727"/>
                    <a:pt x="885878" y="888402"/>
                  </a:cubicBezTo>
                  <a:cubicBezTo>
                    <a:pt x="917311" y="1127480"/>
                    <a:pt x="899213" y="1362747"/>
                    <a:pt x="864923" y="1598967"/>
                  </a:cubicBezTo>
                  <a:cubicBezTo>
                    <a:pt x="861113" y="1626590"/>
                    <a:pt x="850636" y="1630400"/>
                    <a:pt x="823966" y="1624685"/>
                  </a:cubicBezTo>
                  <a:cubicBezTo>
                    <a:pt x="496306" y="1549437"/>
                    <a:pt x="262943" y="1361795"/>
                    <a:pt x="131498" y="1051280"/>
                  </a:cubicBezTo>
                  <a:cubicBezTo>
                    <a:pt x="-8519" y="720762"/>
                    <a:pt x="-12329" y="374052"/>
                    <a:pt x="10531" y="23532"/>
                  </a:cubicBezTo>
                  <a:cubicBezTo>
                    <a:pt x="191506" y="276897"/>
                    <a:pt x="348668" y="543597"/>
                    <a:pt x="476303" y="826490"/>
                  </a:cubicBezTo>
                  <a:cubicBezTo>
                    <a:pt x="509641" y="872210"/>
                    <a:pt x="523928" y="925550"/>
                    <a:pt x="542026" y="968412"/>
                  </a:cubicBezTo>
                  <a:cubicBezTo>
                    <a:pt x="531548" y="921740"/>
                    <a:pt x="495353" y="874115"/>
                    <a:pt x="484876" y="81791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4" name="Picture 15"/>
          <p:cNvPicPr/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/>
          </a:blip>
          <a:srcRect/>
          <a:stretch>
            <a:fillRect/>
          </a:stretch>
        </p:blipFill>
        <p:spPr bwMode="auto">
          <a:xfrm>
            <a:off x="0" y="0"/>
            <a:ext cx="2126257" cy="1465243"/>
          </a:xfrm>
          <a:prstGeom prst="rect">
            <a:avLst/>
          </a:prstGeom>
          <a:noFill/>
        </p:spPr>
      </p:pic>
      <p:pic>
        <p:nvPicPr>
          <p:cNvPr id="30" name="Рисунок 29" descr="C:\Users\UeerAsus\Desktop\юля\IMG20220420192848_01.jpg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9547" y="1351078"/>
            <a:ext cx="3057993" cy="3955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" name="Рисунок 31" descr="C:\Users\UeerAsus\Desktop\юля\IMG20220420192848_01.jpg"/>
          <p:cNvPicPr/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858249" y="1633927"/>
            <a:ext cx="3028951" cy="37775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" name="Рисунок 32" descr="C:\Users\UeerAsus\Desktop\юля\IMG20220420193216_01.jpg"/>
          <p:cNvPicPr/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01784" y="3372787"/>
            <a:ext cx="2833141" cy="31629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3" name="Picture 5" descr="G:\Жупикова\Фото Жупикова\IMG20220418095435_01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770557" y="3927423"/>
            <a:ext cx="3507699" cy="2630774"/>
          </a:xfrm>
          <a:prstGeom prst="rect">
            <a:avLst/>
          </a:prstGeom>
          <a:noFill/>
        </p:spPr>
      </p:pic>
      <p:sp>
        <p:nvSpPr>
          <p:cNvPr id="8" name="Овал 7"/>
          <p:cNvSpPr/>
          <p:nvPr/>
        </p:nvSpPr>
        <p:spPr>
          <a:xfrm>
            <a:off x="3987383" y="1499016"/>
            <a:ext cx="4227226" cy="2293799"/>
          </a:xfrm>
          <a:prstGeom prst="ellipse">
            <a:avLst/>
          </a:prstGeom>
          <a:ln w="571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4400" dirty="0" smtClean="0"/>
              <a:t> </a:t>
            </a:r>
            <a:r>
              <a:rPr lang="ru-RU" sz="2800" b="1" dirty="0" smtClean="0">
                <a:solidFill>
                  <a:schemeClr val="accent3">
                    <a:lumMod val="75000"/>
                  </a:schemeClr>
                </a:solidFill>
              </a:rPr>
              <a:t>Совместные индивидуальные тренировки</a:t>
            </a:r>
            <a:endParaRPr lang="ru-RU" sz="2800" b="1" dirty="0" smtClean="0">
              <a:solidFill>
                <a:schemeClr val="accent3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23">
            <a:extLst>
              <a:ext uri="{FF2B5EF4-FFF2-40B4-BE49-F238E27FC236}">
                <a16:creationId xmlns:a16="http://schemas.microsoft.com/office/drawing/2014/main" xmlns="" id="{4E923B08-B761-44A0-A28F-BCC14452D318}"/>
              </a:ext>
            </a:extLst>
          </p:cNvPr>
          <p:cNvGrpSpPr/>
          <p:nvPr/>
        </p:nvGrpSpPr>
        <p:grpSpPr>
          <a:xfrm>
            <a:off x="0" y="1233889"/>
            <a:ext cx="4880472" cy="488017"/>
            <a:chOff x="4970894" y="3150825"/>
            <a:chExt cx="6712569" cy="48801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D2B85D0B-BED5-469E-AAAA-76AB43B928F6}"/>
                </a:ext>
              </a:extLst>
            </p:cNvPr>
            <p:cNvSpPr txBox="1"/>
            <p:nvPr/>
          </p:nvSpPr>
          <p:spPr>
            <a:xfrm>
              <a:off x="5273944" y="3269510"/>
              <a:ext cx="5293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Arial" pitchFamily="34" charset="0"/>
              </a:endParaRPr>
            </a:p>
          </p:txBody>
        </p:sp>
        <p:cxnSp>
          <p:nvCxnSpPr>
            <p:cNvPr id="15" name="Straight Connector 105">
              <a:extLst>
                <a:ext uri="{FF2B5EF4-FFF2-40B4-BE49-F238E27FC236}">
                  <a16:creationId xmlns:a16="http://schemas.microsoft.com/office/drawing/2014/main" xmlns="" id="{517F8567-04E1-449D-ABDB-79BE30A42C3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970894" y="3150825"/>
              <a:ext cx="6712569" cy="22034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123">
            <a:extLst>
              <a:ext uri="{FF2B5EF4-FFF2-40B4-BE49-F238E27FC236}">
                <a16:creationId xmlns:a16="http://schemas.microsoft.com/office/drawing/2014/main" xmlns="" id="{4E923B08-B761-44A0-A28F-BCC14452D318}"/>
              </a:ext>
            </a:extLst>
          </p:cNvPr>
          <p:cNvGrpSpPr/>
          <p:nvPr/>
        </p:nvGrpSpPr>
        <p:grpSpPr>
          <a:xfrm>
            <a:off x="10508105" y="4140874"/>
            <a:ext cx="1004522" cy="379317"/>
            <a:chOff x="5479252" y="3160373"/>
            <a:chExt cx="5219297" cy="37931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D2B85D0B-BED5-469E-AAAA-76AB43B928F6}"/>
                </a:ext>
              </a:extLst>
            </p:cNvPr>
            <p:cNvSpPr txBox="1"/>
            <p:nvPr/>
          </p:nvSpPr>
          <p:spPr>
            <a:xfrm>
              <a:off x="5479252" y="3170358"/>
              <a:ext cx="50878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9" name="Straight Connector 105">
              <a:extLst>
                <a:ext uri="{FF2B5EF4-FFF2-40B4-BE49-F238E27FC236}">
                  <a16:creationId xmlns:a16="http://schemas.microsoft.com/office/drawing/2014/main" xmlns="" id="{517F8567-04E1-449D-ABDB-79BE30A42C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79252" y="3160373"/>
              <a:ext cx="5219297" cy="9985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121">
            <a:extLst>
              <a:ext uri="{FF2B5EF4-FFF2-40B4-BE49-F238E27FC236}">
                <a16:creationId xmlns:a16="http://schemas.microsoft.com/office/drawing/2014/main" xmlns="" id="{A33B26CF-CE7B-42B0-8316-E43CED9F4DE8}"/>
              </a:ext>
            </a:extLst>
          </p:cNvPr>
          <p:cNvGrpSpPr/>
          <p:nvPr/>
        </p:nvGrpSpPr>
        <p:grpSpPr>
          <a:xfrm>
            <a:off x="7922031" y="1192219"/>
            <a:ext cx="3866921" cy="379317"/>
            <a:chOff x="584862" y="2025707"/>
            <a:chExt cx="7778374" cy="379317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216AFD70-6286-4460-B5FB-5CFEB347AD58}"/>
                </a:ext>
              </a:extLst>
            </p:cNvPr>
            <p:cNvSpPr txBox="1"/>
            <p:nvPr/>
          </p:nvSpPr>
          <p:spPr>
            <a:xfrm flipH="1">
              <a:off x="1624864" y="2035692"/>
              <a:ext cx="660578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27" name="Straight Connector 112">
              <a:extLst>
                <a:ext uri="{FF2B5EF4-FFF2-40B4-BE49-F238E27FC236}">
                  <a16:creationId xmlns:a16="http://schemas.microsoft.com/office/drawing/2014/main" xmlns="" id="{A708BAF5-169B-47A7-9F3C-9522F3535E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4862" y="2025707"/>
              <a:ext cx="7778374" cy="1395"/>
            </a:xfrm>
            <a:prstGeom prst="line">
              <a:avLst/>
            </a:prstGeom>
            <a:ln>
              <a:solidFill>
                <a:schemeClr val="accent4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121">
            <a:extLst>
              <a:ext uri="{FF2B5EF4-FFF2-40B4-BE49-F238E27FC236}">
                <a16:creationId xmlns:a16="http://schemas.microsoft.com/office/drawing/2014/main" xmlns="" id="{A33B26CF-CE7B-42B0-8316-E43CED9F4DE8}"/>
              </a:ext>
            </a:extLst>
          </p:cNvPr>
          <p:cNvGrpSpPr/>
          <p:nvPr/>
        </p:nvGrpSpPr>
        <p:grpSpPr>
          <a:xfrm>
            <a:off x="683046" y="4405683"/>
            <a:ext cx="1430567" cy="478469"/>
            <a:chOff x="1493452" y="2025707"/>
            <a:chExt cx="7808701" cy="47846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216AFD70-6286-4460-B5FB-5CFEB347AD58}"/>
                </a:ext>
              </a:extLst>
            </p:cNvPr>
            <p:cNvSpPr txBox="1"/>
            <p:nvPr/>
          </p:nvSpPr>
          <p:spPr>
            <a:xfrm flipH="1">
              <a:off x="2385001" y="2134844"/>
              <a:ext cx="66057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31" name="Straight Connector 112">
              <a:extLst>
                <a:ext uri="{FF2B5EF4-FFF2-40B4-BE49-F238E27FC236}">
                  <a16:creationId xmlns:a16="http://schemas.microsoft.com/office/drawing/2014/main" xmlns="" id="{A708BAF5-169B-47A7-9F3C-9522F3535E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493452" y="2025707"/>
              <a:ext cx="7808701" cy="25265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106">
            <a:extLst>
              <a:ext uri="{FF2B5EF4-FFF2-40B4-BE49-F238E27FC236}">
                <a16:creationId xmlns:a16="http://schemas.microsoft.com/office/drawing/2014/main" xmlns="" id="{A5FCD654-BD2C-4DF9-BC3A-17B5F87B764C}"/>
              </a:ext>
            </a:extLst>
          </p:cNvPr>
          <p:cNvGrpSpPr/>
          <p:nvPr/>
        </p:nvGrpSpPr>
        <p:grpSpPr>
          <a:xfrm>
            <a:off x="4446842" y="297815"/>
            <a:ext cx="3249976" cy="1268750"/>
            <a:chOff x="4035985" y="2025828"/>
            <a:chExt cx="4113453" cy="3654758"/>
          </a:xfrm>
        </p:grpSpPr>
        <p:sp>
          <p:nvSpPr>
            <p:cNvPr id="38" name="Freeform: Shape 100">
              <a:extLst>
                <a:ext uri="{FF2B5EF4-FFF2-40B4-BE49-F238E27FC236}">
                  <a16:creationId xmlns:a16="http://schemas.microsoft.com/office/drawing/2014/main" xmlns="" id="{5202F6B2-86CA-48EB-A3D2-D7C9A5D2C3D2}"/>
                </a:ext>
              </a:extLst>
            </p:cNvPr>
            <p:cNvSpPr/>
            <p:nvPr/>
          </p:nvSpPr>
          <p:spPr>
            <a:xfrm>
              <a:off x="6105685" y="2122042"/>
              <a:ext cx="1164169" cy="1565269"/>
            </a:xfrm>
            <a:custGeom>
              <a:avLst/>
              <a:gdLst>
                <a:gd name="connsiteX0" fmla="*/ 567785 w 1133475"/>
                <a:gd name="connsiteY0" fmla="*/ 714573 h 1524000"/>
                <a:gd name="connsiteX1" fmla="*/ 64865 w 1133475"/>
                <a:gd name="connsiteY1" fmla="*/ 1521340 h 1524000"/>
                <a:gd name="connsiteX2" fmla="*/ 269653 w 1133475"/>
                <a:gd name="connsiteY2" fmla="*/ 473590 h 1524000"/>
                <a:gd name="connsiteX3" fmla="*/ 915448 w 1133475"/>
                <a:gd name="connsiteY3" fmla="*/ 55443 h 1524000"/>
                <a:gd name="connsiteX4" fmla="*/ 1029748 w 1133475"/>
                <a:gd name="connsiteY4" fmla="*/ 8770 h 1524000"/>
                <a:gd name="connsiteX5" fmla="*/ 1087851 w 1133475"/>
                <a:gd name="connsiteY5" fmla="*/ 35440 h 1524000"/>
                <a:gd name="connsiteX6" fmla="*/ 908780 w 1133475"/>
                <a:gd name="connsiteY6" fmla="*/ 946983 h 1524000"/>
                <a:gd name="connsiteX7" fmla="*/ 223933 w 1133475"/>
                <a:gd name="connsiteY7" fmla="*/ 1474668 h 1524000"/>
                <a:gd name="connsiteX8" fmla="*/ 113443 w 1133475"/>
                <a:gd name="connsiteY8" fmla="*/ 1530865 h 1524000"/>
                <a:gd name="connsiteX9" fmla="*/ 101060 w 1133475"/>
                <a:gd name="connsiteY9" fmla="*/ 1528960 h 1524000"/>
                <a:gd name="connsiteX10" fmla="*/ 567785 w 1133475"/>
                <a:gd name="connsiteY10" fmla="*/ 714573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24000">
                  <a:moveTo>
                    <a:pt x="567785" y="714573"/>
                  </a:moveTo>
                  <a:cubicBezTo>
                    <a:pt x="370618" y="960318"/>
                    <a:pt x="207740" y="1228923"/>
                    <a:pt x="64865" y="1521340"/>
                  </a:cubicBezTo>
                  <a:cubicBezTo>
                    <a:pt x="-58007" y="1126053"/>
                    <a:pt x="-15145" y="775533"/>
                    <a:pt x="269653" y="473590"/>
                  </a:cubicBezTo>
                  <a:cubicBezTo>
                    <a:pt x="450628" y="282138"/>
                    <a:pt x="676370" y="158313"/>
                    <a:pt x="915448" y="55443"/>
                  </a:cubicBezTo>
                  <a:cubicBezTo>
                    <a:pt x="953548" y="39250"/>
                    <a:pt x="992601" y="25915"/>
                    <a:pt x="1029748" y="8770"/>
                  </a:cubicBezTo>
                  <a:cubicBezTo>
                    <a:pt x="1063086" y="-7422"/>
                    <a:pt x="1076420" y="-2660"/>
                    <a:pt x="1087851" y="35440"/>
                  </a:cubicBezTo>
                  <a:cubicBezTo>
                    <a:pt x="1187863" y="370720"/>
                    <a:pt x="1127855" y="674568"/>
                    <a:pt x="908780" y="946983"/>
                  </a:cubicBezTo>
                  <a:cubicBezTo>
                    <a:pt x="723043" y="1177488"/>
                    <a:pt x="481108" y="1336555"/>
                    <a:pt x="223933" y="1474668"/>
                  </a:cubicBezTo>
                  <a:cubicBezTo>
                    <a:pt x="187738" y="1493718"/>
                    <a:pt x="150590" y="1511815"/>
                    <a:pt x="113443" y="1530865"/>
                  </a:cubicBezTo>
                  <a:cubicBezTo>
                    <a:pt x="111538" y="1531818"/>
                    <a:pt x="107728" y="1529913"/>
                    <a:pt x="101060" y="1528960"/>
                  </a:cubicBezTo>
                  <a:cubicBezTo>
                    <a:pt x="234410" y="1243210"/>
                    <a:pt x="391573" y="973653"/>
                    <a:pt x="567785" y="7145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01">
              <a:extLst>
                <a:ext uri="{FF2B5EF4-FFF2-40B4-BE49-F238E27FC236}">
                  <a16:creationId xmlns:a16="http://schemas.microsoft.com/office/drawing/2014/main" xmlns="" id="{F8819073-E235-4A2F-ABA2-A38300711732}"/>
                </a:ext>
              </a:extLst>
            </p:cNvPr>
            <p:cNvSpPr/>
            <p:nvPr/>
          </p:nvSpPr>
          <p:spPr>
            <a:xfrm>
              <a:off x="5093994" y="2025828"/>
              <a:ext cx="929379" cy="1672882"/>
            </a:xfrm>
            <a:custGeom>
              <a:avLst/>
              <a:gdLst>
                <a:gd name="connsiteX0" fmla="*/ 894625 w 904875"/>
                <a:gd name="connsiteY0" fmla="*/ 1601682 h 1628775"/>
                <a:gd name="connsiteX1" fmla="*/ 413613 w 904875"/>
                <a:gd name="connsiteY1" fmla="*/ 780627 h 1628775"/>
                <a:gd name="connsiteX2" fmla="*/ 864145 w 904875"/>
                <a:gd name="connsiteY2" fmla="*/ 1633114 h 1628775"/>
                <a:gd name="connsiteX3" fmla="*/ 451713 w 904875"/>
                <a:gd name="connsiteY3" fmla="*/ 1469284 h 1628775"/>
                <a:gd name="connsiteX4" fmla="*/ 29755 w 904875"/>
                <a:gd name="connsiteY4" fmla="*/ 807297 h 1628775"/>
                <a:gd name="connsiteX5" fmla="*/ 39280 w 904875"/>
                <a:gd name="connsiteY5" fmla="*/ 26247 h 1628775"/>
                <a:gd name="connsiteX6" fmla="*/ 81190 w 904875"/>
                <a:gd name="connsiteY6" fmla="*/ 3387 h 1628775"/>
                <a:gd name="connsiteX7" fmla="*/ 810805 w 904875"/>
                <a:gd name="connsiteY7" fmla="*/ 673947 h 1628775"/>
                <a:gd name="connsiteX8" fmla="*/ 894625 w 904875"/>
                <a:gd name="connsiteY8" fmla="*/ 1601682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1628775">
                  <a:moveTo>
                    <a:pt x="894625" y="1601682"/>
                  </a:moveTo>
                  <a:cubicBezTo>
                    <a:pt x="707935" y="1342602"/>
                    <a:pt x="549820" y="1068282"/>
                    <a:pt x="413613" y="780627"/>
                  </a:cubicBezTo>
                  <a:cubicBezTo>
                    <a:pt x="527913" y="1080664"/>
                    <a:pt x="682218" y="1358794"/>
                    <a:pt x="864145" y="1633114"/>
                  </a:cubicBezTo>
                  <a:cubicBezTo>
                    <a:pt x="711745" y="1601682"/>
                    <a:pt x="576490" y="1550247"/>
                    <a:pt x="451713" y="1469284"/>
                  </a:cubicBezTo>
                  <a:cubicBezTo>
                    <a:pt x="209778" y="1313074"/>
                    <a:pt x="83095" y="1083522"/>
                    <a:pt x="29755" y="807297"/>
                  </a:cubicBezTo>
                  <a:cubicBezTo>
                    <a:pt x="-20727" y="546312"/>
                    <a:pt x="228" y="286279"/>
                    <a:pt x="39280" y="26247"/>
                  </a:cubicBezTo>
                  <a:cubicBezTo>
                    <a:pt x="44043" y="-4233"/>
                    <a:pt x="56425" y="-2328"/>
                    <a:pt x="81190" y="3387"/>
                  </a:cubicBezTo>
                  <a:cubicBezTo>
                    <a:pt x="452665" y="87207"/>
                    <a:pt x="690790" y="317712"/>
                    <a:pt x="810805" y="673947"/>
                  </a:cubicBezTo>
                  <a:cubicBezTo>
                    <a:pt x="912723" y="974937"/>
                    <a:pt x="917485" y="1286404"/>
                    <a:pt x="894625" y="16016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02">
              <a:extLst>
                <a:ext uri="{FF2B5EF4-FFF2-40B4-BE49-F238E27FC236}">
                  <a16:creationId xmlns:a16="http://schemas.microsoft.com/office/drawing/2014/main" xmlns="" id="{29F21B4D-7038-46BC-919D-7AB3CB12BD7B}"/>
                </a:ext>
              </a:extLst>
            </p:cNvPr>
            <p:cNvSpPr/>
            <p:nvPr/>
          </p:nvSpPr>
          <p:spPr>
            <a:xfrm>
              <a:off x="4917602" y="4013286"/>
              <a:ext cx="1164169" cy="1575052"/>
            </a:xfrm>
            <a:custGeom>
              <a:avLst/>
              <a:gdLst>
                <a:gd name="connsiteX0" fmla="*/ 1035886 w 1133475"/>
                <a:gd name="connsiteY0" fmla="*/ 0 h 1533525"/>
                <a:gd name="connsiteX1" fmla="*/ 546301 w 1133475"/>
                <a:gd name="connsiteY1" fmla="*/ 848677 h 1533525"/>
                <a:gd name="connsiteX2" fmla="*/ 1069224 w 1133475"/>
                <a:gd name="connsiteY2" fmla="*/ 17145 h 1533525"/>
                <a:gd name="connsiteX3" fmla="*/ 903489 w 1133475"/>
                <a:gd name="connsiteY3" fmla="*/ 1021080 h 1533525"/>
                <a:gd name="connsiteX4" fmla="*/ 289126 w 1133475"/>
                <a:gd name="connsiteY4" fmla="*/ 1451610 h 1533525"/>
                <a:gd name="connsiteX5" fmla="*/ 96721 w 1133475"/>
                <a:gd name="connsiteY5" fmla="*/ 1531620 h 1533525"/>
                <a:gd name="connsiteX6" fmla="*/ 49096 w 1133475"/>
                <a:gd name="connsiteY6" fmla="*/ 1508760 h 1533525"/>
                <a:gd name="connsiteX7" fmla="*/ 239596 w 1133475"/>
                <a:gd name="connsiteY7" fmla="*/ 574358 h 1533525"/>
                <a:gd name="connsiteX8" fmla="*/ 892059 w 1133475"/>
                <a:gd name="connsiteY8" fmla="*/ 73342 h 1533525"/>
                <a:gd name="connsiteX9" fmla="*/ 1014931 w 1133475"/>
                <a:gd name="connsiteY9" fmla="*/ 10478 h 1533525"/>
                <a:gd name="connsiteX10" fmla="*/ 1035886 w 1133475"/>
                <a:gd name="connsiteY10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33525">
                  <a:moveTo>
                    <a:pt x="1035886" y="0"/>
                  </a:moveTo>
                  <a:cubicBezTo>
                    <a:pt x="893964" y="302895"/>
                    <a:pt x="731086" y="581977"/>
                    <a:pt x="546301" y="848677"/>
                  </a:cubicBezTo>
                  <a:cubicBezTo>
                    <a:pt x="752041" y="595313"/>
                    <a:pt x="920634" y="318135"/>
                    <a:pt x="1069224" y="17145"/>
                  </a:cubicBezTo>
                  <a:cubicBezTo>
                    <a:pt x="1183524" y="387667"/>
                    <a:pt x="1156854" y="723900"/>
                    <a:pt x="903489" y="1021080"/>
                  </a:cubicBezTo>
                  <a:cubicBezTo>
                    <a:pt x="735849" y="1217295"/>
                    <a:pt x="519631" y="1345883"/>
                    <a:pt x="289126" y="1451610"/>
                  </a:cubicBezTo>
                  <a:cubicBezTo>
                    <a:pt x="226261" y="1481138"/>
                    <a:pt x="159586" y="1503045"/>
                    <a:pt x="96721" y="1531620"/>
                  </a:cubicBezTo>
                  <a:cubicBezTo>
                    <a:pt x="68146" y="1544955"/>
                    <a:pt x="57669" y="1540193"/>
                    <a:pt x="49096" y="1508760"/>
                  </a:cubicBezTo>
                  <a:cubicBezTo>
                    <a:pt x="-56631" y="1162050"/>
                    <a:pt x="9091" y="851535"/>
                    <a:pt x="239596" y="574358"/>
                  </a:cubicBezTo>
                  <a:cubicBezTo>
                    <a:pt x="418666" y="358140"/>
                    <a:pt x="648219" y="206692"/>
                    <a:pt x="892059" y="73342"/>
                  </a:cubicBezTo>
                  <a:cubicBezTo>
                    <a:pt x="932064" y="51435"/>
                    <a:pt x="973974" y="31433"/>
                    <a:pt x="1014931" y="10478"/>
                  </a:cubicBezTo>
                  <a:cubicBezTo>
                    <a:pt x="1017789" y="7620"/>
                    <a:pt x="1021599" y="5715"/>
                    <a:pt x="1035886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03">
              <a:extLst>
                <a:ext uri="{FF2B5EF4-FFF2-40B4-BE49-F238E27FC236}">
                  <a16:creationId xmlns:a16="http://schemas.microsoft.com/office/drawing/2014/main" xmlns="" id="{EF4453BF-3524-4808-B1AE-D5089F35A605}"/>
                </a:ext>
              </a:extLst>
            </p:cNvPr>
            <p:cNvSpPr/>
            <p:nvPr/>
          </p:nvSpPr>
          <p:spPr>
            <a:xfrm>
              <a:off x="4035985" y="3407222"/>
              <a:ext cx="1868541" cy="851115"/>
            </a:xfrm>
            <a:custGeom>
              <a:avLst/>
              <a:gdLst>
                <a:gd name="connsiteX0" fmla="*/ 793168 w 1819275"/>
                <a:gd name="connsiteY0" fmla="*/ 414825 h 828675"/>
                <a:gd name="connsiteX1" fmla="*/ 1816153 w 1819275"/>
                <a:gd name="connsiteY1" fmla="*/ 456735 h 828675"/>
                <a:gd name="connsiteX2" fmla="*/ 1703758 w 1819275"/>
                <a:gd name="connsiteY2" fmla="*/ 571035 h 828675"/>
                <a:gd name="connsiteX3" fmla="*/ 1005576 w 1819275"/>
                <a:gd name="connsiteY3" fmla="*/ 832020 h 828675"/>
                <a:gd name="connsiteX4" fmla="*/ 442648 w 1819275"/>
                <a:gd name="connsiteY4" fmla="*/ 658665 h 828675"/>
                <a:gd name="connsiteX5" fmla="*/ 18786 w 1819275"/>
                <a:gd name="connsiteY5" fmla="*/ 370058 h 828675"/>
                <a:gd name="connsiteX6" fmla="*/ 14976 w 1819275"/>
                <a:gd name="connsiteY6" fmla="*/ 320528 h 828675"/>
                <a:gd name="connsiteX7" fmla="*/ 933186 w 1819275"/>
                <a:gd name="connsiteY7" fmla="*/ 19538 h 828675"/>
                <a:gd name="connsiteX8" fmla="*/ 1819963 w 1819275"/>
                <a:gd name="connsiteY8" fmla="*/ 419588 h 828675"/>
                <a:gd name="connsiteX9" fmla="*/ 793168 w 1819275"/>
                <a:gd name="connsiteY9" fmla="*/ 41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19275" h="828675">
                  <a:moveTo>
                    <a:pt x="793168" y="414825"/>
                  </a:moveTo>
                  <a:cubicBezTo>
                    <a:pt x="1129401" y="469118"/>
                    <a:pt x="1467538" y="482453"/>
                    <a:pt x="1816153" y="456735"/>
                  </a:cubicBezTo>
                  <a:cubicBezTo>
                    <a:pt x="1775196" y="498645"/>
                    <a:pt x="1741858" y="537698"/>
                    <a:pt x="1703758" y="571035"/>
                  </a:cubicBezTo>
                  <a:cubicBezTo>
                    <a:pt x="1504686" y="747248"/>
                    <a:pt x="1276086" y="846308"/>
                    <a:pt x="1005576" y="832020"/>
                  </a:cubicBezTo>
                  <a:cubicBezTo>
                    <a:pt x="803646" y="821543"/>
                    <a:pt x="618861" y="752963"/>
                    <a:pt x="442648" y="658665"/>
                  </a:cubicBezTo>
                  <a:cubicBezTo>
                    <a:pt x="291201" y="577703"/>
                    <a:pt x="152136" y="477690"/>
                    <a:pt x="18786" y="370058"/>
                  </a:cubicBezTo>
                  <a:cubicBezTo>
                    <a:pt x="-4074" y="351960"/>
                    <a:pt x="-6932" y="343388"/>
                    <a:pt x="14976" y="320528"/>
                  </a:cubicBezTo>
                  <a:cubicBezTo>
                    <a:pt x="265483" y="50018"/>
                    <a:pt x="573141" y="-45232"/>
                    <a:pt x="933186" y="19538"/>
                  </a:cubicBezTo>
                  <a:cubicBezTo>
                    <a:pt x="1257988" y="77640"/>
                    <a:pt x="1538023" y="235755"/>
                    <a:pt x="1819963" y="419588"/>
                  </a:cubicBezTo>
                  <a:cubicBezTo>
                    <a:pt x="1469443" y="451020"/>
                    <a:pt x="1131306" y="447210"/>
                    <a:pt x="793168" y="41482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04">
              <a:extLst>
                <a:ext uri="{FF2B5EF4-FFF2-40B4-BE49-F238E27FC236}">
                  <a16:creationId xmlns:a16="http://schemas.microsoft.com/office/drawing/2014/main" xmlns="" id="{AB99B619-6324-4E7F-8F7A-6A32821F6C6D}"/>
                </a:ext>
              </a:extLst>
            </p:cNvPr>
            <p:cNvSpPr/>
            <p:nvPr/>
          </p:nvSpPr>
          <p:spPr>
            <a:xfrm>
              <a:off x="6280897" y="3451054"/>
              <a:ext cx="1868541" cy="851115"/>
            </a:xfrm>
            <a:custGeom>
              <a:avLst/>
              <a:gdLst>
                <a:gd name="connsiteX0" fmla="*/ 1072515 w 1819275"/>
                <a:gd name="connsiteY0" fmla="*/ 424536 h 828675"/>
                <a:gd name="connsiteX1" fmla="*/ 11430 w 1819275"/>
                <a:gd name="connsiteY1" fmla="*/ 375958 h 828675"/>
                <a:gd name="connsiteX2" fmla="*/ 29528 w 1819275"/>
                <a:gd name="connsiteY2" fmla="*/ 345478 h 828675"/>
                <a:gd name="connsiteX3" fmla="*/ 619125 w 1819275"/>
                <a:gd name="connsiteY3" fmla="*/ 12103 h 828675"/>
                <a:gd name="connsiteX4" fmla="*/ 1186815 w 1819275"/>
                <a:gd name="connsiteY4" fmla="*/ 86398 h 828675"/>
                <a:gd name="connsiteX5" fmla="*/ 1807845 w 1819275"/>
                <a:gd name="connsiteY5" fmla="*/ 468351 h 828675"/>
                <a:gd name="connsiteX6" fmla="*/ 1808798 w 1819275"/>
                <a:gd name="connsiteY6" fmla="*/ 508356 h 828675"/>
                <a:gd name="connsiteX7" fmla="*/ 929640 w 1819275"/>
                <a:gd name="connsiteY7" fmla="*/ 821728 h 828675"/>
                <a:gd name="connsiteX8" fmla="*/ 53340 w 1819275"/>
                <a:gd name="connsiteY8" fmla="*/ 448348 h 828675"/>
                <a:gd name="connsiteX9" fmla="*/ 0 w 1819275"/>
                <a:gd name="connsiteY9" fmla="*/ 413106 h 828675"/>
                <a:gd name="connsiteX10" fmla="*/ 1072515 w 1819275"/>
                <a:gd name="connsiteY10" fmla="*/ 42453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275" h="828675">
                  <a:moveTo>
                    <a:pt x="1072515" y="424536"/>
                  </a:moveTo>
                  <a:cubicBezTo>
                    <a:pt x="721043" y="365481"/>
                    <a:pt x="366713" y="350241"/>
                    <a:pt x="11430" y="375958"/>
                  </a:cubicBezTo>
                  <a:cubicBezTo>
                    <a:pt x="6668" y="358813"/>
                    <a:pt x="21908" y="353098"/>
                    <a:pt x="29528" y="345478"/>
                  </a:cubicBezTo>
                  <a:cubicBezTo>
                    <a:pt x="193358" y="175933"/>
                    <a:pt x="381953" y="51156"/>
                    <a:pt x="619125" y="12103"/>
                  </a:cubicBezTo>
                  <a:cubicBezTo>
                    <a:pt x="816293" y="-20282"/>
                    <a:pt x="1004888" y="14961"/>
                    <a:pt x="1186815" y="86398"/>
                  </a:cubicBezTo>
                  <a:cubicBezTo>
                    <a:pt x="1416368" y="175933"/>
                    <a:pt x="1617345" y="314998"/>
                    <a:pt x="1807845" y="468351"/>
                  </a:cubicBezTo>
                  <a:cubicBezTo>
                    <a:pt x="1827848" y="484543"/>
                    <a:pt x="1823085" y="493116"/>
                    <a:pt x="1808798" y="508356"/>
                  </a:cubicBezTo>
                  <a:cubicBezTo>
                    <a:pt x="1570673" y="766483"/>
                    <a:pt x="1278255" y="874116"/>
                    <a:pt x="929640" y="821728"/>
                  </a:cubicBezTo>
                  <a:cubicBezTo>
                    <a:pt x="605790" y="773151"/>
                    <a:pt x="323850" y="622656"/>
                    <a:pt x="53340" y="448348"/>
                  </a:cubicBezTo>
                  <a:cubicBezTo>
                    <a:pt x="39053" y="438823"/>
                    <a:pt x="24765" y="429298"/>
                    <a:pt x="0" y="413106"/>
                  </a:cubicBezTo>
                  <a:cubicBezTo>
                    <a:pt x="366713" y="382626"/>
                    <a:pt x="719138" y="386436"/>
                    <a:pt x="1072515" y="42453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105">
              <a:extLst>
                <a:ext uri="{FF2B5EF4-FFF2-40B4-BE49-F238E27FC236}">
                  <a16:creationId xmlns:a16="http://schemas.microsoft.com/office/drawing/2014/main" xmlns="" id="{C81A83F4-1205-4591-8BE9-220039C81A8C}"/>
                </a:ext>
              </a:extLst>
            </p:cNvPr>
            <p:cNvSpPr/>
            <p:nvPr/>
          </p:nvSpPr>
          <p:spPr>
            <a:xfrm>
              <a:off x="6164426" y="4017487"/>
              <a:ext cx="919596" cy="1663099"/>
            </a:xfrm>
            <a:custGeom>
              <a:avLst/>
              <a:gdLst>
                <a:gd name="connsiteX0" fmla="*/ 484876 w 895350"/>
                <a:gd name="connsiteY0" fmla="*/ 817917 h 1619250"/>
                <a:gd name="connsiteX1" fmla="*/ 74348 w 895350"/>
                <a:gd name="connsiteY1" fmla="*/ 47345 h 1619250"/>
                <a:gd name="connsiteX2" fmla="*/ 43868 w 895350"/>
                <a:gd name="connsiteY2" fmla="*/ 672 h 1619250"/>
                <a:gd name="connsiteX3" fmla="*/ 129593 w 895350"/>
                <a:gd name="connsiteY3" fmla="*/ 16865 h 1619250"/>
                <a:gd name="connsiteX4" fmla="*/ 885878 w 895350"/>
                <a:gd name="connsiteY4" fmla="*/ 888402 h 1619250"/>
                <a:gd name="connsiteX5" fmla="*/ 864923 w 895350"/>
                <a:gd name="connsiteY5" fmla="*/ 1598967 h 1619250"/>
                <a:gd name="connsiteX6" fmla="*/ 823966 w 895350"/>
                <a:gd name="connsiteY6" fmla="*/ 1624685 h 1619250"/>
                <a:gd name="connsiteX7" fmla="*/ 131498 w 895350"/>
                <a:gd name="connsiteY7" fmla="*/ 1051280 h 1619250"/>
                <a:gd name="connsiteX8" fmla="*/ 10531 w 895350"/>
                <a:gd name="connsiteY8" fmla="*/ 23532 h 1619250"/>
                <a:gd name="connsiteX9" fmla="*/ 476303 w 895350"/>
                <a:gd name="connsiteY9" fmla="*/ 826490 h 1619250"/>
                <a:gd name="connsiteX10" fmla="*/ 542026 w 895350"/>
                <a:gd name="connsiteY10" fmla="*/ 968412 h 1619250"/>
                <a:gd name="connsiteX11" fmla="*/ 484876 w 895350"/>
                <a:gd name="connsiteY11" fmla="*/ 817917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350" h="1619250">
                  <a:moveTo>
                    <a:pt x="484876" y="817917"/>
                  </a:moveTo>
                  <a:cubicBezTo>
                    <a:pt x="375338" y="546455"/>
                    <a:pt x="235321" y="292137"/>
                    <a:pt x="74348" y="47345"/>
                  </a:cubicBezTo>
                  <a:cubicBezTo>
                    <a:pt x="64823" y="33057"/>
                    <a:pt x="55298" y="18770"/>
                    <a:pt x="43868" y="672"/>
                  </a:cubicBezTo>
                  <a:cubicBezTo>
                    <a:pt x="77206" y="-3138"/>
                    <a:pt x="102923" y="10197"/>
                    <a:pt x="129593" y="16865"/>
                  </a:cubicBezTo>
                  <a:cubicBezTo>
                    <a:pt x="564886" y="135927"/>
                    <a:pt x="826823" y="440727"/>
                    <a:pt x="885878" y="888402"/>
                  </a:cubicBezTo>
                  <a:cubicBezTo>
                    <a:pt x="917311" y="1127480"/>
                    <a:pt x="899213" y="1362747"/>
                    <a:pt x="864923" y="1598967"/>
                  </a:cubicBezTo>
                  <a:cubicBezTo>
                    <a:pt x="861113" y="1626590"/>
                    <a:pt x="850636" y="1630400"/>
                    <a:pt x="823966" y="1624685"/>
                  </a:cubicBezTo>
                  <a:cubicBezTo>
                    <a:pt x="496306" y="1549437"/>
                    <a:pt x="262943" y="1361795"/>
                    <a:pt x="131498" y="1051280"/>
                  </a:cubicBezTo>
                  <a:cubicBezTo>
                    <a:pt x="-8519" y="720762"/>
                    <a:pt x="-12329" y="374052"/>
                    <a:pt x="10531" y="23532"/>
                  </a:cubicBezTo>
                  <a:cubicBezTo>
                    <a:pt x="191506" y="276897"/>
                    <a:pt x="348668" y="543597"/>
                    <a:pt x="476303" y="826490"/>
                  </a:cubicBezTo>
                  <a:cubicBezTo>
                    <a:pt x="509641" y="872210"/>
                    <a:pt x="523928" y="925550"/>
                    <a:pt x="542026" y="968412"/>
                  </a:cubicBezTo>
                  <a:cubicBezTo>
                    <a:pt x="531548" y="921740"/>
                    <a:pt x="495353" y="874115"/>
                    <a:pt x="484876" y="81791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4" name="Picture 15"/>
          <p:cNvPicPr/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/>
          </a:blip>
          <a:srcRect/>
          <a:stretch>
            <a:fillRect/>
          </a:stretch>
        </p:blipFill>
        <p:spPr bwMode="auto">
          <a:xfrm>
            <a:off x="0" y="0"/>
            <a:ext cx="2126257" cy="1465243"/>
          </a:xfrm>
          <a:prstGeom prst="rect">
            <a:avLst/>
          </a:prstGeom>
          <a:noFill/>
        </p:spPr>
      </p:pic>
      <p:pic>
        <p:nvPicPr>
          <p:cNvPr id="2050" name="Picture 2" descr="G:\Жупикова\Фото Жупикова\IMG20220418095439_01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59765" y="1349114"/>
            <a:ext cx="3517690" cy="2638268"/>
          </a:xfrm>
          <a:prstGeom prst="rect">
            <a:avLst/>
          </a:prstGeom>
          <a:noFill/>
        </p:spPr>
      </p:pic>
      <p:pic>
        <p:nvPicPr>
          <p:cNvPr id="2051" name="Picture 3" descr="G:\Жупикова\Фото Жупикова\IMG20220418095338_01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394491" y="1157989"/>
            <a:ext cx="3507699" cy="2630775"/>
          </a:xfrm>
          <a:prstGeom prst="rect">
            <a:avLst/>
          </a:prstGeom>
          <a:noFill/>
        </p:spPr>
      </p:pic>
      <p:pic>
        <p:nvPicPr>
          <p:cNvPr id="2052" name="Picture 4" descr="G:\Жупикова\Фото Жупикова\IMG20220418095309_01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288498" y="3927422"/>
            <a:ext cx="3447737" cy="2585803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035586" y="372560"/>
            <a:ext cx="10417356" cy="93676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r>
              <a:rPr lang="ru-RU" sz="2800" b="1" dirty="0" smtClean="0"/>
              <a:t>Формы взаимодействия  инструктора по физической культуре с  родителями (законными представителями) в рамках КЦ</a:t>
            </a:r>
            <a:endParaRPr lang="ru-RU" sz="2800" b="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392B8976-1071-4A62-9B85-EB5F400FE571}"/>
              </a:ext>
            </a:extLst>
          </p:cNvPr>
          <p:cNvSpPr txBox="1"/>
          <p:nvPr/>
        </p:nvSpPr>
        <p:spPr>
          <a:xfrm>
            <a:off x="7734924" y="3177915"/>
            <a:ext cx="4107305" cy="2862322"/>
          </a:xfrm>
          <a:prstGeom prst="rect">
            <a:avLst/>
          </a:prstGeom>
          <a:noFill/>
        </p:spPr>
        <p:txBody>
          <a:bodyPr wrap="square" lIns="72000" rIns="108000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b="1" u="sng" dirty="0" smtClean="0">
                <a:solidFill>
                  <a:schemeClr val="accent3">
                    <a:lumMod val="75000"/>
                  </a:schemeClr>
                </a:solidFill>
                <a:latin typeface="Times New Roman"/>
                <a:ea typeface="Times New Roman"/>
                <a:cs typeface="Times New Roman"/>
              </a:rPr>
              <a:t>Познавательные</a:t>
            </a:r>
            <a:endParaRPr lang="ru-RU" b="1" u="sng" dirty="0" smtClean="0">
              <a:solidFill>
                <a:schemeClr val="accent3">
                  <a:lumMod val="75000"/>
                </a:schemeClr>
              </a:solidFill>
              <a:ea typeface="Calibri"/>
              <a:cs typeface="Times New Roman"/>
            </a:endParaRPr>
          </a:p>
          <a:p>
            <a:pPr>
              <a:buFont typeface="Wingdings" pitchFamily="2" charset="2"/>
              <a:buChar char="§"/>
            </a:pPr>
            <a:r>
              <a:rPr lang="ru-RU" b="1" dirty="0" smtClean="0">
                <a:latin typeface="Times New Roman"/>
                <a:ea typeface="Times New Roman"/>
                <a:cs typeface="Times New Roman"/>
              </a:rPr>
              <a:t>Консультации по заявленным проблемам</a:t>
            </a:r>
            <a:endParaRPr lang="ru-RU" b="1" dirty="0" smtClean="0">
              <a:ea typeface="Calibri"/>
              <a:cs typeface="Times New Roman"/>
            </a:endParaRPr>
          </a:p>
          <a:p>
            <a:pPr>
              <a:buFont typeface="Wingdings" pitchFamily="2" charset="2"/>
              <a:buChar char="§"/>
            </a:pPr>
            <a:r>
              <a:rPr lang="ru-RU" b="1" dirty="0" smtClean="0">
                <a:latin typeface="Times New Roman"/>
                <a:ea typeface="Times New Roman"/>
                <a:cs typeface="Times New Roman"/>
              </a:rPr>
              <a:t>Журналы новостей</a:t>
            </a:r>
            <a:r>
              <a:rPr lang="ru-RU" b="1" dirty="0" smtClean="0">
                <a:solidFill>
                  <a:srgbClr val="181818"/>
                </a:solidFill>
                <a:latin typeface="Times New Roman"/>
                <a:ea typeface="Calibri"/>
                <a:cs typeface="Times New Roman"/>
              </a:rPr>
              <a:t>(«</a:t>
            </a:r>
            <a:r>
              <a:rPr lang="ru-RU" b="1" dirty="0" err="1" smtClean="0">
                <a:solidFill>
                  <a:srgbClr val="181818"/>
                </a:solidFill>
                <a:latin typeface="Times New Roman"/>
                <a:ea typeface="Calibri"/>
                <a:cs typeface="Times New Roman"/>
              </a:rPr>
              <a:t>Netboard.me</a:t>
            </a:r>
            <a:r>
              <a:rPr lang="ru-RU" b="1" dirty="0" smtClean="0">
                <a:solidFill>
                  <a:srgbClr val="181818"/>
                </a:solidFill>
                <a:latin typeface="Times New Roman"/>
                <a:ea typeface="Calibri"/>
                <a:cs typeface="Times New Roman"/>
              </a:rPr>
              <a:t>».)</a:t>
            </a:r>
            <a:endParaRPr lang="ru-RU" b="1" dirty="0" smtClean="0">
              <a:ea typeface="Calibri"/>
              <a:cs typeface="Times New Roman"/>
            </a:endParaRPr>
          </a:p>
          <a:p>
            <a:pPr>
              <a:buFont typeface="Wingdings" pitchFamily="2" charset="2"/>
              <a:buChar char="§"/>
            </a:pPr>
            <a:r>
              <a:rPr lang="ru-RU" b="1" dirty="0" err="1" smtClean="0">
                <a:latin typeface="Times New Roman"/>
                <a:ea typeface="Times New Roman"/>
                <a:cs typeface="Times New Roman"/>
              </a:rPr>
              <a:t>Видео-игры</a:t>
            </a:r>
            <a:r>
              <a:rPr lang="ru-RU" b="1" dirty="0" smtClean="0">
                <a:latin typeface="Times New Roman"/>
                <a:ea typeface="Times New Roman"/>
                <a:cs typeface="Times New Roman"/>
              </a:rPr>
              <a:t>  по физическому развитию дошкольников в кругу семьи ( </a:t>
            </a:r>
            <a:r>
              <a:rPr lang="ru-RU" b="1" dirty="0" smtClean="0">
                <a:latin typeface="Times New Roman"/>
                <a:ea typeface="Calibri"/>
                <a:cs typeface="Times New Roman"/>
              </a:rPr>
              <a:t>мобильные </a:t>
            </a:r>
            <a:r>
              <a:rPr lang="ru-RU" b="1" dirty="0" err="1" smtClean="0">
                <a:latin typeface="Times New Roman"/>
                <a:ea typeface="Calibri"/>
                <a:cs typeface="Times New Roman"/>
              </a:rPr>
              <a:t>мессенджеры</a:t>
            </a:r>
            <a:r>
              <a:rPr lang="ru-RU" b="1" dirty="0" smtClean="0">
                <a:latin typeface="Times New Roman"/>
                <a:ea typeface="Calibri"/>
                <a:cs typeface="Times New Roman"/>
              </a:rPr>
              <a:t> </a:t>
            </a:r>
            <a:r>
              <a:rPr lang="ru-RU" b="1" dirty="0" err="1" smtClean="0">
                <a:latin typeface="Times New Roman"/>
                <a:ea typeface="Calibri"/>
                <a:cs typeface="Times New Roman"/>
              </a:rPr>
              <a:t>Viber</a:t>
            </a:r>
            <a:r>
              <a:rPr lang="ru-RU" b="1" dirty="0" smtClean="0">
                <a:latin typeface="Times New Roman"/>
                <a:ea typeface="Calibri"/>
                <a:cs typeface="Times New Roman"/>
              </a:rPr>
              <a:t> и </a:t>
            </a:r>
            <a:r>
              <a:rPr lang="en-US" b="1" dirty="0" err="1" smtClean="0">
                <a:latin typeface="Times New Roman"/>
                <a:ea typeface="Calibri"/>
                <a:cs typeface="Times New Roman"/>
              </a:rPr>
              <a:t>WhatsApp</a:t>
            </a:r>
            <a:r>
              <a:rPr lang="ru-RU" b="1" dirty="0" smtClean="0">
                <a:latin typeface="Times New Roman"/>
                <a:ea typeface="Calibri"/>
                <a:cs typeface="Times New Roman"/>
              </a:rPr>
              <a:t>)</a:t>
            </a:r>
            <a:endParaRPr lang="ru-RU" b="1" dirty="0" smtClean="0">
              <a:ea typeface="Calibri"/>
              <a:cs typeface="Times New Roman"/>
            </a:endParaRPr>
          </a:p>
          <a:p>
            <a:pPr>
              <a:buFont typeface="Wingdings" pitchFamily="2" charset="2"/>
              <a:buChar char="§"/>
            </a:pPr>
            <a:r>
              <a:rPr lang="ru-RU" b="1" dirty="0" smtClean="0">
                <a:latin typeface="Times New Roman"/>
                <a:ea typeface="Times New Roman"/>
                <a:cs typeface="Times New Roman"/>
              </a:rPr>
              <a:t>Педагогическая библиотека ЗОЖ  для родителей</a:t>
            </a:r>
            <a:r>
              <a:rPr lang="ru-RU" b="1" dirty="0" smtClean="0">
                <a:solidFill>
                  <a:srgbClr val="181818"/>
                </a:solidFill>
                <a:latin typeface="Times New Roman"/>
                <a:ea typeface="Calibri"/>
                <a:cs typeface="Times New Roman"/>
              </a:rPr>
              <a:t> («</a:t>
            </a:r>
            <a:r>
              <a:rPr lang="ru-RU" b="1" dirty="0" err="1" smtClean="0">
                <a:solidFill>
                  <a:srgbClr val="181818"/>
                </a:solidFill>
                <a:latin typeface="Times New Roman"/>
                <a:ea typeface="Calibri"/>
                <a:cs typeface="Times New Roman"/>
              </a:rPr>
              <a:t>Netboard.me</a:t>
            </a:r>
            <a:r>
              <a:rPr lang="ru-RU" b="1" dirty="0" smtClean="0">
                <a:solidFill>
                  <a:srgbClr val="181818"/>
                </a:solidFill>
                <a:latin typeface="Times New Roman"/>
                <a:ea typeface="Calibri"/>
                <a:cs typeface="Times New Roman"/>
              </a:rPr>
              <a:t>».)</a:t>
            </a:r>
            <a:endParaRPr lang="ru-RU" b="1" dirty="0">
              <a:ea typeface="Calibri"/>
              <a:cs typeface="Times New Roman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A655CF74-6015-440A-A6AB-E86A1D9363CA}"/>
              </a:ext>
            </a:extLst>
          </p:cNvPr>
          <p:cNvSpPr txBox="1"/>
          <p:nvPr/>
        </p:nvSpPr>
        <p:spPr>
          <a:xfrm>
            <a:off x="509666" y="3929075"/>
            <a:ext cx="3312826" cy="2031325"/>
          </a:xfrm>
          <a:prstGeom prst="rect">
            <a:avLst/>
          </a:prstGeom>
          <a:noFill/>
        </p:spPr>
        <p:txBody>
          <a:bodyPr wrap="square" lIns="72000" rIns="108000" rtlCol="0">
            <a:spAutoFit/>
          </a:bodyPr>
          <a:lstStyle/>
          <a:p>
            <a:pPr lvl="0"/>
            <a:r>
              <a:rPr lang="ru-RU" b="1" u="sng" dirty="0" smtClean="0">
                <a:solidFill>
                  <a:schemeClr val="accent3">
                    <a:lumMod val="75000"/>
                  </a:schemeClr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Досуговые</a:t>
            </a:r>
          </a:p>
          <a:p>
            <a:pPr>
              <a:buFont typeface="Wingdings" pitchFamily="2" charset="2"/>
              <a:buChar char="§"/>
            </a:pPr>
            <a:r>
              <a:rPr lang="ru-RU" b="1" dirty="0" smtClean="0">
                <a:latin typeface="Times New Roman" pitchFamily="18" charset="0"/>
                <a:ea typeface="Times New Roman"/>
                <a:cs typeface="Times New Roman" pitchFamily="18" charset="0"/>
              </a:rPr>
              <a:t>Приглашение на совместные досуги, праздники</a:t>
            </a:r>
            <a:endParaRPr lang="ru-RU" b="1" dirty="0" smtClean="0">
              <a:latin typeface="Times New Roman" pitchFamily="18" charset="0"/>
              <a:ea typeface="Calibri"/>
              <a:cs typeface="Times New Roman" pitchFamily="18" charset="0"/>
            </a:endParaRPr>
          </a:p>
          <a:p>
            <a:pPr>
              <a:buFont typeface="Wingdings" pitchFamily="2" charset="2"/>
              <a:buChar char="§"/>
            </a:pPr>
            <a:r>
              <a:rPr lang="ru-RU" b="1" dirty="0" smtClean="0">
                <a:latin typeface="Times New Roman" pitchFamily="18" charset="0"/>
                <a:ea typeface="Times New Roman"/>
                <a:cs typeface="Times New Roman" pitchFamily="18" charset="0"/>
              </a:rPr>
              <a:t>Посещение занятий дополнительного образования</a:t>
            </a:r>
            <a:endParaRPr lang="ru-RU" b="1" dirty="0" smtClean="0">
              <a:latin typeface="Times New Roman" pitchFamily="18" charset="0"/>
              <a:ea typeface="Calibri"/>
              <a:cs typeface="Times New Roman" pitchFamily="18" charset="0"/>
            </a:endParaRPr>
          </a:p>
          <a:p>
            <a:pPr algn="r"/>
            <a:r>
              <a:rPr lang="en-US" altLang="ko-KR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ea typeface="FZShuTi" pitchFamily="2" charset="-122"/>
                <a:cs typeface="Arial" pitchFamily="34" charset="0"/>
              </a:rPr>
              <a:t>  </a:t>
            </a:r>
            <a:endParaRPr lang="en-US" altLang="ko-KR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ea typeface="FZShuTi" pitchFamily="2" charset="-122"/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9820076B-D21E-4E2C-B278-ABB89BE19E58}"/>
              </a:ext>
            </a:extLst>
          </p:cNvPr>
          <p:cNvSpPr txBox="1"/>
          <p:nvPr/>
        </p:nvSpPr>
        <p:spPr>
          <a:xfrm>
            <a:off x="311182" y="1309319"/>
            <a:ext cx="4335769" cy="2608150"/>
          </a:xfrm>
          <a:prstGeom prst="rect">
            <a:avLst/>
          </a:prstGeom>
          <a:noFill/>
        </p:spPr>
        <p:txBody>
          <a:bodyPr wrap="square" lIns="72000" rIns="108000" rtlCol="0">
            <a:spAutoFit/>
          </a:bodyPr>
          <a:lstStyle/>
          <a:p>
            <a:r>
              <a:rPr lang="ru-RU" b="1" u="sng" dirty="0" smtClean="0">
                <a:solidFill>
                  <a:schemeClr val="accent3">
                    <a:lumMod val="75000"/>
                  </a:schemeClr>
                </a:solidFill>
                <a:latin typeface="Times New Roman"/>
                <a:ea typeface="Times New Roman"/>
                <a:cs typeface="Times New Roman"/>
              </a:rPr>
              <a:t>Наглядно-информационные: информационно-ознакомительные; информационно-просветительские</a:t>
            </a:r>
          </a:p>
          <a:p>
            <a:pPr>
              <a:buFont typeface="Wingdings" pitchFamily="2" charset="2"/>
              <a:buChar char="§"/>
            </a:pPr>
            <a:r>
              <a:rPr lang="ru-RU" b="1" dirty="0" smtClean="0">
                <a:latin typeface="Times New Roman"/>
                <a:ea typeface="Times New Roman"/>
                <a:cs typeface="Times New Roman"/>
              </a:rPr>
              <a:t>Информационные проспекты для родителей, буклеты</a:t>
            </a:r>
            <a:r>
              <a:rPr lang="ru-RU" b="1" dirty="0" smtClean="0">
                <a:solidFill>
                  <a:srgbClr val="181818"/>
                </a:solidFill>
                <a:latin typeface="Times New Roman"/>
                <a:ea typeface="Calibri"/>
                <a:cs typeface="Times New Roman"/>
              </a:rPr>
              <a:t>(«</a:t>
            </a:r>
            <a:r>
              <a:rPr lang="ru-RU" b="1" dirty="0" err="1" smtClean="0">
                <a:solidFill>
                  <a:srgbClr val="181818"/>
                </a:solidFill>
                <a:latin typeface="Times New Roman"/>
                <a:ea typeface="Calibri"/>
                <a:cs typeface="Times New Roman"/>
              </a:rPr>
              <a:t>Netboard.me</a:t>
            </a:r>
            <a:r>
              <a:rPr lang="ru-RU" b="1" dirty="0" smtClean="0">
                <a:solidFill>
                  <a:srgbClr val="181818"/>
                </a:solidFill>
                <a:latin typeface="Times New Roman"/>
                <a:ea typeface="Calibri"/>
                <a:cs typeface="Times New Roman"/>
              </a:rPr>
              <a:t>».)</a:t>
            </a:r>
            <a:endParaRPr lang="ru-RU" b="1" dirty="0" smtClean="0">
              <a:ea typeface="Calibri"/>
              <a:cs typeface="Times New Roman"/>
            </a:endParaRPr>
          </a:p>
          <a:p>
            <a:pPr>
              <a:buFont typeface="Wingdings" pitchFamily="2" charset="2"/>
              <a:buChar char="§"/>
            </a:pPr>
            <a:r>
              <a:rPr lang="ru-RU" b="1" dirty="0" smtClean="0">
                <a:latin typeface="Times New Roman"/>
                <a:ea typeface="Times New Roman"/>
                <a:cs typeface="Times New Roman"/>
              </a:rPr>
              <a:t>Дни (недели) открытых дверей</a:t>
            </a:r>
            <a:endParaRPr lang="ru-RU" b="1" dirty="0" smtClean="0">
              <a:ea typeface="Calibri"/>
              <a:cs typeface="Times New Roman"/>
            </a:endParaRPr>
          </a:p>
          <a:p>
            <a:pPr>
              <a:buFont typeface="Wingdings" pitchFamily="2" charset="2"/>
              <a:buChar char="§"/>
            </a:pPr>
            <a:r>
              <a:rPr lang="ru-RU" b="1" dirty="0" smtClean="0">
                <a:latin typeface="Times New Roman"/>
                <a:ea typeface="Times New Roman"/>
                <a:cs typeface="Times New Roman"/>
              </a:rPr>
              <a:t>Открытые просмотры занятий и других видов деятельности детей.</a:t>
            </a:r>
            <a:endParaRPr lang="ru-RU" b="1" dirty="0" smtClean="0">
              <a:ea typeface="Calibri"/>
              <a:cs typeface="Times New Roman"/>
            </a:endParaRPr>
          </a:p>
          <a:p>
            <a:pPr>
              <a:lnSpc>
                <a:spcPct val="115000"/>
              </a:lnSpc>
              <a:spcAft>
                <a:spcPts val="1000"/>
              </a:spcAft>
            </a:pPr>
            <a:endParaRPr lang="ru-RU" dirty="0" smtClean="0">
              <a:ea typeface="Calibri"/>
              <a:cs typeface="Times New Roman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F4886B31-9332-4650-AAE3-424FAADDFFCB}"/>
              </a:ext>
            </a:extLst>
          </p:cNvPr>
          <p:cNvSpPr txBox="1"/>
          <p:nvPr/>
        </p:nvSpPr>
        <p:spPr>
          <a:xfrm>
            <a:off x="7719933" y="1529748"/>
            <a:ext cx="3627621" cy="1477328"/>
          </a:xfrm>
          <a:prstGeom prst="rect">
            <a:avLst/>
          </a:prstGeom>
          <a:noFill/>
        </p:spPr>
        <p:txBody>
          <a:bodyPr wrap="square" lIns="72000" rIns="108000" rtlCol="0">
            <a:spAutoFit/>
          </a:bodyPr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b="1" u="sng" dirty="0" smtClean="0">
                <a:solidFill>
                  <a:schemeClr val="accent3">
                    <a:lumMod val="75000"/>
                  </a:schemeClr>
                </a:solidFill>
                <a:latin typeface="Times New Roman"/>
                <a:ea typeface="Times New Roman"/>
                <a:cs typeface="Times New Roman"/>
              </a:rPr>
              <a:t>Информационно-аналитически</a:t>
            </a:r>
            <a:r>
              <a:rPr lang="ru-RU" b="1" dirty="0" smtClean="0">
                <a:solidFill>
                  <a:schemeClr val="accent3">
                    <a:lumMod val="75000"/>
                  </a:schemeClr>
                </a:solidFill>
                <a:latin typeface="Times New Roman"/>
                <a:ea typeface="Times New Roman"/>
                <a:cs typeface="Times New Roman"/>
              </a:rPr>
              <a:t>е</a:t>
            </a:r>
            <a:endParaRPr lang="ru-RU" b="1" dirty="0" smtClean="0">
              <a:solidFill>
                <a:schemeClr val="accent3">
                  <a:lumMod val="75000"/>
                </a:schemeClr>
              </a:solidFill>
              <a:ea typeface="Calibri"/>
              <a:cs typeface="Times New Roman"/>
            </a:endParaRPr>
          </a:p>
          <a:p>
            <a:pPr>
              <a:buFont typeface="Wingdings" pitchFamily="2" charset="2"/>
              <a:buChar char="§"/>
            </a:pPr>
            <a:r>
              <a:rPr lang="ru-RU" b="1" dirty="0" smtClean="0">
                <a:latin typeface="Times New Roman"/>
                <a:ea typeface="Times New Roman"/>
                <a:cs typeface="Times New Roman"/>
              </a:rPr>
              <a:t>Проведение социологических срезов, анкетирования</a:t>
            </a:r>
            <a:endParaRPr lang="ru-RU" b="1" dirty="0" smtClean="0">
              <a:ea typeface="Calibri"/>
              <a:cs typeface="Times New Roman"/>
            </a:endParaRPr>
          </a:p>
          <a:p>
            <a:pPr>
              <a:buFont typeface="Wingdings" pitchFamily="2" charset="2"/>
              <a:buChar char="§"/>
            </a:pPr>
            <a:r>
              <a:rPr lang="ru-RU" b="1" dirty="0" smtClean="0">
                <a:latin typeface="Times New Roman"/>
                <a:ea typeface="Times New Roman"/>
                <a:cs typeface="Times New Roman"/>
              </a:rPr>
              <a:t>Почтовый ящик</a:t>
            </a:r>
            <a:endParaRPr lang="ru-RU" b="1" dirty="0" smtClean="0">
              <a:ea typeface="Calibri"/>
              <a:cs typeface="Times New Roman"/>
            </a:endParaRPr>
          </a:p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dirty="0" smtClean="0">
                <a:latin typeface="Calibri" pitchFamily="34" charset="0"/>
                <a:ea typeface="Times New Roman" pitchFamily="18" charset="0"/>
                <a:cs typeface="Times New Roman" pitchFamily="18" charset="0"/>
              </a:rPr>
              <a:t>.</a:t>
            </a:r>
            <a:endParaRPr lang="ru-RU" dirty="0" smtClean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" name="그룹 3">
            <a:extLst>
              <a:ext uri="{FF2B5EF4-FFF2-40B4-BE49-F238E27FC236}">
                <a16:creationId xmlns:a16="http://schemas.microsoft.com/office/drawing/2014/main" xmlns="" id="{611329C6-4824-448A-9033-6C4104A74F3E}"/>
              </a:ext>
            </a:extLst>
          </p:cNvPr>
          <p:cNvGrpSpPr/>
          <p:nvPr/>
        </p:nvGrpSpPr>
        <p:grpSpPr>
          <a:xfrm rot="2029319">
            <a:off x="4151233" y="1972584"/>
            <a:ext cx="3422136" cy="3499085"/>
            <a:chOff x="4374645" y="2126087"/>
            <a:chExt cx="3046311" cy="3274831"/>
          </a:xfrm>
        </p:grpSpPr>
        <p:sp>
          <p:nvSpPr>
            <p:cNvPr id="20" name="Oval 14">
              <a:extLst>
                <a:ext uri="{FF2B5EF4-FFF2-40B4-BE49-F238E27FC236}">
                  <a16:creationId xmlns:a16="http://schemas.microsoft.com/office/drawing/2014/main" xmlns="" id="{56E60CD3-A79D-4902-9A6C-948086E87A53}"/>
                </a:ext>
              </a:extLst>
            </p:cNvPr>
            <p:cNvSpPr/>
            <p:nvPr/>
          </p:nvSpPr>
          <p:spPr>
            <a:xfrm>
              <a:off x="5167087" y="2857167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Oval 14">
              <a:extLst>
                <a:ext uri="{FF2B5EF4-FFF2-40B4-BE49-F238E27FC236}">
                  <a16:creationId xmlns:a16="http://schemas.microsoft.com/office/drawing/2014/main" xmlns="" id="{F0C8425E-6B3C-42F6-AF9A-04A904CD13DC}"/>
                </a:ext>
              </a:extLst>
            </p:cNvPr>
            <p:cNvSpPr/>
            <p:nvPr/>
          </p:nvSpPr>
          <p:spPr>
            <a:xfrm rot="4333327">
              <a:off x="5836177" y="3326716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" name="Oval 14">
              <a:extLst>
                <a:ext uri="{FF2B5EF4-FFF2-40B4-BE49-F238E27FC236}">
                  <a16:creationId xmlns:a16="http://schemas.microsoft.com/office/drawing/2014/main" xmlns="" id="{FC04FCC4-A610-4F24-80AF-506EFFE96D2F}"/>
                </a:ext>
              </a:extLst>
            </p:cNvPr>
            <p:cNvSpPr/>
            <p:nvPr/>
          </p:nvSpPr>
          <p:spPr>
            <a:xfrm rot="8677336">
              <a:off x="5600051" y="4101212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3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Oval 14">
              <a:extLst>
                <a:ext uri="{FF2B5EF4-FFF2-40B4-BE49-F238E27FC236}">
                  <a16:creationId xmlns:a16="http://schemas.microsoft.com/office/drawing/2014/main" xmlns="" id="{7D1FF23E-9065-4C1F-B4B4-E7386F03A766}"/>
                </a:ext>
              </a:extLst>
            </p:cNvPr>
            <p:cNvSpPr/>
            <p:nvPr/>
          </p:nvSpPr>
          <p:spPr>
            <a:xfrm rot="12917775">
              <a:off x="4775491" y="4111948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Oval 14">
              <a:extLst>
                <a:ext uri="{FF2B5EF4-FFF2-40B4-BE49-F238E27FC236}">
                  <a16:creationId xmlns:a16="http://schemas.microsoft.com/office/drawing/2014/main" xmlns="" id="{A8283A18-3A77-48EC-B79E-501AC02244C5}"/>
                </a:ext>
              </a:extLst>
            </p:cNvPr>
            <p:cNvSpPr/>
            <p:nvPr/>
          </p:nvSpPr>
          <p:spPr>
            <a:xfrm rot="17316144">
              <a:off x="4507978" y="3347307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xmlns="" id="{36FF060C-4AB5-4107-9A6E-BBC7830ED2FC}"/>
                </a:ext>
              </a:extLst>
            </p:cNvPr>
            <p:cNvSpPr/>
            <p:nvPr/>
          </p:nvSpPr>
          <p:spPr>
            <a:xfrm>
              <a:off x="5739272" y="3616875"/>
              <a:ext cx="706612" cy="692069"/>
            </a:xfrm>
            <a:prstGeom prst="ellipse">
              <a:avLst/>
            </a:prstGeom>
            <a:solidFill>
              <a:schemeClr val="bg1">
                <a:alpha val="5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xmlns="" id="{4A60A483-C241-4823-A1C3-5A77D3C7861A}"/>
                </a:ext>
              </a:extLst>
            </p:cNvPr>
            <p:cNvSpPr/>
            <p:nvPr/>
          </p:nvSpPr>
          <p:spPr>
            <a:xfrm>
              <a:off x="5760941" y="2126087"/>
              <a:ext cx="675853" cy="703822"/>
            </a:xfrm>
            <a:prstGeom prst="ellipse">
              <a:avLst/>
            </a:prstGeom>
            <a:solidFill>
              <a:schemeClr val="bg1">
                <a:alpha val="5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xmlns="" id="{0D34BC18-291C-4D9C-A51D-1B1B9990397A}"/>
                </a:ext>
              </a:extLst>
            </p:cNvPr>
            <p:cNvSpPr/>
            <p:nvPr/>
          </p:nvSpPr>
          <p:spPr>
            <a:xfrm>
              <a:off x="4883337" y="4711603"/>
              <a:ext cx="696880" cy="689315"/>
            </a:xfrm>
            <a:prstGeom prst="ellipse">
              <a:avLst/>
            </a:prstGeom>
            <a:solidFill>
              <a:schemeClr val="bg1">
                <a:alpha val="5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xmlns="" id="{90C0280F-5ED3-49E7-A0F9-BD2FE06153E8}"/>
                </a:ext>
              </a:extLst>
            </p:cNvPr>
            <p:cNvSpPr/>
            <p:nvPr/>
          </p:nvSpPr>
          <p:spPr>
            <a:xfrm>
              <a:off x="4374645" y="3191307"/>
              <a:ext cx="687299" cy="684929"/>
            </a:xfrm>
            <a:prstGeom prst="ellipse">
              <a:avLst/>
            </a:prstGeom>
            <a:solidFill>
              <a:schemeClr val="bg1">
                <a:alpha val="5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C50C094D-9CDB-4A77-8CF5-DBBDC28A6C04}"/>
                </a:ext>
              </a:extLst>
            </p:cNvPr>
            <p:cNvSpPr txBox="1"/>
            <p:nvPr/>
          </p:nvSpPr>
          <p:spPr>
            <a:xfrm>
              <a:off x="4485231" y="3349694"/>
              <a:ext cx="616677" cy="374467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Flowchart: Connector 34">
              <a:extLst>
                <a:ext uri="{FF2B5EF4-FFF2-40B4-BE49-F238E27FC236}">
                  <a16:creationId xmlns:a16="http://schemas.microsoft.com/office/drawing/2014/main" xmlns="" id="{FA4910D6-DF7A-4189-BC3B-5CC9CDF3F7B2}"/>
                </a:ext>
              </a:extLst>
            </p:cNvPr>
            <p:cNvSpPr/>
            <p:nvPr/>
          </p:nvSpPr>
          <p:spPr>
            <a:xfrm>
              <a:off x="5458897" y="3133773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6" name="Flowchart: Connector 35">
              <a:extLst>
                <a:ext uri="{FF2B5EF4-FFF2-40B4-BE49-F238E27FC236}">
                  <a16:creationId xmlns:a16="http://schemas.microsoft.com/office/drawing/2014/main" xmlns="" id="{EB3BF257-6D58-42DE-8E01-6E8F12CF7980}"/>
                </a:ext>
              </a:extLst>
            </p:cNvPr>
            <p:cNvSpPr/>
            <p:nvPr/>
          </p:nvSpPr>
          <p:spPr>
            <a:xfrm>
              <a:off x="6593967" y="3133773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Flowchart: Connector 36">
              <a:extLst>
                <a:ext uri="{FF2B5EF4-FFF2-40B4-BE49-F238E27FC236}">
                  <a16:creationId xmlns:a16="http://schemas.microsoft.com/office/drawing/2014/main" xmlns="" id="{A64BC024-860F-4741-9031-7BAF351ABB38}"/>
                </a:ext>
              </a:extLst>
            </p:cNvPr>
            <p:cNvSpPr/>
            <p:nvPr/>
          </p:nvSpPr>
          <p:spPr>
            <a:xfrm>
              <a:off x="6971686" y="4213334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8" name="Flowchart: Connector 37">
              <a:extLst>
                <a:ext uri="{FF2B5EF4-FFF2-40B4-BE49-F238E27FC236}">
                  <a16:creationId xmlns:a16="http://schemas.microsoft.com/office/drawing/2014/main" xmlns="" id="{651D64BD-CD20-456A-8DFE-B07F51636D63}"/>
                </a:ext>
              </a:extLst>
            </p:cNvPr>
            <p:cNvSpPr/>
            <p:nvPr/>
          </p:nvSpPr>
          <p:spPr>
            <a:xfrm>
              <a:off x="6035475" y="4869285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Flowchart: Connector 38">
              <a:extLst>
                <a:ext uri="{FF2B5EF4-FFF2-40B4-BE49-F238E27FC236}">
                  <a16:creationId xmlns:a16="http://schemas.microsoft.com/office/drawing/2014/main" xmlns="" id="{732B71EB-824E-4BC8-AFB2-84B9E6F830DC}"/>
                </a:ext>
              </a:extLst>
            </p:cNvPr>
            <p:cNvSpPr/>
            <p:nvPr/>
          </p:nvSpPr>
          <p:spPr>
            <a:xfrm>
              <a:off x="5117605" y="4213334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Freeform 60">
              <a:extLst>
                <a:ext uri="{FF2B5EF4-FFF2-40B4-BE49-F238E27FC236}">
                  <a16:creationId xmlns:a16="http://schemas.microsoft.com/office/drawing/2014/main" xmlns="" id="{99ED8E07-7CF3-46F1-AD0A-8BADB88B34DF}"/>
                </a:ext>
              </a:extLst>
            </p:cNvPr>
            <p:cNvSpPr/>
            <p:nvPr/>
          </p:nvSpPr>
          <p:spPr>
            <a:xfrm>
              <a:off x="5199212" y="3266019"/>
              <a:ext cx="1726387" cy="1562751"/>
            </a:xfrm>
            <a:custGeom>
              <a:avLst/>
              <a:gdLst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6387" h="1631289">
                  <a:moveTo>
                    <a:pt x="299923" y="0"/>
                  </a:moveTo>
                  <a:cubicBezTo>
                    <a:pt x="631545" y="175565"/>
                    <a:pt x="1021689" y="182880"/>
                    <a:pt x="1360627" y="0"/>
                  </a:cubicBezTo>
                  <a:cubicBezTo>
                    <a:pt x="1285037" y="373074"/>
                    <a:pt x="1363065" y="775412"/>
                    <a:pt x="1726387" y="1031443"/>
                  </a:cubicBezTo>
                  <a:cubicBezTo>
                    <a:pt x="1299667" y="1011936"/>
                    <a:pt x="989990" y="1219199"/>
                    <a:pt x="863193" y="1631289"/>
                  </a:cubicBezTo>
                  <a:cubicBezTo>
                    <a:pt x="772972" y="1211885"/>
                    <a:pt x="404774" y="1026566"/>
                    <a:pt x="0" y="1009497"/>
                  </a:cubicBezTo>
                  <a:cubicBezTo>
                    <a:pt x="319430" y="782726"/>
                    <a:pt x="390144" y="409651"/>
                    <a:pt x="299923" y="0"/>
                  </a:cubicBez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>
              <a:solidFill>
                <a:schemeClr val="bg1">
                  <a:alpha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pic>
        <p:nvPicPr>
          <p:cNvPr id="46" name="Picture 15"/>
          <p:cNvPicPr/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/>
          </a:blip>
          <a:srcRect/>
          <a:stretch>
            <a:fillRect/>
          </a:stretch>
        </p:blipFill>
        <p:spPr bwMode="auto">
          <a:xfrm>
            <a:off x="0" y="-209861"/>
            <a:ext cx="1139252" cy="1094281"/>
          </a:xfrm>
          <a:prstGeom prst="rect">
            <a:avLst/>
          </a:prstGeom>
          <a:noFill/>
        </p:spPr>
      </p:pic>
      <p:sp>
        <p:nvSpPr>
          <p:cNvPr id="32" name="Oval 25">
            <a:extLst>
              <a:ext uri="{FF2B5EF4-FFF2-40B4-BE49-F238E27FC236}">
                <a16:creationId xmlns:a16="http://schemas.microsoft.com/office/drawing/2014/main" xmlns="" id="{4A60A483-C241-4823-A1C3-5A77D3C7861A}"/>
              </a:ext>
            </a:extLst>
          </p:cNvPr>
          <p:cNvSpPr/>
          <p:nvPr/>
        </p:nvSpPr>
        <p:spPr>
          <a:xfrm rot="2029319">
            <a:off x="6977004" y="3952183"/>
            <a:ext cx="759233" cy="752018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Rectangle 9">
            <a:extLst>
              <a:ext uri="{FF2B5EF4-FFF2-40B4-BE49-F238E27FC236}">
                <a16:creationId xmlns=""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7024453" y="4039922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8" name="Round Same Side Corner Rectangle 6">
            <a:extLst>
              <a:ext uri="{FF2B5EF4-FFF2-40B4-BE49-F238E27FC236}">
                <a16:creationId xmlns=""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679224" y="2358528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9" name="Rectangle 18">
            <a:extLst>
              <a:ext uri="{FF2B5EF4-FFF2-40B4-BE49-F238E27FC236}">
                <a16:creationId xmlns=""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4699775" y="255218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0" name="Smiley Face 14">
            <a:extLst>
              <a:ext uri="{FF2B5EF4-FFF2-40B4-BE49-F238E27FC236}">
                <a16:creationId xmlns=""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4199285" y="4124781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027235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G:\Жупикова\Фото Жупикова\IMG20220418094909_01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84747" y="1262922"/>
            <a:ext cx="3612630" cy="2709472"/>
          </a:xfrm>
          <a:prstGeom prst="rect">
            <a:avLst/>
          </a:prstGeom>
          <a:noFill/>
        </p:spPr>
      </p:pic>
      <p:sp>
        <p:nvSpPr>
          <p:cNvPr id="8" name="Овал 7"/>
          <p:cNvSpPr/>
          <p:nvPr/>
        </p:nvSpPr>
        <p:spPr>
          <a:xfrm>
            <a:off x="4302177" y="1499017"/>
            <a:ext cx="3402767" cy="2207240"/>
          </a:xfrm>
          <a:prstGeom prst="ellipse">
            <a:avLst/>
          </a:prstGeom>
          <a:ln w="571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b="1" dirty="0" smtClean="0">
                <a:solidFill>
                  <a:schemeClr val="accent3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Times New Roman" pitchFamily="18" charset="0"/>
                <a:cs typeface="Times New Roman" pitchFamily="18" charset="0"/>
              </a:rPr>
              <a:t>Открытые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b="1" dirty="0" smtClean="0">
                <a:solidFill>
                  <a:schemeClr val="accent3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Times New Roman" pitchFamily="18" charset="0"/>
                <a:cs typeface="Times New Roman" pitchFamily="18" charset="0"/>
              </a:rPr>
              <a:t>просмотры, совместные праздники</a:t>
            </a:r>
            <a:endParaRPr lang="ru-RU" sz="2400" dirty="0" smtClean="0">
              <a:solidFill>
                <a:schemeClr val="accent3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23">
            <a:extLst>
              <a:ext uri="{FF2B5EF4-FFF2-40B4-BE49-F238E27FC236}">
                <a16:creationId xmlns:a16="http://schemas.microsoft.com/office/drawing/2014/main" xmlns="" id="{4E923B08-B761-44A0-A28F-BCC14452D318}"/>
              </a:ext>
            </a:extLst>
          </p:cNvPr>
          <p:cNvGrpSpPr/>
          <p:nvPr/>
        </p:nvGrpSpPr>
        <p:grpSpPr>
          <a:xfrm>
            <a:off x="0" y="1233890"/>
            <a:ext cx="4880472" cy="922319"/>
            <a:chOff x="4970894" y="3150825"/>
            <a:chExt cx="6712569" cy="19795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D2B85D0B-BED5-469E-AAAA-76AB43B928F6}"/>
                </a:ext>
              </a:extLst>
            </p:cNvPr>
            <p:cNvSpPr txBox="1"/>
            <p:nvPr/>
          </p:nvSpPr>
          <p:spPr>
            <a:xfrm>
              <a:off x="5273944" y="3269510"/>
              <a:ext cx="5293191" cy="79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Arial" pitchFamily="34" charset="0"/>
              </a:endParaRPr>
            </a:p>
          </p:txBody>
        </p:sp>
        <p:cxnSp>
          <p:nvCxnSpPr>
            <p:cNvPr id="15" name="Straight Connector 105">
              <a:extLst>
                <a:ext uri="{FF2B5EF4-FFF2-40B4-BE49-F238E27FC236}">
                  <a16:creationId xmlns:a16="http://schemas.microsoft.com/office/drawing/2014/main" xmlns="" id="{517F8567-04E1-449D-ABDB-79BE30A42C3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970894" y="3150825"/>
              <a:ext cx="6712569" cy="22034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123">
            <a:extLst>
              <a:ext uri="{FF2B5EF4-FFF2-40B4-BE49-F238E27FC236}">
                <a16:creationId xmlns:a16="http://schemas.microsoft.com/office/drawing/2014/main" xmlns="" id="{4E923B08-B761-44A0-A28F-BCC14452D318}"/>
              </a:ext>
            </a:extLst>
          </p:cNvPr>
          <p:cNvGrpSpPr/>
          <p:nvPr/>
        </p:nvGrpSpPr>
        <p:grpSpPr>
          <a:xfrm>
            <a:off x="7905147" y="4140874"/>
            <a:ext cx="3607480" cy="379317"/>
            <a:chOff x="5479252" y="3160373"/>
            <a:chExt cx="5219297" cy="37931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D2B85D0B-BED5-469E-AAAA-76AB43B928F6}"/>
                </a:ext>
              </a:extLst>
            </p:cNvPr>
            <p:cNvSpPr txBox="1"/>
            <p:nvPr/>
          </p:nvSpPr>
          <p:spPr>
            <a:xfrm>
              <a:off x="5479252" y="3170358"/>
              <a:ext cx="50878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9" name="Straight Connector 105">
              <a:extLst>
                <a:ext uri="{FF2B5EF4-FFF2-40B4-BE49-F238E27FC236}">
                  <a16:creationId xmlns:a16="http://schemas.microsoft.com/office/drawing/2014/main" xmlns="" id="{517F8567-04E1-449D-ABDB-79BE30A42C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79252" y="3160373"/>
              <a:ext cx="5219297" cy="9985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121">
            <a:extLst>
              <a:ext uri="{FF2B5EF4-FFF2-40B4-BE49-F238E27FC236}">
                <a16:creationId xmlns:a16="http://schemas.microsoft.com/office/drawing/2014/main" xmlns="" id="{A33B26CF-CE7B-42B0-8316-E43CED9F4DE8}"/>
              </a:ext>
            </a:extLst>
          </p:cNvPr>
          <p:cNvGrpSpPr/>
          <p:nvPr/>
        </p:nvGrpSpPr>
        <p:grpSpPr>
          <a:xfrm>
            <a:off x="7877060" y="1372107"/>
            <a:ext cx="3866921" cy="432652"/>
            <a:chOff x="584862" y="2025707"/>
            <a:chExt cx="7778374" cy="6822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216AFD70-6286-4460-B5FB-5CFEB347AD58}"/>
                </a:ext>
              </a:extLst>
            </p:cNvPr>
            <p:cNvSpPr txBox="1"/>
            <p:nvPr/>
          </p:nvSpPr>
          <p:spPr>
            <a:xfrm flipH="1">
              <a:off x="1624864" y="2035692"/>
              <a:ext cx="6605789" cy="582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27" name="Straight Connector 112">
              <a:extLst>
                <a:ext uri="{FF2B5EF4-FFF2-40B4-BE49-F238E27FC236}">
                  <a16:creationId xmlns:a16="http://schemas.microsoft.com/office/drawing/2014/main" xmlns="" id="{A708BAF5-169B-47A7-9F3C-9522F3535E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4862" y="2025707"/>
              <a:ext cx="7778374" cy="1395"/>
            </a:xfrm>
            <a:prstGeom prst="line">
              <a:avLst/>
            </a:prstGeom>
            <a:ln>
              <a:solidFill>
                <a:schemeClr val="accent4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121">
            <a:extLst>
              <a:ext uri="{FF2B5EF4-FFF2-40B4-BE49-F238E27FC236}">
                <a16:creationId xmlns:a16="http://schemas.microsoft.com/office/drawing/2014/main" xmlns="" id="{A33B26CF-CE7B-42B0-8316-E43CED9F4DE8}"/>
              </a:ext>
            </a:extLst>
          </p:cNvPr>
          <p:cNvGrpSpPr/>
          <p:nvPr/>
        </p:nvGrpSpPr>
        <p:grpSpPr>
          <a:xfrm>
            <a:off x="683046" y="4480634"/>
            <a:ext cx="3734718" cy="478469"/>
            <a:chOff x="1493452" y="2025707"/>
            <a:chExt cx="7808701" cy="47846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216AFD70-6286-4460-B5FB-5CFEB347AD58}"/>
                </a:ext>
              </a:extLst>
            </p:cNvPr>
            <p:cNvSpPr txBox="1"/>
            <p:nvPr/>
          </p:nvSpPr>
          <p:spPr>
            <a:xfrm flipH="1">
              <a:off x="2385001" y="2134844"/>
              <a:ext cx="66057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31" name="Straight Connector 112">
              <a:extLst>
                <a:ext uri="{FF2B5EF4-FFF2-40B4-BE49-F238E27FC236}">
                  <a16:creationId xmlns:a16="http://schemas.microsoft.com/office/drawing/2014/main" xmlns="" id="{A708BAF5-169B-47A7-9F3C-9522F3535E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493452" y="2025707"/>
              <a:ext cx="7808701" cy="25265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106">
            <a:extLst>
              <a:ext uri="{FF2B5EF4-FFF2-40B4-BE49-F238E27FC236}">
                <a16:creationId xmlns:a16="http://schemas.microsoft.com/office/drawing/2014/main" xmlns="" id="{A5FCD654-BD2C-4DF9-BC3A-17B5F87B764C}"/>
              </a:ext>
            </a:extLst>
          </p:cNvPr>
          <p:cNvGrpSpPr/>
          <p:nvPr/>
        </p:nvGrpSpPr>
        <p:grpSpPr>
          <a:xfrm>
            <a:off x="4251971" y="207875"/>
            <a:ext cx="3249976" cy="1268750"/>
            <a:chOff x="4035985" y="2025828"/>
            <a:chExt cx="4113453" cy="3654758"/>
          </a:xfrm>
        </p:grpSpPr>
        <p:sp>
          <p:nvSpPr>
            <p:cNvPr id="38" name="Freeform: Shape 100">
              <a:extLst>
                <a:ext uri="{FF2B5EF4-FFF2-40B4-BE49-F238E27FC236}">
                  <a16:creationId xmlns:a16="http://schemas.microsoft.com/office/drawing/2014/main" xmlns="" id="{5202F6B2-86CA-48EB-A3D2-D7C9A5D2C3D2}"/>
                </a:ext>
              </a:extLst>
            </p:cNvPr>
            <p:cNvSpPr/>
            <p:nvPr/>
          </p:nvSpPr>
          <p:spPr>
            <a:xfrm>
              <a:off x="6105685" y="2122042"/>
              <a:ext cx="1164169" cy="1565269"/>
            </a:xfrm>
            <a:custGeom>
              <a:avLst/>
              <a:gdLst>
                <a:gd name="connsiteX0" fmla="*/ 567785 w 1133475"/>
                <a:gd name="connsiteY0" fmla="*/ 714573 h 1524000"/>
                <a:gd name="connsiteX1" fmla="*/ 64865 w 1133475"/>
                <a:gd name="connsiteY1" fmla="*/ 1521340 h 1524000"/>
                <a:gd name="connsiteX2" fmla="*/ 269653 w 1133475"/>
                <a:gd name="connsiteY2" fmla="*/ 473590 h 1524000"/>
                <a:gd name="connsiteX3" fmla="*/ 915448 w 1133475"/>
                <a:gd name="connsiteY3" fmla="*/ 55443 h 1524000"/>
                <a:gd name="connsiteX4" fmla="*/ 1029748 w 1133475"/>
                <a:gd name="connsiteY4" fmla="*/ 8770 h 1524000"/>
                <a:gd name="connsiteX5" fmla="*/ 1087851 w 1133475"/>
                <a:gd name="connsiteY5" fmla="*/ 35440 h 1524000"/>
                <a:gd name="connsiteX6" fmla="*/ 908780 w 1133475"/>
                <a:gd name="connsiteY6" fmla="*/ 946983 h 1524000"/>
                <a:gd name="connsiteX7" fmla="*/ 223933 w 1133475"/>
                <a:gd name="connsiteY7" fmla="*/ 1474668 h 1524000"/>
                <a:gd name="connsiteX8" fmla="*/ 113443 w 1133475"/>
                <a:gd name="connsiteY8" fmla="*/ 1530865 h 1524000"/>
                <a:gd name="connsiteX9" fmla="*/ 101060 w 1133475"/>
                <a:gd name="connsiteY9" fmla="*/ 1528960 h 1524000"/>
                <a:gd name="connsiteX10" fmla="*/ 567785 w 1133475"/>
                <a:gd name="connsiteY10" fmla="*/ 714573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24000">
                  <a:moveTo>
                    <a:pt x="567785" y="714573"/>
                  </a:moveTo>
                  <a:cubicBezTo>
                    <a:pt x="370618" y="960318"/>
                    <a:pt x="207740" y="1228923"/>
                    <a:pt x="64865" y="1521340"/>
                  </a:cubicBezTo>
                  <a:cubicBezTo>
                    <a:pt x="-58007" y="1126053"/>
                    <a:pt x="-15145" y="775533"/>
                    <a:pt x="269653" y="473590"/>
                  </a:cubicBezTo>
                  <a:cubicBezTo>
                    <a:pt x="450628" y="282138"/>
                    <a:pt x="676370" y="158313"/>
                    <a:pt x="915448" y="55443"/>
                  </a:cubicBezTo>
                  <a:cubicBezTo>
                    <a:pt x="953548" y="39250"/>
                    <a:pt x="992601" y="25915"/>
                    <a:pt x="1029748" y="8770"/>
                  </a:cubicBezTo>
                  <a:cubicBezTo>
                    <a:pt x="1063086" y="-7422"/>
                    <a:pt x="1076420" y="-2660"/>
                    <a:pt x="1087851" y="35440"/>
                  </a:cubicBezTo>
                  <a:cubicBezTo>
                    <a:pt x="1187863" y="370720"/>
                    <a:pt x="1127855" y="674568"/>
                    <a:pt x="908780" y="946983"/>
                  </a:cubicBezTo>
                  <a:cubicBezTo>
                    <a:pt x="723043" y="1177488"/>
                    <a:pt x="481108" y="1336555"/>
                    <a:pt x="223933" y="1474668"/>
                  </a:cubicBezTo>
                  <a:cubicBezTo>
                    <a:pt x="187738" y="1493718"/>
                    <a:pt x="150590" y="1511815"/>
                    <a:pt x="113443" y="1530865"/>
                  </a:cubicBezTo>
                  <a:cubicBezTo>
                    <a:pt x="111538" y="1531818"/>
                    <a:pt x="107728" y="1529913"/>
                    <a:pt x="101060" y="1528960"/>
                  </a:cubicBezTo>
                  <a:cubicBezTo>
                    <a:pt x="234410" y="1243210"/>
                    <a:pt x="391573" y="973653"/>
                    <a:pt x="567785" y="7145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01">
              <a:extLst>
                <a:ext uri="{FF2B5EF4-FFF2-40B4-BE49-F238E27FC236}">
                  <a16:creationId xmlns:a16="http://schemas.microsoft.com/office/drawing/2014/main" xmlns="" id="{F8819073-E235-4A2F-ABA2-A38300711732}"/>
                </a:ext>
              </a:extLst>
            </p:cNvPr>
            <p:cNvSpPr/>
            <p:nvPr/>
          </p:nvSpPr>
          <p:spPr>
            <a:xfrm>
              <a:off x="5093994" y="2025828"/>
              <a:ext cx="929379" cy="1672882"/>
            </a:xfrm>
            <a:custGeom>
              <a:avLst/>
              <a:gdLst>
                <a:gd name="connsiteX0" fmla="*/ 894625 w 904875"/>
                <a:gd name="connsiteY0" fmla="*/ 1601682 h 1628775"/>
                <a:gd name="connsiteX1" fmla="*/ 413613 w 904875"/>
                <a:gd name="connsiteY1" fmla="*/ 780627 h 1628775"/>
                <a:gd name="connsiteX2" fmla="*/ 864145 w 904875"/>
                <a:gd name="connsiteY2" fmla="*/ 1633114 h 1628775"/>
                <a:gd name="connsiteX3" fmla="*/ 451713 w 904875"/>
                <a:gd name="connsiteY3" fmla="*/ 1469284 h 1628775"/>
                <a:gd name="connsiteX4" fmla="*/ 29755 w 904875"/>
                <a:gd name="connsiteY4" fmla="*/ 807297 h 1628775"/>
                <a:gd name="connsiteX5" fmla="*/ 39280 w 904875"/>
                <a:gd name="connsiteY5" fmla="*/ 26247 h 1628775"/>
                <a:gd name="connsiteX6" fmla="*/ 81190 w 904875"/>
                <a:gd name="connsiteY6" fmla="*/ 3387 h 1628775"/>
                <a:gd name="connsiteX7" fmla="*/ 810805 w 904875"/>
                <a:gd name="connsiteY7" fmla="*/ 673947 h 1628775"/>
                <a:gd name="connsiteX8" fmla="*/ 894625 w 904875"/>
                <a:gd name="connsiteY8" fmla="*/ 1601682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1628775">
                  <a:moveTo>
                    <a:pt x="894625" y="1601682"/>
                  </a:moveTo>
                  <a:cubicBezTo>
                    <a:pt x="707935" y="1342602"/>
                    <a:pt x="549820" y="1068282"/>
                    <a:pt x="413613" y="780627"/>
                  </a:cubicBezTo>
                  <a:cubicBezTo>
                    <a:pt x="527913" y="1080664"/>
                    <a:pt x="682218" y="1358794"/>
                    <a:pt x="864145" y="1633114"/>
                  </a:cubicBezTo>
                  <a:cubicBezTo>
                    <a:pt x="711745" y="1601682"/>
                    <a:pt x="576490" y="1550247"/>
                    <a:pt x="451713" y="1469284"/>
                  </a:cubicBezTo>
                  <a:cubicBezTo>
                    <a:pt x="209778" y="1313074"/>
                    <a:pt x="83095" y="1083522"/>
                    <a:pt x="29755" y="807297"/>
                  </a:cubicBezTo>
                  <a:cubicBezTo>
                    <a:pt x="-20727" y="546312"/>
                    <a:pt x="228" y="286279"/>
                    <a:pt x="39280" y="26247"/>
                  </a:cubicBezTo>
                  <a:cubicBezTo>
                    <a:pt x="44043" y="-4233"/>
                    <a:pt x="56425" y="-2328"/>
                    <a:pt x="81190" y="3387"/>
                  </a:cubicBezTo>
                  <a:cubicBezTo>
                    <a:pt x="452665" y="87207"/>
                    <a:pt x="690790" y="317712"/>
                    <a:pt x="810805" y="673947"/>
                  </a:cubicBezTo>
                  <a:cubicBezTo>
                    <a:pt x="912723" y="974937"/>
                    <a:pt x="917485" y="1286404"/>
                    <a:pt x="894625" y="16016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02">
              <a:extLst>
                <a:ext uri="{FF2B5EF4-FFF2-40B4-BE49-F238E27FC236}">
                  <a16:creationId xmlns:a16="http://schemas.microsoft.com/office/drawing/2014/main" xmlns="" id="{29F21B4D-7038-46BC-919D-7AB3CB12BD7B}"/>
                </a:ext>
              </a:extLst>
            </p:cNvPr>
            <p:cNvSpPr/>
            <p:nvPr/>
          </p:nvSpPr>
          <p:spPr>
            <a:xfrm>
              <a:off x="4917602" y="4013286"/>
              <a:ext cx="1164169" cy="1575052"/>
            </a:xfrm>
            <a:custGeom>
              <a:avLst/>
              <a:gdLst>
                <a:gd name="connsiteX0" fmla="*/ 1035886 w 1133475"/>
                <a:gd name="connsiteY0" fmla="*/ 0 h 1533525"/>
                <a:gd name="connsiteX1" fmla="*/ 546301 w 1133475"/>
                <a:gd name="connsiteY1" fmla="*/ 848677 h 1533525"/>
                <a:gd name="connsiteX2" fmla="*/ 1069224 w 1133475"/>
                <a:gd name="connsiteY2" fmla="*/ 17145 h 1533525"/>
                <a:gd name="connsiteX3" fmla="*/ 903489 w 1133475"/>
                <a:gd name="connsiteY3" fmla="*/ 1021080 h 1533525"/>
                <a:gd name="connsiteX4" fmla="*/ 289126 w 1133475"/>
                <a:gd name="connsiteY4" fmla="*/ 1451610 h 1533525"/>
                <a:gd name="connsiteX5" fmla="*/ 96721 w 1133475"/>
                <a:gd name="connsiteY5" fmla="*/ 1531620 h 1533525"/>
                <a:gd name="connsiteX6" fmla="*/ 49096 w 1133475"/>
                <a:gd name="connsiteY6" fmla="*/ 1508760 h 1533525"/>
                <a:gd name="connsiteX7" fmla="*/ 239596 w 1133475"/>
                <a:gd name="connsiteY7" fmla="*/ 574358 h 1533525"/>
                <a:gd name="connsiteX8" fmla="*/ 892059 w 1133475"/>
                <a:gd name="connsiteY8" fmla="*/ 73342 h 1533525"/>
                <a:gd name="connsiteX9" fmla="*/ 1014931 w 1133475"/>
                <a:gd name="connsiteY9" fmla="*/ 10478 h 1533525"/>
                <a:gd name="connsiteX10" fmla="*/ 1035886 w 1133475"/>
                <a:gd name="connsiteY10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33525">
                  <a:moveTo>
                    <a:pt x="1035886" y="0"/>
                  </a:moveTo>
                  <a:cubicBezTo>
                    <a:pt x="893964" y="302895"/>
                    <a:pt x="731086" y="581977"/>
                    <a:pt x="546301" y="848677"/>
                  </a:cubicBezTo>
                  <a:cubicBezTo>
                    <a:pt x="752041" y="595313"/>
                    <a:pt x="920634" y="318135"/>
                    <a:pt x="1069224" y="17145"/>
                  </a:cubicBezTo>
                  <a:cubicBezTo>
                    <a:pt x="1183524" y="387667"/>
                    <a:pt x="1156854" y="723900"/>
                    <a:pt x="903489" y="1021080"/>
                  </a:cubicBezTo>
                  <a:cubicBezTo>
                    <a:pt x="735849" y="1217295"/>
                    <a:pt x="519631" y="1345883"/>
                    <a:pt x="289126" y="1451610"/>
                  </a:cubicBezTo>
                  <a:cubicBezTo>
                    <a:pt x="226261" y="1481138"/>
                    <a:pt x="159586" y="1503045"/>
                    <a:pt x="96721" y="1531620"/>
                  </a:cubicBezTo>
                  <a:cubicBezTo>
                    <a:pt x="68146" y="1544955"/>
                    <a:pt x="57669" y="1540193"/>
                    <a:pt x="49096" y="1508760"/>
                  </a:cubicBezTo>
                  <a:cubicBezTo>
                    <a:pt x="-56631" y="1162050"/>
                    <a:pt x="9091" y="851535"/>
                    <a:pt x="239596" y="574358"/>
                  </a:cubicBezTo>
                  <a:cubicBezTo>
                    <a:pt x="418666" y="358140"/>
                    <a:pt x="648219" y="206692"/>
                    <a:pt x="892059" y="73342"/>
                  </a:cubicBezTo>
                  <a:cubicBezTo>
                    <a:pt x="932064" y="51435"/>
                    <a:pt x="973974" y="31433"/>
                    <a:pt x="1014931" y="10478"/>
                  </a:cubicBezTo>
                  <a:cubicBezTo>
                    <a:pt x="1017789" y="7620"/>
                    <a:pt x="1021599" y="5715"/>
                    <a:pt x="1035886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03">
              <a:extLst>
                <a:ext uri="{FF2B5EF4-FFF2-40B4-BE49-F238E27FC236}">
                  <a16:creationId xmlns:a16="http://schemas.microsoft.com/office/drawing/2014/main" xmlns="" id="{EF4453BF-3524-4808-B1AE-D5089F35A605}"/>
                </a:ext>
              </a:extLst>
            </p:cNvPr>
            <p:cNvSpPr/>
            <p:nvPr/>
          </p:nvSpPr>
          <p:spPr>
            <a:xfrm>
              <a:off x="4035985" y="3407222"/>
              <a:ext cx="1868541" cy="851115"/>
            </a:xfrm>
            <a:custGeom>
              <a:avLst/>
              <a:gdLst>
                <a:gd name="connsiteX0" fmla="*/ 793168 w 1819275"/>
                <a:gd name="connsiteY0" fmla="*/ 414825 h 828675"/>
                <a:gd name="connsiteX1" fmla="*/ 1816153 w 1819275"/>
                <a:gd name="connsiteY1" fmla="*/ 456735 h 828675"/>
                <a:gd name="connsiteX2" fmla="*/ 1703758 w 1819275"/>
                <a:gd name="connsiteY2" fmla="*/ 571035 h 828675"/>
                <a:gd name="connsiteX3" fmla="*/ 1005576 w 1819275"/>
                <a:gd name="connsiteY3" fmla="*/ 832020 h 828675"/>
                <a:gd name="connsiteX4" fmla="*/ 442648 w 1819275"/>
                <a:gd name="connsiteY4" fmla="*/ 658665 h 828675"/>
                <a:gd name="connsiteX5" fmla="*/ 18786 w 1819275"/>
                <a:gd name="connsiteY5" fmla="*/ 370058 h 828675"/>
                <a:gd name="connsiteX6" fmla="*/ 14976 w 1819275"/>
                <a:gd name="connsiteY6" fmla="*/ 320528 h 828675"/>
                <a:gd name="connsiteX7" fmla="*/ 933186 w 1819275"/>
                <a:gd name="connsiteY7" fmla="*/ 19538 h 828675"/>
                <a:gd name="connsiteX8" fmla="*/ 1819963 w 1819275"/>
                <a:gd name="connsiteY8" fmla="*/ 419588 h 828675"/>
                <a:gd name="connsiteX9" fmla="*/ 793168 w 1819275"/>
                <a:gd name="connsiteY9" fmla="*/ 41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19275" h="828675">
                  <a:moveTo>
                    <a:pt x="793168" y="414825"/>
                  </a:moveTo>
                  <a:cubicBezTo>
                    <a:pt x="1129401" y="469118"/>
                    <a:pt x="1467538" y="482453"/>
                    <a:pt x="1816153" y="456735"/>
                  </a:cubicBezTo>
                  <a:cubicBezTo>
                    <a:pt x="1775196" y="498645"/>
                    <a:pt x="1741858" y="537698"/>
                    <a:pt x="1703758" y="571035"/>
                  </a:cubicBezTo>
                  <a:cubicBezTo>
                    <a:pt x="1504686" y="747248"/>
                    <a:pt x="1276086" y="846308"/>
                    <a:pt x="1005576" y="832020"/>
                  </a:cubicBezTo>
                  <a:cubicBezTo>
                    <a:pt x="803646" y="821543"/>
                    <a:pt x="618861" y="752963"/>
                    <a:pt x="442648" y="658665"/>
                  </a:cubicBezTo>
                  <a:cubicBezTo>
                    <a:pt x="291201" y="577703"/>
                    <a:pt x="152136" y="477690"/>
                    <a:pt x="18786" y="370058"/>
                  </a:cubicBezTo>
                  <a:cubicBezTo>
                    <a:pt x="-4074" y="351960"/>
                    <a:pt x="-6932" y="343388"/>
                    <a:pt x="14976" y="320528"/>
                  </a:cubicBezTo>
                  <a:cubicBezTo>
                    <a:pt x="265483" y="50018"/>
                    <a:pt x="573141" y="-45232"/>
                    <a:pt x="933186" y="19538"/>
                  </a:cubicBezTo>
                  <a:cubicBezTo>
                    <a:pt x="1257988" y="77640"/>
                    <a:pt x="1538023" y="235755"/>
                    <a:pt x="1819963" y="419588"/>
                  </a:cubicBezTo>
                  <a:cubicBezTo>
                    <a:pt x="1469443" y="451020"/>
                    <a:pt x="1131306" y="447210"/>
                    <a:pt x="793168" y="41482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04">
              <a:extLst>
                <a:ext uri="{FF2B5EF4-FFF2-40B4-BE49-F238E27FC236}">
                  <a16:creationId xmlns:a16="http://schemas.microsoft.com/office/drawing/2014/main" xmlns="" id="{AB99B619-6324-4E7F-8F7A-6A32821F6C6D}"/>
                </a:ext>
              </a:extLst>
            </p:cNvPr>
            <p:cNvSpPr/>
            <p:nvPr/>
          </p:nvSpPr>
          <p:spPr>
            <a:xfrm>
              <a:off x="6280897" y="3451054"/>
              <a:ext cx="1868541" cy="851115"/>
            </a:xfrm>
            <a:custGeom>
              <a:avLst/>
              <a:gdLst>
                <a:gd name="connsiteX0" fmla="*/ 1072515 w 1819275"/>
                <a:gd name="connsiteY0" fmla="*/ 424536 h 828675"/>
                <a:gd name="connsiteX1" fmla="*/ 11430 w 1819275"/>
                <a:gd name="connsiteY1" fmla="*/ 375958 h 828675"/>
                <a:gd name="connsiteX2" fmla="*/ 29528 w 1819275"/>
                <a:gd name="connsiteY2" fmla="*/ 345478 h 828675"/>
                <a:gd name="connsiteX3" fmla="*/ 619125 w 1819275"/>
                <a:gd name="connsiteY3" fmla="*/ 12103 h 828675"/>
                <a:gd name="connsiteX4" fmla="*/ 1186815 w 1819275"/>
                <a:gd name="connsiteY4" fmla="*/ 86398 h 828675"/>
                <a:gd name="connsiteX5" fmla="*/ 1807845 w 1819275"/>
                <a:gd name="connsiteY5" fmla="*/ 468351 h 828675"/>
                <a:gd name="connsiteX6" fmla="*/ 1808798 w 1819275"/>
                <a:gd name="connsiteY6" fmla="*/ 508356 h 828675"/>
                <a:gd name="connsiteX7" fmla="*/ 929640 w 1819275"/>
                <a:gd name="connsiteY7" fmla="*/ 821728 h 828675"/>
                <a:gd name="connsiteX8" fmla="*/ 53340 w 1819275"/>
                <a:gd name="connsiteY8" fmla="*/ 448348 h 828675"/>
                <a:gd name="connsiteX9" fmla="*/ 0 w 1819275"/>
                <a:gd name="connsiteY9" fmla="*/ 413106 h 828675"/>
                <a:gd name="connsiteX10" fmla="*/ 1072515 w 1819275"/>
                <a:gd name="connsiteY10" fmla="*/ 42453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275" h="828675">
                  <a:moveTo>
                    <a:pt x="1072515" y="424536"/>
                  </a:moveTo>
                  <a:cubicBezTo>
                    <a:pt x="721043" y="365481"/>
                    <a:pt x="366713" y="350241"/>
                    <a:pt x="11430" y="375958"/>
                  </a:cubicBezTo>
                  <a:cubicBezTo>
                    <a:pt x="6668" y="358813"/>
                    <a:pt x="21908" y="353098"/>
                    <a:pt x="29528" y="345478"/>
                  </a:cubicBezTo>
                  <a:cubicBezTo>
                    <a:pt x="193358" y="175933"/>
                    <a:pt x="381953" y="51156"/>
                    <a:pt x="619125" y="12103"/>
                  </a:cubicBezTo>
                  <a:cubicBezTo>
                    <a:pt x="816293" y="-20282"/>
                    <a:pt x="1004888" y="14961"/>
                    <a:pt x="1186815" y="86398"/>
                  </a:cubicBezTo>
                  <a:cubicBezTo>
                    <a:pt x="1416368" y="175933"/>
                    <a:pt x="1617345" y="314998"/>
                    <a:pt x="1807845" y="468351"/>
                  </a:cubicBezTo>
                  <a:cubicBezTo>
                    <a:pt x="1827848" y="484543"/>
                    <a:pt x="1823085" y="493116"/>
                    <a:pt x="1808798" y="508356"/>
                  </a:cubicBezTo>
                  <a:cubicBezTo>
                    <a:pt x="1570673" y="766483"/>
                    <a:pt x="1278255" y="874116"/>
                    <a:pt x="929640" y="821728"/>
                  </a:cubicBezTo>
                  <a:cubicBezTo>
                    <a:pt x="605790" y="773151"/>
                    <a:pt x="323850" y="622656"/>
                    <a:pt x="53340" y="448348"/>
                  </a:cubicBezTo>
                  <a:cubicBezTo>
                    <a:pt x="39053" y="438823"/>
                    <a:pt x="24765" y="429298"/>
                    <a:pt x="0" y="413106"/>
                  </a:cubicBezTo>
                  <a:cubicBezTo>
                    <a:pt x="366713" y="382626"/>
                    <a:pt x="719138" y="386436"/>
                    <a:pt x="1072515" y="42453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105">
              <a:extLst>
                <a:ext uri="{FF2B5EF4-FFF2-40B4-BE49-F238E27FC236}">
                  <a16:creationId xmlns:a16="http://schemas.microsoft.com/office/drawing/2014/main" xmlns="" id="{C81A83F4-1205-4591-8BE9-220039C81A8C}"/>
                </a:ext>
              </a:extLst>
            </p:cNvPr>
            <p:cNvSpPr/>
            <p:nvPr/>
          </p:nvSpPr>
          <p:spPr>
            <a:xfrm>
              <a:off x="6164426" y="4017487"/>
              <a:ext cx="919596" cy="1663099"/>
            </a:xfrm>
            <a:custGeom>
              <a:avLst/>
              <a:gdLst>
                <a:gd name="connsiteX0" fmla="*/ 484876 w 895350"/>
                <a:gd name="connsiteY0" fmla="*/ 817917 h 1619250"/>
                <a:gd name="connsiteX1" fmla="*/ 74348 w 895350"/>
                <a:gd name="connsiteY1" fmla="*/ 47345 h 1619250"/>
                <a:gd name="connsiteX2" fmla="*/ 43868 w 895350"/>
                <a:gd name="connsiteY2" fmla="*/ 672 h 1619250"/>
                <a:gd name="connsiteX3" fmla="*/ 129593 w 895350"/>
                <a:gd name="connsiteY3" fmla="*/ 16865 h 1619250"/>
                <a:gd name="connsiteX4" fmla="*/ 885878 w 895350"/>
                <a:gd name="connsiteY4" fmla="*/ 888402 h 1619250"/>
                <a:gd name="connsiteX5" fmla="*/ 864923 w 895350"/>
                <a:gd name="connsiteY5" fmla="*/ 1598967 h 1619250"/>
                <a:gd name="connsiteX6" fmla="*/ 823966 w 895350"/>
                <a:gd name="connsiteY6" fmla="*/ 1624685 h 1619250"/>
                <a:gd name="connsiteX7" fmla="*/ 131498 w 895350"/>
                <a:gd name="connsiteY7" fmla="*/ 1051280 h 1619250"/>
                <a:gd name="connsiteX8" fmla="*/ 10531 w 895350"/>
                <a:gd name="connsiteY8" fmla="*/ 23532 h 1619250"/>
                <a:gd name="connsiteX9" fmla="*/ 476303 w 895350"/>
                <a:gd name="connsiteY9" fmla="*/ 826490 h 1619250"/>
                <a:gd name="connsiteX10" fmla="*/ 542026 w 895350"/>
                <a:gd name="connsiteY10" fmla="*/ 968412 h 1619250"/>
                <a:gd name="connsiteX11" fmla="*/ 484876 w 895350"/>
                <a:gd name="connsiteY11" fmla="*/ 817917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350" h="1619250">
                  <a:moveTo>
                    <a:pt x="484876" y="817917"/>
                  </a:moveTo>
                  <a:cubicBezTo>
                    <a:pt x="375338" y="546455"/>
                    <a:pt x="235321" y="292137"/>
                    <a:pt x="74348" y="47345"/>
                  </a:cubicBezTo>
                  <a:cubicBezTo>
                    <a:pt x="64823" y="33057"/>
                    <a:pt x="55298" y="18770"/>
                    <a:pt x="43868" y="672"/>
                  </a:cubicBezTo>
                  <a:cubicBezTo>
                    <a:pt x="77206" y="-3138"/>
                    <a:pt x="102923" y="10197"/>
                    <a:pt x="129593" y="16865"/>
                  </a:cubicBezTo>
                  <a:cubicBezTo>
                    <a:pt x="564886" y="135927"/>
                    <a:pt x="826823" y="440727"/>
                    <a:pt x="885878" y="888402"/>
                  </a:cubicBezTo>
                  <a:cubicBezTo>
                    <a:pt x="917311" y="1127480"/>
                    <a:pt x="899213" y="1362747"/>
                    <a:pt x="864923" y="1598967"/>
                  </a:cubicBezTo>
                  <a:cubicBezTo>
                    <a:pt x="861113" y="1626590"/>
                    <a:pt x="850636" y="1630400"/>
                    <a:pt x="823966" y="1624685"/>
                  </a:cubicBezTo>
                  <a:cubicBezTo>
                    <a:pt x="496306" y="1549437"/>
                    <a:pt x="262943" y="1361795"/>
                    <a:pt x="131498" y="1051280"/>
                  </a:cubicBezTo>
                  <a:cubicBezTo>
                    <a:pt x="-8519" y="720762"/>
                    <a:pt x="-12329" y="374052"/>
                    <a:pt x="10531" y="23532"/>
                  </a:cubicBezTo>
                  <a:cubicBezTo>
                    <a:pt x="191506" y="276897"/>
                    <a:pt x="348668" y="543597"/>
                    <a:pt x="476303" y="826490"/>
                  </a:cubicBezTo>
                  <a:cubicBezTo>
                    <a:pt x="509641" y="872210"/>
                    <a:pt x="523928" y="925550"/>
                    <a:pt x="542026" y="968412"/>
                  </a:cubicBezTo>
                  <a:cubicBezTo>
                    <a:pt x="531548" y="921740"/>
                    <a:pt x="495353" y="874115"/>
                    <a:pt x="484876" y="81791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4" name="Picture 15"/>
          <p:cNvPicPr/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/>
          </a:blip>
          <a:srcRect/>
          <a:stretch>
            <a:fillRect/>
          </a:stretch>
        </p:blipFill>
        <p:spPr bwMode="auto">
          <a:xfrm>
            <a:off x="0" y="0"/>
            <a:ext cx="2126257" cy="1465243"/>
          </a:xfrm>
          <a:prstGeom prst="rect">
            <a:avLst/>
          </a:prstGeom>
          <a:noFill/>
        </p:spPr>
      </p:pic>
      <p:pic>
        <p:nvPicPr>
          <p:cNvPr id="1028" name="Picture 4" descr="G:\Жупикова\Фото Жупикова\IMG20220418094459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958715" y="3987383"/>
            <a:ext cx="3487712" cy="2615784"/>
          </a:xfrm>
          <a:prstGeom prst="rect">
            <a:avLst/>
          </a:prstGeom>
          <a:noFill/>
        </p:spPr>
      </p:pic>
      <p:pic>
        <p:nvPicPr>
          <p:cNvPr id="7" name="Picture 2" descr="D:\Фото сад 56\IMG_2662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012866" y="1409075"/>
            <a:ext cx="3724431" cy="2482954"/>
          </a:xfrm>
          <a:prstGeom prst="rect">
            <a:avLst/>
          </a:prstGeom>
          <a:noFill/>
        </p:spPr>
      </p:pic>
      <p:pic>
        <p:nvPicPr>
          <p:cNvPr id="9" name="Picture 3" descr="D:\ФОТО СПОРТ\P1010039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895475" y="3958364"/>
            <a:ext cx="3612629" cy="254736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ver and End Slide Master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2259</TotalTime>
  <Words>436</Words>
  <Application>Microsoft Office PowerPoint</Application>
  <PresentationFormat>Произвольный</PresentationFormat>
  <Paragraphs>72</Paragraphs>
  <Slides>14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14</vt:i4>
      </vt:variant>
    </vt:vector>
  </HeadingPairs>
  <TitlesOfParts>
    <vt:vector size="17" baseType="lpstr">
      <vt:lpstr>Cover and End Slide Master</vt:lpstr>
      <vt:lpstr>Contents Slide Master</vt:lpstr>
      <vt:lpstr>Section Break Slide Master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107</cp:lastModifiedBy>
  <cp:revision>203</cp:revision>
  <dcterms:created xsi:type="dcterms:W3CDTF">2019-01-14T06:35:35Z</dcterms:created>
  <dcterms:modified xsi:type="dcterms:W3CDTF">2022-09-06T06:33:49Z</dcterms:modified>
</cp:coreProperties>
</file>