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6" r:id="rId3"/>
    <p:sldId id="258" r:id="rId4"/>
    <p:sldId id="279" r:id="rId5"/>
    <p:sldId id="280" r:id="rId6"/>
    <p:sldId id="281" r:id="rId7"/>
    <p:sldId id="259" r:id="rId8"/>
    <p:sldId id="269" r:id="rId9"/>
    <p:sldId id="257" r:id="rId10"/>
    <p:sldId id="263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5E7048-EC76-4D01-8EBD-C987BEB426B0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720751A-10FF-4E3B-ABD0-59F01931C3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712968" cy="223224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для развития детей дошкольного возраста. 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3" y="5445224"/>
            <a:ext cx="5184576" cy="936104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МДОАУ 104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Муртазина Ж.Б.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60" y="2492896"/>
            <a:ext cx="321562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5D49C-F3DD-494D-9BC7-2FA18BECF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8" y="2586154"/>
            <a:ext cx="342119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0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C5EB0C-3624-47EC-B756-F99389711780}"/>
              </a:ext>
            </a:extLst>
          </p:cNvPr>
          <p:cNvSpPr txBox="1"/>
          <p:nvPr/>
        </p:nvSpPr>
        <p:spPr>
          <a:xfrm>
            <a:off x="202432" y="404664"/>
            <a:ext cx="8474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раннего детства детям не нужно запрещать злиться или выражать негативные эмоции, а необходимо учить их социально принятым способам выражения гнева.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избавиться от злости, необходимы физические упражнения. Это дает выход энергии и тем плохим чувствам и мыслям, которые охватили человека.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9FC4D7-B4B2-4AB8-A4AC-A5D9320D2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0" t="-4600" r="1" b="14301"/>
          <a:stretch/>
        </p:blipFill>
        <p:spPr>
          <a:xfrm>
            <a:off x="1043608" y="2636912"/>
            <a:ext cx="1923868" cy="28803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BCE4B3-6FB5-4CD8-8DB0-C2A9CA8CB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872" y="2674216"/>
            <a:ext cx="3816424" cy="28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80920" cy="5112568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мы с вами собрали все лепестки нашего цветка. И  теперь знаем , как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нашим детям стать успешнее.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вам, дорогие родители, что согласились прийти на наше занятие! Надеюсь, игры помогут вам весело и с пользой провести время с вашими детьми!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новых встреч! </a:t>
            </a:r>
          </a:p>
        </p:txBody>
      </p:sp>
    </p:spTree>
    <p:extLst>
      <p:ext uri="{BB962C8B-B14F-4D97-AF65-F5344CB8AC3E}">
        <p14:creationId xmlns:p14="http://schemas.microsoft.com/office/powerpoint/2010/main" val="108055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момента рождения до 7 лет осваивает опыт многих поколений, приобретает навыки, которые человечество формировало в течение тысячелетий. Он по таланту не уступает взрослому, а порой и превосходит его. Именно в дошкольном возрасте ребенок начинает осознавать себя как часть мира, формирует целостное представление о самых разных вещах.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Давайте, вспомним крылатое выражение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-это наши цветы жизни!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сегодня мы  представим способности вашего ребенка в образе цветка.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цветок созреет и распустит свои прекрасные лепестки только при определенных условиях: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Нужен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это свобода действий и энергия.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Нужна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нашем случае это «полив живой и золотой водичкой», то есть комфортная среда, материальные и моральные вложения в развитие и образование ребенка.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еще одно важное условие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любовь во всех ее проявлениях.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постараемся раскрыть все лепестки нашего цветка, а значит, узнаем какие стороны ребенка необходимо развивать, чтобы он вырос самым, самым...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519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1" y="94185"/>
            <a:ext cx="6768752" cy="2038672"/>
          </a:xfrm>
        </p:spPr>
        <p:txBody>
          <a:bodyPr/>
          <a:lstStyle/>
          <a:p>
            <a:pPr algn="ctr"/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136904" cy="6048672"/>
          </a:xfrm>
        </p:spPr>
        <p:txBody>
          <a:bodyPr>
            <a:normAutofit/>
          </a:bodyPr>
          <a:lstStyle/>
          <a:p>
            <a:pPr algn="ctr" fontAlgn="t"/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260648"/>
            <a:ext cx="8640959" cy="456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300"/>
              </a:spcAft>
            </a:pP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лепесток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сенсорные способности и способности к наглядному моделированию. 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Сенсорные способности помогают ребенку познавать окружающий мир и самого себя через сенсорные эталоны. 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Сенсорные эталоны дошкольника – это эталоны цвета, то есть семь цветов спектра и их оттенки по светлоте и насыщенности; эталоны формы – геометрические фигуры и эталоны величины – метрическая система мер.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Чтобы развивать сенсорные способности ребенка применяются такие игры как:   «Нарисуй или собери радугу», «Разложи предметы по цветам, по формам, по размеру», «Пирамиды» и «Коробки форм». </a:t>
            </a:r>
          </a:p>
          <a:p>
            <a:pPr>
              <a:spcAft>
                <a:spcPts val="30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F82C5-3114-48BA-9E42-33A332F4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17" y="3642884"/>
            <a:ext cx="2310285" cy="1950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304664-FD29-4CEE-A784-AB68843E2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14" r="4769" b="1448"/>
          <a:stretch/>
        </p:blipFill>
        <p:spPr>
          <a:xfrm>
            <a:off x="2994972" y="3702973"/>
            <a:ext cx="2445735" cy="17780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2714B5-FB7C-4A46-B4E5-FE37733A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853" y="3738408"/>
            <a:ext cx="2114840" cy="18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E3F902-EFD9-444F-B94F-951FD36419A1}"/>
              </a:ext>
            </a:extLst>
          </p:cNvPr>
          <p:cNvSpPr txBox="1"/>
          <p:nvPr/>
        </p:nvSpPr>
        <p:spPr>
          <a:xfrm>
            <a:off x="35496" y="332657"/>
            <a:ext cx="88569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Чтобы ребенок не только воспринимал звуки, формы и цвета по отдельности, развивайте способности к наглядному моделированию. Модели и конструкторы помогут ребенку развивать воображение, логическое мышление и пространственное восприятие. </a:t>
            </a:r>
          </a:p>
          <a:p>
            <a:pPr>
              <a:lnSpc>
                <a:spcPct val="150000"/>
              </a:lnSpc>
            </a:pPr>
            <a:r>
              <a:rPr lang="ru-RU" dirty="0"/>
              <a:t>Играйте дома, например, в «строителя», кубики, конструктор или </a:t>
            </a:r>
            <a:r>
              <a:rPr lang="ru-RU" dirty="0" err="1"/>
              <a:t>пазлы</a:t>
            </a:r>
            <a:r>
              <a:rPr lang="ru-RU" dirty="0"/>
              <a:t>, разрезные картинки. 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931DC8-3AE9-4897-9653-252B43657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3" t="5286" r="14839"/>
          <a:stretch/>
        </p:blipFill>
        <p:spPr>
          <a:xfrm>
            <a:off x="2555776" y="3284984"/>
            <a:ext cx="3096344" cy="28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0B20CB-D645-4D83-B3E8-4E1DA9B8B1ED}"/>
              </a:ext>
            </a:extLst>
          </p:cNvPr>
          <p:cNvSpPr txBox="1"/>
          <p:nvPr/>
        </p:nvSpPr>
        <p:spPr>
          <a:xfrm>
            <a:off x="323528" y="228722"/>
            <a:ext cx="8820472" cy="3775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Второй лепесток </a:t>
            </a:r>
            <a:r>
              <a:rPr lang="ru-RU" dirty="0"/>
              <a:t>– моторные способности: общая и тонкая моторика.</a:t>
            </a:r>
          </a:p>
          <a:p>
            <a:pPr>
              <a:lnSpc>
                <a:spcPct val="150000"/>
              </a:lnSpc>
            </a:pPr>
            <a:r>
              <a:rPr lang="ru-RU" dirty="0"/>
              <a:t>В дошкольном детстве мы особую роль уделяем развитию крупной и мелкой моторики ребенка. </a:t>
            </a:r>
          </a:p>
          <a:p>
            <a:pPr>
              <a:lnSpc>
                <a:spcPct val="150000"/>
              </a:lnSpc>
            </a:pPr>
            <a:r>
              <a:rPr lang="ru-RU" dirty="0"/>
              <a:t>Например, вместе занимаемся спортом, проводим утреннюю гимнастику, плавание, организуем прогулки на свежем воздухе. </a:t>
            </a:r>
          </a:p>
          <a:p>
            <a:pPr>
              <a:lnSpc>
                <a:spcPct val="150000"/>
              </a:lnSpc>
            </a:pPr>
            <a:r>
              <a:rPr lang="ru-RU" dirty="0"/>
              <a:t>Для развития мелкой моторики можно использовать шнуровки, нанизывание бус, лепку, рисование, </a:t>
            </a:r>
            <a:r>
              <a:rPr lang="ru-RU" dirty="0" err="1"/>
              <a:t>суджок</a:t>
            </a:r>
            <a:r>
              <a:rPr lang="ru-RU" dirty="0"/>
              <a:t>. 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6F8AF0-6BE4-488D-B743-962B3F6F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34535"/>
            <a:ext cx="2304256" cy="2304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FDAD42-862F-4DB1-985C-74E18658D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544" r="11565" b="-1"/>
          <a:stretch/>
        </p:blipFill>
        <p:spPr>
          <a:xfrm>
            <a:off x="6207303" y="3363044"/>
            <a:ext cx="2812328" cy="22362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724BF6-BE29-4134-A5E2-B22B76862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066" y="3334535"/>
            <a:ext cx="3021868" cy="23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99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223AF0-E5F3-4AF6-9E97-7A08D3E771D2}"/>
              </a:ext>
            </a:extLst>
          </p:cNvPr>
          <p:cNvSpPr txBox="1"/>
          <p:nvPr/>
        </p:nvSpPr>
        <p:spPr>
          <a:xfrm>
            <a:off x="323528" y="548681"/>
            <a:ext cx="8136904" cy="2529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Используйте игры, которые требуют разных движений рук. </a:t>
            </a:r>
          </a:p>
          <a:p>
            <a:pPr>
              <a:lnSpc>
                <a:spcPct val="150000"/>
              </a:lnSpc>
            </a:pPr>
            <a:r>
              <a:rPr lang="ru-RU" dirty="0"/>
              <a:t>Еще очень полезными упражнениями для развития двигательных способностей и межполушарного взаимодействия является </a:t>
            </a:r>
            <a:r>
              <a:rPr lang="ru-RU" dirty="0" err="1"/>
              <a:t>кинезиологическая</a:t>
            </a:r>
            <a:r>
              <a:rPr lang="ru-RU" dirty="0"/>
              <a:t> гимнастика.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83819B-41E7-428E-8B1F-088422D1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36" y="2924944"/>
            <a:ext cx="4121253" cy="29141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059A75-CF77-4AE2-A027-55DAB63CB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61" y="3019744"/>
            <a:ext cx="4035902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8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8136904" cy="72007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60648"/>
            <a:ext cx="8928992" cy="633670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лепесток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творческие способности.</a:t>
            </a:r>
          </a:p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 помогают понять мир вокруг, придумать нестандартные решения задач. О том, как легко подавить в ребенке творческие способности, рассказала в своем стихотворении «Маленький мальчик» Хелен Бакли. Предлагаю вам послушать его в прозе как небольшую притчу по мотивам стихотворения. </a:t>
            </a: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Жил-был маленький мальчик. Однажды семья мальчика переехала в новый город, и ему нужно было ходить в новую большую школу. В школе было множество коридоров и комнат. Мальчику очень хотелось исследовать их, хотя он и боялся заблудиться. Но учительница показала ему прямой путь от входа до класса, и мальчик больше не боялся и не ходил по школе. В первый день учительница предложила детям нарисовать красивый пейзаж. Мальчик любил рисовать природу: он мог нарисовать лес рядом с городом, речку, горы, море. Он достал кисти, краски и приготовился творить. «Подожди, – сказала учительница, – я же не сказала, что мы будем рисовать. Мы будем рисовать поляну рядом с нашим школьным двором.» Горы или море нравились мальчику гораздо больше поляны с большой березой и парой кустов шиповника. Но мальчик не стал спорить и нарисовал поляну. На следующий день дети лепили из пластилина. Мальчик очень любил лепить, особенно, собак. Но учительница сказала, что сегодня они будут лепить кошку и даже поставила на свой стол толстую фарфоровую кошку для образца. И мальчик слепил кошку. Так прошел год. Мальчик постепенно стал думать, что не так уж он и хочет лепить собак, да и зачем рисовать далекие пейзажи, если рядом всегда есть красивая школьная поляна. Родители мальчика снова переехали, и он пошел в другую школу. В этой школе никто не показал ему прямой дороги до класса, мальчик заблудился и ужасно расстроился. Тут его нашла учительница и привела в класс. Первым уроком было рисование и детям предложили нарисовать пейзаж. Все начали рисовать. А мальчик сидел и смотрел на свой лист. «Почему ты не рисуешь?» – спросила учительница. «Но Вы не сказали, что рисовать», ответил мальчик. «Что хочешь! – ответила учительница. – Что тебе нравится больше всего? Горы или леса? А может, моря и реки?». И мальчик вспомнил, как хотел нарисовать море и волны, бьющиеся о скалы. А ребята из класса предложили проводить его до школьных дверей, чтобы он не заблудился, и по дороге ребята подружились. Новая школа очень понравилась мальчику!</a:t>
            </a:r>
          </a:p>
          <a:p>
            <a:pPr algn="ctr"/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этой притчи можно сделать выводы, что не стоит «убивать» шаблонами творческое начало в душе ребенка. Ведь через забавные, порой неуклюжие попытки творчества воспитывается умение мыслить самостоятельно, нестандартно. </a:t>
            </a:r>
          </a:p>
          <a:p>
            <a:pPr algn="ctr"/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вашему вниманию я предлагаю игру «Клякса». Уверена, что эта игра придется по душе вашим детям. 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2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260648"/>
            <a:ext cx="8280920" cy="1169100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лепесток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речь как средство общения и познания окружающего мира.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C7D6F0-AA9C-4A06-B9EE-8F7875DB7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1" t="957" r="2663" b="6938"/>
          <a:stretch/>
        </p:blipFill>
        <p:spPr>
          <a:xfrm>
            <a:off x="539552" y="1772816"/>
            <a:ext cx="3744416" cy="27328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B0B199-2442-4BC4-B75E-3B767865A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9"/>
          <a:stretch/>
        </p:blipFill>
        <p:spPr>
          <a:xfrm>
            <a:off x="4716016" y="1874256"/>
            <a:ext cx="4120454" cy="25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568952" cy="6120680"/>
          </a:xfrm>
        </p:spPr>
        <p:txBody>
          <a:bodyPr>
            <a:noAutofit/>
          </a:bodyPr>
          <a:lstStyle/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лепесток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эмоциональная устойчивость. Развитие эмоционально-волевой сферы. 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современное время на одну из главных позиций развития человека психологи выдвигают развитие эмоционального интеллекта. Эмоциональный интеллект – это способность распознавать эмоции, намерения, мотивацию, желания свои и других людей и управлять этим. Навык помогает решать практические задачи и достигать поставленных целей в жизни и на работе. Люди с развитым эмоциональным интеллектом умеют договариваться с другими людьми, принимать решения и правильно реагировать на негативные ситуации. А значит, могут регулировать свои эмоции и поведение. 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масса тренинговых упражнений и техник в этом направлении. А для детей наиболее подходящими будут занятия в спортивной секции,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арттерапия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дыхательные упражнения, сказкотерапия, упражнения релаксационного характера и снятия психоэмоционального напряжения. </a:t>
            </a: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63D11-1B16-4233-9440-68C4FA7EA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9" t="4326" r="12266" b="-1575"/>
          <a:stretch/>
        </p:blipFill>
        <p:spPr>
          <a:xfrm>
            <a:off x="611560" y="4581128"/>
            <a:ext cx="2088232" cy="212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BF1243-E270-4CD6-B4B6-432CEF809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21" y="4605112"/>
            <a:ext cx="2816558" cy="21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7676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514</TotalTime>
  <Words>1177</Words>
  <Application>Microsoft Office PowerPoint</Application>
  <PresentationFormat>Экран (4:3)</PresentationFormat>
  <Paragraphs>66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Courier New</vt:lpstr>
      <vt:lpstr>Times New Roman</vt:lpstr>
      <vt:lpstr>Verdana</vt:lpstr>
      <vt:lpstr>Wingdings 2</vt:lpstr>
      <vt:lpstr>Spring</vt:lpstr>
      <vt:lpstr>  Игры и упражнения для развития детей дошкольного возраста.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 </vt:lpstr>
      <vt:lpstr>Четвертый лепесток – речь как средство общения и познания окружающего мира.  </vt:lpstr>
      <vt:lpstr>Презентация PowerPoint</vt:lpstr>
      <vt:lpstr>Презентация PowerPoint</vt:lpstr>
      <vt:lpstr>Вывод: мы с вами собрали все лепестки нашего цветка. И  теперь знаем , как  помочь нашим детям стать успешнее.   Спасибо вам, дорогие родители, что согласились прийти на наше занятие! Надеюсь, игры помогут вам весело и с пользой провести время с вашими детьми!  До новых встреч!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 л а н с и р о в о ч н а я  доска Бильгоу  для мозжечковой  стимуляции</dc:title>
  <dc:creator>РСА</dc:creator>
  <cp:lastModifiedBy>Пользователь</cp:lastModifiedBy>
  <cp:revision>48</cp:revision>
  <dcterms:created xsi:type="dcterms:W3CDTF">2020-04-23T03:34:21Z</dcterms:created>
  <dcterms:modified xsi:type="dcterms:W3CDTF">2024-02-18T12:38:09Z</dcterms:modified>
</cp:coreProperties>
</file>