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467" y="3573016"/>
            <a:ext cx="5112567" cy="32849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Выражаем благодарность старшему воспитателю Константиновой Валентине Владимировне!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Сердечно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все добро, которое Вы сделали для нас! Спасибо, что, несмотря на все трудности, Вы каждый день выполняете свою работу! Спасибо, учите нас уму-разуму, радуетесь нашим успехам и поддерживаете в моменты неудач, как самый родной человек!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4"/>
          <a:stretch/>
        </p:blipFill>
        <p:spPr bwMode="auto">
          <a:xfrm>
            <a:off x="6444208" y="260648"/>
            <a:ext cx="2282937" cy="18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088"/>
            <a:ext cx="3960440" cy="354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C:\Users\User\AppData\Local\Microsoft\Windows\INetCache\Content.Word\IMG-20210218-WA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5" r="6915" b="13181"/>
          <a:stretch>
            <a:fillRect/>
          </a:stretch>
        </p:blipFill>
        <p:spPr bwMode="auto">
          <a:xfrm>
            <a:off x="5336365" y="2636912"/>
            <a:ext cx="367347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9418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</TotalTime>
  <Words>58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2023-02-14T08:50:02Z</dcterms:created>
  <dcterms:modified xsi:type="dcterms:W3CDTF">2023-02-14T09:14:30Z</dcterms:modified>
</cp:coreProperties>
</file>