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ndAc>
      <p:stSnd>
        <p:snd r:embed="rId13" name="chimes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" Type="http://schemas.openxmlformats.org/officeDocument/2006/relationships/audio" Target="../media/audio1.wav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зима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827" t="12622" r="12455"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95600" y="2286000"/>
            <a:ext cx="38074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Arial Black" pitchFamily="34" charset="0"/>
              </a:rPr>
              <a:t>Найди тень</a:t>
            </a:r>
            <a:endParaRPr lang="ru-RU" sz="44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зима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827" t="12622" r="12455"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pic>
        <p:nvPicPr>
          <p:cNvPr id="2055" name="Picture 7" descr="D:\Мои документы\Фото\Рисунок14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4876800"/>
            <a:ext cx="1304925" cy="1384300"/>
          </a:xfrm>
          <a:prstGeom prst="rect">
            <a:avLst/>
          </a:prstGeom>
          <a:noFill/>
        </p:spPr>
      </p:pic>
      <p:pic>
        <p:nvPicPr>
          <p:cNvPr id="2056" name="Picture 8" descr="D:\Мои документы\Фото\Рисунок13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5029200"/>
            <a:ext cx="1311275" cy="1304925"/>
          </a:xfrm>
          <a:prstGeom prst="rect">
            <a:avLst/>
          </a:prstGeom>
          <a:noFill/>
        </p:spPr>
      </p:pic>
      <p:pic>
        <p:nvPicPr>
          <p:cNvPr id="2057" name="Picture 9" descr="D:\Мои документы\Фото\Рисунок12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5029200"/>
            <a:ext cx="1616075" cy="1457325"/>
          </a:xfrm>
          <a:prstGeom prst="rect">
            <a:avLst/>
          </a:prstGeom>
          <a:noFill/>
        </p:spPr>
      </p:pic>
      <p:pic>
        <p:nvPicPr>
          <p:cNvPr id="2058" name="Picture 10" descr="D:\Мои документы\Фото\Рисунок11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886200"/>
            <a:ext cx="1231900" cy="1304925"/>
          </a:xfrm>
          <a:prstGeom prst="rect">
            <a:avLst/>
          </a:prstGeom>
          <a:noFill/>
        </p:spPr>
      </p:pic>
      <p:pic>
        <p:nvPicPr>
          <p:cNvPr id="2059" name="Picture 11" descr="D:\Мои документы\Фото\Рисунок10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3886200"/>
            <a:ext cx="1689100" cy="1231900"/>
          </a:xfrm>
          <a:prstGeom prst="rect">
            <a:avLst/>
          </a:prstGeom>
          <a:noFill/>
        </p:spPr>
      </p:pic>
      <p:pic>
        <p:nvPicPr>
          <p:cNvPr id="2060" name="Picture 12" descr="D:\Мои документы\Фото\Рисунок9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3200400"/>
            <a:ext cx="1079500" cy="1152525"/>
          </a:xfrm>
          <a:prstGeom prst="rect">
            <a:avLst/>
          </a:prstGeom>
          <a:noFill/>
        </p:spPr>
      </p:pic>
      <p:pic>
        <p:nvPicPr>
          <p:cNvPr id="2061" name="Picture 13" descr="D:\Мои документы\Фото\Рисунок8.jp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3048000"/>
            <a:ext cx="1079500" cy="1311275"/>
          </a:xfrm>
          <a:prstGeom prst="rect">
            <a:avLst/>
          </a:prstGeom>
          <a:noFill/>
        </p:spPr>
      </p:pic>
      <p:pic>
        <p:nvPicPr>
          <p:cNvPr id="2062" name="Picture 14" descr="D:\Мои документы\Фото\Рисунок7.jpg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2590800"/>
            <a:ext cx="1689100" cy="1231900"/>
          </a:xfrm>
          <a:prstGeom prst="rect">
            <a:avLst/>
          </a:prstGeom>
          <a:noFill/>
        </p:spPr>
      </p:pic>
      <p:pic>
        <p:nvPicPr>
          <p:cNvPr id="2064" name="Picture 16" descr="D:\Мои документы\Фото\Рисунок6.jp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2057400"/>
            <a:ext cx="1384300" cy="1463675"/>
          </a:xfrm>
          <a:prstGeom prst="rect">
            <a:avLst/>
          </a:prstGeom>
          <a:noFill/>
        </p:spPr>
      </p:pic>
      <p:pic>
        <p:nvPicPr>
          <p:cNvPr id="2065" name="Picture 17" descr="D:\Мои документы\Фото\Рисунок5.jp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12100" y="0"/>
            <a:ext cx="1231900" cy="1158875"/>
          </a:xfrm>
          <a:prstGeom prst="rect">
            <a:avLst/>
          </a:prstGeom>
          <a:noFill/>
        </p:spPr>
      </p:pic>
      <p:pic>
        <p:nvPicPr>
          <p:cNvPr id="2066" name="Picture 18" descr="D:\Мои документы\Фото\Рисунок4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62600" y="381000"/>
            <a:ext cx="1536700" cy="1304925"/>
          </a:xfrm>
          <a:prstGeom prst="rect">
            <a:avLst/>
          </a:prstGeom>
          <a:noFill/>
        </p:spPr>
      </p:pic>
      <p:pic>
        <p:nvPicPr>
          <p:cNvPr id="2067" name="Picture 19" descr="D:\Мои документы\Фото\Рисунок3.jpg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609600"/>
            <a:ext cx="927100" cy="1311275"/>
          </a:xfrm>
          <a:prstGeom prst="rect">
            <a:avLst/>
          </a:prstGeom>
          <a:noFill/>
        </p:spPr>
      </p:pic>
      <p:pic>
        <p:nvPicPr>
          <p:cNvPr id="2068" name="Picture 20" descr="D:\Мои документы\Фото\Рисунок2.jpg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304800"/>
            <a:ext cx="1384300" cy="1463675"/>
          </a:xfrm>
          <a:prstGeom prst="rect">
            <a:avLst/>
          </a:prstGeom>
          <a:noFill/>
        </p:spPr>
      </p:pic>
      <p:pic>
        <p:nvPicPr>
          <p:cNvPr id="2069" name="Picture 21" descr="D:\Мои документы\Фото\Рисунок15.jpg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34200" y="1600200"/>
            <a:ext cx="1231900" cy="1536700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зима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827" t="12622" r="12455"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pic>
        <p:nvPicPr>
          <p:cNvPr id="1032" name="Picture 8" descr="C:\Users\Admin\Desktop\тень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5843" t="52796" r="50562" b="28277"/>
          <a:stretch>
            <a:fillRect/>
          </a:stretch>
        </p:blipFill>
        <p:spPr bwMode="auto">
          <a:xfrm>
            <a:off x="1752600" y="5181600"/>
            <a:ext cx="1600200" cy="1447800"/>
          </a:xfrm>
          <a:prstGeom prst="rect">
            <a:avLst/>
          </a:prstGeom>
          <a:noFill/>
        </p:spPr>
      </p:pic>
      <p:pic>
        <p:nvPicPr>
          <p:cNvPr id="1031" name="Picture 7" descr="C:\Users\Admin\Desktop\тень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000" r="79697" b="80000"/>
          <a:stretch>
            <a:fillRect/>
          </a:stretch>
        </p:blipFill>
        <p:spPr bwMode="auto">
          <a:xfrm>
            <a:off x="457200" y="1981200"/>
            <a:ext cx="1371600" cy="1447800"/>
          </a:xfrm>
          <a:prstGeom prst="rect">
            <a:avLst/>
          </a:prstGeom>
          <a:noFill/>
        </p:spPr>
      </p:pic>
      <p:pic>
        <p:nvPicPr>
          <p:cNvPr id="1034" name="Picture 10" descr="C:\Users\Admin\Desktop\тень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9492" t="71717" r="2279" b="11111"/>
          <a:stretch>
            <a:fillRect/>
          </a:stretch>
        </p:blipFill>
        <p:spPr bwMode="auto">
          <a:xfrm>
            <a:off x="381000" y="3810000"/>
            <a:ext cx="1219200" cy="1295400"/>
          </a:xfrm>
          <a:prstGeom prst="rect">
            <a:avLst/>
          </a:prstGeom>
          <a:noFill/>
        </p:spPr>
      </p:pic>
      <p:pic>
        <p:nvPicPr>
          <p:cNvPr id="1033" name="Picture 9" descr="C:\Users\Admin\Desktop\тень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2273" t="54403" r="28409" b="27462"/>
          <a:stretch>
            <a:fillRect/>
          </a:stretch>
        </p:blipFill>
        <p:spPr bwMode="auto">
          <a:xfrm>
            <a:off x="6934200" y="5486400"/>
            <a:ext cx="1295400" cy="1371600"/>
          </a:xfrm>
          <a:prstGeom prst="rect">
            <a:avLst/>
          </a:prstGeom>
          <a:noFill/>
        </p:spPr>
      </p:pic>
      <p:pic>
        <p:nvPicPr>
          <p:cNvPr id="1035" name="Picture 11" descr="C:\Users\Admin\Desktop\тень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8409" t="1007" r="3409" b="78843"/>
          <a:stretch>
            <a:fillRect/>
          </a:stretch>
        </p:blipFill>
        <p:spPr bwMode="auto">
          <a:xfrm>
            <a:off x="6705600" y="1295400"/>
            <a:ext cx="1219200" cy="1524000"/>
          </a:xfrm>
          <a:prstGeom prst="rect">
            <a:avLst/>
          </a:prstGeom>
          <a:noFill/>
        </p:spPr>
      </p:pic>
      <p:pic>
        <p:nvPicPr>
          <p:cNvPr id="1036" name="Picture 12" descr="C:\Users\Admin\Desktop\тень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3409" t="37276" r="27273" b="45597"/>
          <a:stretch>
            <a:fillRect/>
          </a:stretch>
        </p:blipFill>
        <p:spPr bwMode="auto">
          <a:xfrm>
            <a:off x="4267200" y="5181600"/>
            <a:ext cx="1295400" cy="1295400"/>
          </a:xfrm>
          <a:prstGeom prst="rect">
            <a:avLst/>
          </a:prstGeom>
          <a:noFill/>
        </p:spPr>
      </p:pic>
      <p:pic>
        <p:nvPicPr>
          <p:cNvPr id="1037" name="Picture 13" descr="C:\Users\Admin\Desktop\тень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682" t="20149" r="55682" b="62724"/>
          <a:stretch>
            <a:fillRect/>
          </a:stretch>
        </p:blipFill>
        <p:spPr bwMode="auto">
          <a:xfrm>
            <a:off x="3124200" y="457200"/>
            <a:ext cx="914400" cy="1295400"/>
          </a:xfrm>
          <a:prstGeom prst="rect">
            <a:avLst/>
          </a:prstGeom>
          <a:noFill/>
        </p:spPr>
      </p:pic>
      <p:pic>
        <p:nvPicPr>
          <p:cNvPr id="1038" name="Picture 14" descr="C:\Users\Admin\Desktop\тень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545" t="55410" r="79545" b="29477"/>
          <a:stretch>
            <a:fillRect/>
          </a:stretch>
        </p:blipFill>
        <p:spPr bwMode="auto">
          <a:xfrm>
            <a:off x="7696200" y="3733800"/>
            <a:ext cx="1066800" cy="1143000"/>
          </a:xfrm>
          <a:prstGeom prst="rect">
            <a:avLst/>
          </a:prstGeom>
          <a:noFill/>
        </p:spPr>
      </p:pic>
      <p:pic>
        <p:nvPicPr>
          <p:cNvPr id="1039" name="Picture 15" descr="C:\Users\Admin\Desktop\тень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8736" t="71333" r="55172" b="11343"/>
          <a:stretch>
            <a:fillRect/>
          </a:stretch>
        </p:blipFill>
        <p:spPr bwMode="auto">
          <a:xfrm>
            <a:off x="5334000" y="2895600"/>
            <a:ext cx="1066800" cy="1295400"/>
          </a:xfrm>
          <a:prstGeom prst="rect">
            <a:avLst/>
          </a:prstGeom>
          <a:noFill/>
        </p:spPr>
      </p:pic>
      <p:pic>
        <p:nvPicPr>
          <p:cNvPr id="1040" name="Picture 16" descr="C:\Users\Admin\Desktop\тень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409" t="36269" r="76136" b="44589"/>
          <a:stretch>
            <a:fillRect/>
          </a:stretch>
        </p:blipFill>
        <p:spPr bwMode="auto">
          <a:xfrm>
            <a:off x="1295400" y="152400"/>
            <a:ext cx="1371600" cy="1447800"/>
          </a:xfrm>
          <a:prstGeom prst="rect">
            <a:avLst/>
          </a:prstGeom>
          <a:noFill/>
        </p:spPr>
      </p:pic>
      <p:pic>
        <p:nvPicPr>
          <p:cNvPr id="1041" name="Picture 17" descr="C:\Users\Admin\Desktop\тень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136" t="37276" r="48864" b="46604"/>
          <a:stretch>
            <a:fillRect/>
          </a:stretch>
        </p:blipFill>
        <p:spPr bwMode="auto">
          <a:xfrm>
            <a:off x="2514600" y="2362200"/>
            <a:ext cx="1676400" cy="1219200"/>
          </a:xfrm>
          <a:prstGeom prst="rect">
            <a:avLst/>
          </a:prstGeom>
          <a:noFill/>
        </p:spPr>
      </p:pic>
      <p:pic>
        <p:nvPicPr>
          <p:cNvPr id="1042" name="Picture 18" descr="C:\Users\Admin\Desktop\тень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545" t="71530" r="77273" b="13358"/>
          <a:stretch>
            <a:fillRect/>
          </a:stretch>
        </p:blipFill>
        <p:spPr bwMode="auto">
          <a:xfrm>
            <a:off x="7924800" y="0"/>
            <a:ext cx="1219200" cy="1143000"/>
          </a:xfrm>
          <a:prstGeom prst="rect">
            <a:avLst/>
          </a:prstGeom>
          <a:noFill/>
        </p:spPr>
      </p:pic>
      <p:pic>
        <p:nvPicPr>
          <p:cNvPr id="1044" name="Picture 20" descr="C:\Users\Admin\Desktop\тень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546" t="3022" r="45455" b="80858"/>
          <a:stretch>
            <a:fillRect/>
          </a:stretch>
        </p:blipFill>
        <p:spPr bwMode="auto">
          <a:xfrm>
            <a:off x="3124200" y="3810000"/>
            <a:ext cx="1676400" cy="1219200"/>
          </a:xfrm>
          <a:prstGeom prst="rect">
            <a:avLst/>
          </a:prstGeom>
          <a:noFill/>
        </p:spPr>
      </p:pic>
      <p:pic>
        <p:nvPicPr>
          <p:cNvPr id="1043" name="Picture 19" descr="C:\Users\Admin\Desktop\тень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47" t="19923" r="75281" b="63142"/>
          <a:stretch>
            <a:fillRect/>
          </a:stretch>
        </p:blipFill>
        <p:spPr bwMode="auto">
          <a:xfrm>
            <a:off x="5105400" y="228600"/>
            <a:ext cx="1524000" cy="12954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2667000" y="0"/>
            <a:ext cx="4271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 Black" pitchFamily="34" charset="0"/>
              </a:rPr>
              <a:t>Проверь себя</a:t>
            </a:r>
            <a:endParaRPr lang="ru-RU" sz="2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11 1.11111E-6 L 0.12778 0.466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" y="2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5 -0.02222 L -0.72084 -0.2444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7" y="-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-0.03333 L 0.26667 -0.5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-2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1111 L -0.50833 -0.4722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" y="-24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43333 0.38889 " pathEditMode="relative" ptsTypes="AA">
                                      <p:cBhvr>
                                        <p:cTn id="22" dur="2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0556 L -0.575 0.3388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1666 L -0.24167 0.5277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" y="2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зима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827" t="12622" r="12455"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743200" y="2057400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МОЛОДЕЦ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5</Words>
  <Application>Microsoft Office PowerPoint</Application>
  <PresentationFormat>Экран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13</cp:revision>
  <dcterms:created xsi:type="dcterms:W3CDTF">2006-08-16T00:00:00Z</dcterms:created>
  <dcterms:modified xsi:type="dcterms:W3CDTF">2020-12-22T19:03:39Z</dcterms:modified>
</cp:coreProperties>
</file>