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8"/>
  </p:notesMasterIdLst>
  <p:sldIdLst>
    <p:sldId id="260" r:id="rId2"/>
    <p:sldId id="307" r:id="rId3"/>
    <p:sldId id="280" r:id="rId4"/>
    <p:sldId id="306" r:id="rId5"/>
    <p:sldId id="301" r:id="rId6"/>
    <p:sldId id="282" r:id="rId7"/>
  </p:sldIdLst>
  <p:sldSz cx="9144000" cy="6858000" type="screen4x3"/>
  <p:notesSz cx="6858000" cy="9144000"/>
  <p:embeddedFontLst>
    <p:embeddedFont>
      <p:font typeface="Zanesennyj"/>
      <p:regular r:id="rId9"/>
    </p:embeddedFont>
    <p:embeddedFont>
      <p:font typeface="Calibri" pitchFamily="34" charset="0"/>
      <p:regular r:id="rId10"/>
      <p:bold r:id="rId11"/>
      <p:italic r:id="rId12"/>
      <p:boldItalic r:id="rId1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33CC"/>
    <a:srgbClr val="252BAD"/>
    <a:srgbClr val="FF9900"/>
    <a:srgbClr val="FFCC00"/>
    <a:srgbClr val="B00000"/>
    <a:srgbClr val="FF7171"/>
    <a:srgbClr val="FFD5DD"/>
    <a:srgbClr val="A50021"/>
    <a:srgbClr val="B4E6CD"/>
    <a:srgbClr val="3399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58" d="100"/>
          <a:sy n="58" d="100"/>
        </p:scale>
        <p:origin x="-1632" y="-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10CB1D-68B8-4B49-8488-17FFBB44429A}" type="datetimeFigureOut">
              <a:rPr lang="ru-RU" smtClean="0"/>
              <a:pPr/>
              <a:t>27.12.2021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AEBD72-9502-4FCF-AD3C-2B71D758D4B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01286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27.12.2021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27.12.2021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27.12.2021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27.12.2021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27.12.2021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27.12.2021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27.12.2021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27.12.2021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27.12.2021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27.12.2021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27.12.2021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27.12.2021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27.12.2021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A744C-FE01-496A-A041-ED93458D1002}" type="datetimeFigureOut">
              <a:rPr lang="ru-RU" smtClean="0"/>
              <a:pPr/>
              <a:t>27.12.2021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D4E80-607C-4832-AF51-75727074878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ransition spd="slow"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328524-blackange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367137" y="2143116"/>
            <a:ext cx="7776863" cy="31432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threePt" dir="t"/>
            </a:scene3d>
            <a:sp3d extrusionH="25400" contourW="12700">
              <a:bevelT w="25400" h="25400" prst="angle"/>
              <a:contourClr>
                <a:schemeClr val="bg1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800" b="1" i="0" u="none" strike="noStrike" kern="1200" spc="300" normalizeH="0" noProof="0" dirty="0" smtClean="0">
              <a:ln w="41275" cmpd="sng">
                <a:solidFill>
                  <a:schemeClr val="bg1">
                    <a:alpha val="55000"/>
                  </a:schemeClr>
                </a:solidFill>
                <a:prstDash val="solid"/>
              </a:ln>
              <a:solidFill>
                <a:srgbClr val="252BAD"/>
              </a:solidFill>
              <a:uLnTx/>
              <a:uFillTx/>
              <a:latin typeface="Zanesennyj" pitchFamily="82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4800" b="1" spc="300" dirty="0" smtClean="0">
              <a:ln w="41275" cmpd="sng">
                <a:solidFill>
                  <a:schemeClr val="bg1">
                    <a:alpha val="55000"/>
                  </a:schemeClr>
                </a:solidFill>
                <a:prstDash val="solid"/>
              </a:ln>
              <a:solidFill>
                <a:srgbClr val="252BAD"/>
              </a:solidFill>
              <a:latin typeface="Zanesennyj" pitchFamily="82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spc="300" normalizeH="0" noProof="0" dirty="0" smtClean="0">
                <a:ln w="41275" cmpd="sng">
                  <a:solidFill>
                    <a:schemeClr val="bg1">
                      <a:alpha val="55000"/>
                    </a:schemeClr>
                  </a:solidFill>
                  <a:prstDash val="solid"/>
                </a:ln>
                <a:solidFill>
                  <a:srgbClr val="00B0F0"/>
                </a:solidFill>
                <a:uLnTx/>
                <a:uFillTx/>
                <a:latin typeface="Zanesennyj" pitchFamily="82" charset="0"/>
                <a:ea typeface="+mj-ea"/>
                <a:cs typeface="+mj-cs"/>
              </a:rPr>
              <a:t>Смотр-конкурс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5400" b="1" spc="300" dirty="0" smtClean="0">
                <a:ln w="41275" cmpd="sng">
                  <a:solidFill>
                    <a:schemeClr val="bg1">
                      <a:alpha val="55000"/>
                    </a:schemeClr>
                  </a:solidFill>
                  <a:prstDash val="solid"/>
                </a:ln>
                <a:solidFill>
                  <a:srgbClr val="FF33CC"/>
                </a:solidFill>
                <a:latin typeface="Zanesennyj" pitchFamily="82" charset="0"/>
                <a:ea typeface="+mj-ea"/>
                <a:cs typeface="+mj-cs"/>
              </a:rPr>
              <a:t>«Музыкальный наш зал сказкой зимнею стал</a:t>
            </a:r>
            <a:r>
              <a:rPr lang="ru-RU" sz="5400" spc="300" dirty="0" smtClean="0">
                <a:ln w="41275" cmpd="sng">
                  <a:solidFill>
                    <a:schemeClr val="bg1">
                      <a:alpha val="55000"/>
                    </a:schemeClr>
                  </a:solidFill>
                  <a:prstDash val="solid"/>
                </a:ln>
                <a:solidFill>
                  <a:srgbClr val="FF33CC"/>
                </a:solidFill>
                <a:latin typeface="Zanesennyj" pitchFamily="82" charset="0"/>
                <a:ea typeface="+mj-ea"/>
                <a:cs typeface="+mj-cs"/>
              </a:rPr>
              <a:t>»</a:t>
            </a:r>
            <a:endParaRPr kumimoji="0" lang="ru-RU" sz="5400" i="0" u="none" strike="noStrike" kern="1200" spc="300" normalizeH="0" noProof="0" dirty="0">
              <a:ln w="41275" cmpd="sng">
                <a:solidFill>
                  <a:schemeClr val="bg1">
                    <a:alpha val="55000"/>
                  </a:schemeClr>
                </a:solidFill>
                <a:prstDash val="solid"/>
              </a:ln>
              <a:solidFill>
                <a:srgbClr val="FF33CC"/>
              </a:solidFill>
              <a:uLnTx/>
              <a:uFillTx/>
              <a:latin typeface="Zanesennyj" pitchFamily="82" charset="0"/>
              <a:ea typeface="+mj-ea"/>
              <a:cs typeface="+mj-cs"/>
            </a:endParaRPr>
          </a:p>
        </p:txBody>
      </p:sp>
      <p:sp>
        <p:nvSpPr>
          <p:cNvPr id="4" name="Нижний колонтитул 5"/>
          <p:cNvSpPr txBox="1">
            <a:spLocks noGrp="1"/>
          </p:cNvSpPr>
          <p:nvPr/>
        </p:nvSpPr>
        <p:spPr bwMode="auto">
          <a:xfrm>
            <a:off x="2714612" y="285728"/>
            <a:ext cx="6429388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cs typeface="Times New Roman" panose="02020603050405020304" pitchFamily="18" charset="0"/>
              </a:rPr>
              <a:t>Муниципальное дошкольное образовательное автономное учреждение  </a:t>
            </a:r>
          </a:p>
          <a:p>
            <a:pPr algn="ctr">
              <a:defRPr/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cs typeface="Times New Roman" panose="02020603050405020304" pitchFamily="18" charset="0"/>
              </a:rPr>
              <a:t>«Центр развития ребенка – детский сад № 56  «Надежда» 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cs typeface="Times New Roman" panose="02020603050405020304" pitchFamily="18" charset="0"/>
              </a:rPr>
              <a:t>г.Орска </a:t>
            </a:r>
          </a:p>
          <a:p>
            <a:pPr algn="ctr">
              <a:defRPr/>
            </a:pP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cs typeface="Times New Roman" panose="02020603050405020304" pitchFamily="18" charset="0"/>
              </a:rPr>
              <a:t>(1 корпус)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ysClr val="windowText" lastClr="000000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8cb7c_050b470f5ee4413aa7c4d530db23775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IMG-7b80fdd8961620d62e8c8b151701cdc0-V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285728"/>
            <a:ext cx="8215370" cy="6572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lenta-vetka-podarok-korobka-shary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contrast="-10000"/>
          </a:blip>
          <a:stretch>
            <a:fillRect/>
          </a:stretch>
        </p:blipFill>
        <p:spPr>
          <a:xfrm>
            <a:off x="6572264" y="5143509"/>
            <a:ext cx="2571736" cy="171449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0" y="5705872"/>
            <a:ext cx="3620203" cy="1152128"/>
          </a:xfrm>
          <a:prstGeom prst="rect">
            <a:avLst/>
          </a:prstGeom>
          <a:solidFill>
            <a:srgbClr val="00B0F0">
              <a:alpha val="73000"/>
            </a:srgbClr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Зимний вечер тих и светел,</a:t>
            </a:r>
          </a:p>
          <a:p>
            <a:pPr algn="ctr"/>
            <a:r>
              <a:rPr lang="ru-RU" b="1" dirty="0" smtClean="0"/>
              <a:t>Месяц вышел молодой,</a:t>
            </a:r>
          </a:p>
          <a:p>
            <a:pPr algn="ctr"/>
            <a:r>
              <a:rPr lang="ru-RU" b="1" dirty="0" smtClean="0"/>
              <a:t>Чубчик светло –рыжий свесил, Глазки кажет с хитрецой</a:t>
            </a:r>
            <a:endParaRPr lang="ru-RU" b="1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d8cb7c_050b470f5ee4413aa7c4d530db23775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259631" y="944604"/>
            <a:ext cx="6624737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threePt" dir="t"/>
            </a:scene3d>
            <a:sp3d extrusionH="25400" contourW="12700">
              <a:bevelT w="25400" h="25400" prst="angle"/>
              <a:contourClr>
                <a:schemeClr val="bg1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800" b="1" i="0" u="none" strike="noStrike" kern="1200" spc="300" normalizeH="0" noProof="0" dirty="0">
              <a:ln w="41275" cmpd="sng">
                <a:solidFill>
                  <a:schemeClr val="bg1">
                    <a:alpha val="55000"/>
                  </a:schemeClr>
                </a:solidFill>
                <a:prstDash val="solid"/>
              </a:ln>
              <a:blipFill dpi="0" rotWithShape="1">
                <a:blip r:embed="rId3"/>
                <a:srcRect/>
                <a:tile tx="0" ty="0" sx="50000" sy="50000" flip="none" algn="tl"/>
              </a:blipFill>
              <a:uLnTx/>
              <a:uFillTx/>
              <a:latin typeface="Zanesennyj" pitchFamily="82" charset="0"/>
              <a:ea typeface="+mj-ea"/>
              <a:cs typeface="+mj-cs"/>
            </a:endParaRPr>
          </a:p>
        </p:txBody>
      </p:sp>
      <p:pic>
        <p:nvPicPr>
          <p:cNvPr id="5" name="Рисунок 4" descr="IMG-d5dbba57a146b690c9ca90a85ab6212b-V.jpg"/>
          <p:cNvPicPr>
            <a:picLocks noChangeAspect="1"/>
          </p:cNvPicPr>
          <p:nvPr/>
        </p:nvPicPr>
        <p:blipFill>
          <a:blip r:embed="rId4"/>
          <a:srcRect l="20561" b="14815"/>
          <a:stretch>
            <a:fillRect/>
          </a:stretch>
        </p:blipFill>
        <p:spPr>
          <a:xfrm>
            <a:off x="571472" y="214290"/>
            <a:ext cx="8358246" cy="6643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lenta-vetka-podarok-korobka-shary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contrast="-10000"/>
          </a:blip>
          <a:stretch>
            <a:fillRect/>
          </a:stretch>
        </p:blipFill>
        <p:spPr>
          <a:xfrm>
            <a:off x="6572264" y="5143509"/>
            <a:ext cx="2571736" cy="1714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054870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d8cb7c_050b470f5ee4413aa7c4d530db23775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G-6a9ffb8b407de741c91022480b411d0d-V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214290"/>
            <a:ext cx="8358246" cy="6643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lenta-vetka-podarok-korobka-shary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contrast="-10000"/>
          </a:blip>
          <a:stretch>
            <a:fillRect/>
          </a:stretch>
        </p:blipFill>
        <p:spPr>
          <a:xfrm>
            <a:off x="6750196" y="5056614"/>
            <a:ext cx="2571736" cy="171449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42910" y="5214927"/>
            <a:ext cx="3857652" cy="1643073"/>
          </a:xfrm>
          <a:prstGeom prst="rect">
            <a:avLst/>
          </a:prstGeom>
          <a:solidFill>
            <a:srgbClr val="00B0F0">
              <a:alpha val="75000"/>
            </a:srgbClr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Звезды в небе хороводят,</a:t>
            </a:r>
          </a:p>
          <a:p>
            <a:pPr algn="ctr"/>
            <a:r>
              <a:rPr lang="ru-RU" b="1" dirty="0" smtClean="0"/>
              <a:t>Осыпают светом лес,</a:t>
            </a:r>
          </a:p>
          <a:p>
            <a:pPr algn="ctr"/>
            <a:r>
              <a:rPr lang="ru-RU" b="1" dirty="0" smtClean="0"/>
              <a:t>Вдоль дорог морозец бродит,</a:t>
            </a:r>
          </a:p>
          <a:p>
            <a:pPr algn="ctr"/>
            <a:r>
              <a:rPr lang="ru-RU" b="1" dirty="0" smtClean="0"/>
              <a:t>Хрусталем звенит </a:t>
            </a:r>
            <a:r>
              <a:rPr lang="ru-RU" b="1" dirty="0" smtClean="0"/>
              <a:t>окрест.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25054870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d8cb7c_050b470f5ee4413aa7c4d530db23775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259631" y="944604"/>
            <a:ext cx="6624737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threePt" dir="t"/>
            </a:scene3d>
            <a:sp3d extrusionH="25400" contourW="12700">
              <a:bevelT w="25400" h="25400" prst="angle"/>
              <a:contourClr>
                <a:schemeClr val="bg1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800" b="1" i="0" u="none" strike="noStrike" kern="1200" spc="300" normalizeH="0" noProof="0" dirty="0">
              <a:ln w="41275" cmpd="sng">
                <a:solidFill>
                  <a:schemeClr val="bg1">
                    <a:alpha val="55000"/>
                  </a:schemeClr>
                </a:solidFill>
                <a:prstDash val="solid"/>
              </a:ln>
              <a:blipFill dpi="0" rotWithShape="1">
                <a:blip r:embed="rId3"/>
                <a:srcRect/>
                <a:tile tx="0" ty="0" sx="50000" sy="50000" flip="none" algn="tl"/>
              </a:blipFill>
              <a:uLnTx/>
              <a:uFillTx/>
              <a:latin typeface="Zanesennyj" pitchFamily="82" charset="0"/>
              <a:ea typeface="+mj-ea"/>
              <a:cs typeface="+mj-cs"/>
            </a:endParaRPr>
          </a:p>
        </p:txBody>
      </p:sp>
      <p:pic>
        <p:nvPicPr>
          <p:cNvPr id="4" name="Рисунок 3" descr="IMG-1a382c1c07e76c122f5cc3037a630f49-V.jpg"/>
          <p:cNvPicPr>
            <a:picLocks noChangeAspect="1"/>
          </p:cNvPicPr>
          <p:nvPr/>
        </p:nvPicPr>
        <p:blipFill>
          <a:blip r:embed="rId4"/>
          <a:srcRect t="13541"/>
          <a:stretch>
            <a:fillRect/>
          </a:stretch>
        </p:blipFill>
        <p:spPr>
          <a:xfrm>
            <a:off x="428596" y="214290"/>
            <a:ext cx="8501122" cy="6643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 descr="lenta-vetka-podarok-korobka-shary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contrast="-10000"/>
          </a:blip>
          <a:stretch>
            <a:fillRect/>
          </a:stretch>
        </p:blipFill>
        <p:spPr>
          <a:xfrm>
            <a:off x="6572264" y="5143509"/>
            <a:ext cx="2571736" cy="171449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42910" y="5715016"/>
            <a:ext cx="5184576" cy="1142984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 полянках тишина, светит желтая луна,</a:t>
            </a:r>
          </a:p>
          <a:p>
            <a:pPr algn="ctr"/>
            <a:r>
              <a:rPr lang="ru-RU" b="1" dirty="0" smtClean="0"/>
              <a:t>Все деревья в серебре, пляшут зайцы на горе, </a:t>
            </a:r>
          </a:p>
          <a:p>
            <a:pPr algn="ctr"/>
            <a:r>
              <a:rPr lang="ru-RU" b="1" dirty="0" smtClean="0"/>
              <a:t>На пруду сверкает лед, наступает Новый год!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25054870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d8cb7c_050b470f5ee4413aa7c4d530db23775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259631" y="944604"/>
            <a:ext cx="6624737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threePt" dir="t"/>
            </a:scene3d>
            <a:sp3d extrusionH="25400" contourW="12700">
              <a:bevelT w="25400" h="25400" prst="angle"/>
              <a:contourClr>
                <a:schemeClr val="bg1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800" b="1" i="0" u="none" strike="noStrike" kern="1200" spc="300" normalizeH="0" noProof="0" dirty="0">
              <a:ln w="41275" cmpd="sng">
                <a:solidFill>
                  <a:schemeClr val="bg1">
                    <a:alpha val="55000"/>
                  </a:schemeClr>
                </a:solidFill>
                <a:prstDash val="solid"/>
              </a:ln>
              <a:blipFill dpi="0" rotWithShape="1">
                <a:blip r:embed="rId3"/>
                <a:srcRect/>
                <a:tile tx="0" ty="0" sx="50000" sy="50000" flip="none" algn="tl"/>
              </a:blipFill>
              <a:uLnTx/>
              <a:uFillTx/>
              <a:latin typeface="Zanesennyj" pitchFamily="82" charset="0"/>
              <a:ea typeface="+mj-ea"/>
              <a:cs typeface="+mj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8733" y="2967335"/>
            <a:ext cx="8646534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</a:bodyPr>
          <a:lstStyle/>
          <a:p>
            <a:pPr algn="ctr"/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643042" y="4500570"/>
            <a:ext cx="8003656" cy="23574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ru-RU" sz="88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252BAD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Zanesennyj"/>
              </a:rPr>
              <a:t>Спасибо </a:t>
            </a:r>
          </a:p>
          <a:p>
            <a:pPr algn="ctr"/>
            <a:r>
              <a:rPr lang="ru-RU" sz="88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252BAD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Zanesennyj"/>
              </a:rPr>
              <a:t>за </a:t>
            </a:r>
          </a:p>
          <a:p>
            <a:pPr algn="ctr"/>
            <a:r>
              <a:rPr lang="ru-RU" sz="88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252BAD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Zanesennyj"/>
              </a:rPr>
              <a:t>внимание!</a:t>
            </a:r>
            <a:endParaRPr lang="ru-RU" sz="8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252BAD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Zanesennyj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81154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5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A50021"/>
      </a:hlink>
      <a:folHlink>
        <a:srgbClr val="FBD5B5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1252</TotalTime>
  <Words>100</Words>
  <Application>Microsoft Office PowerPoint</Application>
  <PresentationFormat>Экран (4:3)</PresentationFormat>
  <Paragraphs>20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Zanesennyj</vt:lpstr>
      <vt:lpstr>Times New Roman</vt:lpstr>
      <vt:lpstr>Calibri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UeerAsus</cp:lastModifiedBy>
  <cp:revision>111</cp:revision>
  <dcterms:created xsi:type="dcterms:W3CDTF">2013-08-23T08:38:35Z</dcterms:created>
  <dcterms:modified xsi:type="dcterms:W3CDTF">2021-12-27T09:05:51Z</dcterms:modified>
</cp:coreProperties>
</file>