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D35CE68-D098-419B-A489-094B6E38AB4B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AAF7BE-7036-41A4-9A3B-AB540DE03A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4355976" cy="2376264"/>
          </a:xfrm>
        </p:spPr>
        <p:txBody>
          <a:bodyPr>
            <a:noAutofit/>
          </a:bodyPr>
          <a:lstStyle/>
          <a:p>
            <a:r>
              <a:rPr lang="ru-RU" sz="3600" dirty="0" smtClean="0"/>
              <a:t>Моя любимая книга</a:t>
            </a:r>
          </a:p>
          <a:p>
            <a:r>
              <a:rPr lang="ru-RU" sz="3600" dirty="0" smtClean="0"/>
              <a:t>К. Чуковского</a:t>
            </a: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214116" y="954994"/>
            <a:ext cx="6336704" cy="4948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Эркер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МДОБУ-38</dc:creator>
  <cp:lastModifiedBy>МДОБУ-38</cp:lastModifiedBy>
  <cp:revision>2</cp:revision>
  <dcterms:created xsi:type="dcterms:W3CDTF">2021-03-10T06:52:34Z</dcterms:created>
  <dcterms:modified xsi:type="dcterms:W3CDTF">2021-03-10T07:04:55Z</dcterms:modified>
</cp:coreProperties>
</file>