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8" r:id="rId5"/>
    <p:sldId id="274" r:id="rId6"/>
    <p:sldId id="282" r:id="rId7"/>
    <p:sldId id="261" r:id="rId8"/>
    <p:sldId id="263" r:id="rId9"/>
    <p:sldId id="276" r:id="rId10"/>
    <p:sldId id="272" r:id="rId11"/>
    <p:sldId id="264" r:id="rId12"/>
    <p:sldId id="266" r:id="rId13"/>
    <p:sldId id="271" r:id="rId14"/>
    <p:sldId id="267" r:id="rId15"/>
    <p:sldId id="269" r:id="rId16"/>
    <p:sldId id="283" r:id="rId17"/>
    <p:sldId id="279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6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AC0E5-F44D-43DD-9912-CB1A0B46D663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09C916E-8327-4C9D-8EBA-FBF930FAF038}">
      <dgm:prSet custT="1"/>
      <dgm:spPr/>
      <dgm:t>
        <a:bodyPr/>
        <a:lstStyle/>
        <a:p>
          <a:r>
            <a:rPr lang="ru-RU" sz="1400" b="1" i="0" dirty="0" smtClean="0">
              <a:effectLst/>
              <a:latin typeface="Times New Roman"/>
              <a:ea typeface="Times New Roman"/>
            </a:rPr>
            <a:t>Формирование </a:t>
          </a:r>
          <a:r>
            <a:rPr lang="ru-RU" sz="1400" b="1" dirty="0" smtClean="0">
              <a:effectLst/>
              <a:latin typeface="Times New Roman"/>
              <a:ea typeface="Times New Roman"/>
            </a:rPr>
            <a:t>гражданственно-патриотического отношения и чувства сопричастности </a:t>
          </a:r>
          <a:r>
            <a:rPr lang="ru-RU" sz="1400" b="1" dirty="0" smtClean="0">
              <a:effectLst/>
              <a:latin typeface="Times New Roman"/>
              <a:ea typeface="Calibri"/>
            </a:rPr>
            <a:t>средствами физической культуры</a:t>
          </a:r>
          <a:r>
            <a:rPr lang="ru-RU" sz="1400" b="1" dirty="0" smtClean="0">
              <a:effectLst/>
              <a:latin typeface="Times New Roman"/>
              <a:ea typeface="Times New Roman"/>
            </a:rPr>
            <a:t>:</a:t>
          </a:r>
        </a:p>
        <a:p>
          <a:r>
            <a:rPr lang="ru-RU" sz="1400" b="1" dirty="0" smtClean="0">
              <a:effectLst/>
              <a:latin typeface="Times New Roman"/>
              <a:ea typeface="Times New Roman"/>
            </a:rPr>
            <a:t>- к семье, городу, стране;</a:t>
          </a:r>
        </a:p>
        <a:p>
          <a:r>
            <a:rPr lang="ru-RU" sz="1400" b="1" dirty="0" smtClean="0">
              <a:effectLst/>
              <a:latin typeface="Times New Roman"/>
              <a:ea typeface="Times New Roman"/>
            </a:rPr>
            <a:t>- к природе родного края;</a:t>
          </a:r>
        </a:p>
        <a:p>
          <a:r>
            <a:rPr lang="ru-RU" sz="1400" b="1" dirty="0" smtClean="0">
              <a:effectLst/>
              <a:latin typeface="Times New Roman"/>
              <a:ea typeface="Times New Roman"/>
            </a:rPr>
            <a:t>- к культурному наследию своего народа.</a:t>
          </a:r>
          <a:endParaRPr lang="ru-RU" sz="1400" b="1" dirty="0"/>
        </a:p>
      </dgm:t>
    </dgm:pt>
    <dgm:pt modelId="{DBBBB0AD-3C66-46FE-924D-A76C4DF0DD51}" type="parTrans" cxnId="{5075BB16-4E3B-4E83-9A2E-E15DC88E3272}">
      <dgm:prSet/>
      <dgm:spPr/>
      <dgm:t>
        <a:bodyPr/>
        <a:lstStyle/>
        <a:p>
          <a:endParaRPr lang="ru-RU" sz="4000" b="1"/>
        </a:p>
      </dgm:t>
    </dgm:pt>
    <dgm:pt modelId="{81C11FDF-E40B-4BDA-BFC6-EBCCC87923B9}" type="sibTrans" cxnId="{5075BB16-4E3B-4E83-9A2E-E15DC88E3272}">
      <dgm:prSet/>
      <dgm:spPr/>
      <dgm:t>
        <a:bodyPr/>
        <a:lstStyle/>
        <a:p>
          <a:endParaRPr lang="ru-RU" sz="4000" b="1"/>
        </a:p>
      </dgm:t>
    </dgm:pt>
    <dgm:pt modelId="{9D1A8A56-79AD-4BA3-A031-CD58A851B77D}">
      <dgm:prSet custT="1"/>
      <dgm:spPr/>
      <dgm:t>
        <a:bodyPr/>
        <a:lstStyle/>
        <a:p>
          <a:r>
            <a:rPr lang="ru-RU" sz="2400" dirty="0" smtClean="0">
              <a:effectLst/>
              <a:latin typeface="Times New Roman"/>
              <a:ea typeface="Times New Roman"/>
            </a:rPr>
            <a:t>Воспитание патриотизма и чувства гордости за свою страну, края на занятиях по развитию двигательной активности.</a:t>
          </a:r>
          <a:r>
            <a:rPr lang="ru-RU" sz="2400" dirty="0" smtClean="0">
              <a:effectLst/>
              <a:latin typeface="Calibri"/>
              <a:ea typeface="Calibri"/>
              <a:cs typeface="Times New Roman"/>
            </a:rPr>
            <a:t>;</a:t>
          </a:r>
          <a:endParaRPr lang="ru-RU" sz="2400" b="1" dirty="0"/>
        </a:p>
      </dgm:t>
    </dgm:pt>
    <dgm:pt modelId="{2DCAC402-95D8-4143-AF2E-1A858F536A32}" type="parTrans" cxnId="{8AB2C94E-41C0-49A9-8A9A-66621A719A1E}">
      <dgm:prSet/>
      <dgm:spPr/>
      <dgm:t>
        <a:bodyPr/>
        <a:lstStyle/>
        <a:p>
          <a:endParaRPr lang="ru-RU" sz="4000" b="1"/>
        </a:p>
      </dgm:t>
    </dgm:pt>
    <dgm:pt modelId="{A7C47747-8238-41CA-B01B-41E79C22AFF5}" type="sibTrans" cxnId="{8AB2C94E-41C0-49A9-8A9A-66621A719A1E}">
      <dgm:prSet/>
      <dgm:spPr/>
      <dgm:t>
        <a:bodyPr/>
        <a:lstStyle/>
        <a:p>
          <a:endParaRPr lang="ru-RU" sz="4000" b="1"/>
        </a:p>
      </dgm:t>
    </dgm:pt>
    <dgm:pt modelId="{BE1E5B83-0BC1-4DA2-9E04-373DBE083A29}">
      <dgm:prSet custT="1"/>
      <dgm:spPr/>
      <dgm:t>
        <a:bodyPr/>
        <a:lstStyle/>
        <a:p>
          <a:r>
            <a:rPr lang="ru-RU" sz="2400" dirty="0" smtClean="0">
              <a:effectLst/>
              <a:latin typeface="Times New Roman"/>
              <a:ea typeface="Calibri"/>
            </a:rPr>
            <a:t>Создание условий для </a:t>
          </a:r>
          <a:r>
            <a:rPr lang="ru-RU" sz="2400" dirty="0" smtClean="0">
              <a:effectLst/>
              <a:latin typeface="Times New Roman"/>
              <a:ea typeface="Times New Roman"/>
            </a:rPr>
            <a:t>развития патриотических чувств у детей, </a:t>
          </a:r>
          <a:r>
            <a:rPr lang="ru-RU" sz="2400" dirty="0" smtClean="0">
              <a:effectLst/>
              <a:latin typeface="Times New Roman"/>
              <a:ea typeface="Calibri"/>
            </a:rPr>
            <a:t>проявления положительных эмоций и интереса на занятиях по физическому воспитанию.</a:t>
          </a:r>
          <a:endParaRPr lang="ru-RU" sz="2400" b="1" dirty="0"/>
        </a:p>
      </dgm:t>
    </dgm:pt>
    <dgm:pt modelId="{F128DBDE-C8A9-4EF4-819E-ACEF463F8315}" type="parTrans" cxnId="{3B343AA6-033E-4EB6-980E-7FB9A5A35323}">
      <dgm:prSet/>
      <dgm:spPr/>
      <dgm:t>
        <a:bodyPr/>
        <a:lstStyle/>
        <a:p>
          <a:endParaRPr lang="ru-RU" sz="4000" b="1"/>
        </a:p>
      </dgm:t>
    </dgm:pt>
    <dgm:pt modelId="{3D797DF3-1F66-4E9D-974F-3947C01469DF}" type="sibTrans" cxnId="{3B343AA6-033E-4EB6-980E-7FB9A5A35323}">
      <dgm:prSet/>
      <dgm:spPr/>
      <dgm:t>
        <a:bodyPr/>
        <a:lstStyle/>
        <a:p>
          <a:endParaRPr lang="ru-RU" sz="4000" b="1"/>
        </a:p>
      </dgm:t>
    </dgm:pt>
    <dgm:pt modelId="{E4EA6533-3E1E-4D05-90D8-A020C1C7C3B0}" type="pres">
      <dgm:prSet presAssocID="{675AC0E5-F44D-43DD-9912-CB1A0B46D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F14E2-BA59-4917-8ECD-4FC58BD9000C}" type="pres">
      <dgm:prSet presAssocID="{609C916E-8327-4C9D-8EBA-FBF930FAF038}" presName="parentLin" presStyleCnt="0"/>
      <dgm:spPr/>
    </dgm:pt>
    <dgm:pt modelId="{4B5EE827-0830-4EBA-AB42-91C6791298B4}" type="pres">
      <dgm:prSet presAssocID="{609C916E-8327-4C9D-8EBA-FBF930FAF0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6584C9D-0A0E-4246-B5E9-1084C8EE99A2}" type="pres">
      <dgm:prSet presAssocID="{609C916E-8327-4C9D-8EBA-FBF930FAF038}" presName="parentText" presStyleLbl="node1" presStyleIdx="0" presStyleCnt="3" custScaleX="203253" custScaleY="431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41A3-289F-46D7-B160-5D78B4013400}" type="pres">
      <dgm:prSet presAssocID="{609C916E-8327-4C9D-8EBA-FBF930FAF038}" presName="negativeSpace" presStyleCnt="0"/>
      <dgm:spPr/>
    </dgm:pt>
    <dgm:pt modelId="{FD7434DF-4D98-4BF8-9193-85A8B4C4D90D}" type="pres">
      <dgm:prSet presAssocID="{609C916E-8327-4C9D-8EBA-FBF930FAF038}" presName="childText" presStyleLbl="conFgAcc1" presStyleIdx="0" presStyleCnt="3">
        <dgm:presLayoutVars>
          <dgm:bulletEnabled val="1"/>
        </dgm:presLayoutVars>
      </dgm:prSet>
      <dgm:spPr/>
    </dgm:pt>
    <dgm:pt modelId="{8B1026EA-C06A-4480-92D2-2448AF42FFAA}" type="pres">
      <dgm:prSet presAssocID="{81C11FDF-E40B-4BDA-BFC6-EBCCC87923B9}" presName="spaceBetweenRectangles" presStyleCnt="0"/>
      <dgm:spPr/>
    </dgm:pt>
    <dgm:pt modelId="{19546346-1A56-4BA3-AA9B-D2CADB9B7CF4}" type="pres">
      <dgm:prSet presAssocID="{9D1A8A56-79AD-4BA3-A031-CD58A851B77D}" presName="parentLin" presStyleCnt="0"/>
      <dgm:spPr/>
    </dgm:pt>
    <dgm:pt modelId="{2090C823-7138-4FDE-B442-86E5B2E107DE}" type="pres">
      <dgm:prSet presAssocID="{9D1A8A56-79AD-4BA3-A031-CD58A851B77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A773EF-9F32-4B0B-9F66-65055460736D}" type="pres">
      <dgm:prSet presAssocID="{9D1A8A56-79AD-4BA3-A031-CD58A851B77D}" presName="parentText" presStyleLbl="node1" presStyleIdx="1" presStyleCnt="3" custScaleX="200666" custScaleY="313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C040A-0B2C-47EB-A87B-C17412118E15}" type="pres">
      <dgm:prSet presAssocID="{9D1A8A56-79AD-4BA3-A031-CD58A851B77D}" presName="negativeSpace" presStyleCnt="0"/>
      <dgm:spPr/>
    </dgm:pt>
    <dgm:pt modelId="{9FFC26E3-A6AB-476C-8937-2C419293C2C0}" type="pres">
      <dgm:prSet presAssocID="{9D1A8A56-79AD-4BA3-A031-CD58A851B77D}" presName="childText" presStyleLbl="conFgAcc1" presStyleIdx="1" presStyleCnt="3">
        <dgm:presLayoutVars>
          <dgm:bulletEnabled val="1"/>
        </dgm:presLayoutVars>
      </dgm:prSet>
      <dgm:spPr/>
    </dgm:pt>
    <dgm:pt modelId="{2CF75C68-E131-443F-963D-3943DDEED88F}" type="pres">
      <dgm:prSet presAssocID="{A7C47747-8238-41CA-B01B-41E79C22AFF5}" presName="spaceBetweenRectangles" presStyleCnt="0"/>
      <dgm:spPr/>
    </dgm:pt>
    <dgm:pt modelId="{20D74963-337E-42E9-845B-770AF22B0AF6}" type="pres">
      <dgm:prSet presAssocID="{BE1E5B83-0BC1-4DA2-9E04-373DBE083A29}" presName="parentLin" presStyleCnt="0"/>
      <dgm:spPr/>
    </dgm:pt>
    <dgm:pt modelId="{9A97BF69-33A8-4BEC-8DFA-7FC0E9C133D9}" type="pres">
      <dgm:prSet presAssocID="{BE1E5B83-0BC1-4DA2-9E04-373DBE083A2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45E7BE7-CF72-4FD9-B3C3-E4C5ECCABE3A}" type="pres">
      <dgm:prSet presAssocID="{BE1E5B83-0BC1-4DA2-9E04-373DBE083A29}" presName="parentText" presStyleLbl="node1" presStyleIdx="2" presStyleCnt="3" custScaleX="200666" custScaleY="313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B8FEA-5088-4011-861C-45B1DC02819F}" type="pres">
      <dgm:prSet presAssocID="{BE1E5B83-0BC1-4DA2-9E04-373DBE083A29}" presName="negativeSpace" presStyleCnt="0"/>
      <dgm:spPr/>
    </dgm:pt>
    <dgm:pt modelId="{E9FDCBD4-784D-446F-B380-F5CD5053B9B7}" type="pres">
      <dgm:prSet presAssocID="{BE1E5B83-0BC1-4DA2-9E04-373DBE083A2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343AA6-033E-4EB6-980E-7FB9A5A35323}" srcId="{675AC0E5-F44D-43DD-9912-CB1A0B46D663}" destId="{BE1E5B83-0BC1-4DA2-9E04-373DBE083A29}" srcOrd="2" destOrd="0" parTransId="{F128DBDE-C8A9-4EF4-819E-ACEF463F8315}" sibTransId="{3D797DF3-1F66-4E9D-974F-3947C01469DF}"/>
    <dgm:cxn modelId="{CCD8A51A-960C-4AC8-A955-6BAF374892EA}" type="presOf" srcId="{BE1E5B83-0BC1-4DA2-9E04-373DBE083A29}" destId="{9A97BF69-33A8-4BEC-8DFA-7FC0E9C133D9}" srcOrd="0" destOrd="0" presId="urn:microsoft.com/office/officeart/2005/8/layout/list1"/>
    <dgm:cxn modelId="{8D8ABE93-ADD6-486D-BA93-9E2FC9696832}" type="presOf" srcId="{675AC0E5-F44D-43DD-9912-CB1A0B46D663}" destId="{E4EA6533-3E1E-4D05-90D8-A020C1C7C3B0}" srcOrd="0" destOrd="0" presId="urn:microsoft.com/office/officeart/2005/8/layout/list1"/>
    <dgm:cxn modelId="{950CEE26-DEC3-4658-A3ED-8A9140C35F3F}" type="presOf" srcId="{609C916E-8327-4C9D-8EBA-FBF930FAF038}" destId="{4B5EE827-0830-4EBA-AB42-91C6791298B4}" srcOrd="0" destOrd="0" presId="urn:microsoft.com/office/officeart/2005/8/layout/list1"/>
    <dgm:cxn modelId="{AD1D0D8F-C0AE-48D7-BF6A-001485BF2247}" type="presOf" srcId="{9D1A8A56-79AD-4BA3-A031-CD58A851B77D}" destId="{DDA773EF-9F32-4B0B-9F66-65055460736D}" srcOrd="1" destOrd="0" presId="urn:microsoft.com/office/officeart/2005/8/layout/list1"/>
    <dgm:cxn modelId="{8AB2C94E-41C0-49A9-8A9A-66621A719A1E}" srcId="{675AC0E5-F44D-43DD-9912-CB1A0B46D663}" destId="{9D1A8A56-79AD-4BA3-A031-CD58A851B77D}" srcOrd="1" destOrd="0" parTransId="{2DCAC402-95D8-4143-AF2E-1A858F536A32}" sibTransId="{A7C47747-8238-41CA-B01B-41E79C22AFF5}"/>
    <dgm:cxn modelId="{417BE016-8967-4208-9635-401438A524F3}" type="presOf" srcId="{9D1A8A56-79AD-4BA3-A031-CD58A851B77D}" destId="{2090C823-7138-4FDE-B442-86E5B2E107DE}" srcOrd="0" destOrd="0" presId="urn:microsoft.com/office/officeart/2005/8/layout/list1"/>
    <dgm:cxn modelId="{91BA1539-6BB9-4F89-A5CA-DA7445189784}" type="presOf" srcId="{BE1E5B83-0BC1-4DA2-9E04-373DBE083A29}" destId="{145E7BE7-CF72-4FD9-B3C3-E4C5ECCABE3A}" srcOrd="1" destOrd="0" presId="urn:microsoft.com/office/officeart/2005/8/layout/list1"/>
    <dgm:cxn modelId="{5075BB16-4E3B-4E83-9A2E-E15DC88E3272}" srcId="{675AC0E5-F44D-43DD-9912-CB1A0B46D663}" destId="{609C916E-8327-4C9D-8EBA-FBF930FAF038}" srcOrd="0" destOrd="0" parTransId="{DBBBB0AD-3C66-46FE-924D-A76C4DF0DD51}" sibTransId="{81C11FDF-E40B-4BDA-BFC6-EBCCC87923B9}"/>
    <dgm:cxn modelId="{90030D82-1902-4D21-86FC-77AFFB6819C9}" type="presOf" srcId="{609C916E-8327-4C9D-8EBA-FBF930FAF038}" destId="{C6584C9D-0A0E-4246-B5E9-1084C8EE99A2}" srcOrd="1" destOrd="0" presId="urn:microsoft.com/office/officeart/2005/8/layout/list1"/>
    <dgm:cxn modelId="{D4C3BB34-E041-4899-90F7-84BB985DC59F}" type="presParOf" srcId="{E4EA6533-3E1E-4D05-90D8-A020C1C7C3B0}" destId="{FA5F14E2-BA59-4917-8ECD-4FC58BD9000C}" srcOrd="0" destOrd="0" presId="urn:microsoft.com/office/officeart/2005/8/layout/list1"/>
    <dgm:cxn modelId="{6BDC8913-D5EB-440B-82B6-4DE932FE0AAE}" type="presParOf" srcId="{FA5F14E2-BA59-4917-8ECD-4FC58BD9000C}" destId="{4B5EE827-0830-4EBA-AB42-91C6791298B4}" srcOrd="0" destOrd="0" presId="urn:microsoft.com/office/officeart/2005/8/layout/list1"/>
    <dgm:cxn modelId="{F81C7D38-E0B6-4B16-8416-B07CEBA47385}" type="presParOf" srcId="{FA5F14E2-BA59-4917-8ECD-4FC58BD9000C}" destId="{C6584C9D-0A0E-4246-B5E9-1084C8EE99A2}" srcOrd="1" destOrd="0" presId="urn:microsoft.com/office/officeart/2005/8/layout/list1"/>
    <dgm:cxn modelId="{A3C9A0D0-DCF3-4FD2-8C12-DE827FDC9A1F}" type="presParOf" srcId="{E4EA6533-3E1E-4D05-90D8-A020C1C7C3B0}" destId="{EAC841A3-289F-46D7-B160-5D78B4013400}" srcOrd="1" destOrd="0" presId="urn:microsoft.com/office/officeart/2005/8/layout/list1"/>
    <dgm:cxn modelId="{D391AAC6-8235-40AA-A01A-90866B8288B4}" type="presParOf" srcId="{E4EA6533-3E1E-4D05-90D8-A020C1C7C3B0}" destId="{FD7434DF-4D98-4BF8-9193-85A8B4C4D90D}" srcOrd="2" destOrd="0" presId="urn:microsoft.com/office/officeart/2005/8/layout/list1"/>
    <dgm:cxn modelId="{15771828-93B2-4F32-A56E-B0ACB678AE6E}" type="presParOf" srcId="{E4EA6533-3E1E-4D05-90D8-A020C1C7C3B0}" destId="{8B1026EA-C06A-4480-92D2-2448AF42FFAA}" srcOrd="3" destOrd="0" presId="urn:microsoft.com/office/officeart/2005/8/layout/list1"/>
    <dgm:cxn modelId="{D6718A21-AEE6-4B72-BF1F-17C94827D421}" type="presParOf" srcId="{E4EA6533-3E1E-4D05-90D8-A020C1C7C3B0}" destId="{19546346-1A56-4BA3-AA9B-D2CADB9B7CF4}" srcOrd="4" destOrd="0" presId="urn:microsoft.com/office/officeart/2005/8/layout/list1"/>
    <dgm:cxn modelId="{5B4EF294-3E75-404F-B955-E31E18DAFDE9}" type="presParOf" srcId="{19546346-1A56-4BA3-AA9B-D2CADB9B7CF4}" destId="{2090C823-7138-4FDE-B442-86E5B2E107DE}" srcOrd="0" destOrd="0" presId="urn:microsoft.com/office/officeart/2005/8/layout/list1"/>
    <dgm:cxn modelId="{9508727E-9234-470A-8953-1E7E7DF0C780}" type="presParOf" srcId="{19546346-1A56-4BA3-AA9B-D2CADB9B7CF4}" destId="{DDA773EF-9F32-4B0B-9F66-65055460736D}" srcOrd="1" destOrd="0" presId="urn:microsoft.com/office/officeart/2005/8/layout/list1"/>
    <dgm:cxn modelId="{C0968CF9-BB74-460D-A5D0-D32B702E2BA3}" type="presParOf" srcId="{E4EA6533-3E1E-4D05-90D8-A020C1C7C3B0}" destId="{F35C040A-0B2C-47EB-A87B-C17412118E15}" srcOrd="5" destOrd="0" presId="urn:microsoft.com/office/officeart/2005/8/layout/list1"/>
    <dgm:cxn modelId="{B2292352-9580-4100-8F83-D47DF8C5F811}" type="presParOf" srcId="{E4EA6533-3E1E-4D05-90D8-A020C1C7C3B0}" destId="{9FFC26E3-A6AB-476C-8937-2C419293C2C0}" srcOrd="6" destOrd="0" presId="urn:microsoft.com/office/officeart/2005/8/layout/list1"/>
    <dgm:cxn modelId="{1CD6D692-42E9-4F33-A113-9C0C47230B33}" type="presParOf" srcId="{E4EA6533-3E1E-4D05-90D8-A020C1C7C3B0}" destId="{2CF75C68-E131-443F-963D-3943DDEED88F}" srcOrd="7" destOrd="0" presId="urn:microsoft.com/office/officeart/2005/8/layout/list1"/>
    <dgm:cxn modelId="{F35094B6-1406-4C1F-BB80-31045847EB91}" type="presParOf" srcId="{E4EA6533-3E1E-4D05-90D8-A020C1C7C3B0}" destId="{20D74963-337E-42E9-845B-770AF22B0AF6}" srcOrd="8" destOrd="0" presId="urn:microsoft.com/office/officeart/2005/8/layout/list1"/>
    <dgm:cxn modelId="{941364B8-ADC9-4C09-BB9B-D553ACEFE1B8}" type="presParOf" srcId="{20D74963-337E-42E9-845B-770AF22B0AF6}" destId="{9A97BF69-33A8-4BEC-8DFA-7FC0E9C133D9}" srcOrd="0" destOrd="0" presId="urn:microsoft.com/office/officeart/2005/8/layout/list1"/>
    <dgm:cxn modelId="{3F7FC7C0-E293-4ADC-9D4B-49FAE786D91E}" type="presParOf" srcId="{20D74963-337E-42E9-845B-770AF22B0AF6}" destId="{145E7BE7-CF72-4FD9-B3C3-E4C5ECCABE3A}" srcOrd="1" destOrd="0" presId="urn:microsoft.com/office/officeart/2005/8/layout/list1"/>
    <dgm:cxn modelId="{B1BBC589-C63A-47AB-8573-2708A7085862}" type="presParOf" srcId="{E4EA6533-3E1E-4D05-90D8-A020C1C7C3B0}" destId="{3C2B8FEA-5088-4011-861C-45B1DC02819F}" srcOrd="9" destOrd="0" presId="urn:microsoft.com/office/officeart/2005/8/layout/list1"/>
    <dgm:cxn modelId="{AFFD5284-0CFA-4665-B730-AF634262FA72}" type="presParOf" srcId="{E4EA6533-3E1E-4D05-90D8-A020C1C7C3B0}" destId="{E9FDCBD4-784D-446F-B380-F5CD5053B9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3F82E-9EFB-4FF6-B064-AEE1A7E4A132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6F02CC-E8C9-4870-9D2E-E41E1D44359C}">
      <dgm:prSet phldrT="[Текст]"/>
      <dgm:spPr/>
      <dgm:t>
        <a:bodyPr/>
        <a:lstStyle/>
        <a:p>
          <a:r>
            <a:rPr lang="ru-RU" b="1" dirty="0" smtClean="0"/>
            <a:t>Ребенок</a:t>
          </a:r>
          <a:endParaRPr lang="ru-RU" b="1" dirty="0"/>
        </a:p>
      </dgm:t>
    </dgm:pt>
    <dgm:pt modelId="{79BA83CA-E445-431D-8C24-EC60E86BA074}" type="parTrans" cxnId="{7775D702-9338-41D9-9C3A-31B7B5AAD7D9}">
      <dgm:prSet/>
      <dgm:spPr/>
      <dgm:t>
        <a:bodyPr/>
        <a:lstStyle/>
        <a:p>
          <a:endParaRPr lang="ru-RU" b="1"/>
        </a:p>
      </dgm:t>
    </dgm:pt>
    <dgm:pt modelId="{380B8745-59A7-4281-9D27-6BA35561599A}" type="sibTrans" cxnId="{7775D702-9338-41D9-9C3A-31B7B5AAD7D9}">
      <dgm:prSet/>
      <dgm:spPr/>
      <dgm:t>
        <a:bodyPr/>
        <a:lstStyle/>
        <a:p>
          <a:endParaRPr lang="ru-RU" b="1"/>
        </a:p>
      </dgm:t>
    </dgm:pt>
    <dgm:pt modelId="{8AD04B11-12E1-443F-A25E-21BCA9F9D598}">
      <dgm:prSet phldrT="[Текст]"/>
      <dgm:spPr/>
      <dgm:t>
        <a:bodyPr/>
        <a:lstStyle/>
        <a:p>
          <a:r>
            <a:rPr lang="ru-RU" b="1" smtClean="0"/>
            <a:t>Педагоги </a:t>
          </a:r>
          <a:endParaRPr lang="ru-RU" b="1"/>
        </a:p>
      </dgm:t>
    </dgm:pt>
    <dgm:pt modelId="{6748F6ED-4CA8-4E8B-B6EA-1BAE1EE60A98}" type="parTrans" cxnId="{FE3F0B1C-27E1-4BB8-A278-E184A4336929}">
      <dgm:prSet/>
      <dgm:spPr/>
      <dgm:t>
        <a:bodyPr/>
        <a:lstStyle/>
        <a:p>
          <a:endParaRPr lang="ru-RU" b="1"/>
        </a:p>
      </dgm:t>
    </dgm:pt>
    <dgm:pt modelId="{964FE868-5BE0-4D7B-AE8E-03D93AC27442}" type="sibTrans" cxnId="{FE3F0B1C-27E1-4BB8-A278-E184A4336929}">
      <dgm:prSet/>
      <dgm:spPr/>
      <dgm:t>
        <a:bodyPr/>
        <a:lstStyle/>
        <a:p>
          <a:endParaRPr lang="ru-RU" b="1"/>
        </a:p>
      </dgm:t>
    </dgm:pt>
    <dgm:pt modelId="{A8019109-9468-42F7-BB9A-990DF889903A}">
      <dgm:prSet phldrT="[Текст]"/>
      <dgm:spPr/>
      <dgm:t>
        <a:bodyPr/>
        <a:lstStyle/>
        <a:p>
          <a:r>
            <a:rPr lang="ru-RU" b="1" dirty="0" smtClean="0"/>
            <a:t>Родители</a:t>
          </a:r>
          <a:endParaRPr lang="ru-RU" b="1" dirty="0"/>
        </a:p>
      </dgm:t>
    </dgm:pt>
    <dgm:pt modelId="{4DF85BFB-E5AE-498B-8C56-0FF8F8A61C77}" type="parTrans" cxnId="{F3EDE9E0-9FB4-4604-91A8-82F4B63CB746}">
      <dgm:prSet/>
      <dgm:spPr/>
      <dgm:t>
        <a:bodyPr/>
        <a:lstStyle/>
        <a:p>
          <a:endParaRPr lang="ru-RU" b="1"/>
        </a:p>
      </dgm:t>
    </dgm:pt>
    <dgm:pt modelId="{3E2122C3-47F9-4FE4-BD34-5AFEC8FB2059}" type="sibTrans" cxnId="{F3EDE9E0-9FB4-4604-91A8-82F4B63CB746}">
      <dgm:prSet/>
      <dgm:spPr/>
      <dgm:t>
        <a:bodyPr/>
        <a:lstStyle/>
        <a:p>
          <a:endParaRPr lang="ru-RU" b="1"/>
        </a:p>
      </dgm:t>
    </dgm:pt>
    <dgm:pt modelId="{E14EBE58-401B-4645-8410-BABEDCCE292B}" type="pres">
      <dgm:prSet presAssocID="{5503F82E-9EFB-4FF6-B064-AEE1A7E4A1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2FD6F7-86DA-4118-9BA8-CE35CE78A2AF}" type="pres">
      <dgm:prSet presAssocID="{196F02CC-E8C9-4870-9D2E-E41E1D4435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B6976-5482-41D2-BA56-6D0A25621C15}" type="pres">
      <dgm:prSet presAssocID="{380B8745-59A7-4281-9D27-6BA35561599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5874952-FC8E-4EEA-8B15-1DDBF6A6955B}" type="pres">
      <dgm:prSet presAssocID="{380B8745-59A7-4281-9D27-6BA35561599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5EA2EEC-5BDD-488A-9EFC-81FBE91956DC}" type="pres">
      <dgm:prSet presAssocID="{8AD04B11-12E1-443F-A25E-21BCA9F9D5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90375-9AD8-41BA-9499-305559086B1B}" type="pres">
      <dgm:prSet presAssocID="{964FE868-5BE0-4D7B-AE8E-03D93AC2744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E1EA23F-8E45-4833-8F36-254468536061}" type="pres">
      <dgm:prSet presAssocID="{964FE868-5BE0-4D7B-AE8E-03D93AC2744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27C9ACE-77CB-4A6E-84ED-A0F7C9721289}" type="pres">
      <dgm:prSet presAssocID="{A8019109-9468-42F7-BB9A-990DF88990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442D-8EA0-4159-B4FB-B929C40CEA35}" type="pres">
      <dgm:prSet presAssocID="{3E2122C3-47F9-4FE4-BD34-5AFEC8FB205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1C17048-2445-4188-AEA0-B406082584A4}" type="pres">
      <dgm:prSet presAssocID="{3E2122C3-47F9-4FE4-BD34-5AFEC8FB205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D6C803A-E79E-4100-B2A4-62C46DB515CB}" type="presOf" srcId="{3E2122C3-47F9-4FE4-BD34-5AFEC8FB2059}" destId="{3B63442D-8EA0-4159-B4FB-B929C40CEA35}" srcOrd="0" destOrd="0" presId="urn:microsoft.com/office/officeart/2005/8/layout/cycle7"/>
    <dgm:cxn modelId="{3A4BB18A-153F-487D-BAA2-11CAF3E5820F}" type="presOf" srcId="{380B8745-59A7-4281-9D27-6BA35561599A}" destId="{55874952-FC8E-4EEA-8B15-1DDBF6A6955B}" srcOrd="1" destOrd="0" presId="urn:microsoft.com/office/officeart/2005/8/layout/cycle7"/>
    <dgm:cxn modelId="{F3EDE9E0-9FB4-4604-91A8-82F4B63CB746}" srcId="{5503F82E-9EFB-4FF6-B064-AEE1A7E4A132}" destId="{A8019109-9468-42F7-BB9A-990DF889903A}" srcOrd="2" destOrd="0" parTransId="{4DF85BFB-E5AE-498B-8C56-0FF8F8A61C77}" sibTransId="{3E2122C3-47F9-4FE4-BD34-5AFEC8FB2059}"/>
    <dgm:cxn modelId="{C2CF8E4A-E066-4CEC-ADAE-9149B84364CE}" type="presOf" srcId="{964FE868-5BE0-4D7B-AE8E-03D93AC27442}" destId="{CD790375-9AD8-41BA-9499-305559086B1B}" srcOrd="0" destOrd="0" presId="urn:microsoft.com/office/officeart/2005/8/layout/cycle7"/>
    <dgm:cxn modelId="{2851C2E0-F7B5-4563-9A62-FD7E87257989}" type="presOf" srcId="{964FE868-5BE0-4D7B-AE8E-03D93AC27442}" destId="{1E1EA23F-8E45-4833-8F36-254468536061}" srcOrd="1" destOrd="0" presId="urn:microsoft.com/office/officeart/2005/8/layout/cycle7"/>
    <dgm:cxn modelId="{F54662D3-48F9-474A-AD6B-845FED846ECC}" type="presOf" srcId="{3E2122C3-47F9-4FE4-BD34-5AFEC8FB2059}" destId="{31C17048-2445-4188-AEA0-B406082584A4}" srcOrd="1" destOrd="0" presId="urn:microsoft.com/office/officeart/2005/8/layout/cycle7"/>
    <dgm:cxn modelId="{A33F4AE0-96F7-43B1-8FD1-47B8EB40C290}" type="presOf" srcId="{196F02CC-E8C9-4870-9D2E-E41E1D44359C}" destId="{3A2FD6F7-86DA-4118-9BA8-CE35CE78A2AF}" srcOrd="0" destOrd="0" presId="urn:microsoft.com/office/officeart/2005/8/layout/cycle7"/>
    <dgm:cxn modelId="{334374B2-D706-4575-84A3-87CCF55FDED2}" type="presOf" srcId="{A8019109-9468-42F7-BB9A-990DF889903A}" destId="{727C9ACE-77CB-4A6E-84ED-A0F7C9721289}" srcOrd="0" destOrd="0" presId="urn:microsoft.com/office/officeart/2005/8/layout/cycle7"/>
    <dgm:cxn modelId="{1F58703C-11B3-48CC-8977-EA3FE2421DD5}" type="presOf" srcId="{380B8745-59A7-4281-9D27-6BA35561599A}" destId="{A42B6976-5482-41D2-BA56-6D0A25621C15}" srcOrd="0" destOrd="0" presId="urn:microsoft.com/office/officeart/2005/8/layout/cycle7"/>
    <dgm:cxn modelId="{FE3F0B1C-27E1-4BB8-A278-E184A4336929}" srcId="{5503F82E-9EFB-4FF6-B064-AEE1A7E4A132}" destId="{8AD04B11-12E1-443F-A25E-21BCA9F9D598}" srcOrd="1" destOrd="0" parTransId="{6748F6ED-4CA8-4E8B-B6EA-1BAE1EE60A98}" sibTransId="{964FE868-5BE0-4D7B-AE8E-03D93AC27442}"/>
    <dgm:cxn modelId="{73D5B6CF-2F41-4833-BB90-22AEF090E572}" type="presOf" srcId="{8AD04B11-12E1-443F-A25E-21BCA9F9D598}" destId="{A5EA2EEC-5BDD-488A-9EFC-81FBE91956DC}" srcOrd="0" destOrd="0" presId="urn:microsoft.com/office/officeart/2005/8/layout/cycle7"/>
    <dgm:cxn modelId="{7775D702-9338-41D9-9C3A-31B7B5AAD7D9}" srcId="{5503F82E-9EFB-4FF6-B064-AEE1A7E4A132}" destId="{196F02CC-E8C9-4870-9D2E-E41E1D44359C}" srcOrd="0" destOrd="0" parTransId="{79BA83CA-E445-431D-8C24-EC60E86BA074}" sibTransId="{380B8745-59A7-4281-9D27-6BA35561599A}"/>
    <dgm:cxn modelId="{2FA67C2A-B30A-4DED-9F4B-DD963ADAC0D0}" type="presOf" srcId="{5503F82E-9EFB-4FF6-B064-AEE1A7E4A132}" destId="{E14EBE58-401B-4645-8410-BABEDCCE292B}" srcOrd="0" destOrd="0" presId="urn:microsoft.com/office/officeart/2005/8/layout/cycle7"/>
    <dgm:cxn modelId="{DCE93D38-33A5-4E7A-860D-DDB3E43BBA44}" type="presParOf" srcId="{E14EBE58-401B-4645-8410-BABEDCCE292B}" destId="{3A2FD6F7-86DA-4118-9BA8-CE35CE78A2AF}" srcOrd="0" destOrd="0" presId="urn:microsoft.com/office/officeart/2005/8/layout/cycle7"/>
    <dgm:cxn modelId="{C279C6A4-2C55-4AA6-8FF5-CB1E2F14360B}" type="presParOf" srcId="{E14EBE58-401B-4645-8410-BABEDCCE292B}" destId="{A42B6976-5482-41D2-BA56-6D0A25621C15}" srcOrd="1" destOrd="0" presId="urn:microsoft.com/office/officeart/2005/8/layout/cycle7"/>
    <dgm:cxn modelId="{C65DE68D-276D-4F10-AE89-A4C6419D4755}" type="presParOf" srcId="{A42B6976-5482-41D2-BA56-6D0A25621C15}" destId="{55874952-FC8E-4EEA-8B15-1DDBF6A6955B}" srcOrd="0" destOrd="0" presId="urn:microsoft.com/office/officeart/2005/8/layout/cycle7"/>
    <dgm:cxn modelId="{A5F5D31A-087E-4FA2-8926-7C4172B6EAC0}" type="presParOf" srcId="{E14EBE58-401B-4645-8410-BABEDCCE292B}" destId="{A5EA2EEC-5BDD-488A-9EFC-81FBE91956DC}" srcOrd="2" destOrd="0" presId="urn:microsoft.com/office/officeart/2005/8/layout/cycle7"/>
    <dgm:cxn modelId="{B37F5733-0A6E-47D1-AFA0-52C1C6546FEB}" type="presParOf" srcId="{E14EBE58-401B-4645-8410-BABEDCCE292B}" destId="{CD790375-9AD8-41BA-9499-305559086B1B}" srcOrd="3" destOrd="0" presId="urn:microsoft.com/office/officeart/2005/8/layout/cycle7"/>
    <dgm:cxn modelId="{F56FE019-E887-4290-81CA-BA2E87D2A1A1}" type="presParOf" srcId="{CD790375-9AD8-41BA-9499-305559086B1B}" destId="{1E1EA23F-8E45-4833-8F36-254468536061}" srcOrd="0" destOrd="0" presId="urn:microsoft.com/office/officeart/2005/8/layout/cycle7"/>
    <dgm:cxn modelId="{5FD83A70-24A6-47F0-AE7F-5153FBC0904D}" type="presParOf" srcId="{E14EBE58-401B-4645-8410-BABEDCCE292B}" destId="{727C9ACE-77CB-4A6E-84ED-A0F7C9721289}" srcOrd="4" destOrd="0" presId="urn:microsoft.com/office/officeart/2005/8/layout/cycle7"/>
    <dgm:cxn modelId="{CFAC2A3C-1BF3-41BA-98B5-071A41A38D80}" type="presParOf" srcId="{E14EBE58-401B-4645-8410-BABEDCCE292B}" destId="{3B63442D-8EA0-4159-B4FB-B929C40CEA35}" srcOrd="5" destOrd="0" presId="urn:microsoft.com/office/officeart/2005/8/layout/cycle7"/>
    <dgm:cxn modelId="{F81A6092-A6DB-4689-BBF3-ACC92E6E7A40}" type="presParOf" srcId="{3B63442D-8EA0-4159-B4FB-B929C40CEA35}" destId="{31C17048-2445-4188-AEA0-B406082584A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434DF-4D98-4BF8-9193-85A8B4C4D90D}">
      <dsp:nvSpPr>
        <dsp:cNvPr id="0" name=""/>
        <dsp:cNvSpPr/>
      </dsp:nvSpPr>
      <dsp:spPr>
        <a:xfrm>
          <a:off x="0" y="1485887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84C9D-0A0E-4246-B5E9-1084C8EE99A2}">
      <dsp:nvSpPr>
        <dsp:cNvPr id="0" name=""/>
        <dsp:cNvSpPr/>
      </dsp:nvSpPr>
      <dsp:spPr>
        <a:xfrm>
          <a:off x="279275" y="134008"/>
          <a:ext cx="7946915" cy="152899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/>
              <a:latin typeface="Times New Roman"/>
              <a:ea typeface="Times New Roman"/>
            </a:rPr>
            <a:t>Формирование </a:t>
          </a:r>
          <a:r>
            <a:rPr lang="ru-RU" sz="1400" b="1" kern="1200" dirty="0" smtClean="0">
              <a:effectLst/>
              <a:latin typeface="Times New Roman"/>
              <a:ea typeface="Times New Roman"/>
            </a:rPr>
            <a:t>гражданственно-патриотического отношения и чувства сопричастности </a:t>
          </a:r>
          <a:r>
            <a:rPr lang="ru-RU" sz="1400" b="1" kern="1200" dirty="0" smtClean="0">
              <a:effectLst/>
              <a:latin typeface="Times New Roman"/>
              <a:ea typeface="Calibri"/>
            </a:rPr>
            <a:t>средствами физической культуры</a:t>
          </a:r>
          <a:r>
            <a:rPr lang="ru-RU" sz="1400" b="1" kern="1200" dirty="0" smtClean="0">
              <a:effectLst/>
              <a:latin typeface="Times New Roman"/>
              <a:ea typeface="Times New Roman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/>
              <a:ea typeface="Times New Roman"/>
            </a:rPr>
            <a:t>- к семье, городу, стране;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/>
              <a:ea typeface="Times New Roman"/>
            </a:rPr>
            <a:t>- к природе родного края;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/>
              <a:ea typeface="Times New Roman"/>
            </a:rPr>
            <a:t>- к культурному наследию своего народа.</a:t>
          </a:r>
          <a:endParaRPr lang="ru-RU" sz="1400" b="1" kern="1200" dirty="0"/>
        </a:p>
      </dsp:txBody>
      <dsp:txXfrm>
        <a:off x="353915" y="208648"/>
        <a:ext cx="7797635" cy="1379719"/>
      </dsp:txXfrm>
    </dsp:sp>
    <dsp:sp modelId="{9FFC26E3-A6AB-476C-8937-2C419293C2C0}">
      <dsp:nvSpPr>
        <dsp:cNvPr id="0" name=""/>
        <dsp:cNvSpPr/>
      </dsp:nvSpPr>
      <dsp:spPr>
        <a:xfrm>
          <a:off x="0" y="2787721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773EF-9F32-4B0B-9F66-65055460736D}">
      <dsp:nvSpPr>
        <dsp:cNvPr id="0" name=""/>
        <dsp:cNvSpPr/>
      </dsp:nvSpPr>
      <dsp:spPr>
        <a:xfrm>
          <a:off x="282490" y="1853087"/>
          <a:ext cx="7936078" cy="1111753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Times New Roman"/>
              <a:ea typeface="Times New Roman"/>
            </a:rPr>
            <a:t>Воспитание патриотизма и чувства гордости за свою страну, края на занятиях по развитию двигательной активности.</a:t>
          </a:r>
          <a:r>
            <a:rPr lang="ru-RU" sz="2400" kern="1200" dirty="0" smtClean="0">
              <a:effectLst/>
              <a:latin typeface="Calibri"/>
              <a:ea typeface="Calibri"/>
              <a:cs typeface="Times New Roman"/>
            </a:rPr>
            <a:t>;</a:t>
          </a:r>
          <a:endParaRPr lang="ru-RU" sz="2400" b="1" kern="1200" dirty="0"/>
        </a:p>
      </dsp:txBody>
      <dsp:txXfrm>
        <a:off x="336761" y="1907358"/>
        <a:ext cx="7827536" cy="1003211"/>
      </dsp:txXfrm>
    </dsp:sp>
    <dsp:sp modelId="{E9FDCBD4-784D-446F-B380-F5CD5053B9B7}">
      <dsp:nvSpPr>
        <dsp:cNvPr id="0" name=""/>
        <dsp:cNvSpPr/>
      </dsp:nvSpPr>
      <dsp:spPr>
        <a:xfrm>
          <a:off x="0" y="4089554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E7BE7-CF72-4FD9-B3C3-E4C5ECCABE3A}">
      <dsp:nvSpPr>
        <dsp:cNvPr id="0" name=""/>
        <dsp:cNvSpPr/>
      </dsp:nvSpPr>
      <dsp:spPr>
        <a:xfrm>
          <a:off x="282490" y="3154921"/>
          <a:ext cx="7936078" cy="1111753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Times New Roman"/>
              <a:ea typeface="Calibri"/>
            </a:rPr>
            <a:t>Создание условий для </a:t>
          </a:r>
          <a:r>
            <a:rPr lang="ru-RU" sz="2400" kern="1200" dirty="0" smtClean="0">
              <a:effectLst/>
              <a:latin typeface="Times New Roman"/>
              <a:ea typeface="Times New Roman"/>
            </a:rPr>
            <a:t>развития патриотических чувств у детей, </a:t>
          </a:r>
          <a:r>
            <a:rPr lang="ru-RU" sz="2400" kern="1200" dirty="0" smtClean="0">
              <a:effectLst/>
              <a:latin typeface="Times New Roman"/>
              <a:ea typeface="Calibri"/>
            </a:rPr>
            <a:t>проявления положительных эмоций и интереса на занятиях по физическому воспитанию.</a:t>
          </a:r>
          <a:endParaRPr lang="ru-RU" sz="2400" b="1" kern="1200" dirty="0"/>
        </a:p>
      </dsp:txBody>
      <dsp:txXfrm>
        <a:off x="336761" y="3209192"/>
        <a:ext cx="7827536" cy="1003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FD6F7-86DA-4118-9BA8-CE35CE78A2AF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Ребенок</a:t>
          </a:r>
          <a:endParaRPr lang="ru-RU" sz="3700" b="1" kern="1200" dirty="0"/>
        </a:p>
      </dsp:txBody>
      <dsp:txXfrm>
        <a:off x="2977756" y="35837"/>
        <a:ext cx="2274087" cy="1102735"/>
      </dsp:txXfrm>
    </dsp:sp>
    <dsp:sp modelId="{A42B6976-5482-41D2-BA56-6D0A25621C15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/>
        </a:p>
      </dsp:txBody>
      <dsp:txXfrm>
        <a:off x="4594367" y="2139989"/>
        <a:ext cx="975885" cy="245983"/>
      </dsp:txXfrm>
    </dsp:sp>
    <dsp:sp modelId="{A5EA2EEC-5BDD-488A-9EFC-81FBE91956DC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smtClean="0"/>
            <a:t>Педагоги </a:t>
          </a:r>
          <a:endParaRPr lang="ru-RU" sz="3700" b="1" kern="1200"/>
        </a:p>
      </dsp:txBody>
      <dsp:txXfrm>
        <a:off x="4912776" y="3387390"/>
        <a:ext cx="2274087" cy="1102735"/>
      </dsp:txXfrm>
    </dsp:sp>
    <dsp:sp modelId="{CD790375-9AD8-41BA-9499-305559086B1B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/>
        </a:p>
      </dsp:txBody>
      <dsp:txXfrm rot="10800000">
        <a:off x="3626857" y="3815766"/>
        <a:ext cx="975885" cy="245983"/>
      </dsp:txXfrm>
    </dsp:sp>
    <dsp:sp modelId="{727C9ACE-77CB-4A6E-84ED-A0F7C9721289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Родители</a:t>
          </a:r>
          <a:endParaRPr lang="ru-RU" sz="3700" b="1" kern="1200" dirty="0"/>
        </a:p>
      </dsp:txBody>
      <dsp:txXfrm>
        <a:off x="1042736" y="3387390"/>
        <a:ext cx="2274087" cy="1102735"/>
      </dsp:txXfrm>
    </dsp:sp>
    <dsp:sp modelId="{3B63442D-8EA0-4159-B4FB-B929C40CEA35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/>
        </a:p>
      </dsp:txBody>
      <dsp:txXfrm>
        <a:off x="2659347" y="2139989"/>
        <a:ext cx="97588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7C769-89B7-43B9-8428-A8FB616836C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5DD92-FAF0-43B2-AA2D-5DB3FA12C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4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020473" cy="374441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1003300">
                    <a:schemeClr val="bg1">
                      <a:alpha val="74000"/>
                    </a:schemeClr>
                  </a:glow>
                </a:effectLst>
              </a:rPr>
              <a:t>Нравственно - патриотическое воспитание </a:t>
            </a:r>
            <a:r>
              <a:rPr lang="ru-RU" b="1" dirty="0" smtClean="0">
                <a:solidFill>
                  <a:srgbClr val="002060"/>
                </a:solidFill>
                <a:effectLst>
                  <a:glow rad="1003300">
                    <a:schemeClr val="bg1">
                      <a:alpha val="74000"/>
                    </a:schemeClr>
                  </a:glow>
                </a:effectLst>
              </a:rPr>
              <a:t>детей дошкольного возраста средствами физической культуры </a:t>
            </a:r>
            <a:endParaRPr lang="ru-RU" b="1" dirty="0">
              <a:solidFill>
                <a:srgbClr val="002060"/>
              </a:solidFill>
              <a:effectLst>
                <a:glow rad="1003300">
                  <a:schemeClr val="bg1">
                    <a:alpha val="74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725144"/>
            <a:ext cx="5216624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кв. категории  Бабкина Н.Г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6153403"/>
            <a:ext cx="3073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д/с № 113» г. Орска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566889"/>
              </p:ext>
            </p:extLst>
          </p:nvPr>
        </p:nvGraphicFramePr>
        <p:xfrm>
          <a:off x="323528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3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4906"/>
            <a:ext cx="8229600" cy="194421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Физкультурные сюжетные и подвижные игры являются одной из эффективных форм работы, которые способствуют формированию таких нравственных качеств как патриотизм.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С-113\Desktop\DSC00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08">
            <a:off x="4711444" y="1480188"/>
            <a:ext cx="3863637" cy="28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С-113\Desktop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221520" cy="2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С-113\Desktop\Opera Снимок_2021-03-31_123651_rossinka91.netboard.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530">
            <a:off x="443476" y="1519614"/>
            <a:ext cx="4298667" cy="27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23224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Подвижная игра является одним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из эффективных средств формирования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патриотизма.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44220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народная подвижная игра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является одним из неотъемлемых компонентов воспитания нравственно-патриотического воспитания, знакомит ребенка с историей народа, его трудовой деятельностью, бытом, обычаями, традициями</a:t>
            </a:r>
          </a:p>
        </p:txBody>
      </p:sp>
      <p:pic>
        <p:nvPicPr>
          <p:cNvPr id="4099" name="Picture 3" descr="C:\Users\ДС-113\Downloads\IMG-ce9ddf80e8637353a77d96d2ef50db4a-V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61" y="256490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5496"/>
            <a:ext cx="3960440" cy="3221496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b="1" dirty="0"/>
              <a:t>Народные игры укрепляют связь между поколениями, воспитывают любовь к родному краю, формируют интерес к изучению игр других национальностей.</a:t>
            </a:r>
          </a:p>
        </p:txBody>
      </p:sp>
      <p:pic>
        <p:nvPicPr>
          <p:cNvPr id="3074" name="Picture 2" descr="C:\Users\ДС-113\Downloads\IMG-c3770d67878694a16dd5a77479038d5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С-113\Downloads\IMG-b114fda270ff1fd5527c50ec768d37a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1166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С-113\Downloads\IMG-c3770d67878694a16dd5a77479038d5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903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С-113\Downloads\IMG-3dcb8cb6473ebfade0ee3fff9d094be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600401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ДС-113\Desktop\казаки - коп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2"/>
          <a:stretch/>
        </p:blipFill>
        <p:spPr bwMode="auto">
          <a:xfrm>
            <a:off x="395536" y="332656"/>
            <a:ext cx="4320480" cy="25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С-113\Desktop\20160506_112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32722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ДС-113\Downloads\IMG-5172d5f215b00586b390ae7b08ea81c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effectLst>
                  <a:glow rad="787400">
                    <a:schemeClr val="bg1">
                      <a:alpha val="77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Научится патриотизму невозможно, но создать условия для его формирования мы можем и обязаны.</a:t>
            </a:r>
            <a:endParaRPr lang="ru-RU" sz="4800" b="1" dirty="0">
              <a:effectLst>
                <a:glow rad="787400">
                  <a:schemeClr val="bg1">
                    <a:alpha val="77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3782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IMG_289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5480" y="196671"/>
            <a:ext cx="3372904" cy="2460531"/>
          </a:xfrm>
          <a:prstGeom prst="rect">
            <a:avLst/>
          </a:prstGeom>
        </p:spPr>
      </p:pic>
      <p:pic>
        <p:nvPicPr>
          <p:cNvPr id="7" name="Рисунок 6" descr="IMG_292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331" y="2841175"/>
            <a:ext cx="2833013" cy="3767936"/>
          </a:xfrm>
          <a:prstGeom prst="rect">
            <a:avLst/>
          </a:prstGeom>
        </p:spPr>
      </p:pic>
      <p:pic>
        <p:nvPicPr>
          <p:cNvPr id="11" name="Рисунок 10" descr="IMG_290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2" r="7207" b="16051"/>
          <a:stretch/>
        </p:blipFill>
        <p:spPr>
          <a:xfrm>
            <a:off x="3491880" y="2924943"/>
            <a:ext cx="5400600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С-113\Downloads\20210331_1523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2"/>
            <a:ext cx="5904656" cy="27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С-113\Desktop\NrkiOHm1ZK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4080452" cy="3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С-113\Desktop\CIMG9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080452" cy="3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4083" y="3253378"/>
            <a:ext cx="219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456384"/>
            <a:ext cx="4731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112568" cy="381642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Патриотизм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 переводе с греческого)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означает соотечественник, Родина, отечество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 одно из важнейших направлений современного дошкольного образования.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73426"/>
            <a:ext cx="31809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5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007" y="692696"/>
            <a:ext cx="4896543" cy="5184576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по ФГОС подразумевает воспитание физически здоровой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личности и в решении этой задачи большое значение имеет предмет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«физическая культура» 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ДС-113\Downloads\20210218_1622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/>
          <a:stretch/>
        </p:blipFill>
        <p:spPr bwMode="auto">
          <a:xfrm>
            <a:off x="251520" y="1124744"/>
            <a:ext cx="335050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С-113\Downloads\image-24-02-21-12-02-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3" y="3501008"/>
            <a:ext cx="2018034" cy="26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algn="l">
              <a:lnSpc>
                <a:spcPct val="115000"/>
              </a:lnSpc>
              <a:spcBef>
                <a:spcPct val="20000"/>
              </a:spcBef>
            </a:pPr>
            <a:r>
              <a:rPr lang="ru-RU" sz="3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3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3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привить </a:t>
            </a:r>
            <a:r>
              <a:rPr lang="ru-RU" sz="3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любовь к Отечеству, гордость за его культуру.</a:t>
            </a:r>
            <a: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200" b="1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1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609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6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Формирование </a:t>
            </a:r>
            <a:r>
              <a:rPr lang="ru-RU" b="1" dirty="0">
                <a:latin typeface="Times New Roman"/>
                <a:ea typeface="Times New Roman"/>
              </a:rPr>
              <a:t>физических качеств, двигательных навыков и умений тесно связано с </a:t>
            </a:r>
            <a:r>
              <a:rPr lang="ru-RU" b="1" dirty="0" smtClean="0">
                <a:latin typeface="Times New Roman"/>
                <a:ea typeface="Times New Roman"/>
              </a:rPr>
              <a:t>воспитанием патриотизма, </a:t>
            </a:r>
            <a:r>
              <a:rPr lang="ru-RU" b="1" dirty="0">
                <a:latin typeface="Times New Roman"/>
                <a:ea typeface="Times New Roman"/>
              </a:rPr>
              <a:t>нравственно волевых черт </a:t>
            </a:r>
            <a:r>
              <a:rPr lang="ru-RU" b="1" dirty="0" smtClean="0">
                <a:latin typeface="Times New Roman"/>
                <a:ea typeface="Times New Roman"/>
              </a:rPr>
              <a:t>личности.</a:t>
            </a:r>
            <a:endParaRPr lang="ru-RU" b="1" dirty="0"/>
          </a:p>
        </p:txBody>
      </p:sp>
      <p:pic>
        <p:nvPicPr>
          <p:cNvPr id="2050" name="Picture 2" descr="C:\Users\ДС-113\Desktop\Бабкина Н.Г\IMG-34eb6f3335eeeb647088c5f04e5490a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458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С-113\Desktop\физ-ра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37" y="125317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С-113\Desktop\лыжи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10036"/>
            <a:ext cx="4716524" cy="26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8" y="20284"/>
            <a:ext cx="9168138" cy="68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rmAutofit/>
          </a:bodyPr>
          <a:lstStyle/>
          <a:p>
            <a:pPr marL="0" indent="45720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Спортивные праздники и развлечения особенно эффективны в нравственно-патриотическом воспитании дошкольника.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С-113\Desktop\zzN27eHQun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/>
          <a:stretch/>
        </p:blipFill>
        <p:spPr bwMode="auto">
          <a:xfrm>
            <a:off x="529003" y="1643811"/>
            <a:ext cx="2617099" cy="25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С-113\Desktop\IMG-be2af76b09f6ca73d0b5a4ce2340ecab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5" b="27098"/>
          <a:stretch/>
        </p:blipFill>
        <p:spPr bwMode="auto">
          <a:xfrm>
            <a:off x="3779912" y="1643811"/>
            <a:ext cx="4841268" cy="25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С-113\Desktop\масленица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0" y="4444728"/>
            <a:ext cx="2983363" cy="22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С-113\Desktop\день детсва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49788"/>
            <a:ext cx="3960440" cy="22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381328"/>
            <a:ext cx="219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«Масленица»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0408" y="6312919"/>
            <a:ext cx="258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защиты ребенка»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289" y="4053542"/>
            <a:ext cx="119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4075396"/>
            <a:ext cx="16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«Мини-хоккей»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1946" y="602632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«Папа может…»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301177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«Папа, мама, я»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602632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«Мини-футбол»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С-113\Downloads\IMG-1849fbb1c999c04f24aaffbe02e1dd2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2" y="3466291"/>
            <a:ext cx="3413373" cy="25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С-113\Desktop\4DwizbBFO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433036"/>
            <a:ext cx="3457712" cy="25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ДС-113\Desktop\20140210_113846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34" y="163372"/>
            <a:ext cx="5038133" cy="28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Чувство любви к Родине у ребенка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зарождается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 семье.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С-113\Downloads\image-31-03-21-03-0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0" y="1628800"/>
            <a:ext cx="3026055" cy="30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-113\Downloads\image-31-03-21-03-05-1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36" y="3081609"/>
            <a:ext cx="2724108" cy="363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С-113\Downloads\image-31-03-21-03-0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 b="38082"/>
          <a:stretch/>
        </p:blipFill>
        <p:spPr bwMode="auto">
          <a:xfrm>
            <a:off x="5942170" y="1651928"/>
            <a:ext cx="3111225" cy="31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285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Нравственно - патриотическое воспитание детей дошкольного возраста средствами физической культуры </vt:lpstr>
      <vt:lpstr>Презентация PowerPoint</vt:lpstr>
      <vt:lpstr>Презентация PowerPoint</vt:lpstr>
      <vt:lpstr>Цель: привить любовь к Отечеству, гордость за его культуру.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Чувство любви к Родине у ребенка зарождается в семье.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 - патриотическое воспитание дошкольников через физическую культуру в условиях ФГОС</dc:title>
  <dc:creator>Вика</dc:creator>
  <cp:lastModifiedBy>ДС-113</cp:lastModifiedBy>
  <cp:revision>57</cp:revision>
  <dcterms:created xsi:type="dcterms:W3CDTF">2019-10-21T14:32:34Z</dcterms:created>
  <dcterms:modified xsi:type="dcterms:W3CDTF">2021-04-05T07:35:30Z</dcterms:modified>
</cp:coreProperties>
</file>