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11CA-35F5-430D-A771-72CA6E92130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C459-5304-4C4C-99ED-4DBD740F3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13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11CA-35F5-430D-A771-72CA6E92130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C459-5304-4C4C-99ED-4DBD740F3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27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11CA-35F5-430D-A771-72CA6E92130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C459-5304-4C4C-99ED-4DBD740F3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03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11CA-35F5-430D-A771-72CA6E92130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C459-5304-4C4C-99ED-4DBD740F3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18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11CA-35F5-430D-A771-72CA6E92130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C459-5304-4C4C-99ED-4DBD740F3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84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11CA-35F5-430D-A771-72CA6E92130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C459-5304-4C4C-99ED-4DBD740F3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15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11CA-35F5-430D-A771-72CA6E92130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C459-5304-4C4C-99ED-4DBD740F3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69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11CA-35F5-430D-A771-72CA6E92130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C459-5304-4C4C-99ED-4DBD740F3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78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11CA-35F5-430D-A771-72CA6E92130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C459-5304-4C4C-99ED-4DBD740F3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77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11CA-35F5-430D-A771-72CA6E92130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C459-5304-4C4C-99ED-4DBD740F3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92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11CA-35F5-430D-A771-72CA6E92130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C459-5304-4C4C-99ED-4DBD740F3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13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F11CA-35F5-430D-A771-72CA6E92130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7C459-5304-4C4C-99ED-4DBD740F3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65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un9-55.userapi.com/impg/VMHqlgj6OHnF8JQp0bsvvKSZCOzRX5AiSag1Wg/uNPpg5IxfpM.jpg?size=1280x975&amp;quality=96&amp;sign=76b22c979c1a0ff13d5dcaa60f80fb50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23" y="0"/>
            <a:ext cx="12254523" cy="696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16182" y="1355398"/>
            <a:ext cx="8269695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</a:t>
            </a:r>
          </a:p>
          <a:p>
            <a:pPr algn="ctr"/>
            <a:r>
              <a:rPr lang="ru-RU" sz="6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«Зимние приключения»</a:t>
            </a:r>
          </a:p>
          <a:p>
            <a:pPr algn="ctr"/>
            <a:endParaRPr lang="ru-RU" sz="1600" dirty="0" smtClean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МДОАУ № 115 «Белочка» </a:t>
            </a:r>
          </a:p>
          <a:p>
            <a:pPr algn="ctr"/>
            <a:r>
              <a:rPr lang="ru-RU" sz="2400" b="1" i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вида </a:t>
            </a:r>
            <a:r>
              <a:rPr lang="ru-RU" sz="2400" b="1" i="1" cap="none" spc="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г.Орска</a:t>
            </a:r>
            <a:r>
              <a:rPr lang="ru-RU" sz="2400" b="1" i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400" b="1" i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algn="ctr"/>
            <a:r>
              <a:rPr lang="ru-RU" sz="2400" b="1" i="1" cap="none" spc="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Дадажонова</a:t>
            </a:r>
            <a:r>
              <a:rPr lang="ru-RU" sz="2400" b="1" i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Рушана </a:t>
            </a:r>
            <a:r>
              <a:rPr lang="ru-RU" sz="2400" b="1" i="1" cap="none" spc="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Садриддиновна</a:t>
            </a:r>
            <a:endParaRPr lang="ru-RU" sz="2400" b="1" i="1" cap="none" spc="0" dirty="0" smtClean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110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2825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загадку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Дидактическая игра &quot;Угадай вид спорта&quot; - дошкольное образование, презентац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" y="716973"/>
            <a:ext cx="10557163" cy="614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77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5" y="1"/>
            <a:ext cx="11187545" cy="665017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«Веселый счет»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Дидактические игровые упражнения для дошкольников 6-7 ле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6" y="1112290"/>
            <a:ext cx="10101602" cy="559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96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845126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«Найди отличия»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Новогодние головоломки для детей - Детский Сад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20008"/>
            <a:ext cx="11817927" cy="538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88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1"/>
            <a:ext cx="11353800" cy="77585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«Помоги Деду Морозу положить подарки под елочку»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Новогодние задания | ПЕНЗЕНСКАЯ ОБЛАСТНАЯ БИБЛИОТЕКА ДЛЯ ДЕТЕЙ И ЮНОШЕСТВ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1" y="1267014"/>
            <a:ext cx="9930135" cy="548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444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170" name="Picture 2" descr="❄ НОВОГОДНИЕ ГОЛОВОЛОМКИ ДЛЯ ДЕТЕЙ ❄ Увлекательные задания по новогодней  тематике для детей. #posobia_rech | Enka, Tb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20" y="31289"/>
            <a:ext cx="5470234" cy="682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НОВОГОДНИЕ ГОЛОВОЛОМКИ ДЛЯ ДЕТ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434" y="31289"/>
            <a:ext cx="5417338" cy="682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16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6327" y="365125"/>
            <a:ext cx="5389417" cy="5578475"/>
          </a:xfrm>
        </p:spPr>
        <p:txBody>
          <a:bodyPr>
            <a:normAutofit/>
          </a:bodyPr>
          <a:lstStyle/>
          <a:p>
            <a:pPr algn="ctr"/>
            <a:r>
              <a:rPr lang="ru-RU" sz="8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br>
              <a:rPr lang="ru-RU" sz="8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</a:t>
            </a:r>
            <a:br>
              <a:rPr lang="ru-RU" sz="8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endParaRPr lang="ru-RU" sz="8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sun9-62.userapi.com/impg/ljoM4cozG_hHZUahX3pl8QecRduTaC-Mr-ZtIQ/rCSecjW2yvM.jpg?size=879x1080&amp;quality=96&amp;sign=c9813624f300d6b0834f2b6a8c65cd6d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1" y="0"/>
            <a:ext cx="52249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1172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43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Отгадай загадку</vt:lpstr>
      <vt:lpstr>Игра «Веселый счет»</vt:lpstr>
      <vt:lpstr>Игра «Найди отличия»</vt:lpstr>
      <vt:lpstr>Игра «Помоги Деду Морозу положить подарки под елочку»</vt:lpstr>
      <vt:lpstr>Презентация PowerPoint</vt:lpstr>
      <vt:lpstr>Вы  большие  Молодцы!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2020-12-27T18:16:30Z</dcterms:created>
  <dcterms:modified xsi:type="dcterms:W3CDTF">2020-12-27T18:55:03Z</dcterms:modified>
</cp:coreProperties>
</file>