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79180-8AB1-4160-ADCA-6E78494A300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C241C-AC8D-4314-8926-3D3B6073D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9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C241C-AC8D-4314-8926-3D3B6073DA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9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1.wdp"/><Relationship Id="rId3" Type="http://schemas.openxmlformats.org/officeDocument/2006/relationships/image" Target="../media/image10.png"/><Relationship Id="rId7" Type="http://schemas.microsoft.com/office/2007/relationships/hdphoto" Target="../media/hdphoto8.wdp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6.wdp"/><Relationship Id="rId3" Type="http://schemas.openxmlformats.org/officeDocument/2006/relationships/image" Target="../media/image3.png"/><Relationship Id="rId7" Type="http://schemas.microsoft.com/office/2007/relationships/hdphoto" Target="../media/hdphoto13.wdp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5" Type="http://schemas.microsoft.com/office/2007/relationships/hdphoto" Target="../media/hdphoto17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4.wdp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3.wdp"/><Relationship Id="rId11" Type="http://schemas.microsoft.com/office/2007/relationships/hdphoto" Target="../media/hdphoto19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гелина\Desktop\tk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3" y="188640"/>
            <a:ext cx="871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: «Наряди ёлку разноцветными игрушками»</a:t>
            </a:r>
            <a:endParaRPr lang="ru-RU" sz="28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7" y="4509120"/>
            <a:ext cx="262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МДОАУ № 39 </a:t>
            </a: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Антоненко И.Л.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гелина\Desktop\tk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" b="985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1152128" cy="1408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62" y="-87089"/>
            <a:ext cx="1295170" cy="1582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9" b="99906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4809"/>
            <a:ext cx="1224136" cy="1441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-94642"/>
            <a:ext cx="1230416" cy="15027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615011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Повесьте на елочку красный шар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9375 0.20832 L 0.19375 0.45826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гелина\Desktop\tk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2"/>
            <a:ext cx="1294532" cy="15815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8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651"/>
            <a:ext cx="1547664" cy="1547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88" y="22919"/>
            <a:ext cx="1543396" cy="1543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" b="998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83" y="109949"/>
            <a:ext cx="2054002" cy="1369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1" b="100000" l="556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06" y="22919"/>
            <a:ext cx="1456365" cy="1456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683" y="6021288"/>
            <a:ext cx="7943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Повесьте на елочку синюю звездочку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23 0.29573 L -0.2323 0.54567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гелина\Desktop\tk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" b="100000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9000"/>
            <a:ext cx="1412776" cy="1412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83" y="2924944"/>
            <a:ext cx="1274263" cy="1556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849" l="2335" r="98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48" y="2564904"/>
            <a:ext cx="1368152" cy="1485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556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12" y="77506"/>
            <a:ext cx="1777584" cy="1224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46705"/>
            <a:ext cx="1167204" cy="1348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4250" l="10000" r="93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4553"/>
            <a:ext cx="1697385" cy="1508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754" y="6211669"/>
            <a:ext cx="873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Повесьте желтый колокольчик на елочку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3316 0.10151 L 0.03316 0.22659 C 0.03316 0.28255 0.10209 0.35145 0.15816 0.35145 L 0.28316 0.35145 " pathEditMode="relative" rAng="0" ptsTypes="FfFF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92" y="2902883"/>
            <a:ext cx="1296144" cy="1583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" b="100000" l="1444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51" y="3576719"/>
            <a:ext cx="1368152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500" l="10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73" y="4467077"/>
            <a:ext cx="1625377" cy="1444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42" b="97914" l="10000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162671"/>
            <a:ext cx="1649721" cy="1543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7" b="100000" l="331" r="99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73" y="116632"/>
            <a:ext cx="1493544" cy="1493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833" l="10000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81" y="115422"/>
            <a:ext cx="1850592" cy="1850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539"/>
            <a:ext cx="2132856" cy="2132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11669"/>
            <a:ext cx="752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Повесьте зеленого мишку на елочку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7673 0.26081 L -0.17673 0.51075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83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750" l="10000" r="91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1625377" cy="1444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22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49817"/>
            <a:ext cx="1196752" cy="1196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37" y="2760925"/>
            <a:ext cx="1093663" cy="13361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81" b="96089" l="10000" r="94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71" y="5013176"/>
            <a:ext cx="1433697" cy="1341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753" y="260648"/>
            <a:ext cx="6404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РЕБЯТА!!!!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minusok_hya_-_fanfary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40352" y="7252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7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41</Words>
  <Application>Microsoft Office PowerPoint</Application>
  <PresentationFormat>Экран (4:3)</PresentationFormat>
  <Paragraphs>9</Paragraphs>
  <Slides>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Ангелина</dc:creator>
  <cp:lastModifiedBy>Ангелина</cp:lastModifiedBy>
  <cp:revision>9</cp:revision>
  <dcterms:created xsi:type="dcterms:W3CDTF">2020-12-27T13:11:14Z</dcterms:created>
  <dcterms:modified xsi:type="dcterms:W3CDTF">2020-12-27T14:49:17Z</dcterms:modified>
</cp:coreProperties>
</file>