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F1ED833-EABF-41C3-8E9E-5184AE68DCD7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30C39AE-7D2A-4B6C-B57B-F9D212DDBCFC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35535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D833-EABF-41C3-8E9E-5184AE68DCD7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39AE-7D2A-4B6C-B57B-F9D212DDB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64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D833-EABF-41C3-8E9E-5184AE68DCD7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39AE-7D2A-4B6C-B57B-F9D212DDB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38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D833-EABF-41C3-8E9E-5184AE68DCD7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39AE-7D2A-4B6C-B57B-F9D212DDB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45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1ED833-EABF-41C3-8E9E-5184AE68DCD7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0C39AE-7D2A-4B6C-B57B-F9D212DDBCF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79876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D833-EABF-41C3-8E9E-5184AE68DCD7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39AE-7D2A-4B6C-B57B-F9D212DDB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49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D833-EABF-41C3-8E9E-5184AE68DCD7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39AE-7D2A-4B6C-B57B-F9D212DDB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66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D833-EABF-41C3-8E9E-5184AE68DCD7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39AE-7D2A-4B6C-B57B-F9D212DDB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72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D833-EABF-41C3-8E9E-5184AE68DCD7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39AE-7D2A-4B6C-B57B-F9D212DDB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48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1ED833-EABF-41C3-8E9E-5184AE68DCD7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0C39AE-7D2A-4B6C-B57B-F9D212DDBCF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4040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1ED833-EABF-41C3-8E9E-5184AE68DCD7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0C39AE-7D2A-4B6C-B57B-F9D212DDBCF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15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F1ED833-EABF-41C3-8E9E-5184AE68DCD7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30C39AE-7D2A-4B6C-B57B-F9D212DDBCF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348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0C552B-1F46-8826-C48C-ED26B0C465F2}"/>
              </a:ext>
            </a:extLst>
          </p:cNvPr>
          <p:cNvSpPr txBox="1"/>
          <p:nvPr/>
        </p:nvSpPr>
        <p:spPr>
          <a:xfrm>
            <a:off x="846306" y="194553"/>
            <a:ext cx="11138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автономное учреждение «Средняя общеобразовательная школа №24 города Орска»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B8E227-0A46-8DC9-32AE-672CA38BE66A}"/>
              </a:ext>
            </a:extLst>
          </p:cNvPr>
          <p:cNvSpPr txBox="1"/>
          <p:nvPr/>
        </p:nvSpPr>
        <p:spPr>
          <a:xfrm>
            <a:off x="1862846" y="2105561"/>
            <a:ext cx="9105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Arial Black" panose="020B0A04020102020204" pitchFamily="34" charset="0"/>
              </a:rPr>
              <a:t>Дидактическая игра</a:t>
            </a:r>
          </a:p>
          <a:p>
            <a:pPr algn="ctr"/>
            <a:r>
              <a:rPr lang="ru-RU" sz="4000" b="1" dirty="0">
                <a:latin typeface="Arial Black" panose="020B0A04020102020204" pitchFamily="34" charset="0"/>
              </a:rPr>
              <a:t>«Подбери знак к картинке»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48410-3D14-F029-68BA-B231685FEBD3}"/>
              </a:ext>
            </a:extLst>
          </p:cNvPr>
          <p:cNvSpPr txBox="1"/>
          <p:nvPr/>
        </p:nvSpPr>
        <p:spPr>
          <a:xfrm>
            <a:off x="8706255" y="5282119"/>
            <a:ext cx="3142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1 категории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Козубова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О.П.</a:t>
            </a:r>
          </a:p>
        </p:txBody>
      </p:sp>
    </p:spTree>
    <p:extLst>
      <p:ext uri="{BB962C8B-B14F-4D97-AF65-F5344CB8AC3E}">
        <p14:creationId xmlns:p14="http://schemas.microsoft.com/office/powerpoint/2010/main" val="113925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73AEC6-3060-9595-204A-6ECD8AD81FF1}"/>
              </a:ext>
            </a:extLst>
          </p:cNvPr>
          <p:cNvSpPr txBox="1"/>
          <p:nvPr/>
        </p:nvSpPr>
        <p:spPr>
          <a:xfrm>
            <a:off x="865762" y="379379"/>
            <a:ext cx="1078797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закреплять знания детей о дорожных знаках, светофоре.</a:t>
            </a:r>
          </a:p>
          <a:p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большие и маленькие с знаками, крышки с знаками</a:t>
            </a:r>
          </a:p>
          <a:p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карты делят между играющими поровну, ведущий по очереди показывает карточки с дорожными знаками, тот кому эта карточка подходит, ставит знак на эту карточку и рассказывает, что это за знак. Выигрывает тот, кто правильно подберёт знак к ситуациям на картинке и сможет объяснить что это за знак.</a:t>
            </a:r>
          </a:p>
          <a:p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предназначена для детей 6-7 лет</a:t>
            </a:r>
          </a:p>
        </p:txBody>
      </p:sp>
    </p:spTree>
    <p:extLst>
      <p:ext uri="{BB962C8B-B14F-4D97-AF65-F5344CB8AC3E}">
        <p14:creationId xmlns:p14="http://schemas.microsoft.com/office/powerpoint/2010/main" val="417113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C5940B-FFBF-3B32-DD05-5DFF81521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4" y="222935"/>
            <a:ext cx="4900357" cy="43573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CFB4EB-72BC-0219-03E8-52C922183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829" y="2033075"/>
            <a:ext cx="5599042" cy="419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2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5F3CCC-A403-A27E-CBCA-AE2378807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58" y="385009"/>
            <a:ext cx="5900156" cy="41950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C1E250-0A62-9ABB-EBD7-76649ACBB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442" y="2691062"/>
            <a:ext cx="5037221" cy="377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1EFBDD-ABF0-EE7C-7EEE-993226D4B797}"/>
              </a:ext>
            </a:extLst>
          </p:cNvPr>
          <p:cNvSpPr txBox="1"/>
          <p:nvPr/>
        </p:nvSpPr>
        <p:spPr>
          <a:xfrm>
            <a:off x="1906621" y="2276273"/>
            <a:ext cx="9221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7150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36</TotalTime>
  <Words>122</Words>
  <Application>Microsoft Office PowerPoint</Application>
  <PresentationFormat>Широкоэкранный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 Black</vt:lpstr>
      <vt:lpstr>Franklin Gothic Book</vt:lpstr>
      <vt:lpstr>Times New Roman</vt:lpstr>
      <vt:lpstr>Уголки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2024-01-23T10:32:23Z</dcterms:created>
  <dcterms:modified xsi:type="dcterms:W3CDTF">2024-01-23T11:09:16Z</dcterms:modified>
</cp:coreProperties>
</file>