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2" r:id="rId2"/>
    <p:sldId id="292" r:id="rId3"/>
    <p:sldId id="276" r:id="rId4"/>
    <p:sldId id="284" r:id="rId5"/>
    <p:sldId id="285" r:id="rId6"/>
    <p:sldId id="286" r:id="rId7"/>
    <p:sldId id="287" r:id="rId8"/>
    <p:sldId id="27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0080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47" d="100"/>
          <a:sy n="47" d="100"/>
        </p:scale>
        <p:origin x="-204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F550-F787-4937-AA87-1799DE477F6A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7A63-DCF6-44E7-A68D-6C4CD0490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4DCC99-A120-4B90-B147-0C227527A1AB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DE9FD3-1889-43CE-9A83-868A145E3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981075"/>
            <a:ext cx="7056437" cy="37433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>«Дидактические игры по ОБЖ»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40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3203849" y="4071942"/>
            <a:ext cx="5011490" cy="2237551"/>
          </a:xfrm>
        </p:spPr>
        <p:txBody>
          <a:bodyPr/>
          <a:lstStyle/>
          <a:p>
            <a:pPr algn="r">
              <a:buNone/>
            </a:pPr>
            <a:r>
              <a:rPr lang="ru-RU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Авторы: Воспитатели               </a:t>
            </a:r>
            <a:r>
              <a:rPr lang="en-US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МДО</a:t>
            </a:r>
            <a:r>
              <a:rPr lang="ru-RU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</a:t>
            </a:r>
            <a:r>
              <a:rPr lang="en-US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</a:t>
            </a:r>
            <a:r>
              <a:rPr lang="ru-RU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«ДСКВ № 71 «Лучик» г.Орска</a:t>
            </a:r>
            <a:br>
              <a:rPr lang="ru-RU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alt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Шуланова</a:t>
            </a:r>
            <a:r>
              <a:rPr lang="ru-RU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А.К</a:t>
            </a:r>
            <a:r>
              <a:rPr lang="ru-RU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endParaRPr lang="ru-RU" altLang="ru-RU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r">
              <a:buNone/>
            </a:pPr>
            <a:r>
              <a:rPr lang="ru-RU" alt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Честобаева</a:t>
            </a:r>
            <a:r>
              <a:rPr lang="ru-RU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Е.Т. </a:t>
            </a:r>
            <a:r>
              <a:rPr lang="en-US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alt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ru-RU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6840760" cy="1008112"/>
          </a:xfrm>
        </p:spPr>
        <p:txBody>
          <a:bodyPr/>
          <a:lstStyle/>
          <a:p>
            <a:r>
              <a:rPr lang="ru-RU" sz="20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Формирование у детей осознанного безопасного поведения.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772816"/>
            <a:ext cx="5864696" cy="3672408"/>
          </a:xfrm>
        </p:spPr>
        <p:txBody>
          <a:bodyPr/>
          <a:lstStyle/>
          <a:p>
            <a:r>
              <a:rPr lang="ru-RU" sz="14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457200" indent="-457200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правилам поведения на улице; уточнять, где можно, а где нельзя играть.</a:t>
            </a:r>
          </a:p>
          <a:p>
            <a:pPr marL="457200" indent="-457200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Обобщать представления детей о правилах безопасного поведения в природе.</a:t>
            </a:r>
          </a:p>
          <a:p>
            <a:pPr marL="457200" indent="-457200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детям представление о том, что существует много предметов, которыми надо уметь пользоваться и что они должны хранится в специально отведенных местах.</a:t>
            </a:r>
          </a:p>
          <a:p>
            <a:pPr marL="457200" indent="-457200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детям элементарные знания о необходимости безопасного обращения с огнем.</a:t>
            </a:r>
          </a:p>
          <a:p>
            <a:pPr marL="457200" indent="-457200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 детей правильно вести себя с незнакомыми людьми.</a:t>
            </a:r>
          </a:p>
          <a:p>
            <a:pPr marL="457200" indent="-457200"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бережное и заботливое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01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33375"/>
            <a:ext cx="6985000" cy="792163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Дидактические</a:t>
            </a: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«Кубик </a:t>
            </a:r>
            <a:r>
              <a:rPr lang="ru-RU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Блума</a:t>
            </a: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ru-RU" sz="28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 descr="C:\Users\Luchik\AppData\Local\Microsoft\Windows\INetCache\Content.Word\IMG_20221102_1415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23622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uchik\AppData\Local\Microsoft\Windows\INetCache\Content.Word\IMG_20221102_1415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144" y="3501008"/>
            <a:ext cx="23622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uchik\AppData\Local\Microsoft\Windows\INetCache\Content.Word\IMG_20221102_1416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3622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193482" y="980727"/>
            <a:ext cx="2252345" cy="1776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486150"/>
            <a:ext cx="23622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0466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Дидактические</a:t>
            </a:r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по пожарной безопасности</a:t>
            </a:r>
            <a:endParaRPr lang="ru-RU" dirty="0"/>
          </a:p>
        </p:txBody>
      </p:sp>
      <p:pic>
        <p:nvPicPr>
          <p:cNvPr id="5" name="Рисунок 4" descr="C:\Users\Luchik\AppData\Local\Microsoft\Windows\INetCache\Content.Word\IMG_20221102_1359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56351" y="567982"/>
            <a:ext cx="1982825" cy="28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uchik\AppData\Local\Microsoft\Windows\INetCache\Content.Word\IMG_20221102_140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92493" y="2801876"/>
            <a:ext cx="2201024" cy="350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uchik\AppData\Local\Microsoft\Windows\INetCache\Content.Word\IMG_20221102_1401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2040" y="980724"/>
            <a:ext cx="2923406" cy="1982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9930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115616" y="692696"/>
            <a:ext cx="7342584" cy="936104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Дидактические </a:t>
            </a:r>
            <a:r>
              <a:rPr lang="ru-RU" sz="3600" dirty="0" smtClean="0">
                <a:solidFill>
                  <a:srgbClr val="7030A0"/>
                </a:solidFill>
              </a:rPr>
              <a:t>игры по ПДД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886200"/>
            <a:ext cx="2664296" cy="13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Luchik\AppData\Local\Microsoft\Windows\INetCache\Content.Word\IMG_20221102_1409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0297" y="1660396"/>
            <a:ext cx="2793630" cy="183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uchik\AppData\Local\Microsoft\Windows\INetCache\Content.Word\IMG_20221102_1402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51678" y="1660398"/>
            <a:ext cx="3044658" cy="182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uchik\AppData\Local\Microsoft\Windows\INetCache\Content.Word\IMG_20221102_1403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41998" y="3789036"/>
            <a:ext cx="3318234" cy="201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717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</a:rPr>
              <a:t>Дидактические </a:t>
            </a:r>
            <a:r>
              <a:rPr lang="ru-RU" sz="2800" dirty="0" smtClean="0">
                <a:solidFill>
                  <a:srgbClr val="7030A0"/>
                </a:solidFill>
              </a:rPr>
              <a:t>игры: «Реши проблему»                                            «Огонь – мой друг, огонь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– мой враг»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3" y="4437112"/>
            <a:ext cx="3276364" cy="11219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Luchik\AppData\Local\Microsoft\Windows\INetCache\Content.Word\IMG_20221102_141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44824"/>
            <a:ext cx="303924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uchik\AppData\Local\Microsoft\Windows\INetCache\Content.Word\IMG_20221102_1411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2040" y="1844824"/>
            <a:ext cx="280831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uchik\AppData\Local\Microsoft\Windows\INetCache\Content.Word\IMG_20221102_1346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33615" y="3375298"/>
            <a:ext cx="1908820" cy="3456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5271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928794" y="571480"/>
            <a:ext cx="5688632" cy="1152128"/>
          </a:xfrm>
        </p:spPr>
        <p:txBody>
          <a:bodyPr/>
          <a:lstStyle/>
          <a:p>
            <a:r>
              <a:rPr lang="ru-RU" sz="2400" dirty="0" smtClean="0">
                <a:solidFill>
                  <a:srgbClr val="660066"/>
                </a:solidFill>
              </a:rPr>
              <a:t>Дидактические </a:t>
            </a:r>
            <a:r>
              <a:rPr lang="ru-RU" sz="2400" dirty="0" smtClean="0">
                <a:solidFill>
                  <a:srgbClr val="660066"/>
                </a:solidFill>
              </a:rPr>
              <a:t>игры                           «Опасно - неопасно» </a:t>
            </a:r>
            <a:endParaRPr lang="ru-RU" sz="2400" dirty="0">
              <a:solidFill>
                <a:srgbClr val="66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3" y="3933056"/>
            <a:ext cx="2592289" cy="17057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Luchik\AppData\Local\Microsoft\Windows\INetCache\Content.Word\IMG_20221102_1404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9632" y="1844823"/>
            <a:ext cx="2736304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uchik\AppData\Local\Microsoft\Windows\INetCache\Content.Word\IMG_20221102_1406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9495" y="1844824"/>
            <a:ext cx="2507104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uchik\AppData\Local\Microsoft\Windows\INetCache\Content.Word\IMG_20221102_1408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7824" y="3933056"/>
            <a:ext cx="2772772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687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539750" y="2133600"/>
            <a:ext cx="8229600" cy="2154238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660066"/>
                </a:solidFill>
                <a:latin typeface="Antique Olive Compact"/>
              </a:rPr>
              <a:t>Спасибо за внимание</a:t>
            </a:r>
            <a:r>
              <a:rPr lang="en-US" sz="6000" b="1" smtClean="0">
                <a:solidFill>
                  <a:srgbClr val="660066"/>
                </a:solidFill>
                <a:latin typeface="Antique Olive Compact"/>
              </a:rPr>
              <a:t>!</a:t>
            </a:r>
            <a:endParaRPr lang="ru-RU" sz="6000" b="1" smtClean="0">
              <a:solidFill>
                <a:srgbClr val="660066"/>
              </a:solidFill>
              <a:latin typeface="Antique Olive Co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152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«Дидактические игры по ОБЖ» </vt:lpstr>
      <vt:lpstr>Цель: Формирование у детей осознанного безопасного поведения. </vt:lpstr>
      <vt:lpstr>Дидактические игры «Кубик Блума»</vt:lpstr>
      <vt:lpstr>Слайд 4</vt:lpstr>
      <vt:lpstr>Дидактические игры по ПДД</vt:lpstr>
      <vt:lpstr>Дидактические игры: «Реши проблему»                                            «Огонь – мой друг, огонь – мой враг»</vt:lpstr>
      <vt:lpstr>Дидактические игры                           «Опасно - неопасно»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DNS</cp:lastModifiedBy>
  <cp:revision>45</cp:revision>
  <dcterms:created xsi:type="dcterms:W3CDTF">2011-01-05T18:31:26Z</dcterms:created>
  <dcterms:modified xsi:type="dcterms:W3CDTF">2024-01-24T09:48:49Z</dcterms:modified>
</cp:coreProperties>
</file>