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35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929618" cy="928694"/>
          </a:xfrm>
        </p:spPr>
        <p:txBody>
          <a:bodyPr>
            <a:noAutofit/>
          </a:bodyPr>
          <a:lstStyle/>
          <a:p>
            <a:r>
              <a:rPr lang="ru-RU" sz="6600" b="1" cap="none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4A35E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Дидактическая игра по ОБЖ "Съедобное -</a:t>
            </a:r>
            <a:r>
              <a:rPr lang="ru-RU" sz="6600" b="1" cap="none" dirty="0" err="1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4A35E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несъдобное</a:t>
            </a:r>
            <a:r>
              <a:rPr lang="ru-RU" sz="6600" b="1" cap="none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4A35E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"</a:t>
            </a:r>
            <a:endParaRPr lang="ru-RU" sz="6600" b="1" cap="none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4A35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3429000"/>
            <a:ext cx="4838704" cy="182881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4A35E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Автор: воспитатель МДОАУ </a:t>
            </a:r>
            <a:r>
              <a:rPr lang="ru-RU" b="1" dirty="0" err="1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4A35E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</a:t>
            </a:r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4A35E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/с номер 40 "ГОЛУБОК "г.Орск Никитинская Ирина Васильевна </a:t>
            </a:r>
            <a:endParaRPr lang="ru-RU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4A35E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686800" cy="4525963"/>
          </a:xfrm>
        </p:spPr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4A35E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Цель: </a:t>
            </a:r>
            <a:r>
              <a:rPr lang="ru-RU" dirty="0" smtClean="0">
                <a:solidFill>
                  <a:schemeClr val="accent4"/>
                </a:solidFill>
              </a:rPr>
              <a:t>развить способность воспитанников концентрировать внимание, логически мыслить, улучшить зрительное восприятие и моторику пальцев рук.</a:t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4A35E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Ход игры: </a:t>
            </a:r>
            <a:r>
              <a:rPr lang="ru-RU" dirty="0" smtClean="0">
                <a:solidFill>
                  <a:schemeClr val="accent4"/>
                </a:solidFill>
              </a:rPr>
              <a:t>участникам предлагается разложить карточки, изображающие продукты питания и несъедобные предметы, на соответствующие смайлики («съедобное» - смайлик желтый, «несъедобное» - смайлик красный).</a:t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dirty="0" smtClean="0">
                <a:solidFill>
                  <a:schemeClr val="accent4"/>
                </a:solidFill>
              </a:rPr>
              <a:t>Воспитанники могут играть как индивидуально, так и с товарищами.</a:t>
            </a:r>
            <a:endParaRPr lang="ru-RU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x1xeip4Xf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24" y="857232"/>
            <a:ext cx="4500576" cy="6000768"/>
          </a:xfrm>
          <a:prstGeom prst="rect">
            <a:avLst/>
          </a:prstGeom>
        </p:spPr>
      </p:pic>
      <p:pic>
        <p:nvPicPr>
          <p:cNvPr id="7" name="Содержимое 6" descr="g3fWd-9_FQ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32684" cy="564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V4MTqyON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93420" cy="5857892"/>
          </a:xfrm>
        </p:spPr>
      </p:pic>
      <p:pic>
        <p:nvPicPr>
          <p:cNvPr id="5" name="Рисунок 4" descr="TV7ElYTas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38" y="1142985"/>
            <a:ext cx="4286262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142984"/>
            <a:ext cx="8686800" cy="4525963"/>
          </a:xfrm>
        </p:spPr>
        <p:txBody>
          <a:bodyPr/>
          <a:lstStyle/>
          <a:p>
            <a:r>
              <a:rPr lang="ru-RU" sz="88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</Words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Дидактическая игра по ОБЖ "Съедобное -несъдобное"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ОБЖ "Съедобное -несъдобное"</dc:title>
  <dc:creator>PC</dc:creator>
  <cp:lastModifiedBy>PC</cp:lastModifiedBy>
  <cp:revision>1</cp:revision>
  <dcterms:created xsi:type="dcterms:W3CDTF">2024-01-25T18:31:27Z</dcterms:created>
  <dcterms:modified xsi:type="dcterms:W3CDTF">2024-01-25T18:53:53Z</dcterms:modified>
</cp:coreProperties>
</file>