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A9D25-7C60-4F5C-AFDF-90D144F493B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DDECE4F-1018-4B27-AABF-5010B61AF798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rPr>
            <a:t>Изучить причины загрязнения планеты Земля.</a:t>
          </a:r>
          <a:endParaRPr lang="ru-RU" dirty="0">
            <a:solidFill>
              <a:schemeClr val="tx2">
                <a:lumMod val="75000"/>
              </a:schemeClr>
            </a:solidFill>
            <a:latin typeface="Monotype Corsiva" pitchFamily="66" charset="0"/>
          </a:endParaRPr>
        </a:p>
      </dgm:t>
    </dgm:pt>
    <dgm:pt modelId="{26103F75-9FD6-4A09-9D1C-EB845A1DBDF6}" type="parTrans" cxnId="{FDF52959-3C50-4327-B949-F06552B4FCDF}">
      <dgm:prSet/>
      <dgm:spPr/>
      <dgm:t>
        <a:bodyPr/>
        <a:lstStyle/>
        <a:p>
          <a:endParaRPr lang="ru-RU"/>
        </a:p>
      </dgm:t>
    </dgm:pt>
    <dgm:pt modelId="{52F40841-DECF-44A6-9DFC-4DC80C32B2A2}" type="sibTrans" cxnId="{FDF52959-3C50-4327-B949-F06552B4FCDF}">
      <dgm:prSet/>
      <dgm:spPr/>
      <dgm:t>
        <a:bodyPr/>
        <a:lstStyle/>
        <a:p>
          <a:endParaRPr lang="ru-RU"/>
        </a:p>
      </dgm:t>
    </dgm:pt>
    <dgm:pt modelId="{42FD1802-477A-4617-9ABC-2EABC0A98D21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rPr>
            <a:t>Выявить влияние человека на экологию планеты Земля.</a:t>
          </a:r>
          <a:endParaRPr lang="ru-RU" dirty="0">
            <a:solidFill>
              <a:schemeClr val="tx2">
                <a:lumMod val="75000"/>
              </a:schemeClr>
            </a:solidFill>
            <a:latin typeface="Monotype Corsiva" pitchFamily="66" charset="0"/>
          </a:endParaRPr>
        </a:p>
      </dgm:t>
    </dgm:pt>
    <dgm:pt modelId="{0B5113D5-88C3-4575-9F03-22E74D1061A7}" type="parTrans" cxnId="{D59A9CFD-77FA-4062-A227-69F3B6C5A26B}">
      <dgm:prSet/>
      <dgm:spPr/>
      <dgm:t>
        <a:bodyPr/>
        <a:lstStyle/>
        <a:p>
          <a:endParaRPr lang="ru-RU"/>
        </a:p>
      </dgm:t>
    </dgm:pt>
    <dgm:pt modelId="{1BBE3B9E-9765-46E3-9E88-78F33FD9BA4A}" type="sibTrans" cxnId="{D59A9CFD-77FA-4062-A227-69F3B6C5A26B}">
      <dgm:prSet/>
      <dgm:spPr/>
      <dgm:t>
        <a:bodyPr/>
        <a:lstStyle/>
        <a:p>
          <a:endParaRPr lang="ru-RU"/>
        </a:p>
      </dgm:t>
    </dgm:pt>
    <dgm:pt modelId="{E87B7CFA-D72A-48D6-A0B4-DF4AEBA5D424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rPr>
            <a:t>Выявить организации и объединения по защите нашей планеты.</a:t>
          </a:r>
          <a:endParaRPr lang="ru-RU" dirty="0">
            <a:solidFill>
              <a:schemeClr val="tx2">
                <a:lumMod val="75000"/>
              </a:schemeClr>
            </a:solidFill>
            <a:latin typeface="Monotype Corsiva" pitchFamily="66" charset="0"/>
          </a:endParaRPr>
        </a:p>
      </dgm:t>
    </dgm:pt>
    <dgm:pt modelId="{C761028C-F199-41A5-9CB0-5E3DF8AF3A9C}" type="parTrans" cxnId="{8B968D5A-AD52-4AAE-9418-732ACCA3F29E}">
      <dgm:prSet/>
      <dgm:spPr/>
      <dgm:t>
        <a:bodyPr/>
        <a:lstStyle/>
        <a:p>
          <a:endParaRPr lang="ru-RU"/>
        </a:p>
      </dgm:t>
    </dgm:pt>
    <dgm:pt modelId="{AC513A26-EF62-4D69-9FE7-E6382906B571}" type="sibTrans" cxnId="{8B968D5A-AD52-4AAE-9418-732ACCA3F29E}">
      <dgm:prSet/>
      <dgm:spPr/>
      <dgm:t>
        <a:bodyPr/>
        <a:lstStyle/>
        <a:p>
          <a:endParaRPr lang="ru-RU"/>
        </a:p>
      </dgm:t>
    </dgm:pt>
    <dgm:pt modelId="{EE92AE62-71EA-458F-8CC9-CEAE7493FF10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rPr>
            <a:t>Привлечь общество к участию природоохранных мероприятий.</a:t>
          </a:r>
          <a:endParaRPr lang="ru-RU" dirty="0">
            <a:solidFill>
              <a:schemeClr val="tx2">
                <a:lumMod val="75000"/>
              </a:schemeClr>
            </a:solidFill>
            <a:latin typeface="Monotype Corsiva" pitchFamily="66" charset="0"/>
          </a:endParaRPr>
        </a:p>
      </dgm:t>
    </dgm:pt>
    <dgm:pt modelId="{5C1D78E0-C4ED-43EE-B857-AAA335CCB43B}" type="parTrans" cxnId="{A1E3D8FC-E53B-41E8-B474-A80F224860DE}">
      <dgm:prSet/>
      <dgm:spPr/>
      <dgm:t>
        <a:bodyPr/>
        <a:lstStyle/>
        <a:p>
          <a:endParaRPr lang="ru-RU"/>
        </a:p>
      </dgm:t>
    </dgm:pt>
    <dgm:pt modelId="{653DD5AB-F74F-4AB9-9FB0-9B1E258B84B5}" type="sibTrans" cxnId="{A1E3D8FC-E53B-41E8-B474-A80F224860DE}">
      <dgm:prSet/>
      <dgm:spPr/>
      <dgm:t>
        <a:bodyPr/>
        <a:lstStyle/>
        <a:p>
          <a:endParaRPr lang="ru-RU"/>
        </a:p>
      </dgm:t>
    </dgm:pt>
    <dgm:pt modelId="{91395E1D-6538-4325-AC07-ED311E3F5ED6}" type="pres">
      <dgm:prSet presAssocID="{B95A9D25-7C60-4F5C-AFDF-90D144F493BD}" presName="linearFlow" presStyleCnt="0">
        <dgm:presLayoutVars>
          <dgm:dir/>
          <dgm:resizeHandles val="exact"/>
        </dgm:presLayoutVars>
      </dgm:prSet>
      <dgm:spPr/>
    </dgm:pt>
    <dgm:pt modelId="{01542308-E24E-4D7A-8B03-B6FDA4265E10}" type="pres">
      <dgm:prSet presAssocID="{8DDECE4F-1018-4B27-AABF-5010B61AF798}" presName="composite" presStyleCnt="0"/>
      <dgm:spPr/>
    </dgm:pt>
    <dgm:pt modelId="{6D2535B3-9FA1-4C1E-9384-9E3A6893E6ED}" type="pres">
      <dgm:prSet presAssocID="{8DDECE4F-1018-4B27-AABF-5010B61AF798}" presName="imgShp" presStyleLbl="fgImgPlace1" presStyleIdx="0" presStyleCnt="4" custScaleX="178838" custScaleY="111769" custLinFactNeighborX="2231" custLinFactNeighborY="-1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D47D01-C41A-4556-8DEE-BAFBDD25B692}" type="pres">
      <dgm:prSet presAssocID="{8DDECE4F-1018-4B27-AABF-5010B61AF798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E7D74-975A-44DB-9D8C-F2D9F57334F7}" type="pres">
      <dgm:prSet presAssocID="{52F40841-DECF-44A6-9DFC-4DC80C32B2A2}" presName="spacing" presStyleCnt="0"/>
      <dgm:spPr/>
    </dgm:pt>
    <dgm:pt modelId="{ABEBA04D-C3E6-4E66-81BB-32379A221997}" type="pres">
      <dgm:prSet presAssocID="{42FD1802-477A-4617-9ABC-2EABC0A98D21}" presName="composite" presStyleCnt="0"/>
      <dgm:spPr/>
    </dgm:pt>
    <dgm:pt modelId="{6C573BC2-8852-45C1-9CA1-53D8FA5CBFA8}" type="pres">
      <dgm:prSet presAssocID="{42FD1802-477A-4617-9ABC-2EABC0A98D21}" presName="imgShp" presStyleLbl="fgImgPlace1" presStyleIdx="1" presStyleCnt="4" custScaleX="179315" custScaleY="11045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00623C9-DC8D-4C8F-85B2-CD8156CAEB81}" type="pres">
      <dgm:prSet presAssocID="{42FD1802-477A-4617-9ABC-2EABC0A98D21}" presName="txShp" presStyleLbl="node1" presStyleIdx="1" presStyleCnt="4" custLinFactNeighborX="94" custLinFactNeighborY="-1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4BEDD-6281-4D1A-BB81-40B69D4DFC07}" type="pres">
      <dgm:prSet presAssocID="{1BBE3B9E-9765-46E3-9E88-78F33FD9BA4A}" presName="spacing" presStyleCnt="0"/>
      <dgm:spPr/>
    </dgm:pt>
    <dgm:pt modelId="{C0DCC8EC-ADDF-4C84-AB24-6C1E1CFD25CD}" type="pres">
      <dgm:prSet presAssocID="{E87B7CFA-D72A-48D6-A0B4-DF4AEBA5D424}" presName="composite" presStyleCnt="0"/>
      <dgm:spPr/>
    </dgm:pt>
    <dgm:pt modelId="{439C518F-C7C3-4F44-BF06-2F5E17A5EA88}" type="pres">
      <dgm:prSet presAssocID="{E87B7CFA-D72A-48D6-A0B4-DF4AEBA5D424}" presName="imgShp" presStyleLbl="fgImgPlace1" presStyleIdx="2" presStyleCnt="4" custScaleX="192725" custScaleY="11659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53A53DB-B48A-4622-97A8-8C62B028D40A}" type="pres">
      <dgm:prSet presAssocID="{E87B7CFA-D72A-48D6-A0B4-DF4AEBA5D42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C4277-544E-40E6-98EB-34E4E4550147}" type="pres">
      <dgm:prSet presAssocID="{AC513A26-EF62-4D69-9FE7-E6382906B571}" presName="spacing" presStyleCnt="0"/>
      <dgm:spPr/>
    </dgm:pt>
    <dgm:pt modelId="{9EDE98A3-F4EB-4BC3-855D-88CC84B1FED0}" type="pres">
      <dgm:prSet presAssocID="{EE92AE62-71EA-458F-8CC9-CEAE7493FF10}" presName="composite" presStyleCnt="0"/>
      <dgm:spPr/>
    </dgm:pt>
    <dgm:pt modelId="{AECCEBD6-8A51-4A0E-B84D-F60159EAA1C7}" type="pres">
      <dgm:prSet presAssocID="{EE92AE62-71EA-458F-8CC9-CEAE7493FF10}" presName="imgShp" presStyleLbl="fgImgPlace1" presStyleIdx="3" presStyleCnt="4" custScaleX="191610" custScaleY="12604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21CC84B-0103-483F-AABA-C2FBB98449E6}" type="pres">
      <dgm:prSet presAssocID="{EE92AE62-71EA-458F-8CC9-CEAE7493FF1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F08245-317F-4DF5-90F0-4AD2E351D879}" type="presOf" srcId="{EE92AE62-71EA-458F-8CC9-CEAE7493FF10}" destId="{D21CC84B-0103-483F-AABA-C2FBB98449E6}" srcOrd="0" destOrd="0" presId="urn:microsoft.com/office/officeart/2005/8/layout/vList3"/>
    <dgm:cxn modelId="{321C5089-62EC-429B-B823-DEAC432D94D6}" type="presOf" srcId="{E87B7CFA-D72A-48D6-A0B4-DF4AEBA5D424}" destId="{C53A53DB-B48A-4622-97A8-8C62B028D40A}" srcOrd="0" destOrd="0" presId="urn:microsoft.com/office/officeart/2005/8/layout/vList3"/>
    <dgm:cxn modelId="{FDF52959-3C50-4327-B949-F06552B4FCDF}" srcId="{B95A9D25-7C60-4F5C-AFDF-90D144F493BD}" destId="{8DDECE4F-1018-4B27-AABF-5010B61AF798}" srcOrd="0" destOrd="0" parTransId="{26103F75-9FD6-4A09-9D1C-EB845A1DBDF6}" sibTransId="{52F40841-DECF-44A6-9DFC-4DC80C32B2A2}"/>
    <dgm:cxn modelId="{906324DE-F11D-478C-BC09-FD76FD50FA17}" type="presOf" srcId="{B95A9D25-7C60-4F5C-AFDF-90D144F493BD}" destId="{91395E1D-6538-4325-AC07-ED311E3F5ED6}" srcOrd="0" destOrd="0" presId="urn:microsoft.com/office/officeart/2005/8/layout/vList3"/>
    <dgm:cxn modelId="{8B968D5A-AD52-4AAE-9418-732ACCA3F29E}" srcId="{B95A9D25-7C60-4F5C-AFDF-90D144F493BD}" destId="{E87B7CFA-D72A-48D6-A0B4-DF4AEBA5D424}" srcOrd="2" destOrd="0" parTransId="{C761028C-F199-41A5-9CB0-5E3DF8AF3A9C}" sibTransId="{AC513A26-EF62-4D69-9FE7-E6382906B571}"/>
    <dgm:cxn modelId="{FA21D8F4-EBF2-4CA9-9EF8-00FFD4CE0D32}" type="presOf" srcId="{8DDECE4F-1018-4B27-AABF-5010B61AF798}" destId="{7AD47D01-C41A-4556-8DEE-BAFBDD25B692}" srcOrd="0" destOrd="0" presId="urn:microsoft.com/office/officeart/2005/8/layout/vList3"/>
    <dgm:cxn modelId="{D59A9CFD-77FA-4062-A227-69F3B6C5A26B}" srcId="{B95A9D25-7C60-4F5C-AFDF-90D144F493BD}" destId="{42FD1802-477A-4617-9ABC-2EABC0A98D21}" srcOrd="1" destOrd="0" parTransId="{0B5113D5-88C3-4575-9F03-22E74D1061A7}" sibTransId="{1BBE3B9E-9765-46E3-9E88-78F33FD9BA4A}"/>
    <dgm:cxn modelId="{1C379659-360C-4D0C-92F8-BE7FB160360D}" type="presOf" srcId="{42FD1802-477A-4617-9ABC-2EABC0A98D21}" destId="{400623C9-DC8D-4C8F-85B2-CD8156CAEB81}" srcOrd="0" destOrd="0" presId="urn:microsoft.com/office/officeart/2005/8/layout/vList3"/>
    <dgm:cxn modelId="{A1E3D8FC-E53B-41E8-B474-A80F224860DE}" srcId="{B95A9D25-7C60-4F5C-AFDF-90D144F493BD}" destId="{EE92AE62-71EA-458F-8CC9-CEAE7493FF10}" srcOrd="3" destOrd="0" parTransId="{5C1D78E0-C4ED-43EE-B857-AAA335CCB43B}" sibTransId="{653DD5AB-F74F-4AB9-9FB0-9B1E258B84B5}"/>
    <dgm:cxn modelId="{36CFD34A-21CD-42B7-9C82-98088654A0B0}" type="presParOf" srcId="{91395E1D-6538-4325-AC07-ED311E3F5ED6}" destId="{01542308-E24E-4D7A-8B03-B6FDA4265E10}" srcOrd="0" destOrd="0" presId="urn:microsoft.com/office/officeart/2005/8/layout/vList3"/>
    <dgm:cxn modelId="{DAA7F6C5-D6F6-446A-BEEC-2684A11151AC}" type="presParOf" srcId="{01542308-E24E-4D7A-8B03-B6FDA4265E10}" destId="{6D2535B3-9FA1-4C1E-9384-9E3A6893E6ED}" srcOrd="0" destOrd="0" presId="urn:microsoft.com/office/officeart/2005/8/layout/vList3"/>
    <dgm:cxn modelId="{E12EC9E9-38F9-439E-9006-DA95293C9B6D}" type="presParOf" srcId="{01542308-E24E-4D7A-8B03-B6FDA4265E10}" destId="{7AD47D01-C41A-4556-8DEE-BAFBDD25B692}" srcOrd="1" destOrd="0" presId="urn:microsoft.com/office/officeart/2005/8/layout/vList3"/>
    <dgm:cxn modelId="{C855B207-C627-4FA7-BDE1-3A12A7C64330}" type="presParOf" srcId="{91395E1D-6538-4325-AC07-ED311E3F5ED6}" destId="{1CBE7D74-975A-44DB-9D8C-F2D9F57334F7}" srcOrd="1" destOrd="0" presId="urn:microsoft.com/office/officeart/2005/8/layout/vList3"/>
    <dgm:cxn modelId="{1CE9B2F6-E336-4D6F-B103-69FBC1F7FD85}" type="presParOf" srcId="{91395E1D-6538-4325-AC07-ED311E3F5ED6}" destId="{ABEBA04D-C3E6-4E66-81BB-32379A221997}" srcOrd="2" destOrd="0" presId="urn:microsoft.com/office/officeart/2005/8/layout/vList3"/>
    <dgm:cxn modelId="{BDDC8588-24AA-4494-9B5E-80B00101DD9A}" type="presParOf" srcId="{ABEBA04D-C3E6-4E66-81BB-32379A221997}" destId="{6C573BC2-8852-45C1-9CA1-53D8FA5CBFA8}" srcOrd="0" destOrd="0" presId="urn:microsoft.com/office/officeart/2005/8/layout/vList3"/>
    <dgm:cxn modelId="{C05BC14F-4BC7-4C54-92DA-517455C632AC}" type="presParOf" srcId="{ABEBA04D-C3E6-4E66-81BB-32379A221997}" destId="{400623C9-DC8D-4C8F-85B2-CD8156CAEB81}" srcOrd="1" destOrd="0" presId="urn:microsoft.com/office/officeart/2005/8/layout/vList3"/>
    <dgm:cxn modelId="{60262580-01B1-4F68-936A-91342F99D488}" type="presParOf" srcId="{91395E1D-6538-4325-AC07-ED311E3F5ED6}" destId="{C7C4BEDD-6281-4D1A-BB81-40B69D4DFC07}" srcOrd="3" destOrd="0" presId="urn:microsoft.com/office/officeart/2005/8/layout/vList3"/>
    <dgm:cxn modelId="{85EAD6B1-9505-44EE-B588-F13ED8557E47}" type="presParOf" srcId="{91395E1D-6538-4325-AC07-ED311E3F5ED6}" destId="{C0DCC8EC-ADDF-4C84-AB24-6C1E1CFD25CD}" srcOrd="4" destOrd="0" presId="urn:microsoft.com/office/officeart/2005/8/layout/vList3"/>
    <dgm:cxn modelId="{287320A1-4EDA-4E50-B6EC-47C665873D5F}" type="presParOf" srcId="{C0DCC8EC-ADDF-4C84-AB24-6C1E1CFD25CD}" destId="{439C518F-C7C3-4F44-BF06-2F5E17A5EA88}" srcOrd="0" destOrd="0" presId="urn:microsoft.com/office/officeart/2005/8/layout/vList3"/>
    <dgm:cxn modelId="{82019373-5F5F-4D68-A50B-97CD502B445A}" type="presParOf" srcId="{C0DCC8EC-ADDF-4C84-AB24-6C1E1CFD25CD}" destId="{C53A53DB-B48A-4622-97A8-8C62B028D40A}" srcOrd="1" destOrd="0" presId="urn:microsoft.com/office/officeart/2005/8/layout/vList3"/>
    <dgm:cxn modelId="{904BBF3D-127B-4C39-9351-F342A351E5C9}" type="presParOf" srcId="{91395E1D-6538-4325-AC07-ED311E3F5ED6}" destId="{F77C4277-544E-40E6-98EB-34E4E4550147}" srcOrd="5" destOrd="0" presId="urn:microsoft.com/office/officeart/2005/8/layout/vList3"/>
    <dgm:cxn modelId="{4ED51B48-7639-4492-B2A5-0D4539D1CB2B}" type="presParOf" srcId="{91395E1D-6538-4325-AC07-ED311E3F5ED6}" destId="{9EDE98A3-F4EB-4BC3-855D-88CC84B1FED0}" srcOrd="6" destOrd="0" presId="urn:microsoft.com/office/officeart/2005/8/layout/vList3"/>
    <dgm:cxn modelId="{70F4DBEB-22FD-4DE9-A801-8061C2DB2D00}" type="presParOf" srcId="{9EDE98A3-F4EB-4BC3-855D-88CC84B1FED0}" destId="{AECCEBD6-8A51-4A0E-B84D-F60159EAA1C7}" srcOrd="0" destOrd="0" presId="urn:microsoft.com/office/officeart/2005/8/layout/vList3"/>
    <dgm:cxn modelId="{29AF517D-04B3-43A8-BD09-B6538B980B39}" type="presParOf" srcId="{9EDE98A3-F4EB-4BC3-855D-88CC84B1FED0}" destId="{D21CC84B-0103-483F-AABA-C2FBB98449E6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28B1-E0D3-47A1-89BE-22027547C23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8226-1535-40E4-A93E-FE85A47E2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28B1-E0D3-47A1-89BE-22027547C23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8226-1535-40E4-A93E-FE85A47E2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28B1-E0D3-47A1-89BE-22027547C23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8226-1535-40E4-A93E-FE85A47E2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28B1-E0D3-47A1-89BE-22027547C23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8226-1535-40E4-A93E-FE85A47E2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28B1-E0D3-47A1-89BE-22027547C23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8226-1535-40E4-A93E-FE85A47E2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28B1-E0D3-47A1-89BE-22027547C23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8226-1535-40E4-A93E-FE85A47E2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28B1-E0D3-47A1-89BE-22027547C23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8226-1535-40E4-A93E-FE85A47E2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28B1-E0D3-47A1-89BE-22027547C23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8226-1535-40E4-A93E-FE85A47E2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28B1-E0D3-47A1-89BE-22027547C23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8226-1535-40E4-A93E-FE85A47E2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28B1-E0D3-47A1-89BE-22027547C23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8226-1535-40E4-A93E-FE85A47E2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28B1-E0D3-47A1-89BE-22027547C23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8226-1535-40E4-A93E-FE85A47E2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B28B1-E0D3-47A1-89BE-22027547C23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18226-1535-40E4-A93E-FE85A47E2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Documents%20and%20Settings\&#1040;&#1076;&#1084;&#1080;&#1085;&#1080;&#1089;&#1090;&#1088;&#1072;&#1090;&#1086;&#1088;\&#1056;&#1072;&#1073;&#1086;&#1095;&#1080;&#1081;%20&#1089;&#1090;&#1086;&#1083;\&#1073;&#1077;&#1088;&#1077;&#1078;&#1077;&#1084;%20&#1087;&#1083;&#1072;&#1085;&#1077;&#1090;&#1091;\&#1069;&#1082;&#1086;&#1083;&#1086;&#1075;&#1080;&#1095;&#1077;&#1089;&#1082;&#1080;&#1081;%20&#1084;&#1091;&#1083;&#1100;&#1090;&#1092;&#1080;&#1083;&#1100;&#1084;.wm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35732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Исследовательская работа:</a:t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«Бережем планету вместе!»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5500702"/>
            <a:ext cx="3914780" cy="113823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Подготовил: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Магзумов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Айнур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Воспитанник МДОАУ № 121 «Золотой колосок»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:\Documents and Settings\Администратор\Рабочий стол\Фото\Фото1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514591" cy="3209936"/>
          </a:xfrm>
          <a:prstGeom prst="rect">
            <a:avLst/>
          </a:prstGeom>
          <a:noFill/>
        </p:spPr>
      </p:pic>
      <p:pic>
        <p:nvPicPr>
          <p:cNvPr id="2050" name="Picture 2" descr="H:\Documents and Settings\Администратор\Рабочий стол\Фото1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3590916" cy="2693187"/>
          </a:xfrm>
          <a:prstGeom prst="rect">
            <a:avLst/>
          </a:prstGeom>
          <a:noFill/>
        </p:spPr>
      </p:pic>
      <p:pic>
        <p:nvPicPr>
          <p:cNvPr id="2051" name="Picture 3" descr="H:\Documents and Settings\Администратор\Рабочий стол\Фото15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14290"/>
            <a:ext cx="2571736" cy="3428981"/>
          </a:xfrm>
          <a:prstGeom prst="rect">
            <a:avLst/>
          </a:prstGeom>
          <a:noFill/>
        </p:spPr>
      </p:pic>
      <p:pic>
        <p:nvPicPr>
          <p:cNvPr id="2052" name="Picture 4" descr="H:\Documents and Settings\Администратор\Рабочий стол\Фото15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43445"/>
            <a:ext cx="4143372" cy="2971703"/>
          </a:xfrm>
          <a:prstGeom prst="rect">
            <a:avLst/>
          </a:prstGeom>
          <a:noFill/>
        </p:spPr>
      </p:pic>
      <p:pic>
        <p:nvPicPr>
          <p:cNvPr id="2054" name="Picture 6" descr="H:\Documents and Settings\Администратор\Рабочий стол\Фото15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785794"/>
            <a:ext cx="3305164" cy="2478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Documents and Settings\Администратор\Рабочий стол\Фото1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429024" cy="4572032"/>
          </a:xfrm>
          <a:prstGeom prst="rect">
            <a:avLst/>
          </a:prstGeom>
          <a:noFill/>
        </p:spPr>
      </p:pic>
      <p:pic>
        <p:nvPicPr>
          <p:cNvPr id="1028" name="Picture 4" descr="H:\Documents and Settings\Администратор\Рабочий стол\Фото15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290"/>
            <a:ext cx="4429156" cy="3321867"/>
          </a:xfrm>
          <a:prstGeom prst="rect">
            <a:avLst/>
          </a:prstGeom>
          <a:noFill/>
        </p:spPr>
      </p:pic>
      <p:pic>
        <p:nvPicPr>
          <p:cNvPr id="1029" name="Picture 5" descr="H:\Documents and Settings\Администратор\Рабочий стол\Фото15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3938" y="3786190"/>
            <a:ext cx="3810027" cy="2857520"/>
          </a:xfrm>
          <a:prstGeom prst="rect">
            <a:avLst/>
          </a:prstGeom>
          <a:noFill/>
        </p:spPr>
      </p:pic>
      <p:pic>
        <p:nvPicPr>
          <p:cNvPr id="8" name="Picture 2" descr="H:\Documents and Settings\Администратор\Рабочий стол\Фото\Фото13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357562"/>
            <a:ext cx="2465778" cy="3287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Экологический мультфиль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-13115"/>
            <a:ext cx="9161486" cy="6871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Береги свою планету,</a:t>
            </a:r>
            <a:b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 ведь другой на свете нету!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240315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500175"/>
            <a:ext cx="4572032" cy="342902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928934"/>
            <a:ext cx="8229600" cy="148271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Цель исследования: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Повышение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экологической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культуры населения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 пропаганда экологических идей по защите планеты Земля.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71472" y="4643446"/>
            <a:ext cx="8229600" cy="18573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Гипотеза исследования: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Если каждый человек на Земле будет  принимать участие в защите нашей планеты, то мы сбережём планету вместе.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Задачи исследования: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472518" cy="491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Причины загрязнения: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124123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285860"/>
            <a:ext cx="4286280" cy="2878845"/>
          </a:xfrm>
          <a:ln>
            <a:solidFill>
              <a:schemeClr val="tx1"/>
            </a:solidFill>
          </a:ln>
        </p:spPr>
      </p:pic>
      <p:pic>
        <p:nvPicPr>
          <p:cNvPr id="1026" name="Picture 2" descr="H:\Documents and Settings\Администратор\Рабочий стол\бережем планету\вредные-выхлоп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429000"/>
            <a:ext cx="4571999" cy="3019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H:\Documents and Settings\Администратор\Рабочий стол\бережем планету\свал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86256"/>
            <a:ext cx="3571900" cy="23574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Влияние человека на природу: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680860272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500174"/>
            <a:ext cx="4790880" cy="3186122"/>
          </a:xfrm>
        </p:spPr>
      </p:pic>
      <p:pic>
        <p:nvPicPr>
          <p:cNvPr id="2051" name="Picture 3" descr="H:\Documents and Settings\Администратор\Рабочий стол\бережем планету\pollu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714488"/>
            <a:ext cx="4335528" cy="2933707"/>
          </a:xfrm>
          <a:prstGeom prst="rect">
            <a:avLst/>
          </a:prstGeom>
          <a:noFill/>
        </p:spPr>
      </p:pic>
      <p:pic>
        <p:nvPicPr>
          <p:cNvPr id="2050" name="Picture 2" descr="H:\Documents and Settings\Администратор\Рабочий стол\бережем планету\2020_html_139c3ef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000504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ocuments and Settings\Администратор\Рабочий стол\бережем планету\environmental-problems-pollution-5__88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000108"/>
            <a:ext cx="4157626" cy="2768601"/>
          </a:xfrm>
          <a:prstGeom prst="rect">
            <a:avLst/>
          </a:prstGeom>
          <a:noFill/>
        </p:spPr>
      </p:pic>
      <p:pic>
        <p:nvPicPr>
          <p:cNvPr id="4099" name="Picture 3" descr="H:\Documents and Settings\Администратор\Рабочий стол\бережем планету\Dolphins2016Cana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857628"/>
            <a:ext cx="3835093" cy="2571768"/>
          </a:xfrm>
          <a:prstGeom prst="rect">
            <a:avLst/>
          </a:prstGeom>
          <a:noFill/>
        </p:spPr>
      </p:pic>
      <p:pic>
        <p:nvPicPr>
          <p:cNvPr id="4100" name="Picture 4" descr="H:\Documents and Settings\Администратор\Рабочий стол\бережем планету\stock-photo-8790285-water-pollu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057634"/>
            <a:ext cx="4194079" cy="2800366"/>
          </a:xfrm>
          <a:prstGeom prst="rect">
            <a:avLst/>
          </a:prstGeom>
          <a:noFill/>
        </p:spPr>
      </p:pic>
      <p:pic>
        <p:nvPicPr>
          <p:cNvPr id="4101" name="Picture 5" descr="H:\Documents and Settings\Администратор\Рабочий стол\бережем планету\greenpeac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14290"/>
            <a:ext cx="2833694" cy="3428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ocuments and Settings\Администратор\Рабочий стол\бережем планету\214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71810"/>
            <a:ext cx="3456464" cy="319722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3076" name="Picture 4" descr="H:\Documents and Settings\Администратор\Рабочий стол\бережем планету\once-productive-lands-destroy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286256"/>
            <a:ext cx="3657600" cy="233047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3078" name="Picture 6" descr="H:\Documents and Settings\Администратор\Рабочий стол\бережем планету\браконье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357430"/>
            <a:ext cx="3143271" cy="2357454"/>
          </a:xfrm>
          <a:prstGeom prst="rect">
            <a:avLst/>
          </a:prstGeom>
          <a:noFill/>
        </p:spPr>
      </p:pic>
      <p:pic>
        <p:nvPicPr>
          <p:cNvPr id="3080" name="Picture 8" descr="H:\Documents and Settings\Администратор\Рабочий стол\бережем планету\10000000000006400000041578D767A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14290"/>
            <a:ext cx="3428992" cy="2471931"/>
          </a:xfrm>
          <a:prstGeom prst="rect">
            <a:avLst/>
          </a:prstGeom>
          <a:noFill/>
        </p:spPr>
      </p:pic>
      <p:pic>
        <p:nvPicPr>
          <p:cNvPr id="3081" name="Picture 9" descr="H:\Documents and Settings\Администратор\Рабочий стол\бережем планету\water-pollutio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285728"/>
            <a:ext cx="3357586" cy="2234436"/>
          </a:xfrm>
          <a:prstGeom prst="rect">
            <a:avLst/>
          </a:prstGeom>
          <a:noFill/>
        </p:spPr>
      </p:pic>
      <p:pic>
        <p:nvPicPr>
          <p:cNvPr id="3079" name="Picture 7" descr="H:\Documents and Settings\Администратор\Рабочий стол\бережем планету\b7c67e060584c8e2400cf7d46eee0707_56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2428868"/>
            <a:ext cx="2626401" cy="194469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Documents and Settings\Администратор\Рабочий стол\бережем планету\3981369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3099048" cy="3214710"/>
          </a:xfrm>
          <a:prstGeom prst="rect">
            <a:avLst/>
          </a:prstGeom>
          <a:noFill/>
        </p:spPr>
      </p:pic>
      <p:pic>
        <p:nvPicPr>
          <p:cNvPr id="5123" name="Picture 3" descr="H:\Documents and Settings\Администратор\Рабочий стол\бережем планету\224995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57166"/>
            <a:ext cx="4429156" cy="3320534"/>
          </a:xfrm>
          <a:prstGeom prst="rect">
            <a:avLst/>
          </a:prstGeom>
          <a:noFill/>
        </p:spPr>
      </p:pic>
      <p:pic>
        <p:nvPicPr>
          <p:cNvPr id="5124" name="Picture 4" descr="H:\Documents and Settings\Администратор\Рабочий стол\бережем планету\kids-1024x5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571876"/>
            <a:ext cx="5357850" cy="3076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Экологическое движение 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«Друзья природы»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147" name="Picture 3" descr="H:\Documents and Settings\Администратор\Рабочий стол\Фото\Фото1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14620"/>
            <a:ext cx="2900370" cy="3867160"/>
          </a:xfrm>
          <a:prstGeom prst="rect">
            <a:avLst/>
          </a:prstGeom>
          <a:noFill/>
        </p:spPr>
      </p:pic>
      <p:pic>
        <p:nvPicPr>
          <p:cNvPr id="4" name="Содержимое 3" descr="Фото15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43174" y="1500952"/>
            <a:ext cx="2857520" cy="3810027"/>
          </a:xfrm>
        </p:spPr>
      </p:pic>
      <p:pic>
        <p:nvPicPr>
          <p:cNvPr id="6149" name="Picture 5" descr="H:\Documents and Settings\Администратор\Мои документы\Downloads\IMG_20170418_105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429000"/>
            <a:ext cx="4214842" cy="3161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102</Words>
  <Application>Microsoft Office PowerPoint</Application>
  <PresentationFormat>Экран (4:3)</PresentationFormat>
  <Paragraphs>14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Исследовательская работа: «Бережем планету вместе!»</vt:lpstr>
      <vt:lpstr>Слайд 2</vt:lpstr>
      <vt:lpstr>Задачи исследования:</vt:lpstr>
      <vt:lpstr>Причины загрязнения:</vt:lpstr>
      <vt:lpstr>Влияние человека на природу:</vt:lpstr>
      <vt:lpstr>Слайд 6</vt:lpstr>
      <vt:lpstr>Слайд 7</vt:lpstr>
      <vt:lpstr>Слайд 8</vt:lpstr>
      <vt:lpstr>Экологическое движение  «Друзья природы»</vt:lpstr>
      <vt:lpstr>Слайд 10</vt:lpstr>
      <vt:lpstr>Слайд 11</vt:lpstr>
      <vt:lpstr>Слайд 12</vt:lpstr>
      <vt:lpstr>Береги свою планету,  ведь другой на свете нету!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Бережем планету вместе!</dc:title>
  <dc:creator>Руслан</dc:creator>
  <cp:lastModifiedBy>Руслан</cp:lastModifiedBy>
  <cp:revision>18</cp:revision>
  <dcterms:created xsi:type="dcterms:W3CDTF">2017-04-25T08:33:50Z</dcterms:created>
  <dcterms:modified xsi:type="dcterms:W3CDTF">2017-04-25T17:25:51Z</dcterms:modified>
</cp:coreProperties>
</file>