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A120-6095-452A-9AEF-3F973F519EA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68E1-4BF1-4192-BE11-8408E3932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9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A120-6095-452A-9AEF-3F973F519EA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68E1-4BF1-4192-BE11-8408E3932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749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A120-6095-452A-9AEF-3F973F519EA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68E1-4BF1-4192-BE11-8408E3932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845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A120-6095-452A-9AEF-3F973F519EA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68E1-4BF1-4192-BE11-8408E3932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973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A120-6095-452A-9AEF-3F973F519EA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68E1-4BF1-4192-BE11-8408E3932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6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A120-6095-452A-9AEF-3F973F519EA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68E1-4BF1-4192-BE11-8408E3932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990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A120-6095-452A-9AEF-3F973F519EA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68E1-4BF1-4192-BE11-8408E3932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2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A120-6095-452A-9AEF-3F973F519EA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68E1-4BF1-4192-BE11-8408E3932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406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A120-6095-452A-9AEF-3F973F519EA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68E1-4BF1-4192-BE11-8408E3932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14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A120-6095-452A-9AEF-3F973F519EA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68E1-4BF1-4192-BE11-8408E3932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965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A120-6095-452A-9AEF-3F973F519EA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68E1-4BF1-4192-BE11-8408E3932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467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7A120-6095-452A-9AEF-3F973F519EA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B68E1-4BF1-4192-BE11-8408E3932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34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946074"/>
            <a:ext cx="9144000" cy="1655762"/>
          </a:xfrm>
        </p:spPr>
        <p:txBody>
          <a:bodyPr/>
          <a:lstStyle/>
          <a:p>
            <a:endParaRPr lang="ru-RU"/>
          </a:p>
        </p:txBody>
      </p:sp>
      <p:pic>
        <p:nvPicPr>
          <p:cNvPr id="1028" name="Picture 4" descr="https://cf.ppt-online.org/files1/slide/r/r5Ty2HxBD0YdW8Xa3NzIUSQKZ7gj1o4uLiGCeMRqPw/slide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олна 5"/>
          <p:cNvSpPr/>
          <p:nvPr/>
        </p:nvSpPr>
        <p:spPr>
          <a:xfrm>
            <a:off x="4535891" y="1458337"/>
            <a:ext cx="5298065" cy="3173989"/>
          </a:xfrm>
          <a:prstGeom prst="wav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«ЧТО </a:t>
            </a:r>
            <a:r>
              <a:rPr lang="ru-RU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МЫ ЗНАЕМ О 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ПОЖАРНОЙ </a:t>
            </a:r>
            <a:r>
              <a:rPr lang="ru-RU" sz="3600" b="1" dirty="0" smtClean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БЕЗОПАСНОСТИ»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47309" y="4530436"/>
            <a:ext cx="4971011" cy="2003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Выполнила: </a:t>
            </a:r>
          </a:p>
          <a:p>
            <a:pPr algn="ctr"/>
            <a:r>
              <a:rPr lang="ru-RU" dirty="0" smtClean="0"/>
              <a:t>воспитатель высшей квалификационной категории</a:t>
            </a:r>
          </a:p>
          <a:p>
            <a:pPr algn="ctr"/>
            <a:r>
              <a:rPr lang="ru-RU" dirty="0" smtClean="0"/>
              <a:t> Абдулина Ольга Петровна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5760" y="465513"/>
            <a:ext cx="11826240" cy="656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общеобразовательное автономное учреждение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общеобразовательная школа № 52 г. Орска»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98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cf.ppt-online.org/files1/slide/r/r5Ty2HxBD0YdW8Xa3NzIUSQKZ7gj1o4uLiGCeMRqPw/slide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05443" y="365125"/>
            <a:ext cx="10981113" cy="1152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610196" y="2202873"/>
            <a:ext cx="7290262" cy="2585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Картинка игры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381" y="1518055"/>
            <a:ext cx="7439891" cy="4475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425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https://cf.ppt-online.org/files1/slide/r/r5Ty2HxBD0YdW8Xa3NzIUSQKZ7gj1o4uLiGCeMRqPw/slide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12549" y="798186"/>
            <a:ext cx="8188036" cy="48878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748" y="0"/>
            <a:ext cx="3247796" cy="3148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78" y="0"/>
            <a:ext cx="2513812" cy="4514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9254" y="0"/>
            <a:ext cx="2898803" cy="4231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138" y="2030275"/>
            <a:ext cx="2832847" cy="4232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0734" y="2055813"/>
            <a:ext cx="2691578" cy="4289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776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cf.ppt-online.org/files1/slide/r/r5Ty2HxBD0YdW8Xa3NzIUSQKZ7gj1o4uLiGCeMRqPw/slide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6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05098" y="282633"/>
            <a:ext cx="9501447" cy="57773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 smtClean="0"/>
              <a:t>Обобщить </a:t>
            </a:r>
            <a:r>
              <a:rPr lang="ru-RU" sz="2400" dirty="0"/>
              <a:t>имеющиеся знания </a:t>
            </a:r>
            <a:r>
              <a:rPr lang="ru-RU" sz="2400" dirty="0" smtClean="0"/>
              <a:t>о пожарной безопасности</a:t>
            </a:r>
          </a:p>
          <a:p>
            <a:pPr marL="285750" indent="-285750">
              <a:buFontTx/>
              <a:buChar char="-"/>
            </a:pPr>
            <a:r>
              <a:rPr lang="ru-RU" sz="2400" dirty="0" smtClean="0"/>
              <a:t>- </a:t>
            </a:r>
            <a:r>
              <a:rPr lang="ru-RU" sz="2400" dirty="0"/>
              <a:t>Обобщить знания детей о пожароопасных и не пожароопасных предметах.</a:t>
            </a:r>
          </a:p>
          <a:p>
            <a:r>
              <a:rPr lang="ru-RU" sz="2400" dirty="0"/>
              <a:t>-  Расширять и уточнять знания детей о правилах пожарной безопасности в повседневной жизни. </a:t>
            </a:r>
          </a:p>
          <a:p>
            <a:pPr marL="285750" indent="-285750">
              <a:buFontTx/>
              <a:buChar char="-"/>
            </a:pPr>
            <a:r>
              <a:rPr lang="ru-RU" sz="2400" dirty="0" smtClean="0"/>
              <a:t>Развивать   </a:t>
            </a:r>
            <a:r>
              <a:rPr lang="ru-RU" sz="2400" dirty="0"/>
              <a:t>познавательную </a:t>
            </a:r>
            <a:r>
              <a:rPr lang="ru-RU" sz="2400" dirty="0" smtClean="0"/>
              <a:t>деятельность</a:t>
            </a:r>
          </a:p>
          <a:p>
            <a:r>
              <a:rPr lang="ru-RU" sz="2400" dirty="0" smtClean="0"/>
              <a:t>- </a:t>
            </a:r>
            <a:r>
              <a:rPr lang="ru-RU" sz="2400" dirty="0"/>
              <a:t>Закрепить знания о причинах возникновения пожаров.</a:t>
            </a:r>
          </a:p>
          <a:p>
            <a:r>
              <a:rPr lang="ru-RU" sz="2400" dirty="0"/>
              <a:t>- Учить детей осторожному обращению с огнем и электроприборами.</a:t>
            </a:r>
          </a:p>
          <a:p>
            <a:r>
              <a:rPr lang="ru-RU" sz="2400" dirty="0"/>
              <a:t>- Расширить словарный запас детей по теме пожарная безопасность. </a:t>
            </a:r>
          </a:p>
          <a:p>
            <a:r>
              <a:rPr lang="ru-RU" sz="2400" dirty="0"/>
              <a:t>- Развивать у детей логическое мышление, внимание, сообразительность, умение рассуждать.</a:t>
            </a:r>
          </a:p>
          <a:p>
            <a:r>
              <a:rPr lang="ru-RU" sz="2400" dirty="0"/>
              <a:t>- Воспитывать уважение к опасной профессии пожарного.</a:t>
            </a:r>
          </a:p>
          <a:p>
            <a:r>
              <a:rPr lang="ru-RU" sz="2400" dirty="0"/>
              <a:t>- Воспитывать умение слушать товарищей, дополнять их ответы.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2820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cf.ppt-online.org/files1/slide/r/r5Ty2HxBD0YdW8Xa3NzIUSQKZ7gj1o4uLiGCeMRqPw/slide-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68138" y="1122219"/>
            <a:ext cx="6478385" cy="38820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действия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создана на основе игры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Поле чудес». 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Дети крутят барабан. Берут конверт с цифрой, выпавшей на барабане. Выполняют задания. За правильный ответ дети получают фишку. 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игру можно играть как группой, так и подгруппой.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предназначена для детей старшего дошкольного возраста.</a:t>
            </a:r>
          </a:p>
        </p:txBody>
      </p:sp>
    </p:spTree>
    <p:extLst>
      <p:ext uri="{BB962C8B-B14F-4D97-AF65-F5344CB8AC3E}">
        <p14:creationId xmlns:p14="http://schemas.microsoft.com/office/powerpoint/2010/main" val="98187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cf.ppt-online.org/files1/slide/r/r5Ty2HxBD0YdW8Xa3NzIUSQKZ7gj1o4uLiGCeMRqPw/slide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78924" y="839585"/>
            <a:ext cx="8312727" cy="45636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игры: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Опасные ситуации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каждый сектор нужно положить карточку, изображающую чрезвычайную ситуацию, с которой ребенок может столкнуться дома, в детском саду, на природе, во время прогулки.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 по очереди вытаскивают из мешочка карточку с цифрой. Находят соответствующий сектор. Рассматривают выпавшую сюжетную картинку, рассказывают, что изображено, почему так случилось, как исправить ситуацию.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619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253</Words>
  <Application>Microsoft Office PowerPoint</Application>
  <PresentationFormat>Широкоэкранный</PresentationFormat>
  <Paragraphs>31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Аслан Абдулин</dc:creator>
  <cp:lastModifiedBy>Аслан Абдулин</cp:lastModifiedBy>
  <cp:revision>5</cp:revision>
  <dcterms:created xsi:type="dcterms:W3CDTF">2024-01-21T17:43:47Z</dcterms:created>
  <dcterms:modified xsi:type="dcterms:W3CDTF">2024-01-22T15:53:20Z</dcterms:modified>
</cp:coreProperties>
</file>