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3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3648" y="2348880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«Новый год у ворот»</a:t>
            </a:r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0072" y="3404899"/>
            <a:ext cx="37282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воспитатель</a:t>
            </a:r>
          </a:p>
          <a:p>
            <a:r>
              <a:rPr lang="ru-RU" sz="24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МДОАУ № 39</a:t>
            </a:r>
          </a:p>
          <a:p>
            <a:r>
              <a:rPr lang="ru-RU" sz="24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Степанова З.Ф</a:t>
            </a:r>
            <a:endParaRPr lang="ru-RU" sz="24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21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99" y="0"/>
            <a:ext cx="9773541" cy="731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188640"/>
            <a:ext cx="3812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Угадай чья тень?</a:t>
            </a:r>
            <a:endParaRPr lang="ru-RU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7122" r="97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40"/>
          <a:stretch/>
        </p:blipFill>
        <p:spPr bwMode="auto">
          <a:xfrm>
            <a:off x="1704814" y="3166777"/>
            <a:ext cx="2365859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50533">
                        <a14:foregroundMark x1="26439" y1="44476" x2="26439" y2="44476"/>
                        <a14:foregroundMark x1="30704" y1="44476" x2="30704" y2="44476"/>
                        <a14:foregroundMark x1="30704" y1="44476" x2="30704" y2="44476"/>
                        <a14:foregroundMark x1="30704" y1="44476" x2="28571" y2="66289"/>
                        <a14:foregroundMark x1="27932" y1="60340" x2="23028" y2="24646"/>
                        <a14:foregroundMark x1="25160" y1="27479" x2="39659" y2="26062"/>
                        <a14:foregroundMark x1="35821" y1="22096" x2="41791" y2="46742"/>
                        <a14:foregroundMark x1="25373" y1="30312" x2="32409" y2="35411"/>
                        <a14:foregroundMark x1="16844" y1="87819" x2="37953" y2="91218"/>
                        <a14:foregroundMark x1="16205" y1="89235" x2="23454" y2="93768"/>
                        <a14:foregroundMark x1="16205" y1="92918" x2="21322" y2="93484"/>
                        <a14:foregroundMark x1="25373" y1="92068" x2="25373" y2="92068"/>
                        <a14:foregroundMark x1="29211" y1="93484" x2="29211" y2="93484"/>
                        <a14:foregroundMark x1="30704" y1="91218" x2="34542" y2="92918"/>
                        <a14:foregroundMark x1="38593" y1="93768" x2="38593" y2="93768"/>
                        <a14:foregroundMark x1="41791" y1="94334" x2="41791" y2="94334"/>
                        <a14:foregroundMark x1="36674" y1="76487" x2="36674" y2="76487"/>
                        <a14:foregroundMark x1="28998" y1="68555" x2="30064" y2="84986"/>
                        <a14:foregroundMark x1="28571" y1="83286" x2="28571" y2="83286"/>
                        <a14:foregroundMark x1="27932" y1="75071" x2="27932" y2="75071"/>
                        <a14:foregroundMark x1="27932" y1="75071" x2="27932" y2="75071"/>
                        <a14:foregroundMark x1="27932" y1="75071" x2="27932" y2="75071"/>
                        <a14:foregroundMark x1="27932" y1="75071" x2="27932" y2="80453"/>
                        <a14:foregroundMark x1="26226" y1="82436" x2="16418" y2="86969"/>
                        <a14:foregroundMark x1="15352" y1="94901" x2="15352" y2="94901"/>
                        <a14:foregroundMark x1="14712" y1="92068" x2="14712" y2="92068"/>
                        <a14:foregroundMark x1="15139" y1="68555" x2="15139" y2="68555"/>
                        <a14:foregroundMark x1="14286" y1="75071" x2="14712" y2="37677"/>
                        <a14:foregroundMark x1="15778" y1="78754" x2="11514" y2="69122"/>
                        <a14:foregroundMark x1="13006" y1="70255" x2="11514" y2="39377"/>
                        <a14:foregroundMark x1="34542" y1="41360" x2="31983" y2="31728"/>
                        <a14:foregroundMark x1="31770" y1="22946" x2="28145" y2="5949"/>
                        <a14:foregroundMark x1="26439" y1="23796" x2="26866" y2="6232"/>
                        <a14:foregroundMark x1="30917" y1="13598" x2="30277" y2="5949"/>
                        <a14:foregroundMark x1="24520" y1="13314" x2="26439" y2="5949"/>
                        <a14:foregroundMark x1="27505" y1="6232" x2="25160" y2="6232"/>
                        <a14:foregroundMark x1="40299" y1="27479" x2="43070" y2="39943"/>
                        <a14:foregroundMark x1="42431" y1="32011" x2="40725" y2="26629"/>
                        <a14:foregroundMark x1="18977" y1="26629" x2="18977" y2="26629"/>
                        <a14:foregroundMark x1="18977" y1="34844" x2="19190" y2="24646"/>
                        <a14:foregroundMark x1="19829" y1="22096" x2="18124" y2="22096"/>
                        <a14:foregroundMark x1="14286" y1="29462" x2="16844" y2="28045"/>
                        <a14:foregroundMark x1="12580" y1="33994" x2="12367" y2="38527"/>
                        <a14:foregroundMark x1="42431" y1="52408" x2="44989" y2="40510"/>
                        <a14:foregroundMark x1="43497" y1="56657" x2="42431" y2="51558"/>
                        <a14:foregroundMark x1="43070" y1="64873" x2="44563" y2="55524"/>
                        <a14:foregroundMark x1="43497" y1="69405" x2="43497" y2="69405"/>
                        <a14:foregroundMark x1="43497" y1="92635" x2="43923" y2="89802"/>
                        <a14:foregroundMark x1="43923" y1="89802" x2="43923" y2="89802"/>
                        <a14:foregroundMark x1="43923" y1="87535" x2="43923" y2="87535"/>
                        <a14:foregroundMark x1="38380" y1="87819" x2="40299" y2="87819"/>
                        <a14:foregroundMark x1="38380" y1="87535" x2="38380" y2="87535"/>
                        <a14:foregroundMark x1="26439" y1="69972" x2="26439" y2="69972"/>
                        <a14:foregroundMark x1="28571" y1="72805" x2="28571" y2="72805"/>
                        <a14:foregroundMark x1="33475" y1="18414" x2="33475" y2="18414"/>
                        <a14:foregroundMark x1="30064" y1="22096" x2="30064" y2="22096"/>
                        <a14:foregroundMark x1="5970" y1="36827" x2="2985" y2="2266"/>
                        <a14:foregroundMark x1="7036" y1="40793" x2="11301" y2="96601"/>
                        <a14:foregroundMark x1="30917" y1="41360" x2="30917" y2="41360"/>
                        <a14:foregroundMark x1="32409" y1="83853" x2="32409" y2="83853"/>
                        <a14:foregroundMark x1="25373" y1="79603" x2="25373" y2="79603"/>
                        <a14:foregroundMark x1="13220" y1="34844" x2="13220" y2="34844"/>
                        <a14:foregroundMark x1="11301" y1="39093" x2="11301" y2="39093"/>
                        <a14:foregroundMark x1="10448" y1="41926" x2="8742" y2="34278"/>
                        <a14:foregroundMark x1="2559" y1="9065" x2="2559" y2="4816"/>
                        <a14:foregroundMark x1="24733" y1="74504" x2="24733" y2="74504"/>
                        <a14:foregroundMark x1="43070" y1="93484" x2="43070" y2="93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-2586183" y="3166776"/>
            <a:ext cx="2233612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22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24323 -0.0074 L 0.48733 -0.0074 " pathEditMode="relative" rAng="0" ptsTypes="AA">
                                      <p:cBhvr>
                                        <p:cTn id="6" dur="6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8"/>
            <a:ext cx="95405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334397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Развесь игрушки на ёлку от 1 до 5</a:t>
            </a:r>
            <a:endParaRPr lang="ru-RU" sz="36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52120" y="515719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4048" y="270892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7812" y="34290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4049" y="4293097"/>
            <a:ext cx="487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9952" y="515719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76672"/>
            <a:ext cx="1080120" cy="13744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860070"/>
            <a:ext cx="1302796" cy="16055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316" y="2708920"/>
            <a:ext cx="1269761" cy="14797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7" y="1672162"/>
            <a:ext cx="1410495" cy="141049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063" b="99803" l="10778" r="27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0" t="67858" r="71514"/>
          <a:stretch/>
        </p:blipFill>
        <p:spPr>
          <a:xfrm>
            <a:off x="1403648" y="3721387"/>
            <a:ext cx="1680768" cy="155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18333 0.39006 L -0.18333 0.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7" presetClass="path" presetSubtype="0" accel="50000" decel="50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21233 -0.13665 L 0.21233 -0.26173 C 0.21233 -0.31769 0.28125 -0.38659 0.33733 -0.38659 L 0.46233 -0.38659 " pathEditMode="relative" rAng="0" ptsTypes="FfFF">
                                      <p:cBhvr>
                                        <p:cTn id="10" dur="5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17778 0.02867 L -0.42778 0.02867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2.77778E-7 2.83237E-6 L 0.1684 2.83237E-6 C 0.24392 2.83237E-6 0.33698 0.12601 0.33698 0.22867 L 0.33698 0.45734 " pathEditMode="relative" rAng="0" ptsTypes="FfFF">
                                      <p:cBhvr>
                                        <p:cTn id="18" dur="5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228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8143 0.01202 L 0.33143 0.01202 " pathEditMode="relative" rAng="0" ptsTypes="AA">
                                      <p:cBhvr>
                                        <p:cTn id="22" dur="5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57" y="0"/>
            <a:ext cx="91552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30800"/>
            <a:ext cx="5957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с собой принес Дед Мороз?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3" b="99634" l="44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271" y="1043247"/>
            <a:ext cx="1866741" cy="17008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972" l="6594" r="983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43247"/>
            <a:ext cx="2371192" cy="2371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940" l="10127" r="98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928" y="4365104"/>
            <a:ext cx="2956560" cy="221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1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8316 0.27977 L 0.08316 0.52972 " pathEditMode="relative" rAng="0" ptsTypes="AA">
                                      <p:cBhvr>
                                        <p:cTn id="6" dur="7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2520523" cy="2276872"/>
          </a:xfrm>
          <a:prstGeom prst="rect">
            <a:avLst/>
          </a:prstGeom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965724"/>
            <a:ext cx="2524125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86750"/>
            <a:ext cx="2376264" cy="2478502"/>
          </a:xfrm>
          <a:prstGeom prst="rect">
            <a:avLst/>
          </a:prstGeom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612" y="3830581"/>
            <a:ext cx="2495367" cy="259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60" y="86750"/>
            <a:ext cx="2798219" cy="2639070"/>
          </a:xfrm>
          <a:prstGeom prst="rect">
            <a:avLst/>
          </a:prstGeom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01" y="3782368"/>
            <a:ext cx="2798763" cy="26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44082" y="2996952"/>
            <a:ext cx="5934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одинаковые снежинки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73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2" presetClass="path" presetSubtype="0" accel="50000" decel="50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43715 0.30613 L 0.47309 0.30613 L 0.47309 0.3422 L 0.50903 0.3422 L 0.50903 0.37827 L 0.54496 0.37827 L 0.54496 0.41433 L 0.5809 0.41433 L 0.5809 0.4504 L 0.61684 0.4504 L 0.61684 0.48647 L 0.65278 0.48647 L 0.65278 0.52254 L 0.68871 0.52254 L 0.68871 0.55861 " pathEditMode="relative" rAng="0" ptsTypes="FFFFFFFFFFFFFFF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9" y="12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8" presetClass="path" presetSubtype="0" accel="50000" decel="5000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0.3132 0.3156 L -0.27327 0.38265 C -0.26424 0.39653 -0.2592 0.41757 -0.2592 0.43953 C -0.2592 0.4645 -0.26424 0.48462 -0.27327 0.49849 L -0.3132 0.56554 " pathEditMode="relative" rAng="0" ptsTypes="FffFF">
                                      <p:cBhvr>
                                        <p:cTn id="10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1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path" presetSubtype="0" accel="50000" decel="5000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9218 0.53711 C -0.0842 0.54521 -0.07517 0.55307 -0.07118 0.56301 C -0.06718 0.57411 -0.0651 0.58706 -0.06319 0.6 C -0.06111 0.61318 -0.06319 0.62405 -0.0651 0.63607 C -0.06718 0.64717 -0.07014 0.65919 -0.07725 0.66914 C -0.08316 0.67908 -0.09323 0.68717 -0.10416 0.69318 C -0.11423 0.69919 -0.12621 0.70312 -0.13819 0.70521 C -0.15017 0.70706 -0.16215 0.70706 -0.17326 0.70521 C -0.18524 0.70312 -0.19618 0.69804 -0.2052 0.69018 C -0.21423 0.68301 -0.22222 0.67422 -0.22621 0.66312 C -0.23125 0.65318 -0.23316 0.63908 -0.23316 0.62821 C -0.2342 0.61711 -0.23316 0.60417 -0.22812 0.59307 C -0.22326 0.58312 -0.21423 0.57503 -0.20225 0.5711 C -0.1901 0.5681 -0.17812 0.57203 -0.17014 0.57919 C -0.16319 0.58613 -0.15816 0.59723 -0.15711 0.61018 C -0.15711 0.62312 -0.15816 0.63515 -0.16319 0.64509 C -0.16823 0.65503 -0.16718 0.65711 -0.18715 0.67006 C -0.2052 0.68417 -0.22326 0.68 -0.2342 0.68116 C -0.24514 0.68116 -0.25416 0.67723 -0.2651 0.67307 C -0.27725 0.66821 -0.28715 0.65919 -0.29427 0.6511 C -0.30121 0.64301 -0.30416 0.63307 -0.30816 0.61711 C -0.31111 0.60116 -0.31111 0.59307 -0.31111 0.58104 C -0.31111 0.56902 -0.31111 0.55723 -0.31111 0.54521 " pathEditMode="relative" rAng="0" ptsTypes="fffffffffffffffffffffff">
                                      <p:cBhvr>
                                        <p:cTn id="14" dur="6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92" y="8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5252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2780928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   РЕБЯТА!!!!!</a:t>
            </a:r>
            <a:endParaRPr lang="ru-RU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46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46</Words>
  <Application>Microsoft Office PowerPoint</Application>
  <PresentationFormat>Экран (4:3)</PresentationFormat>
  <Paragraphs>14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Ангелина</dc:creator>
  <cp:lastModifiedBy>Ангелина</cp:lastModifiedBy>
  <cp:revision>13</cp:revision>
  <dcterms:created xsi:type="dcterms:W3CDTF">2020-12-27T14:50:34Z</dcterms:created>
  <dcterms:modified xsi:type="dcterms:W3CDTF">2020-12-27T17:16:35Z</dcterms:modified>
</cp:coreProperties>
</file>