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4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6408-1C7C-4768-ABDD-422B42DF6DA7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EB9C-259F-492A-BD18-93590E72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6408-1C7C-4768-ABDD-422B42DF6DA7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EB9C-259F-492A-BD18-93590E72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6408-1C7C-4768-ABDD-422B42DF6DA7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EB9C-259F-492A-BD18-93590E72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6408-1C7C-4768-ABDD-422B42DF6DA7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EB9C-259F-492A-BD18-93590E72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6408-1C7C-4768-ABDD-422B42DF6DA7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EB9C-259F-492A-BD18-93590E72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6408-1C7C-4768-ABDD-422B42DF6DA7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EB9C-259F-492A-BD18-93590E72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6408-1C7C-4768-ABDD-422B42DF6DA7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EB9C-259F-492A-BD18-93590E72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6408-1C7C-4768-ABDD-422B42DF6DA7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EB9C-259F-492A-BD18-93590E72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6408-1C7C-4768-ABDD-422B42DF6DA7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EB9C-259F-492A-BD18-93590E72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6408-1C7C-4768-ABDD-422B42DF6DA7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EB9C-259F-492A-BD18-93590E72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6408-1C7C-4768-ABDD-422B42DF6DA7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EB9C-259F-492A-BD18-93590E72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6408-1C7C-4768-ABDD-422B42DF6DA7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9EB9C-259F-492A-BD18-93590E72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3" b="96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340768"/>
            <a:ext cx="4032448" cy="2232248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500" b="1" dirty="0" smtClean="0">
                <a:latin typeface="Times New Roman" pitchFamily="18" charset="0"/>
                <a:cs typeface="Times New Roman" pitchFamily="18" charset="0"/>
              </a:rPr>
              <a:t>Лэпбук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500" b="1" dirty="0" smtClean="0">
                <a:latin typeface="Times New Roman" pitchFamily="18" charset="0"/>
                <a:cs typeface="Times New Roman" pitchFamily="18" charset="0"/>
              </a:rPr>
              <a:t>«Пожарная безопасность»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500" b="1" dirty="0" smtClean="0">
                <a:latin typeface="Times New Roman" pitchFamily="18" charset="0"/>
                <a:cs typeface="Times New Roman" pitchFamily="18" charset="0"/>
              </a:rPr>
              <a:t>(для детей 6-7 лет)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Медведева А.В.,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Воспитатель 1 </a:t>
            </a:r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кв.к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-1324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"Детский сад № 46 общеразвивающего вида 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осуществлением художественно-эстетического развития воспитанников "Фантазёры" г. Орска"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779912" y="6334780"/>
            <a:ext cx="13681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рск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2024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200934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лэпбука: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сформировать, расширить, обобщить и накопить у детей конкретные знания и представления о правилах пожарной безопасности; развивать познавательные и творческие способности детей; развивать чувство самосохранения.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9" y="1600200"/>
            <a:ext cx="7222577" cy="47091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" y="404664"/>
            <a:ext cx="7643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содержит: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9110" 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Загадки;</a:t>
            </a:r>
          </a:p>
          <a:p>
            <a:pPr marL="499110" 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Пословицы, поговорки;</a:t>
            </a:r>
          </a:p>
          <a:p>
            <a:pPr marL="499110" 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Разрезные картинки;</a:t>
            </a:r>
          </a:p>
          <a:p>
            <a:pPr marL="499110" algn="ctr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Спецтехника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99110" 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игра:«Огонь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 друг ,но не всегда, бывает от него беда».</a:t>
            </a:r>
            <a:endParaRPr lang="ru-RU" sz="1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95536" y="1726150"/>
            <a:ext cx="792088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Загадки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отгадывать описательные загадки, закреплять представление об опасных для человека ситуациях и способах поведения в них.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2  </a:t>
            </a:r>
            <a:r>
              <a:rPr lang="ru-RU" sz="11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Пословицы, поговорки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 интерес к пословицам и поговоркам, как к яркой образной форме народного творчества. Развивать речь, воображение. Учить распределять пословицы и поговорки на заданную тему.</a:t>
            </a:r>
          </a:p>
          <a:p>
            <a:pPr algn="ctr"/>
            <a:r>
              <a:rPr lang="ru-RU" sz="11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 Дидактическая игра «Разрезные картинки»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Цель:</a:t>
            </a:r>
            <a:r>
              <a:rPr lang="ru-RU" sz="1100" dirty="0">
                <a:solidFill>
                  <a:srgbClr val="111111"/>
                </a:solidFill>
                <a:latin typeface="Times New Roman" panose="02020603050405020304" pitchFamily="18" charset="0"/>
              </a:rPr>
              <a:t>  Закреплять правила поведения во время пожара.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100" dirty="0">
                <a:solidFill>
                  <a:srgbClr val="111111"/>
                </a:solidFill>
                <a:latin typeface="Times New Roman" panose="02020603050405020304" pitchFamily="18" charset="0"/>
              </a:rPr>
              <a:t>Развивать воображение, логическое мышление, мелкую моторику руки. Воспитывать усидчивость.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100" dirty="0">
                <a:solidFill>
                  <a:srgbClr val="111111"/>
                </a:solidFill>
                <a:latin typeface="Times New Roman" panose="02020603050405020304" pitchFamily="18" charset="0"/>
              </a:rPr>
              <a:t> Ход игры: Ребёнок должен сложить разрезанную на 6-8 частей картинку с изображением ситуации  на пожаре.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1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4. Кармашек «Пожарная техника»</a:t>
            </a:r>
            <a:endParaRPr lang="ru-RU" sz="11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Цель: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систематизировать знания детей о различных видах пожарного транспорта специального назначения; их назначении. Расширять кругозор детей, обогащать словарный запас.</a:t>
            </a:r>
            <a:endParaRPr lang="ru-RU" sz="1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Ход:</a:t>
            </a:r>
            <a:endParaRPr lang="ru-RU" sz="1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Ведущий показывает транспортное средство, а ребенок должен рассказать о нем: название, вид, для чего используется, кто им управляет.</a:t>
            </a:r>
            <a:endParaRPr lang="ru-RU" sz="1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ru-RU" sz="11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Дидактическая игра: «Огонь наш друг, но не всегда ,бывает от него беда</a:t>
            </a:r>
            <a:r>
              <a:rPr 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  <a:endParaRPr lang="ru-RU" sz="1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-Игра представлена в виде игры - путешествия, где дети могут рассмотреть различные си возникновения пожара, так  же познакомиться с правилами пожарной безопасности</a:t>
            </a:r>
            <a:endParaRPr lang="ru-RU" sz="1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через художественное слово.</a:t>
            </a:r>
            <a:endParaRPr lang="ru-RU" sz="1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-Второй вариант: Кто потушит и спасёт горящий дом.</a:t>
            </a:r>
            <a:endParaRPr lang="ru-RU" sz="1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Правила игры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Дети кидают кубик, и на выпавшее число идут вперёд, но чтобы преодолеть  препятствия  детям необходимо выполнять задания, которые обозначены зелёными и красными сигнальными кружками. Кто первый дойдёт до финиша</a:t>
            </a:r>
            <a:endParaRPr lang="ru-RU" sz="1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 Горящего домика) - тот победил.</a:t>
            </a:r>
            <a:endParaRPr lang="ru-RU" sz="1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Карточки с заданиями для игры  находятся в кармашке.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1" y="404664"/>
            <a:ext cx="3475272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1760"/>
            <a:ext cx="3513782" cy="4402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70573"/>
            <a:ext cx="3625973" cy="43874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3602" y="4725144"/>
            <a:ext cx="7843198" cy="1401019"/>
          </a:xfrm>
        </p:spPr>
        <p:txBody>
          <a:bodyPr>
            <a:normAutofit fontScale="40000" lnSpcReduction="20000"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«Пожарная безопасность »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использовать воспитателям дошкольного учреждения в индивидуально-коррекционной работе с детьми, а так же детьми в самостоятельной и игровой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форме работы дети многое узнали о правилах пожарной безопасности. Знают и с удовольствием читают наизусть стихи о пожарниках, транспорте, придумывают загадки, изучают правила. Работа с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позволила разнообразить работу и повысила познавательный интерес у детей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602" y="188640"/>
            <a:ext cx="3456384" cy="40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128" y="188640"/>
            <a:ext cx="3507306" cy="40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151</Words>
  <Application>Microsoft Office PowerPoint</Application>
  <PresentationFormat>Экран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Цель лэпбука: сформировать, расширить, обобщить и накопить у детей конкретные знания и представления о правилах пожарной безопасности; развивать познавательные и творческие способности детей; развивать чувство самосохранения.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11</cp:revision>
  <dcterms:created xsi:type="dcterms:W3CDTF">2021-11-13T17:01:57Z</dcterms:created>
  <dcterms:modified xsi:type="dcterms:W3CDTF">2024-01-23T15:55:30Z</dcterms:modified>
</cp:coreProperties>
</file>