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80" r:id="rId7"/>
    <p:sldId id="262" r:id="rId8"/>
    <p:sldId id="283" r:id="rId9"/>
    <p:sldId id="281" r:id="rId10"/>
    <p:sldId id="282" r:id="rId11"/>
    <p:sldId id="285" r:id="rId12"/>
    <p:sldId id="270" r:id="rId13"/>
    <p:sldId id="272" r:id="rId14"/>
    <p:sldId id="268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8" autoAdjust="0"/>
    <p:restoredTop sz="94660"/>
  </p:normalViewPr>
  <p:slideViewPr>
    <p:cSldViewPr>
      <p:cViewPr>
        <p:scale>
          <a:sx n="67" d="100"/>
          <a:sy n="67" d="100"/>
        </p:scale>
        <p:origin x="-85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99A9-2005-4C07-B096-EDAB51546D38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A67E-A192-4310-8F3E-B233D94F63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99A9-2005-4C07-B096-EDAB51546D38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A67E-A192-4310-8F3E-B233D94F63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99A9-2005-4C07-B096-EDAB51546D38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A67E-A192-4310-8F3E-B233D94F63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99A9-2005-4C07-B096-EDAB51546D38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A67E-A192-4310-8F3E-B233D94F63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99A9-2005-4C07-B096-EDAB51546D38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A67E-A192-4310-8F3E-B233D94F63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99A9-2005-4C07-B096-EDAB51546D38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A67E-A192-4310-8F3E-B233D94F63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99A9-2005-4C07-B096-EDAB51546D38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A67E-A192-4310-8F3E-B233D94F63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99A9-2005-4C07-B096-EDAB51546D38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A67E-A192-4310-8F3E-B233D94F63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99A9-2005-4C07-B096-EDAB51546D38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A67E-A192-4310-8F3E-B233D94F63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99A9-2005-4C07-B096-EDAB51546D38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A67E-A192-4310-8F3E-B233D94F63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99A9-2005-4C07-B096-EDAB51546D38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A67E-A192-4310-8F3E-B233D94F63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A99A9-2005-4C07-B096-EDAB51546D38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2A67E-A192-4310-8F3E-B233D94F63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esktop\0003-005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4282" y="285729"/>
            <a:ext cx="8715436" cy="273921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«Исследовательская деятельность как средство развития инициативности и познавательной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активности детей дошкольного возраста»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/>
              <a:t>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357187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err="1">
                <a:solidFill>
                  <a:srgbClr val="1717E7"/>
                </a:solidFill>
                <a:latin typeface="DejaVu Sans Condensed" pitchFamily="34" charset="0"/>
              </a:rPr>
              <a:t>Клоченко</a:t>
            </a:r>
            <a:r>
              <a:rPr lang="ru-RU" b="1" dirty="0">
                <a:solidFill>
                  <a:srgbClr val="1717E7"/>
                </a:solidFill>
                <a:latin typeface="DejaVu Sans Condensed" pitchFamily="34" charset="0"/>
              </a:rPr>
              <a:t> Галина Павловна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1717E7"/>
                </a:solidFill>
                <a:latin typeface="DejaVu Sans Condensed" pitchFamily="34" charset="0"/>
              </a:rPr>
              <a:t>воспитатель </a:t>
            </a:r>
            <a:r>
              <a:rPr lang="ru-RU" b="1" dirty="0">
                <a:solidFill>
                  <a:srgbClr val="1717E7"/>
                </a:solidFill>
                <a:latin typeface="DejaVu Sans Condensed" pitchFamily="34" charset="0"/>
              </a:rPr>
              <a:t>высшей квалификационной </a:t>
            </a:r>
            <a:r>
              <a:rPr lang="ru-RU" b="1" dirty="0" smtClean="0">
                <a:solidFill>
                  <a:srgbClr val="1717E7"/>
                </a:solidFill>
                <a:latin typeface="DejaVu Sans Condensed" pitchFamily="34" charset="0"/>
              </a:rPr>
              <a:t>категории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1717E7"/>
                </a:solidFill>
                <a:latin typeface="DejaVu Sans Condensed" pitchFamily="34" charset="0"/>
              </a:rPr>
              <a:t>МДОАУ «Детский сад № 102»  г. Орска</a:t>
            </a:r>
          </a:p>
          <a:p>
            <a:pPr algn="ctr">
              <a:defRPr/>
            </a:pPr>
            <a:endParaRPr lang="ru-RU" dirty="0"/>
          </a:p>
        </p:txBody>
      </p:sp>
      <p:pic>
        <p:nvPicPr>
          <p:cNvPr id="1027" name="Picture 3" descr="C:\Users\Мама\Desktop\hello_html_4d7c4aa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521" r="19862"/>
          <a:stretch>
            <a:fillRect/>
          </a:stretch>
        </p:blipFill>
        <p:spPr bwMode="auto">
          <a:xfrm>
            <a:off x="4214810" y="2717369"/>
            <a:ext cx="4000528" cy="41406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6" y="80346"/>
            <a:ext cx="8928990" cy="6692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132122"/>
            <a:ext cx="8856984" cy="660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6" y="132122"/>
            <a:ext cx="8928990" cy="663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6" y="80345"/>
            <a:ext cx="8928989" cy="666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80346"/>
            <a:ext cx="8928990" cy="666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8393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udio\Desktop\ме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358346" cy="6858000"/>
          </a:xfrm>
          <a:prstGeom prst="rect">
            <a:avLst/>
          </a:prstGeom>
          <a:noFill/>
        </p:spPr>
      </p:pic>
      <p:pic>
        <p:nvPicPr>
          <p:cNvPr id="10" name="Рисунок 9" descr="Файл 0059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358346" cy="6858000"/>
          </a:xfrm>
          <a:prstGeom prst="rect">
            <a:avLst/>
          </a:prstGeom>
        </p:spPr>
      </p:pic>
      <p:pic>
        <p:nvPicPr>
          <p:cNvPr id="11" name="Рисунок 10" descr="Файл 0058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358346" cy="6858000"/>
          </a:xfrm>
          <a:prstGeom prst="rect">
            <a:avLst/>
          </a:prstGeom>
        </p:spPr>
      </p:pic>
      <p:pic>
        <p:nvPicPr>
          <p:cNvPr id="12" name="Рисунок 11" descr="Файл 00592.jpg"/>
          <p:cNvPicPr/>
          <p:nvPr/>
        </p:nvPicPr>
        <p:blipFill>
          <a:blip r:embed="rId5" cstate="print"/>
          <a:srcRect r="18030"/>
          <a:stretch>
            <a:fillRect/>
          </a:stretch>
        </p:blipFill>
        <p:spPr>
          <a:xfrm>
            <a:off x="0" y="0"/>
            <a:ext cx="9358346" cy="6858000"/>
          </a:xfrm>
          <a:prstGeom prst="rect">
            <a:avLst/>
          </a:prstGeom>
        </p:spPr>
      </p:pic>
      <p:pic>
        <p:nvPicPr>
          <p:cNvPr id="14" name="Рисунок 13" descr="Файл 00600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3583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ма\Desktop\0003-005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142976" y="214290"/>
            <a:ext cx="785818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Участие детей в конференции «Всезнайка и К</a:t>
            </a:r>
            <a:r>
              <a:rPr kumimoji="0" lang="ru-RU" sz="43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о»</a:t>
            </a:r>
            <a:endParaRPr kumimoji="0" lang="ru-RU" sz="4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3" descr="C:\Users\Мама\Desktop\анжелика настя даша\IMG_20200124_103350-11835-1000-800-80.jpg"/>
          <p:cNvPicPr>
            <a:picLocks noChangeAspect="1" noChangeArrowheads="1"/>
          </p:cNvPicPr>
          <p:nvPr/>
        </p:nvPicPr>
        <p:blipFill>
          <a:blip r:embed="rId3" cstate="print"/>
          <a:srcRect l="15312" r="13437"/>
          <a:stretch>
            <a:fillRect/>
          </a:stretch>
        </p:blipFill>
        <p:spPr bwMode="auto">
          <a:xfrm>
            <a:off x="5715008" y="1285860"/>
            <a:ext cx="3143272" cy="2205790"/>
          </a:xfrm>
          <a:prstGeom prst="rect">
            <a:avLst/>
          </a:prstGeom>
          <a:noFill/>
        </p:spPr>
      </p:pic>
      <p:pic>
        <p:nvPicPr>
          <p:cNvPr id="8" name="Picture 5" descr="C:\Users\Мама\Desktop\анжелика настя даша\IMG_20200124_100637_HDR-11748-1000-800-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636912"/>
            <a:ext cx="2428892" cy="1821669"/>
          </a:xfrm>
          <a:prstGeom prst="rect">
            <a:avLst/>
          </a:prstGeom>
          <a:noFill/>
        </p:spPr>
      </p:pic>
      <p:pic>
        <p:nvPicPr>
          <p:cNvPr id="10" name="Picture 4" descr="C:\Users\Мама\Desktop\анжелика настя даша\IMG_20200124_111745-11939-1000-800-80.jpg"/>
          <p:cNvPicPr>
            <a:picLocks noChangeAspect="1" noChangeArrowheads="1"/>
          </p:cNvPicPr>
          <p:nvPr/>
        </p:nvPicPr>
        <p:blipFill>
          <a:blip r:embed="rId5" cstate="print"/>
          <a:srcRect l="24687" r="7812"/>
          <a:stretch>
            <a:fillRect/>
          </a:stretch>
        </p:blipFill>
        <p:spPr bwMode="auto">
          <a:xfrm>
            <a:off x="6012160" y="4509120"/>
            <a:ext cx="2843808" cy="2106510"/>
          </a:xfrm>
          <a:prstGeom prst="rect">
            <a:avLst/>
          </a:prstGeom>
          <a:noFill/>
        </p:spPr>
      </p:pic>
      <p:pic>
        <p:nvPicPr>
          <p:cNvPr id="1026" name="Picture 2" descr="F:\IMG_20181106_1103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077072"/>
            <a:ext cx="2808312" cy="2141498"/>
          </a:xfrm>
          <a:prstGeom prst="rect">
            <a:avLst/>
          </a:prstGeom>
          <a:noFill/>
        </p:spPr>
      </p:pic>
      <p:pic>
        <p:nvPicPr>
          <p:cNvPr id="12" name="Picture 3" descr="C:\Users\Мама\Desktop\рабочие материалы2015\фотки Г.П\P1010301.JPG"/>
          <p:cNvPicPr>
            <a:picLocks noChangeAspect="1" noChangeArrowheads="1"/>
          </p:cNvPicPr>
          <p:nvPr/>
        </p:nvPicPr>
        <p:blipFill>
          <a:blip r:embed="rId7" cstate="print"/>
          <a:srcRect l="9926" r="4044"/>
          <a:stretch>
            <a:fillRect/>
          </a:stretch>
        </p:blipFill>
        <p:spPr bwMode="auto">
          <a:xfrm>
            <a:off x="395535" y="764704"/>
            <a:ext cx="2753247" cy="1800200"/>
          </a:xfrm>
          <a:prstGeom prst="rect">
            <a:avLst/>
          </a:prstGeom>
          <a:noFill/>
        </p:spPr>
      </p:pic>
      <p:pic>
        <p:nvPicPr>
          <p:cNvPr id="13" name="Рисунок 12" descr="DSC_0281.JPG"/>
          <p:cNvPicPr>
            <a:picLocks noChangeAspect="1"/>
          </p:cNvPicPr>
          <p:nvPr/>
        </p:nvPicPr>
        <p:blipFill>
          <a:blip r:embed="rId8" cstate="print"/>
          <a:srcRect l="9120" t="6080" b="5759"/>
          <a:stretch>
            <a:fillRect/>
          </a:stretch>
        </p:blipFill>
        <p:spPr>
          <a:xfrm>
            <a:off x="3571868" y="1285860"/>
            <a:ext cx="1754304" cy="2552714"/>
          </a:xfrm>
          <a:prstGeom prst="rect">
            <a:avLst/>
          </a:prstGeom>
        </p:spPr>
      </p:pic>
      <p:pic>
        <p:nvPicPr>
          <p:cNvPr id="14" name="Picture 3" descr="F:\фото детей\DSC_005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4653136"/>
            <a:ext cx="2916325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ма\Desktop\0003-005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71604" y="171432"/>
            <a:ext cx="7339012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Участие детей в конкурсе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«Я- исследователь»</a:t>
            </a:r>
            <a:endParaRPr kumimoji="0" lang="ru-RU" sz="4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Picture 2" descr="C:\Users\Мама\Desktop\image.jpg"/>
          <p:cNvPicPr>
            <a:picLocks noChangeAspect="1" noChangeArrowheads="1"/>
          </p:cNvPicPr>
          <p:nvPr/>
        </p:nvPicPr>
        <p:blipFill>
          <a:blip r:embed="rId3" cstate="print"/>
          <a:srcRect l="9524" r="9524"/>
          <a:stretch>
            <a:fillRect/>
          </a:stretch>
        </p:blipFill>
        <p:spPr bwMode="auto">
          <a:xfrm>
            <a:off x="179512" y="188640"/>
            <a:ext cx="1944216" cy="3033699"/>
          </a:xfrm>
          <a:prstGeom prst="rect">
            <a:avLst/>
          </a:prstGeom>
          <a:noFill/>
        </p:spPr>
      </p:pic>
      <p:pic>
        <p:nvPicPr>
          <p:cNvPr id="6" name="Рисунок 5" descr="DSC_0110.JPG"/>
          <p:cNvPicPr>
            <a:picLocks noChangeAspect="1"/>
          </p:cNvPicPr>
          <p:nvPr/>
        </p:nvPicPr>
        <p:blipFill>
          <a:blip r:embed="rId4" cstate="print"/>
          <a:srcRect r="10000"/>
          <a:stretch>
            <a:fillRect/>
          </a:stretch>
        </p:blipFill>
        <p:spPr>
          <a:xfrm>
            <a:off x="3059832" y="1124744"/>
            <a:ext cx="2819113" cy="2088232"/>
          </a:xfrm>
          <a:prstGeom prst="rect">
            <a:avLst/>
          </a:prstGeom>
        </p:spPr>
      </p:pic>
      <p:pic>
        <p:nvPicPr>
          <p:cNvPr id="7" name="Picture 2" descr="C:\Users\Мама\Desktop\фотографии для гранта\IMG_7482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 l="22295" t="10478" r="22984"/>
          <a:stretch>
            <a:fillRect/>
          </a:stretch>
        </p:blipFill>
        <p:spPr bwMode="auto">
          <a:xfrm>
            <a:off x="7020272" y="1124744"/>
            <a:ext cx="1937782" cy="2430032"/>
          </a:xfrm>
          <a:prstGeom prst="rect">
            <a:avLst/>
          </a:prstGeom>
          <a:noFill/>
        </p:spPr>
      </p:pic>
      <p:pic>
        <p:nvPicPr>
          <p:cNvPr id="8" name="Picture 4" descr="F:\фото детей\IMG_74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3284984"/>
            <a:ext cx="2216094" cy="1662124"/>
          </a:xfrm>
          <a:prstGeom prst="rect">
            <a:avLst/>
          </a:prstGeom>
          <a:noFill/>
        </p:spPr>
      </p:pic>
      <p:pic>
        <p:nvPicPr>
          <p:cNvPr id="9" name="Picture 2" descr="F:\фото детей\DSC_0237.JPG"/>
          <p:cNvPicPr>
            <a:picLocks noChangeAspect="1" noChangeArrowheads="1"/>
          </p:cNvPicPr>
          <p:nvPr/>
        </p:nvPicPr>
        <p:blipFill>
          <a:blip r:embed="rId7" cstate="print"/>
          <a:srcRect l="2898" r="4380"/>
          <a:stretch>
            <a:fillRect/>
          </a:stretch>
        </p:blipFill>
        <p:spPr bwMode="auto">
          <a:xfrm>
            <a:off x="4644008" y="3284984"/>
            <a:ext cx="2307313" cy="1658382"/>
          </a:xfrm>
          <a:prstGeom prst="rect">
            <a:avLst/>
          </a:prstGeom>
          <a:noFill/>
        </p:spPr>
      </p:pic>
      <p:pic>
        <p:nvPicPr>
          <p:cNvPr id="10" name="Рисунок 9" descr="P1040208.JPG"/>
          <p:cNvPicPr/>
          <p:nvPr/>
        </p:nvPicPr>
        <p:blipFill>
          <a:blip r:embed="rId8" cstate="print"/>
          <a:srcRect l="15316" t="14621" r="48056"/>
          <a:stretch>
            <a:fillRect/>
          </a:stretch>
        </p:blipFill>
        <p:spPr>
          <a:xfrm>
            <a:off x="179512" y="3789040"/>
            <a:ext cx="2196908" cy="2898650"/>
          </a:xfrm>
          <a:prstGeom prst="round1Rect">
            <a:avLst/>
          </a:prstGeom>
        </p:spPr>
      </p:pic>
      <p:pic>
        <p:nvPicPr>
          <p:cNvPr id="12" name="Рисунок 11" descr="IMG_739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75856" y="5013176"/>
            <a:ext cx="2448273" cy="1684789"/>
          </a:xfrm>
          <a:prstGeom prst="rect">
            <a:avLst/>
          </a:prstGeom>
        </p:spPr>
      </p:pic>
      <p:pic>
        <p:nvPicPr>
          <p:cNvPr id="13" name="Picture 3" descr="D:\Мамины документы\исследовательская работа аня, лера\лера аня\20180421_131159.jpg"/>
          <p:cNvPicPr>
            <a:picLocks noChangeAspect="1" noChangeArrowheads="1"/>
          </p:cNvPicPr>
          <p:nvPr/>
        </p:nvPicPr>
        <p:blipFill>
          <a:blip r:embed="rId10" cstate="print"/>
          <a:srcRect t="10383" r="12328"/>
          <a:stretch>
            <a:fillRect/>
          </a:stretch>
        </p:blipFill>
        <p:spPr bwMode="auto">
          <a:xfrm>
            <a:off x="6732240" y="3717032"/>
            <a:ext cx="2166258" cy="2952328"/>
          </a:xfrm>
          <a:prstGeom prst="round2Diag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ма\Desktop\0003-005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8" name="Содержимое 11"/>
          <p:cNvGraphicFramePr>
            <a:graphicFrameLocks/>
          </p:cNvGraphicFramePr>
          <p:nvPr/>
        </p:nvGraphicFramePr>
        <p:xfrm>
          <a:off x="214282" y="142852"/>
          <a:ext cx="8715436" cy="657229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26888"/>
                <a:gridCol w="2144274"/>
                <a:gridCol w="2144274"/>
              </a:tblGrid>
              <a:tr h="48239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Мероприятие 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Результат 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125333">
                <a:tc>
                  <a:txBody>
                    <a:bodyPr/>
                    <a:lstStyle/>
                    <a:p>
                      <a:pPr algn="l"/>
                      <a:endParaRPr lang="ru-RU" sz="18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endParaRPr lang="ru-RU" sz="18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Региональный</a:t>
                      </a:r>
                      <a:r>
                        <a:rPr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этап</a:t>
                      </a:r>
                      <a:r>
                        <a:rPr lang="ru-RU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Всероссийского </a:t>
                      </a: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конкурса</a:t>
                      </a:r>
                      <a:r>
                        <a:rPr lang="ru-RU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«Я – исследователь»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</a:p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II место </a:t>
                      </a:r>
                    </a:p>
                    <a:p>
                      <a:pPr algn="ctr"/>
                      <a:r>
                        <a:rPr kumimoji="0"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</a:p>
                    <a:p>
                      <a:pPr algn="ctr"/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 </a:t>
                      </a:r>
                      <a:endParaRPr lang="en-US" sz="18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II место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II место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II место </a:t>
                      </a:r>
                      <a:endParaRPr lang="ru-RU" sz="18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en-U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5346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Городская конференция дошкольников «Всезнайка и К</a:t>
                      </a:r>
                      <a:r>
                        <a:rPr lang="en-US" sz="1800" kern="12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«Лучшее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исследование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2014-2020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647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  исследовательских работ «Радуга открытий» </a:t>
                      </a:r>
                      <a:endParaRPr lang="ru-RU" sz="1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</a:p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4382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Финал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Всероссийского конкурса «Я исследователь» (г. Сочи)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лауреат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4382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конкурс «Мои первые шаги в науку»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kumimoji="0" lang="ru-RU" sz="18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36801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Научно - практическая конференция дошкольников «Совёнок»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«Яркое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исследование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2018,2020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ма\Desktop\0003-005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143240" y="11429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85720" y="357166"/>
            <a:ext cx="792961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свете ни единому уму,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мевшему учительскую прыть,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Глаза не удалось открыть тому,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Кто сам не собирался их открыть.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29190" y="3071810"/>
            <a:ext cx="37087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Игорь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Губерман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14348" y="4143380"/>
            <a:ext cx="65722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Благодарю вас за внимание!</a:t>
            </a:r>
            <a:endParaRPr lang="ru-RU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4" descr="сова"/>
          <p:cNvPicPr>
            <a:picLocks noChangeAspect="1" noChangeArrowheads="1"/>
          </p:cNvPicPr>
          <p:nvPr/>
        </p:nvPicPr>
        <p:blipFill rotWithShape="1">
          <a:blip r:embed="rId3" cstate="print"/>
          <a:srcRect l="6461"/>
          <a:stretch/>
        </p:blipFill>
        <p:spPr bwMode="auto">
          <a:xfrm flipH="1">
            <a:off x="428596" y="1857364"/>
            <a:ext cx="2507652" cy="276463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ма\Desktop\0003-005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7158" y="357166"/>
            <a:ext cx="8572560" cy="7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14282" y="979468"/>
            <a:ext cx="8715436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Экспериментирование - простой и интересный метод обучения детей. </a:t>
            </a:r>
          </a:p>
          <a:p>
            <a:pPr indent="4508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Опыты увлекают и заинтересовывают. 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Отсутствие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программ дошкольного образования по развитию исследовательских умений дошкольников.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Исследовательская деятельность –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эффективное средство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развития инициативности и познавательной активности детей                       дошкольного возраста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8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ма\Desktop\0003-005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Содержимое 11"/>
          <p:cNvGraphicFramePr>
            <a:graphicFrameLocks/>
          </p:cNvGraphicFramePr>
          <p:nvPr/>
        </p:nvGraphicFramePr>
        <p:xfrm>
          <a:off x="214282" y="214290"/>
          <a:ext cx="8715436" cy="65008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88073"/>
                <a:gridCol w="4811647"/>
                <a:gridCol w="1815716"/>
              </a:tblGrid>
              <a:tr h="891276"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Исследователь</a:t>
                      </a:r>
                      <a:endParaRPr lang="ru-RU" sz="20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Предмет исследования</a:t>
                      </a:r>
                      <a:endParaRPr lang="ru-RU" sz="20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Период исследования</a:t>
                      </a:r>
                      <a:endParaRPr lang="ru-RU" sz="20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9037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Ж. Пиаже</a:t>
                      </a:r>
                      <a:endParaRPr lang="ru-RU" sz="20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20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Экспериментальная деятельность детей и подростков</a:t>
                      </a:r>
                      <a:r>
                        <a:rPr kumimoji="0" lang="ru-RU" sz="20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реальных представлениях о различных сторонах изучаемого объекта, о его взаимосвязях с другими объектами 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1960-1970 гг.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26159">
                <a:tc>
                  <a:txBody>
                    <a:bodyPr/>
                    <a:lstStyle/>
                    <a:p>
                      <a:r>
                        <a:rPr kumimoji="0" lang="ru-RU" sz="20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Н.Н. </a:t>
                      </a:r>
                      <a:r>
                        <a:rPr kumimoji="0" lang="ru-RU" sz="20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Поддьяков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Своеобразие и виды детского экспериментирования 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1970-1980 гг.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44559">
                <a:tc>
                  <a:txBody>
                    <a:bodyPr/>
                    <a:lstStyle/>
                    <a:p>
                      <a:r>
                        <a:rPr kumimoji="0" lang="ru-RU" sz="20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А.Н. </a:t>
                      </a:r>
                      <a:r>
                        <a:rPr kumimoji="0" lang="ru-RU" sz="20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Поддьяков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Особенности вариативного поиска дошкольников в условиях оперирования многофакторными объектами 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1985 г.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35106">
                <a:tc>
                  <a:txBody>
                    <a:bodyPr/>
                    <a:lstStyle/>
                    <a:p>
                      <a:r>
                        <a:rPr kumimoji="0" lang="ru-RU" sz="20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О.В. </a:t>
                      </a:r>
                      <a:r>
                        <a:rPr kumimoji="0" lang="ru-RU" sz="20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Дыбина</a:t>
                      </a:r>
                      <a:r>
                        <a:rPr kumimoji="0" lang="ru-RU" sz="20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Л.Н. Прохорова, Н.Н. </a:t>
                      </a:r>
                      <a:r>
                        <a:rPr kumimoji="0" lang="ru-RU" sz="20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Совгир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Возможности организации экспериментирования в детском саду 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2000 – 2010 гг.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ма\Desktop\0003-005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Мама\Desktop\гранд 2019\2. Рабочие материалы\из опыта работы\Программа\обложка для программ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14356"/>
            <a:ext cx="4500594" cy="600078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  <p:pic>
        <p:nvPicPr>
          <p:cNvPr id="16386" name="Picture 2" descr="F:\реценз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714356"/>
            <a:ext cx="4179384" cy="592935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ма\Desktop\0003-005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9" name="Picture 5" descr="C:\Users\Мама\Desktop\документы для гранта\среда (2)\P1000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340768"/>
            <a:ext cx="2643206" cy="1982405"/>
          </a:xfrm>
          <a:prstGeom prst="rect">
            <a:avLst/>
          </a:prstGeom>
          <a:noFill/>
        </p:spPr>
      </p:pic>
      <p:pic>
        <p:nvPicPr>
          <p:cNvPr id="8" name="Содержимое 3" descr="IMAG08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1268760"/>
            <a:ext cx="3459956" cy="2286016"/>
          </a:xfrm>
          <a:prstGeom prst="rect">
            <a:avLst/>
          </a:prstGeom>
        </p:spPr>
      </p:pic>
      <p:pic>
        <p:nvPicPr>
          <p:cNvPr id="9" name="Рисунок 8" descr="IMAG08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412776"/>
            <a:ext cx="1785950" cy="2982721"/>
          </a:xfrm>
          <a:prstGeom prst="rect">
            <a:avLst/>
          </a:prstGeom>
        </p:spPr>
      </p:pic>
      <p:pic>
        <p:nvPicPr>
          <p:cNvPr id="3" name="Содержимое 4" descr="модуль познавательно-исследовательской деятельности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3501008"/>
            <a:ext cx="3840427" cy="2880320"/>
          </a:xfrm>
          <a:prstGeom prst="rect">
            <a:avLst/>
          </a:prstGeom>
        </p:spPr>
      </p:pic>
      <p:pic>
        <p:nvPicPr>
          <p:cNvPr id="6146" name="Picture 2" descr="C:\Users\Мама\Desktop\документы для гранта\среда (2)\P10001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1" y="4509120"/>
            <a:ext cx="2462077" cy="1846558"/>
          </a:xfrm>
          <a:prstGeom prst="rect">
            <a:avLst/>
          </a:prstGeom>
          <a:noFill/>
        </p:spPr>
      </p:pic>
      <p:pic>
        <p:nvPicPr>
          <p:cNvPr id="6148" name="Picture 4" descr="C:\Users\Мама\Desktop\документы для гранта\среда (2)\P10001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4437112"/>
            <a:ext cx="2605524" cy="195414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827584" y="0"/>
            <a:ext cx="86764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Предметно-пространственная</a:t>
            </a:r>
          </a:p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развивающая среда</a:t>
            </a:r>
            <a:endParaRPr lang="ru-RU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04664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Опыты и эксперименты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8575" y="1358900"/>
            <a:ext cx="4005263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D:\Мои документы\видии опыты\фотографии\Файл 00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28468"/>
            <a:ext cx="8678768" cy="6401064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8468"/>
            <a:ext cx="8678768" cy="640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228468"/>
            <a:ext cx="8658468" cy="640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C:\Users\Мама\Desktop\фото для выгодского\P1010940.JPG"/>
          <p:cNvPicPr>
            <a:picLocks noChangeAspect="1" noChangeArrowheads="1"/>
          </p:cNvPicPr>
          <p:nvPr/>
        </p:nvPicPr>
        <p:blipFill>
          <a:blip r:embed="rId7" cstate="print"/>
          <a:srcRect r="4688"/>
          <a:stretch>
            <a:fillRect/>
          </a:stretch>
        </p:blipFill>
        <p:spPr bwMode="auto">
          <a:xfrm>
            <a:off x="251519" y="228467"/>
            <a:ext cx="8658469" cy="6401063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657" y="228468"/>
            <a:ext cx="8646723" cy="640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280" y="228468"/>
            <a:ext cx="8687100" cy="640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8461"/>
            <a:ext cx="8658469" cy="643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8462"/>
            <a:ext cx="8688861" cy="643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8461"/>
            <a:ext cx="8658470" cy="643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4" t="4445" r="3086" b="46825"/>
          <a:stretch/>
        </p:blipFill>
        <p:spPr>
          <a:xfrm>
            <a:off x="152470" y="170942"/>
            <a:ext cx="8839060" cy="646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350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ма\Desktop\0003-005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Содержимое 7" descr="P10103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8643999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798" y="101411"/>
            <a:ext cx="8883059" cy="665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797" y="98210"/>
            <a:ext cx="8880405" cy="666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351954"/>
            <a:ext cx="9144001" cy="650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6067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916" y="101080"/>
            <a:ext cx="8870950" cy="665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525" y="103188"/>
            <a:ext cx="8870950" cy="665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525" y="103188"/>
            <a:ext cx="8870949" cy="665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526" y="101080"/>
            <a:ext cx="8870948" cy="665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526" y="104262"/>
            <a:ext cx="8870948" cy="665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526" y="104371"/>
            <a:ext cx="8877637" cy="665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526" y="101080"/>
            <a:ext cx="8870948" cy="665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526" y="104371"/>
            <a:ext cx="8868930" cy="6650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9955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265</Words>
  <Application>Microsoft Office PowerPoint</Application>
  <PresentationFormat>Экран (4:3)</PresentationFormat>
  <Paragraphs>82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Мама</dc:creator>
  <cp:lastModifiedBy>User</cp:lastModifiedBy>
  <cp:revision>63</cp:revision>
  <dcterms:created xsi:type="dcterms:W3CDTF">2020-11-13T16:54:28Z</dcterms:created>
  <dcterms:modified xsi:type="dcterms:W3CDTF">2020-11-16T17:50:00Z</dcterms:modified>
</cp:coreProperties>
</file>