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A9E1B-8743-4772-B95A-2D3312C39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C611C9-E471-4EE1-99CB-B628DCD6C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5FFC7-2680-4EB7-AB21-92C8F4E9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9314-09FD-4499-BF90-266FF477203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20628B-B8E2-4213-BDD4-AB40E9D9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A34B8-B74B-42EE-A8CF-16293B1F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1D8-3B4D-476F-8AFA-9BD09D0F1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4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15D9C-320A-48E7-BD21-4B199F34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1B909A-74AB-43D2-9760-F1D22718E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BC6BF-B071-44E0-99DD-431F8643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9314-09FD-4499-BF90-266FF477203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129FC6-4FDC-466B-B096-1EA554457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2DF983-14B8-49A6-AE06-AF5FAAC0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1D8-3B4D-476F-8AFA-9BD09D0F1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9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8FAE00-0F76-45FA-B4CC-E7EE84C09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473645-15C5-43DF-8784-F86CA2DE1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8E8CCC-649D-40AC-BCD0-21C4EAFC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9314-09FD-4499-BF90-266FF477203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48388A-B76A-459A-8FCD-9F0D23D5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12F5F-7D85-40EE-A824-D33AF79E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1D8-3B4D-476F-8AFA-9BD09D0F1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8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115ED-2083-406F-B5DF-6B3E6F563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4FF62E-353D-4AC2-938B-836F3A87B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D126B-5050-4689-9164-7661D121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9314-09FD-4499-BF90-266FF477203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C99FC-8119-4CCD-929F-8485E53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70177-406B-42C6-80C4-F24EFC80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1D8-3B4D-476F-8AFA-9BD09D0F1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8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58236-9876-46F1-BB60-7D01A6399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86ABE-F266-4D04-BC2B-357D3B99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3DE82-8118-4BBB-B0A8-70417F1D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9314-09FD-4499-BF90-266FF477203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41E8D-7D33-44FD-B159-CE667F1E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867FFA-EB28-41E1-9A54-56DEFEFD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1D8-3B4D-476F-8AFA-9BD09D0F1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7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02321-785F-4115-99C8-77582E96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863A9-AC71-4CEB-A024-EC28C03C9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D1C578-373E-42BB-9CB9-6188C47FA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3104CC-89A9-420A-A68C-3A6AB17B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9314-09FD-4499-BF90-266FF477203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D0C3D9-C901-4AD3-B336-C00613D2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09C7EE-50AD-4ED9-BE09-23246D18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1D8-3B4D-476F-8AFA-9BD09D0F1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1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8208C-37D5-4B68-8575-5763B4A4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EEAB71-376D-4CF5-98BE-019F6E16B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0D7D64-19FF-4B9F-87BD-75A6D403C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D8D265-E26F-4B70-830F-E6710F34C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2C5F8A-6067-4E2B-BEA0-55F3C17E6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E19078-5979-48BA-B5C7-1F3BD1B8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9314-09FD-4499-BF90-266FF477203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0341B3-4308-4518-8829-78C9021B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9F5464-7333-4019-AA97-C6A1E89E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1D8-3B4D-476F-8AFA-9BD09D0F1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8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65B07-50A9-4CC0-8801-D9187F2C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8593DB-F90A-465A-A088-F3AD6AA2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9314-09FD-4499-BF90-266FF477203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40A0E1-DA19-4686-A6D2-DF83F0BB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71F861-6A2A-4B9B-BD19-3EBA7970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1D8-3B4D-476F-8AFA-9BD09D0F1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2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27B694-200F-4B78-ADF7-C7035288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9314-09FD-4499-BF90-266FF477203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694CE7-8188-49B9-9BDF-7DA35A45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5A8E5F-0B90-4FD9-BA0F-F1CA59F3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1D8-3B4D-476F-8AFA-9BD09D0F1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4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E357A-E270-44FA-A1D2-5F8ED965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C2BF97-B233-408E-A876-85406ECD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598B33-6068-4E40-A667-53AD3BB0D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24E45D-7233-42FF-B9B0-A81180E1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9314-09FD-4499-BF90-266FF477203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879D72-0E0E-4E44-A4AE-86C2E639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332115-FDD2-4ABD-9C9A-3E11F4C5A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1D8-3B4D-476F-8AFA-9BD09D0F1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3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B94C3-6269-433A-B433-406E2258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24DAD3-F4B9-4210-9320-FFB7526BE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9F63A-2A0B-4655-AFAD-D5A779586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BB9718-DF87-4C41-A18D-587765D0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9314-09FD-4499-BF90-266FF477203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D6EDD8-6EC6-4FC8-AAA3-95D97E21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752FBA-1E25-4027-9EB7-DF0BFE2F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41D8-3B4D-476F-8AFA-9BD09D0F1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0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1F02F-0209-4E24-9A59-33BAB713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91DB24-1295-45A2-A1B3-69646B35F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287863-DC59-4F6A-9060-E758CF189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69314-09FD-4499-BF90-266FF4772033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58284B-078F-42FF-A7FF-8DC0E9CD8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949626-98A5-47EE-950D-3008B7AAF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B41D8-3B4D-476F-8AFA-9BD09D0F1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2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image" Target="../media/image4.png" /><Relationship Id="rId7" Type="http://schemas.openxmlformats.org/officeDocument/2006/relationships/image" Target="../media/image23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5" Type="http://schemas.openxmlformats.org/officeDocument/2006/relationships/image" Target="../media/image6.png" /><Relationship Id="rId4" Type="http://schemas.openxmlformats.org/officeDocument/2006/relationships/image" Target="../media/image5.png" /><Relationship Id="rId9" Type="http://schemas.openxmlformats.org/officeDocument/2006/relationships/image" Target="../media/image24.png" 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image" Target="../media/image4.png" /><Relationship Id="rId7" Type="http://schemas.openxmlformats.org/officeDocument/2006/relationships/image" Target="../media/image25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5" Type="http://schemas.openxmlformats.org/officeDocument/2006/relationships/image" Target="../media/image6.png" /><Relationship Id="rId4" Type="http://schemas.openxmlformats.org/officeDocument/2006/relationships/image" Target="../media/image5.png" /><Relationship Id="rId9" Type="http://schemas.openxmlformats.org/officeDocument/2006/relationships/image" Target="../media/image26.png" 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image" Target="../media/image4.png" /><Relationship Id="rId7" Type="http://schemas.openxmlformats.org/officeDocument/2006/relationships/image" Target="../media/image13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microsoft.com/office/2007/relationships/hdphoto" Target="../media/hdphoto1.wdp" /><Relationship Id="rId4" Type="http://schemas.openxmlformats.org/officeDocument/2006/relationships/image" Target="../media/image6.png" /><Relationship Id="rId9" Type="http://schemas.openxmlformats.org/officeDocument/2006/relationships/image" Target="../media/image27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slideLayout" Target="../slideLayouts/slideLayout7.xml" /><Relationship Id="rId7" Type="http://schemas.microsoft.com/office/2007/relationships/hdphoto" Target="../media/hdphoto1.wdp" /><Relationship Id="rId12" Type="http://schemas.openxmlformats.org/officeDocument/2006/relationships/image" Target="../media/image7.png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6" Type="http://schemas.openxmlformats.org/officeDocument/2006/relationships/image" Target="../media/image6.png" /><Relationship Id="rId11" Type="http://schemas.openxmlformats.org/officeDocument/2006/relationships/image" Target="../media/image29.png" /><Relationship Id="rId5" Type="http://schemas.openxmlformats.org/officeDocument/2006/relationships/image" Target="../media/image4.png" /><Relationship Id="rId10" Type="http://schemas.microsoft.com/office/2007/relationships/hdphoto" Target="../media/hdphoto2.wdp" /><Relationship Id="rId4" Type="http://schemas.openxmlformats.org/officeDocument/2006/relationships/image" Target="../media/image3.jpg" /><Relationship Id="rId9" Type="http://schemas.openxmlformats.org/officeDocument/2006/relationships/image" Target="../media/image28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6.png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jpg" /><Relationship Id="rId9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11" Type="http://schemas.openxmlformats.org/officeDocument/2006/relationships/image" Target="../media/image12.png" /><Relationship Id="rId5" Type="http://schemas.openxmlformats.org/officeDocument/2006/relationships/image" Target="../media/image6.png" /><Relationship Id="rId10" Type="http://schemas.openxmlformats.org/officeDocument/2006/relationships/image" Target="../media/image11.png" /><Relationship Id="rId4" Type="http://schemas.openxmlformats.org/officeDocument/2006/relationships/image" Target="../media/image5.png" /><Relationship Id="rId9" Type="http://schemas.openxmlformats.org/officeDocument/2006/relationships/image" Target="../media/image10.png" 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image" Target="../media/image4.png" /><Relationship Id="rId7" Type="http://schemas.openxmlformats.org/officeDocument/2006/relationships/image" Target="../media/image13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5" Type="http://schemas.openxmlformats.org/officeDocument/2006/relationships/image" Target="../media/image6.png" /><Relationship Id="rId4" Type="http://schemas.openxmlformats.org/officeDocument/2006/relationships/image" Target="../media/image5.png" /><Relationship Id="rId9" Type="http://schemas.openxmlformats.org/officeDocument/2006/relationships/image" Target="../media/image14.png" 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image" Target="../media/image4.png" /><Relationship Id="rId7" Type="http://schemas.openxmlformats.org/officeDocument/2006/relationships/image" Target="../media/image15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5" Type="http://schemas.openxmlformats.org/officeDocument/2006/relationships/image" Target="../media/image6.png" /><Relationship Id="rId4" Type="http://schemas.openxmlformats.org/officeDocument/2006/relationships/image" Target="../media/image5.png" /><Relationship Id="rId9" Type="http://schemas.openxmlformats.org/officeDocument/2006/relationships/image" Target="../media/image16.png" 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image" Target="../media/image4.png" /><Relationship Id="rId7" Type="http://schemas.openxmlformats.org/officeDocument/2006/relationships/image" Target="../media/image13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5" Type="http://schemas.openxmlformats.org/officeDocument/2006/relationships/image" Target="../media/image6.png" /><Relationship Id="rId10" Type="http://schemas.openxmlformats.org/officeDocument/2006/relationships/image" Target="../media/image18.png" /><Relationship Id="rId4" Type="http://schemas.openxmlformats.org/officeDocument/2006/relationships/image" Target="../media/image5.png" /><Relationship Id="rId9" Type="http://schemas.openxmlformats.org/officeDocument/2006/relationships/image" Target="../media/image17.png" 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image" Target="../media/image4.png" /><Relationship Id="rId7" Type="http://schemas.openxmlformats.org/officeDocument/2006/relationships/image" Target="../media/image13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5" Type="http://schemas.openxmlformats.org/officeDocument/2006/relationships/image" Target="../media/image6.png" /><Relationship Id="rId4" Type="http://schemas.openxmlformats.org/officeDocument/2006/relationships/image" Target="../media/image5.png" /><Relationship Id="rId9" Type="http://schemas.openxmlformats.org/officeDocument/2006/relationships/image" Target="../media/image19.png" 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 /><Relationship Id="rId3" Type="http://schemas.openxmlformats.org/officeDocument/2006/relationships/image" Target="../media/image4.png" /><Relationship Id="rId7" Type="http://schemas.openxmlformats.org/officeDocument/2006/relationships/image" Target="../media/image20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5" Type="http://schemas.openxmlformats.org/officeDocument/2006/relationships/image" Target="../media/image6.png" /><Relationship Id="rId10" Type="http://schemas.openxmlformats.org/officeDocument/2006/relationships/image" Target="../media/image22.png" /><Relationship Id="rId4" Type="http://schemas.openxmlformats.org/officeDocument/2006/relationships/image" Target="../media/image5.png" /><Relationship Id="rId9" Type="http://schemas.openxmlformats.org/officeDocument/2006/relationships/image" Target="../media/image2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A9357-65C0-4294-8D60-A2FE95DCD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994F02-EE1D-48CA-BABC-2090AB2DC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D41333-0229-4D83-ACA1-DBD9D4722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3EB0A6-1904-4F37-803F-93700FF55918}"/>
              </a:ext>
            </a:extLst>
          </p:cNvPr>
          <p:cNvSpPr txBox="1"/>
          <p:nvPr/>
        </p:nvSpPr>
        <p:spPr>
          <a:xfrm>
            <a:off x="636103" y="1122363"/>
            <a:ext cx="11290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Математическая игра «Собери снежинки в мешок деда мороза»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6AAA9-AF07-4C9D-84D6-8B0A57206A27}"/>
              </a:ext>
            </a:extLst>
          </p:cNvPr>
          <p:cNvSpPr txBox="1"/>
          <p:nvPr/>
        </p:nvSpPr>
        <p:spPr>
          <a:xfrm>
            <a:off x="6838122" y="5009322"/>
            <a:ext cx="5353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Выполнила воспитатель Фирсова Л.Д.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МДОАУ № 39</a:t>
            </a:r>
          </a:p>
        </p:txBody>
      </p:sp>
    </p:spTree>
    <p:extLst>
      <p:ext uri="{BB962C8B-B14F-4D97-AF65-F5344CB8AC3E}">
        <p14:creationId xmlns:p14="http://schemas.microsoft.com/office/powerpoint/2010/main" val="414691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383545-1566-4BFF-8403-C71B8FFB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4119F0-97FA-47CA-B634-8902D263B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053" y="1563757"/>
            <a:ext cx="4235395" cy="52942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0287BE-FE4D-4B80-B1D7-ACB85505A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60" y="2507975"/>
            <a:ext cx="4634947" cy="46349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5D7989-6E4A-4E4D-8851-E099AF2E5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21" y="3126483"/>
            <a:ext cx="2998011" cy="35809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63FBAF-BB16-416E-BBFF-B71B48FD5E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" b="997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052" y="117631"/>
            <a:ext cx="1192032" cy="13244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0760EB-E67B-48BF-B9A1-7B25A27C9C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0260" y="2106053"/>
            <a:ext cx="1194920" cy="13229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9991E5-7C09-4133-9F2C-28C0EB0ED9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0147" y="1563756"/>
            <a:ext cx="1194920" cy="13229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5DA652F-214F-4F03-8D48-BF07F12C48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7313" y="1439041"/>
            <a:ext cx="1194920" cy="13229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A7C6A3A-BFE3-4290-868A-7B338472A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5227" y="1647637"/>
            <a:ext cx="1194920" cy="132294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BF6C47-10C7-481E-96B1-94561DD977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4663" y="902283"/>
            <a:ext cx="1194920" cy="13229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6164C18-EECB-4BD9-A22E-CA3FF44B0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0749" y="-529"/>
            <a:ext cx="1194920" cy="13229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41C8EFF-F84A-439F-8C2F-F30DB9C5C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920" y="186137"/>
            <a:ext cx="1194920" cy="132294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1FE4066-466A-4444-8AFE-AE5BB22B9E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590" y="33737"/>
            <a:ext cx="1194920" cy="13229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26AB1B-9F51-421C-A64B-1EB1F19D32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8423" y="350932"/>
            <a:ext cx="1194920" cy="13229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E5B34D4-4C38-45F7-AFAD-A680EE68CF59}"/>
              </a:ext>
            </a:extLst>
          </p:cNvPr>
          <p:cNvSpPr txBox="1"/>
          <p:nvPr/>
        </p:nvSpPr>
        <p:spPr>
          <a:xfrm>
            <a:off x="5154381" y="5055089"/>
            <a:ext cx="1734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FF00"/>
                </a:solidFill>
              </a:rPr>
              <a:t>2+2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EC2EAB-D4CC-43FD-B8F2-3165ABA4AF6A}"/>
              </a:ext>
            </a:extLst>
          </p:cNvPr>
          <p:cNvSpPr txBox="1"/>
          <p:nvPr/>
        </p:nvSpPr>
        <p:spPr>
          <a:xfrm>
            <a:off x="2320260" y="117903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416F4C-723E-42D6-8103-46820687A295}"/>
              </a:ext>
            </a:extLst>
          </p:cNvPr>
          <p:cNvSpPr txBox="1"/>
          <p:nvPr/>
        </p:nvSpPr>
        <p:spPr>
          <a:xfrm>
            <a:off x="3581541" y="28105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74447A-6233-4547-B999-4B2639F70BDD}"/>
              </a:ext>
            </a:extLst>
          </p:cNvPr>
          <p:cNvSpPr txBox="1"/>
          <p:nvPr/>
        </p:nvSpPr>
        <p:spPr>
          <a:xfrm>
            <a:off x="5329511" y="46288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7BE9B-6672-46F3-B850-24C37D7FB96F}"/>
              </a:ext>
            </a:extLst>
          </p:cNvPr>
          <p:cNvSpPr txBox="1"/>
          <p:nvPr/>
        </p:nvSpPr>
        <p:spPr>
          <a:xfrm>
            <a:off x="6756867" y="28461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C7986-FD51-4E10-9BB6-9EE513608F4F}"/>
              </a:ext>
            </a:extLst>
          </p:cNvPr>
          <p:cNvSpPr txBox="1"/>
          <p:nvPr/>
        </p:nvSpPr>
        <p:spPr>
          <a:xfrm>
            <a:off x="8020523" y="654532"/>
            <a:ext cx="598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 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2DB742-78E1-4C89-8258-49B8E6128098}"/>
              </a:ext>
            </a:extLst>
          </p:cNvPr>
          <p:cNvSpPr txBox="1"/>
          <p:nvPr/>
        </p:nvSpPr>
        <p:spPr>
          <a:xfrm>
            <a:off x="9258359" y="404356"/>
            <a:ext cx="883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 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B741FD-BE62-4D39-B288-A7A4413D6534}"/>
              </a:ext>
            </a:extLst>
          </p:cNvPr>
          <p:cNvSpPr txBox="1"/>
          <p:nvPr/>
        </p:nvSpPr>
        <p:spPr>
          <a:xfrm>
            <a:off x="9993892" y="1875003"/>
            <a:ext cx="598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C3EF6E-1161-4E86-AF8B-3CCE06828D4B}"/>
              </a:ext>
            </a:extLst>
          </p:cNvPr>
          <p:cNvSpPr txBox="1"/>
          <p:nvPr/>
        </p:nvSpPr>
        <p:spPr>
          <a:xfrm>
            <a:off x="8169898" y="239289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6D5F4C-1E8D-4991-84C2-2548D2A2812C}"/>
              </a:ext>
            </a:extLst>
          </p:cNvPr>
          <p:cNvSpPr txBox="1"/>
          <p:nvPr/>
        </p:nvSpPr>
        <p:spPr>
          <a:xfrm flipH="1">
            <a:off x="6140019" y="1715795"/>
            <a:ext cx="370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D53AF5-5E47-4B98-9527-BD4B7F57291B}"/>
              </a:ext>
            </a:extLst>
          </p:cNvPr>
          <p:cNvSpPr txBox="1"/>
          <p:nvPr/>
        </p:nvSpPr>
        <p:spPr>
          <a:xfrm>
            <a:off x="3920111" y="1928694"/>
            <a:ext cx="390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4664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66667E-6 1.11111E-6 L -0.2043 0.5636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2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125E-6 -3.7037E-6 L -0.21028 0.5525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B5722D-BEA3-490B-9A2A-67B13D40C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D0A082-9989-4A5E-BF59-B779E8D8E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04" y="1524000"/>
            <a:ext cx="4267200" cy="5334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413F5C-2F7A-45C1-B33F-F8DD18DC9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6" y="2398645"/>
            <a:ext cx="4585252" cy="45852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9FCD6A-178C-4CB1-AFCE-2653B9451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72538"/>
            <a:ext cx="3069880" cy="36668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A9D958-7305-44A3-8360-3F3F4A687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981" y="97550"/>
            <a:ext cx="1283805" cy="14264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23FB33-EB86-429A-A95C-8EBD18CE2D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9773" y="1593918"/>
            <a:ext cx="1280271" cy="14265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035B95-DD79-4AE5-8580-F5F7368204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5473" y="2367139"/>
            <a:ext cx="1280271" cy="14265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D0A837-6D5E-4D0E-AD07-242F6E4D8D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5828" y="1696915"/>
            <a:ext cx="1280271" cy="14265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671E19-B489-4DBA-B75C-CF454B3619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6607" y="2307212"/>
            <a:ext cx="1280271" cy="14265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D319A11-4300-4C5E-B716-99DF70BDD7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7093" y="1808922"/>
            <a:ext cx="1280271" cy="14265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9961A5-862F-4366-A7F8-9E4672C072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5473" y="191167"/>
            <a:ext cx="1280271" cy="14265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CAA0B0-B4B5-4323-B2D6-85B52E64D4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1869" y="318295"/>
            <a:ext cx="1280271" cy="14265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2581938-E0BF-4063-A9C9-E4068BF4A3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5464" y="66999"/>
            <a:ext cx="1280271" cy="14265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881E6C1-DCA9-4F0D-9A8B-28F9CBA01E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2058" y="312265"/>
            <a:ext cx="1280271" cy="14265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BB95C37-A1FC-4030-8CFC-59965C9748C2}"/>
              </a:ext>
            </a:extLst>
          </p:cNvPr>
          <p:cNvSpPr txBox="1"/>
          <p:nvPr/>
        </p:nvSpPr>
        <p:spPr>
          <a:xfrm>
            <a:off x="5030787" y="5154006"/>
            <a:ext cx="1734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FF00"/>
                </a:solidFill>
              </a:rPr>
              <a:t>1+1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8ED93E-895E-41E9-B185-DD18D7334997}"/>
              </a:ext>
            </a:extLst>
          </p:cNvPr>
          <p:cNvSpPr txBox="1"/>
          <p:nvPr/>
        </p:nvSpPr>
        <p:spPr>
          <a:xfrm>
            <a:off x="3205746" y="47286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83B664-565B-4A40-831A-0314DE3FDF51}"/>
              </a:ext>
            </a:extLst>
          </p:cNvPr>
          <p:cNvSpPr txBox="1"/>
          <p:nvPr/>
        </p:nvSpPr>
        <p:spPr>
          <a:xfrm>
            <a:off x="4958515" y="65367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62D2C7-33E6-4CEA-8040-E57FC166C5E1}"/>
              </a:ext>
            </a:extLst>
          </p:cNvPr>
          <p:cNvSpPr txBox="1"/>
          <p:nvPr/>
        </p:nvSpPr>
        <p:spPr>
          <a:xfrm>
            <a:off x="6502247" y="36349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F20266-18AE-439A-85EB-65AC9FF73CAF}"/>
              </a:ext>
            </a:extLst>
          </p:cNvPr>
          <p:cNvSpPr txBox="1"/>
          <p:nvPr/>
        </p:nvSpPr>
        <p:spPr>
          <a:xfrm>
            <a:off x="8021106" y="64083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8C5B52-4C01-48DD-BCBE-FC66B9FF4A53}"/>
              </a:ext>
            </a:extLst>
          </p:cNvPr>
          <p:cNvSpPr txBox="1"/>
          <p:nvPr/>
        </p:nvSpPr>
        <p:spPr>
          <a:xfrm>
            <a:off x="9494973" y="4334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796EC7-B85C-4BBD-8FAD-AEA1EFB35729}"/>
              </a:ext>
            </a:extLst>
          </p:cNvPr>
          <p:cNvSpPr txBox="1"/>
          <p:nvPr/>
        </p:nvSpPr>
        <p:spPr>
          <a:xfrm>
            <a:off x="2540473" y="214429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62C970-BA64-4516-BB15-B9C2381EF8F5}"/>
              </a:ext>
            </a:extLst>
          </p:cNvPr>
          <p:cNvSpPr txBox="1"/>
          <p:nvPr/>
        </p:nvSpPr>
        <p:spPr>
          <a:xfrm>
            <a:off x="4216096" y="263578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00B1FC-C962-4A0E-9E83-168A4D8692EB}"/>
              </a:ext>
            </a:extLst>
          </p:cNvPr>
          <p:cNvSpPr txBox="1"/>
          <p:nvPr/>
        </p:nvSpPr>
        <p:spPr>
          <a:xfrm>
            <a:off x="5749570" y="203472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47F2A4-0096-46EB-9067-FC4B3A08DD78}"/>
              </a:ext>
            </a:extLst>
          </p:cNvPr>
          <p:cNvSpPr txBox="1"/>
          <p:nvPr/>
        </p:nvSpPr>
        <p:spPr>
          <a:xfrm>
            <a:off x="7664369" y="270251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70EDF5-7D78-4220-8E07-E6C98E0F598C}"/>
              </a:ext>
            </a:extLst>
          </p:cNvPr>
          <p:cNvSpPr txBox="1"/>
          <p:nvPr/>
        </p:nvSpPr>
        <p:spPr>
          <a:xfrm>
            <a:off x="9226704" y="1859898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564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45833E-6 1.11111E-6 L 0.07474 0.5766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288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70833E-6 -2.96296E-6 L 0.07851 0.56922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3900D6-451E-4686-9080-BE0CBC1FB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5E459F-C551-4114-8621-79FDD761A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37" y="1113183"/>
            <a:ext cx="4595853" cy="57448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CA418B-103B-4BC2-A7A0-F91893999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5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6" y="2958916"/>
            <a:ext cx="3175590" cy="37930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90E5BB-4C76-4228-85CA-960664CB6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42" y="2358887"/>
            <a:ext cx="4784035" cy="47840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E89952-04FD-48B6-B7DE-BEE40A7C28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63" y="132521"/>
            <a:ext cx="1341783" cy="14908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CE767A-312B-4C79-840A-489AD51BD4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9646" y="1273042"/>
            <a:ext cx="1341236" cy="14875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BBD6EF-4D90-4BA6-A206-200E2A5328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7962" y="2112898"/>
            <a:ext cx="1341236" cy="14875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E8AE65-2F76-4DBE-8EAE-F02C31A51D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7357" y="1585112"/>
            <a:ext cx="1341236" cy="14875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1D58AD-2A0E-4327-9445-911772C49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4940" y="1941446"/>
            <a:ext cx="1341236" cy="14875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C5B1D5-CF16-41D3-B9E7-C824A1B8B4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8640" y="1471363"/>
            <a:ext cx="1341236" cy="14875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4A0940-E2D4-4D82-8400-502F8EEBD7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0939" y="0"/>
            <a:ext cx="1341236" cy="14875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F7899A-004F-4437-9BF3-D0B1AF3266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764" y="274803"/>
            <a:ext cx="1341236" cy="14875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77E42B1-C2D6-4212-8516-A9D1D35E27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7570" y="0"/>
            <a:ext cx="1341236" cy="14875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F45E2A2-F82F-4419-A65E-D89FFBEF0B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1909" y="369406"/>
            <a:ext cx="1341236" cy="14875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B158F70-89F5-4679-A8CC-E25C8EB1858C}"/>
              </a:ext>
            </a:extLst>
          </p:cNvPr>
          <p:cNvSpPr txBox="1"/>
          <p:nvPr/>
        </p:nvSpPr>
        <p:spPr>
          <a:xfrm>
            <a:off x="5206176" y="5259758"/>
            <a:ext cx="1734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FF00"/>
                </a:solidFill>
              </a:rPr>
              <a:t>4+1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B7A2AF-D8AE-4CE1-9EE1-60B536C13347}"/>
              </a:ext>
            </a:extLst>
          </p:cNvPr>
          <p:cNvSpPr txBox="1"/>
          <p:nvPr/>
        </p:nvSpPr>
        <p:spPr>
          <a:xfrm>
            <a:off x="3453658" y="333801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1DE3C3-679B-40DB-851D-20B1AEF83C12}"/>
              </a:ext>
            </a:extLst>
          </p:cNvPr>
          <p:cNvSpPr txBox="1"/>
          <p:nvPr/>
        </p:nvSpPr>
        <p:spPr>
          <a:xfrm>
            <a:off x="5206176" y="62676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A6FE1A-EB11-4929-B377-1573588AC4D4}"/>
              </a:ext>
            </a:extLst>
          </p:cNvPr>
          <p:cNvSpPr txBox="1"/>
          <p:nvPr/>
        </p:nvSpPr>
        <p:spPr>
          <a:xfrm>
            <a:off x="6688083" y="34374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A6CC64-0243-4F64-BEAB-CFEA5E68B994}"/>
              </a:ext>
            </a:extLst>
          </p:cNvPr>
          <p:cNvSpPr txBox="1"/>
          <p:nvPr/>
        </p:nvSpPr>
        <p:spPr>
          <a:xfrm>
            <a:off x="8322813" y="74377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60F87E-D909-41FA-A113-AD78333D90E3}"/>
              </a:ext>
            </a:extLst>
          </p:cNvPr>
          <p:cNvSpPr txBox="1"/>
          <p:nvPr/>
        </p:nvSpPr>
        <p:spPr>
          <a:xfrm flipH="1">
            <a:off x="9836975" y="503601"/>
            <a:ext cx="24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648DB2-A1BB-4239-8FBE-6457B59855BF}"/>
              </a:ext>
            </a:extLst>
          </p:cNvPr>
          <p:cNvSpPr txBox="1"/>
          <p:nvPr/>
        </p:nvSpPr>
        <p:spPr>
          <a:xfrm>
            <a:off x="2601690" y="183041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62A3CE-7D4D-4F03-B25E-452489FE02C2}"/>
              </a:ext>
            </a:extLst>
          </p:cNvPr>
          <p:cNvSpPr txBox="1"/>
          <p:nvPr/>
        </p:nvSpPr>
        <p:spPr>
          <a:xfrm>
            <a:off x="4328323" y="230009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23306D-0993-4066-9AC8-C60E9FC1423C}"/>
              </a:ext>
            </a:extLst>
          </p:cNvPr>
          <p:cNvSpPr txBox="1"/>
          <p:nvPr/>
        </p:nvSpPr>
        <p:spPr>
          <a:xfrm>
            <a:off x="6306702" y="194416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2FB621-5D4C-4E43-8A1A-62C5E1822F0F}"/>
              </a:ext>
            </a:extLst>
          </p:cNvPr>
          <p:cNvSpPr txBox="1"/>
          <p:nvPr/>
        </p:nvSpPr>
        <p:spPr>
          <a:xfrm>
            <a:off x="8151349" y="247195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46276D-03C6-4D86-BA4B-608EE0E47919}"/>
              </a:ext>
            </a:extLst>
          </p:cNvPr>
          <p:cNvSpPr txBox="1"/>
          <p:nvPr/>
        </p:nvSpPr>
        <p:spPr>
          <a:xfrm>
            <a:off x="10775107" y="160641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8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29167E-6 3.33333E-6 L 0.24531 0.4025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20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70833E-6 3.33333E-6 L 0.24843 0.40254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177570-4896-4CBB-B2B4-AF7064E3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E314A7-2C41-4166-A1B2-D31E8552E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062" y="1043609"/>
            <a:ext cx="4651513" cy="58143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C9AE23-759F-4C54-8C1E-1366E81F4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3" y="2887133"/>
            <a:ext cx="3135833" cy="37455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C7EE7B-445D-42C0-9404-7965A6AE1B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44" y="2420913"/>
            <a:ext cx="4678017" cy="46780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B72439-5B5A-46C9-9778-40134FB37A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633" y="0"/>
            <a:ext cx="1437198" cy="15968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1B102D-5D5F-414B-AF99-F8722FD6DE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07593" y="954715"/>
            <a:ext cx="1438781" cy="15972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07FE54-CA9D-4C30-AE9C-45FF43AB1B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1130" y="1771873"/>
            <a:ext cx="1438781" cy="15972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FB9396-03FF-41E5-A8FB-4D861842FA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0319" y="1926459"/>
            <a:ext cx="1438781" cy="15972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DF1332-B8F2-479B-9749-820BB4053B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3363" y="1753360"/>
            <a:ext cx="1438781" cy="15972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EAD094-C8BF-4456-AE19-9A3770D773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91686" y="1926459"/>
            <a:ext cx="1438781" cy="15972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DC24D9-3089-4765-9336-529B8163F1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4407" y="-403"/>
            <a:ext cx="1438781" cy="159729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FDA477-543B-46E1-AD3A-9A3A77EF39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1330" y="245166"/>
            <a:ext cx="1438781" cy="15972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FBA055F-D745-4C45-B0FC-B2B1344E71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6764" y="27681"/>
            <a:ext cx="1438781" cy="15972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B3D52FF-346E-46AF-98B9-6D5F3CC599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0190" y="362809"/>
            <a:ext cx="1438781" cy="1597290"/>
          </a:xfrm>
          <a:prstGeom prst="rect">
            <a:avLst/>
          </a:prstGeom>
        </p:spPr>
      </p:pic>
      <p:pic>
        <p:nvPicPr>
          <p:cNvPr id="2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9A076C64-007A-416F-9093-18DF430C66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09179" y="1886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27721 0.6467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3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4505 0.394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3659 0.6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10222 0.346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00078 0.62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05065 0.372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13581 0.580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21172 0.346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27891 0.639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38476 0.4981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9B5C4C-C70B-46FC-A68A-AADFCE9F6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96D53-EDAB-4E13-8C29-F4279291F236}"/>
              </a:ext>
            </a:extLst>
          </p:cNvPr>
          <p:cNvSpPr txBox="1"/>
          <p:nvPr/>
        </p:nvSpPr>
        <p:spPr>
          <a:xfrm>
            <a:off x="1219200" y="1113183"/>
            <a:ext cx="97403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Инструкция: </a:t>
            </a:r>
            <a:r>
              <a:rPr lang="ru-RU" sz="2800" dirty="0">
                <a:solidFill>
                  <a:srgbClr val="FFFF00"/>
                </a:solidFill>
                <a:latin typeface="Arial Black" panose="020B0A04020102020204" pitchFamily="34" charset="0"/>
              </a:rPr>
              <a:t>В игре ребенку нужно решить каждый пример, который указан на  мешке и нажать на одну из падающих снежинок (число, на которой соответствует решению данного примеры). Если ребенок выбрал снежинку правильно, то она упадет в мешок. Задача для ребенка: собрать полный мешок снежинок!</a:t>
            </a:r>
          </a:p>
        </p:txBody>
      </p:sp>
    </p:spTree>
    <p:extLst>
      <p:ext uri="{BB962C8B-B14F-4D97-AF65-F5344CB8AC3E}">
        <p14:creationId xmlns:p14="http://schemas.microsoft.com/office/powerpoint/2010/main" val="204774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959561-E426-49FF-88F1-14A1E0163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597404-6FFD-453F-A5F0-692504B6F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5" y="1160060"/>
            <a:ext cx="4558352" cy="56979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D6AA76-A82F-4F08-839D-4B5DA5CAD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30" y="2367888"/>
            <a:ext cx="4753970" cy="47539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AC6260-F0AA-4D40-B188-2016733D44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9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47" y="2538485"/>
            <a:ext cx="3519007" cy="4203258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4B99B419-2F8F-4D16-A41A-7958975650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8540" y="89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2F7686-90AC-42C7-A388-85C9CC61F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A1A48D-BD5A-4341-84D7-A04830E30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850" y="1431235"/>
            <a:ext cx="4256598" cy="53207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7EEE04-51D8-4CBD-A2E4-F7B244192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24" y="2253909"/>
            <a:ext cx="4048539" cy="47939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E30755-4031-45CE-BD67-D7B97D18F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6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75" y="3210248"/>
            <a:ext cx="2965173" cy="354173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4C0128-5FAD-41C7-9D04-C9A268AFFB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848" y="444931"/>
            <a:ext cx="1276956" cy="14188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5221CA5-A14F-412B-945D-A806ECA651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4510" y="248602"/>
            <a:ext cx="1254711" cy="139600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A8040D-50A8-46A2-8556-8E8F533FBB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1229" y="248602"/>
            <a:ext cx="1219222" cy="135652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8063F80-3FA3-4006-9E45-DCE3B4DF4F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8432" y="-34988"/>
            <a:ext cx="1230959" cy="136773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8C5E3AD-4ED9-4F82-9D4E-97E8CA5774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8834" y="1918004"/>
            <a:ext cx="1130138" cy="125570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F934FA-1BBB-4BBA-B0EE-628736502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4298" y="2253909"/>
            <a:ext cx="1219306" cy="135952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A0E23C5-BE8A-43C5-B5EB-46ACA0F290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3375" y="1350985"/>
            <a:ext cx="1219306" cy="13595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4833AC-97D6-4926-845A-77A03BE9FA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7005" y="2493950"/>
            <a:ext cx="1219306" cy="135952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A460B44-209D-4F0D-A405-EDEA8E8A6A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8797" y="1796606"/>
            <a:ext cx="1219306" cy="135952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BEC1E9B-8D66-47C4-8FAC-6E012F5ACE86}"/>
              </a:ext>
            </a:extLst>
          </p:cNvPr>
          <p:cNvSpPr txBox="1"/>
          <p:nvPr/>
        </p:nvSpPr>
        <p:spPr>
          <a:xfrm>
            <a:off x="5082574" y="4161085"/>
            <a:ext cx="20637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        </a:t>
            </a:r>
            <a:r>
              <a:rPr lang="ru-RU" sz="8000" dirty="0">
                <a:solidFill>
                  <a:srgbClr val="FFFF00"/>
                </a:solidFill>
              </a:rPr>
              <a:t>1+2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D20E40-8C55-4FA8-A214-8BEAB581C756}"/>
              </a:ext>
            </a:extLst>
          </p:cNvPr>
          <p:cNvSpPr txBox="1"/>
          <p:nvPr/>
        </p:nvSpPr>
        <p:spPr>
          <a:xfrm>
            <a:off x="3056658" y="571242"/>
            <a:ext cx="533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558C45-BCF6-4022-9DEC-215237E8A3B9}"/>
              </a:ext>
            </a:extLst>
          </p:cNvPr>
          <p:cNvSpPr txBox="1"/>
          <p:nvPr/>
        </p:nvSpPr>
        <p:spPr>
          <a:xfrm>
            <a:off x="6072036" y="80455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5720BD-8C85-41F0-B852-3E950E698F12}"/>
              </a:ext>
            </a:extLst>
          </p:cNvPr>
          <p:cNvSpPr txBox="1"/>
          <p:nvPr/>
        </p:nvSpPr>
        <p:spPr>
          <a:xfrm>
            <a:off x="7497972" y="54214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ECC94B-E9C0-472A-94F4-5A2E791F4862}"/>
              </a:ext>
            </a:extLst>
          </p:cNvPr>
          <p:cNvSpPr txBox="1"/>
          <p:nvPr/>
        </p:nvSpPr>
        <p:spPr>
          <a:xfrm>
            <a:off x="8828911" y="24860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731CA9-66AB-44A9-AB25-F05C8DB5659F}"/>
              </a:ext>
            </a:extLst>
          </p:cNvPr>
          <p:cNvSpPr txBox="1"/>
          <p:nvPr/>
        </p:nvSpPr>
        <p:spPr>
          <a:xfrm>
            <a:off x="2865356" y="275573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C0ED08-486F-4347-9FB7-CF3015B6FB88}"/>
              </a:ext>
            </a:extLst>
          </p:cNvPr>
          <p:cNvSpPr txBox="1"/>
          <p:nvPr/>
        </p:nvSpPr>
        <p:spPr>
          <a:xfrm>
            <a:off x="5861000" y="215228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D1AC06-75D6-44EF-A142-9D907184C1B9}"/>
              </a:ext>
            </a:extLst>
          </p:cNvPr>
          <p:cNvSpPr txBox="1"/>
          <p:nvPr/>
        </p:nvSpPr>
        <p:spPr>
          <a:xfrm>
            <a:off x="4309474" y="196263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974553-36A1-4BFC-9202-942B429FD63C}"/>
              </a:ext>
            </a:extLst>
          </p:cNvPr>
          <p:cNvSpPr txBox="1"/>
          <p:nvPr/>
        </p:nvSpPr>
        <p:spPr>
          <a:xfrm>
            <a:off x="9233543" y="1599587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5B203E-E575-4D0A-B240-49458153471A}"/>
              </a:ext>
            </a:extLst>
          </p:cNvPr>
          <p:cNvSpPr txBox="1"/>
          <p:nvPr/>
        </p:nvSpPr>
        <p:spPr>
          <a:xfrm>
            <a:off x="7684636" y="251566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72F30DF-002D-4A30-AB93-364E885602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3364" y="171078"/>
            <a:ext cx="1249788" cy="139610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719196F-F0B6-4AC1-991A-7C3BBCA37331}"/>
              </a:ext>
            </a:extLst>
          </p:cNvPr>
          <p:cNvSpPr txBox="1"/>
          <p:nvPr/>
        </p:nvSpPr>
        <p:spPr>
          <a:xfrm>
            <a:off x="4508679" y="48440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001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5E-6 -3.7037E-7 L 0.0961 0.5699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28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375E-6 -3.7037E-7 L 0.09493 0.56991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8495E8-84F6-4DD4-91A6-315DC87F2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6EEEBF-04BE-4D0E-BAB2-DC853C4FA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612" y="1524000"/>
            <a:ext cx="4267200" cy="5334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90EFDE-6D07-4079-9B4D-E9EE352D2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44" y="2226365"/>
            <a:ext cx="4903304" cy="49033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D42C0E-E538-4466-ACF9-55721BA1D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87" y="3101009"/>
            <a:ext cx="3041825" cy="36332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86DEB9-FE7D-422A-B71C-B554CE679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23" y="38496"/>
            <a:ext cx="1416326" cy="15736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5B1EEB-5AAB-4E3A-AF20-78927D08A1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0186" y="1573696"/>
            <a:ext cx="1414395" cy="15729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4E0464-C0E6-424D-9089-29E7CB2540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8122" y="792"/>
            <a:ext cx="1414395" cy="15729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3B3DAC-71DA-4920-808E-D940387A68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9907" y="42927"/>
            <a:ext cx="1414395" cy="15729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D24FD9-3C1C-482B-81A7-CBDB22012B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365" y="2039249"/>
            <a:ext cx="1414395" cy="15729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DB53FA-EAAA-4D6E-8C7A-0504BEC05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0258" y="118029"/>
            <a:ext cx="1414395" cy="157290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60E86E-42B5-4B53-B9EF-67041D030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9468" y="276100"/>
            <a:ext cx="1414395" cy="15729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6BF6166-8F34-47E9-85A5-F5EE15EB9D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946" y="2310452"/>
            <a:ext cx="1414395" cy="15729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5A38EC0-9CB7-4169-97E9-DA5A187FC7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9726" y="1639472"/>
            <a:ext cx="1414395" cy="15729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F5F104-5CD4-4219-B701-D744DF0861CC}"/>
              </a:ext>
            </a:extLst>
          </p:cNvPr>
          <p:cNvSpPr txBox="1"/>
          <p:nvPr/>
        </p:nvSpPr>
        <p:spPr>
          <a:xfrm>
            <a:off x="1861665" y="67783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DE891-E7E0-4C41-ACE3-0624BBD7B7F2}"/>
              </a:ext>
            </a:extLst>
          </p:cNvPr>
          <p:cNvSpPr txBox="1"/>
          <p:nvPr/>
        </p:nvSpPr>
        <p:spPr>
          <a:xfrm>
            <a:off x="3579321" y="5197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F1C500-3E95-401F-9DA1-501E0F4990F6}"/>
              </a:ext>
            </a:extLst>
          </p:cNvPr>
          <p:cNvSpPr txBox="1"/>
          <p:nvPr/>
        </p:nvSpPr>
        <p:spPr>
          <a:xfrm>
            <a:off x="5260319" y="38546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EF5244-EF0B-4F93-A160-4E9F8910BA3C}"/>
              </a:ext>
            </a:extLst>
          </p:cNvPr>
          <p:cNvSpPr txBox="1"/>
          <p:nvPr/>
        </p:nvSpPr>
        <p:spPr>
          <a:xfrm>
            <a:off x="7121985" y="44062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053D82-1A97-4410-A753-71AA89C3B224}"/>
              </a:ext>
            </a:extLst>
          </p:cNvPr>
          <p:cNvSpPr txBox="1"/>
          <p:nvPr/>
        </p:nvSpPr>
        <p:spPr>
          <a:xfrm>
            <a:off x="8919167" y="44849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62AD41-AEBB-4BB7-8A2E-26F61A0AEFAE}"/>
              </a:ext>
            </a:extLst>
          </p:cNvPr>
          <p:cNvSpPr txBox="1"/>
          <p:nvPr/>
        </p:nvSpPr>
        <p:spPr>
          <a:xfrm>
            <a:off x="3364781" y="271218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AFC6B8-3727-4A3C-9398-8181E0F902CC}"/>
              </a:ext>
            </a:extLst>
          </p:cNvPr>
          <p:cNvSpPr txBox="1"/>
          <p:nvPr/>
        </p:nvSpPr>
        <p:spPr>
          <a:xfrm>
            <a:off x="5187083" y="207302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454C2B-9C78-4FC8-A652-4814CD135697}"/>
              </a:ext>
            </a:extLst>
          </p:cNvPr>
          <p:cNvSpPr txBox="1"/>
          <p:nvPr/>
        </p:nvSpPr>
        <p:spPr>
          <a:xfrm>
            <a:off x="7120214" y="240746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CDA87F-2C89-40FC-8FDC-BBF47D743B7D}"/>
              </a:ext>
            </a:extLst>
          </p:cNvPr>
          <p:cNvSpPr txBox="1"/>
          <p:nvPr/>
        </p:nvSpPr>
        <p:spPr>
          <a:xfrm>
            <a:off x="8966095" y="194049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289FAC-B3B9-4AC2-A51E-378F05EA9448}"/>
              </a:ext>
            </a:extLst>
          </p:cNvPr>
          <p:cNvSpPr txBox="1"/>
          <p:nvPr/>
        </p:nvSpPr>
        <p:spPr>
          <a:xfrm>
            <a:off x="5226736" y="4884976"/>
            <a:ext cx="1734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FF00"/>
                </a:solidFill>
              </a:rPr>
              <a:t>3+4</a:t>
            </a:r>
          </a:p>
        </p:txBody>
      </p:sp>
    </p:spTree>
    <p:extLst>
      <p:ext uri="{BB962C8B-B14F-4D97-AF65-F5344CB8AC3E}">
        <p14:creationId xmlns:p14="http://schemas.microsoft.com/office/powerpoint/2010/main" val="144049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45833E-6 -3.33333E-6 L 0.03854 0.3143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125E-6 -3.7037E-6 L 0.04244 0.32778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DDA766-1B1F-4059-A539-E71AD1F97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F3FE74-3BBE-4EB3-83C5-E891A23E7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345" y="1404731"/>
            <a:ext cx="4362616" cy="54532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C8663C-1B99-4E83-AAE0-C2F2C077D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42" y="2133058"/>
            <a:ext cx="4807226" cy="48072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520D86-96ED-45D7-8E77-5BAC0D95C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9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25" y="3154017"/>
            <a:ext cx="3012249" cy="35979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1E54EA-8619-4099-83FB-0723DD243E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18" y="152401"/>
            <a:ext cx="1127097" cy="12523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BF5E4F-78C1-479E-ADB1-35D33E02E7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5301" y="1740619"/>
            <a:ext cx="1121761" cy="12497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E9E107-FAD4-449F-8A9D-A197DAE36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8868" y="2648826"/>
            <a:ext cx="1121761" cy="12497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DA6BE7-BFD0-49C3-B9D0-6DB6D8949F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4814" y="1574332"/>
            <a:ext cx="1121761" cy="12497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FBB3180-CB0A-4468-89C1-5E64F94786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2926" y="1875520"/>
            <a:ext cx="1121761" cy="12497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76D0337-8F72-4B5E-A9EF-B9886E1CD0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7804" y="2089989"/>
            <a:ext cx="1121761" cy="12497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775AEE5-EA03-45FC-B181-52BA9A5C01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5333" y="521549"/>
            <a:ext cx="1121761" cy="1249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22FA3B0-A3B3-4BF9-9910-F52C9929A4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7439" y="120541"/>
            <a:ext cx="1121761" cy="12497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6CDC576-79EA-4559-9E47-D02F5907D9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3863" y="228465"/>
            <a:ext cx="1121761" cy="12497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EBD3A4E-EFF7-474F-ABCB-DF33778CE5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7573" y="441635"/>
            <a:ext cx="1121761" cy="12497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A3CF5C-6B2D-417A-9AAE-93325DDA8343}"/>
              </a:ext>
            </a:extLst>
          </p:cNvPr>
          <p:cNvSpPr txBox="1"/>
          <p:nvPr/>
        </p:nvSpPr>
        <p:spPr>
          <a:xfrm>
            <a:off x="5179677" y="5125437"/>
            <a:ext cx="1734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FF00"/>
                </a:solidFill>
              </a:rPr>
              <a:t>5+1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92C40F-BFB5-46BD-882E-FBFC80D4D5BF}"/>
              </a:ext>
            </a:extLst>
          </p:cNvPr>
          <p:cNvSpPr txBox="1"/>
          <p:nvPr/>
        </p:nvSpPr>
        <p:spPr>
          <a:xfrm>
            <a:off x="3178671" y="41000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B31FB6-A269-47B5-8EDB-4A0E376C70B5}"/>
              </a:ext>
            </a:extLst>
          </p:cNvPr>
          <p:cNvSpPr txBox="1"/>
          <p:nvPr/>
        </p:nvSpPr>
        <p:spPr>
          <a:xfrm>
            <a:off x="4531213" y="76221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D9A937-7560-4F3D-A419-DDB363C5C277}"/>
              </a:ext>
            </a:extLst>
          </p:cNvPr>
          <p:cNvSpPr txBox="1"/>
          <p:nvPr/>
        </p:nvSpPr>
        <p:spPr>
          <a:xfrm>
            <a:off x="5967868" y="360714"/>
            <a:ext cx="248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93D31C-0601-46BD-ACC9-8F984C21C843}"/>
              </a:ext>
            </a:extLst>
          </p:cNvPr>
          <p:cNvSpPr txBox="1"/>
          <p:nvPr/>
        </p:nvSpPr>
        <p:spPr>
          <a:xfrm>
            <a:off x="7593494" y="52154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B44299-AEAA-46A8-8C16-D778AEE32748}"/>
              </a:ext>
            </a:extLst>
          </p:cNvPr>
          <p:cNvSpPr txBox="1"/>
          <p:nvPr/>
        </p:nvSpPr>
        <p:spPr>
          <a:xfrm>
            <a:off x="9348082" y="68180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FDF540-DF6E-49E3-9155-816874DE68CF}"/>
              </a:ext>
            </a:extLst>
          </p:cNvPr>
          <p:cNvSpPr txBox="1"/>
          <p:nvPr/>
        </p:nvSpPr>
        <p:spPr>
          <a:xfrm>
            <a:off x="2637353" y="187552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BA3588-E51F-4631-9F44-928BCF02B9A5}"/>
              </a:ext>
            </a:extLst>
          </p:cNvPr>
          <p:cNvSpPr txBox="1"/>
          <p:nvPr/>
        </p:nvSpPr>
        <p:spPr>
          <a:xfrm>
            <a:off x="3655498" y="288899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A6DCC0-7253-4108-BF33-54DB19803A7F}"/>
              </a:ext>
            </a:extLst>
          </p:cNvPr>
          <p:cNvSpPr txBox="1"/>
          <p:nvPr/>
        </p:nvSpPr>
        <p:spPr>
          <a:xfrm>
            <a:off x="5278341" y="194544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D72483-FE9C-4E02-84C7-445626F75E03}"/>
              </a:ext>
            </a:extLst>
          </p:cNvPr>
          <p:cNvSpPr txBox="1"/>
          <p:nvPr/>
        </p:nvSpPr>
        <p:spPr>
          <a:xfrm>
            <a:off x="6846195" y="2115693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84FDDA-550C-41E9-8263-80F8C8CD97D8}"/>
              </a:ext>
            </a:extLst>
          </p:cNvPr>
          <p:cNvSpPr txBox="1"/>
          <p:nvPr/>
        </p:nvSpPr>
        <p:spPr>
          <a:xfrm>
            <a:off x="8580039" y="235727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190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29167E-6 -4.07407E-6 L -0.28086 0.5766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88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05 0.00024 L -0.27487 0.57662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501955-F775-4790-92F8-A9E04A05E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B6330D-6D8D-4888-9FFD-60F25E6BD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1" y="1533939"/>
            <a:ext cx="4147931" cy="51849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93515F-8489-4A58-8A3F-08F50978C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2" y="2554356"/>
            <a:ext cx="4558748" cy="45587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1886A4-80EC-489F-A1A3-42BC12984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08" y="3048183"/>
            <a:ext cx="3073118" cy="36706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DE8302-149E-4AE2-A10B-50341053F2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2099" y="0"/>
            <a:ext cx="1109207" cy="12324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B47897-F6EC-45D7-AF98-23626AA1D7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0965" y="2374059"/>
            <a:ext cx="1109568" cy="12314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1545EF-7274-497C-A5C7-7255E57A6C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8885" y="2076986"/>
            <a:ext cx="1109568" cy="123759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2B6436-87A9-48BF-BA6B-A98B696925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7064" y="1533939"/>
            <a:ext cx="1109568" cy="12375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7BF6C3-48C4-4466-B21E-2AC9E1883C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8532" y="1585502"/>
            <a:ext cx="1109568" cy="12375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99B8192-EAE6-4EAD-A07B-F56AB1DBE2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7172" y="559903"/>
            <a:ext cx="1109568" cy="12375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BD8DD9-5136-4BD0-AC69-8D62D3986E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1213" y="51563"/>
            <a:ext cx="1109568" cy="12375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959D218-531D-465C-A7D4-E74C69372F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7144" y="454522"/>
            <a:ext cx="1109568" cy="123759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184A542-3F1D-4A6C-9718-2DE5797EDC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5616" y="51563"/>
            <a:ext cx="1109568" cy="12375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E77B82-6E54-4D28-858A-FE18E3D124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4088" y="613654"/>
            <a:ext cx="1109568" cy="123759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49CE196-455C-4CF7-BE81-3ECEA3BEA4BD}"/>
              </a:ext>
            </a:extLst>
          </p:cNvPr>
          <p:cNvSpPr txBox="1"/>
          <p:nvPr/>
        </p:nvSpPr>
        <p:spPr>
          <a:xfrm>
            <a:off x="5117144" y="5324061"/>
            <a:ext cx="1734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FF00"/>
                </a:solidFill>
              </a:rPr>
              <a:t>2+6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389FE6-DD8A-4607-8BCB-AA60A256CD3E}"/>
              </a:ext>
            </a:extLst>
          </p:cNvPr>
          <p:cNvSpPr txBox="1"/>
          <p:nvPr/>
        </p:nvSpPr>
        <p:spPr>
          <a:xfrm>
            <a:off x="2273385" y="77088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E94A1D-C743-424E-A51C-88B6EF978AC3}"/>
              </a:ext>
            </a:extLst>
          </p:cNvPr>
          <p:cNvSpPr txBox="1"/>
          <p:nvPr/>
        </p:nvSpPr>
        <p:spPr>
          <a:xfrm>
            <a:off x="3886050" y="28563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369D14-22C4-43BC-B75D-B9193CB12610}"/>
              </a:ext>
            </a:extLst>
          </p:cNvPr>
          <p:cNvSpPr txBox="1"/>
          <p:nvPr/>
        </p:nvSpPr>
        <p:spPr>
          <a:xfrm>
            <a:off x="5454700" y="66550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0CB7F2-9A85-41D4-9A2A-EA967A106163}"/>
              </a:ext>
            </a:extLst>
          </p:cNvPr>
          <p:cNvSpPr txBox="1"/>
          <p:nvPr/>
        </p:nvSpPr>
        <p:spPr>
          <a:xfrm>
            <a:off x="6750631" y="25738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E7C7C9-11E4-45AC-8448-680A7442FF02}"/>
              </a:ext>
            </a:extLst>
          </p:cNvPr>
          <p:cNvSpPr txBox="1"/>
          <p:nvPr/>
        </p:nvSpPr>
        <p:spPr>
          <a:xfrm>
            <a:off x="8142256" y="84578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02F25D-D659-4FF6-AFEC-18C0EB427B52}"/>
              </a:ext>
            </a:extLst>
          </p:cNvPr>
          <p:cNvSpPr txBox="1"/>
          <p:nvPr/>
        </p:nvSpPr>
        <p:spPr>
          <a:xfrm>
            <a:off x="3481719" y="181813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5D9DD2-263D-4DAB-8E53-7E0051930DF3}"/>
              </a:ext>
            </a:extLst>
          </p:cNvPr>
          <p:cNvSpPr txBox="1"/>
          <p:nvPr/>
        </p:nvSpPr>
        <p:spPr>
          <a:xfrm>
            <a:off x="4824386" y="232128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27837B-AEAC-4709-8E55-EC507E464284}"/>
              </a:ext>
            </a:extLst>
          </p:cNvPr>
          <p:cNvSpPr txBox="1"/>
          <p:nvPr/>
        </p:nvSpPr>
        <p:spPr>
          <a:xfrm>
            <a:off x="6674108" y="178395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D76EB2-8C1B-4315-8B49-6D05DF38B47E}"/>
              </a:ext>
            </a:extLst>
          </p:cNvPr>
          <p:cNvSpPr txBox="1"/>
          <p:nvPr/>
        </p:nvSpPr>
        <p:spPr>
          <a:xfrm>
            <a:off x="8372811" y="258757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258FBB-6989-41FC-A850-A644F16AC66D}"/>
              </a:ext>
            </a:extLst>
          </p:cNvPr>
          <p:cNvSpPr txBox="1"/>
          <p:nvPr/>
        </p:nvSpPr>
        <p:spPr>
          <a:xfrm>
            <a:off x="9501702" y="20584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0339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8.33333E-7 4.81481E-6 L 0.15182 0.6166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30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5.55112E-17 4.81481E-6 L 0.15117 0.61087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74B3EB-15BA-4270-B377-682B007E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47737B-864D-4AF5-A92F-7EA8E8A5D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899" y="1490870"/>
            <a:ext cx="4293704" cy="53671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797DD5-CAD2-42DD-955A-FF37FCBD6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81" y="2266122"/>
            <a:ext cx="4856921" cy="48569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90C0C4-AAAE-415B-B47D-A2BBA62F0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4" y="3132119"/>
            <a:ext cx="3025035" cy="36132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3001E9-EC1A-4B18-964D-0BF95772C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16188" y="145774"/>
            <a:ext cx="1210586" cy="13450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8F6BCF-3308-445A-9AFC-E2830BE622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5473" y="1214768"/>
            <a:ext cx="1213209" cy="13473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9BE2C0-9462-4311-9AE5-0316E8D22C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7221" y="1836762"/>
            <a:ext cx="1213209" cy="1347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5BD080-4E05-48DE-986F-EBBC1269AB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7638" y="2113853"/>
            <a:ext cx="1213209" cy="13473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5C5575-451F-41C0-BDA9-FB96BB2911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4926" y="2113853"/>
            <a:ext cx="1213209" cy="13473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785BB3D-CAC1-4217-A1CC-02C8D64A4D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0659" y="1865200"/>
            <a:ext cx="1213209" cy="13473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7ED2189-77B5-4853-BE92-DE8D380CDD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8530" y="145774"/>
            <a:ext cx="1213209" cy="13473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0AD5D9-1415-48B0-9FEB-C350570274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9379" y="441710"/>
            <a:ext cx="1213209" cy="13473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6653A7-FBCF-4A06-B1FA-2F58FBAB03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6101" y="112643"/>
            <a:ext cx="1213209" cy="13473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0C0EEE1-84B5-4C98-A6C8-911313529E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3179" y="441710"/>
            <a:ext cx="1213209" cy="13473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F82865-3C0B-4893-B266-3C8C0CB26ED7}"/>
              </a:ext>
            </a:extLst>
          </p:cNvPr>
          <p:cNvSpPr txBox="1"/>
          <p:nvPr/>
        </p:nvSpPr>
        <p:spPr>
          <a:xfrm>
            <a:off x="4985369" y="5421917"/>
            <a:ext cx="1734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FF00"/>
                </a:solidFill>
              </a:rPr>
              <a:t>8+2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151F05-6624-4621-8D34-8F94678AF2D2}"/>
              </a:ext>
            </a:extLst>
          </p:cNvPr>
          <p:cNvSpPr txBox="1"/>
          <p:nvPr/>
        </p:nvSpPr>
        <p:spPr>
          <a:xfrm>
            <a:off x="3230294" y="40158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85C71-7C5E-43E7-8F84-3E98538436DF}"/>
              </a:ext>
            </a:extLst>
          </p:cNvPr>
          <p:cNvSpPr txBox="1"/>
          <p:nvPr/>
        </p:nvSpPr>
        <p:spPr>
          <a:xfrm>
            <a:off x="4657034" y="67220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C3BF2D-5DC0-485C-AA91-0FC61D9ECF60}"/>
              </a:ext>
            </a:extLst>
          </p:cNvPr>
          <p:cNvSpPr txBox="1"/>
          <p:nvPr/>
        </p:nvSpPr>
        <p:spPr>
          <a:xfrm>
            <a:off x="6188084" y="40158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36C827-0092-4E25-BABB-D1693944696A}"/>
              </a:ext>
            </a:extLst>
          </p:cNvPr>
          <p:cNvSpPr txBox="1"/>
          <p:nvPr/>
        </p:nvSpPr>
        <p:spPr>
          <a:xfrm>
            <a:off x="7586546" y="67285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B1F243-F197-4EB3-B182-9F471AC05579}"/>
              </a:ext>
            </a:extLst>
          </p:cNvPr>
          <p:cNvSpPr txBox="1"/>
          <p:nvPr/>
        </p:nvSpPr>
        <p:spPr>
          <a:xfrm>
            <a:off x="8900655" y="40158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823F4B-49EE-4DB2-A925-C0803474494B}"/>
              </a:ext>
            </a:extLst>
          </p:cNvPr>
          <p:cNvSpPr txBox="1"/>
          <p:nvPr/>
        </p:nvSpPr>
        <p:spPr>
          <a:xfrm>
            <a:off x="9855077" y="148047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FC3F9E-0FC5-41E0-AE8F-DF3E927F3559}"/>
              </a:ext>
            </a:extLst>
          </p:cNvPr>
          <p:cNvSpPr txBox="1"/>
          <p:nvPr/>
        </p:nvSpPr>
        <p:spPr>
          <a:xfrm>
            <a:off x="7975098" y="236267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1329C7-E423-48CF-8F47-A2B2AA9A51A0}"/>
              </a:ext>
            </a:extLst>
          </p:cNvPr>
          <p:cNvSpPr txBox="1"/>
          <p:nvPr/>
        </p:nvSpPr>
        <p:spPr>
          <a:xfrm>
            <a:off x="6055302" y="2097635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DB8273-4BFC-4CDB-B357-54353B9E0BF5}"/>
              </a:ext>
            </a:extLst>
          </p:cNvPr>
          <p:cNvSpPr txBox="1"/>
          <p:nvPr/>
        </p:nvSpPr>
        <p:spPr>
          <a:xfrm>
            <a:off x="4402379" y="240000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42E606-20BE-45FA-BA32-40B68C0B6C47}"/>
              </a:ext>
            </a:extLst>
          </p:cNvPr>
          <p:cNvSpPr txBox="1"/>
          <p:nvPr/>
        </p:nvSpPr>
        <p:spPr>
          <a:xfrm>
            <a:off x="2758205" y="211385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216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4.16667E-6 4.44444E-6 L -0.06862 0.3826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19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04167E-6 -2.22222E-6 L -0.0599 0.36621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7EEF33-95CA-416A-A65A-624E40116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42E496-4BE7-439F-BB0B-DEC972A4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04" y="1577009"/>
            <a:ext cx="4224793" cy="52809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DDE258-E476-4269-860C-392C550B1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34" y="2584173"/>
            <a:ext cx="4658139" cy="46581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37A984-2F8A-4643-A172-16A9AC436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73" y="3034746"/>
            <a:ext cx="3145388" cy="37569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992069-394D-47B9-88FC-26681FBFD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" b="995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505" y="55921"/>
            <a:ext cx="1322235" cy="14691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F9DEF5-EDB9-4DF1-8068-968BB7F431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9422" y="1267924"/>
            <a:ext cx="1322947" cy="14692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0F9948-81B0-4CED-9672-3D6FDD0415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8445" y="1708305"/>
            <a:ext cx="1329043" cy="14692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97B6FD-9371-4140-AE4C-4596C11B80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5406" y="1581110"/>
            <a:ext cx="1329043" cy="14692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FA1E7E-CCAA-4F83-90EF-E673F7C4B1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2507" y="1461450"/>
            <a:ext cx="1329043" cy="14692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ABB06D-BF27-4BD8-8565-610CBE2EE8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6594" y="1635121"/>
            <a:ext cx="1329043" cy="14692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B0FB1FB-992F-4D59-AA57-A8F1B9EA00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6269" y="80949"/>
            <a:ext cx="1329043" cy="14692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FB6EDD-AFF7-483E-9EEC-069599A3AC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6927" y="111847"/>
            <a:ext cx="1329043" cy="14692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A03D4EA-5DD2-4D38-8365-E4AB15C9EB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8087" y="0"/>
            <a:ext cx="1329043" cy="14692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DAD128-0D19-4CA8-A76E-717D47B5B7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1770" y="305304"/>
            <a:ext cx="1329043" cy="14692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FCFDF1-5DEC-4B99-9C7F-6C7FEBBBF4CA}"/>
              </a:ext>
            </a:extLst>
          </p:cNvPr>
          <p:cNvSpPr txBox="1"/>
          <p:nvPr/>
        </p:nvSpPr>
        <p:spPr>
          <a:xfrm>
            <a:off x="5175157" y="5276890"/>
            <a:ext cx="1734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FF00"/>
                </a:solidFill>
              </a:rPr>
              <a:t>6+3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AC66DA-5272-4B33-B430-F6E18A67C48A}"/>
              </a:ext>
            </a:extLst>
          </p:cNvPr>
          <p:cNvSpPr txBox="1"/>
          <p:nvPr/>
        </p:nvSpPr>
        <p:spPr>
          <a:xfrm>
            <a:off x="2126817" y="40944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AD09D1-DFE5-483C-8245-C1888B874721}"/>
              </a:ext>
            </a:extLst>
          </p:cNvPr>
          <p:cNvSpPr txBox="1"/>
          <p:nvPr/>
        </p:nvSpPr>
        <p:spPr>
          <a:xfrm>
            <a:off x="3992875" y="45395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19A1D5-261D-40D1-83BC-3385225C78AD}"/>
              </a:ext>
            </a:extLst>
          </p:cNvPr>
          <p:cNvSpPr txBox="1"/>
          <p:nvPr/>
        </p:nvSpPr>
        <p:spPr>
          <a:xfrm>
            <a:off x="5806904" y="311484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8DE8E0-1B89-48BF-A6AF-612B0D9148F5}"/>
              </a:ext>
            </a:extLst>
          </p:cNvPr>
          <p:cNvSpPr txBox="1"/>
          <p:nvPr/>
        </p:nvSpPr>
        <p:spPr>
          <a:xfrm>
            <a:off x="7711342" y="62627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D23973-5F15-4DBD-AB75-053580CB88B6}"/>
              </a:ext>
            </a:extLst>
          </p:cNvPr>
          <p:cNvSpPr txBox="1"/>
          <p:nvPr/>
        </p:nvSpPr>
        <p:spPr>
          <a:xfrm>
            <a:off x="9675962" y="39868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B933D3-901B-4DB3-B6BF-FF6806538CAD}"/>
              </a:ext>
            </a:extLst>
          </p:cNvPr>
          <p:cNvSpPr txBox="1"/>
          <p:nvPr/>
        </p:nvSpPr>
        <p:spPr>
          <a:xfrm>
            <a:off x="2976115" y="193102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7F0B1-1964-4B9E-9C8A-5C06155A46D8}"/>
              </a:ext>
            </a:extLst>
          </p:cNvPr>
          <p:cNvSpPr txBox="1"/>
          <p:nvPr/>
        </p:nvSpPr>
        <p:spPr>
          <a:xfrm>
            <a:off x="4940157" y="177456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E353DF-053E-4035-9457-8A6D4D81C8BD}"/>
              </a:ext>
            </a:extLst>
          </p:cNvPr>
          <p:cNvSpPr txBox="1"/>
          <p:nvPr/>
        </p:nvSpPr>
        <p:spPr>
          <a:xfrm>
            <a:off x="6712417" y="186535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B8226A-5399-49F5-8359-28589B83132B}"/>
              </a:ext>
            </a:extLst>
          </p:cNvPr>
          <p:cNvSpPr txBox="1"/>
          <p:nvPr/>
        </p:nvSpPr>
        <p:spPr>
          <a:xfrm>
            <a:off x="8580038" y="201981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6DBB2A-E6A4-4272-9E6E-4CDB86AED8F5}"/>
              </a:ext>
            </a:extLst>
          </p:cNvPr>
          <p:cNvSpPr txBox="1"/>
          <p:nvPr/>
        </p:nvSpPr>
        <p:spPr>
          <a:xfrm>
            <a:off x="10464924" y="166990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533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6.25E-7 -3.7037E-7 L -0.33151 0.5854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29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70833E-6 2.22222E-6 L -0.32435 0.58032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24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174</Words>
  <Application>Microsoft Office PowerPoint</Application>
  <PresentationFormat>Широкоэкранный</PresentationFormat>
  <Paragraphs>102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любава и багатырь</dc:creator>
  <cp:lastModifiedBy>ainurturgunova@outlook.com</cp:lastModifiedBy>
  <cp:revision>35</cp:revision>
  <dcterms:created xsi:type="dcterms:W3CDTF">2020-12-27T05:03:40Z</dcterms:created>
  <dcterms:modified xsi:type="dcterms:W3CDTF">2020-12-27T12:16:34Z</dcterms:modified>
</cp:coreProperties>
</file>