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4" r:id="rId2"/>
    <p:sldId id="256" r:id="rId3"/>
    <p:sldId id="268" r:id="rId4"/>
    <p:sldId id="271" r:id="rId5"/>
    <p:sldId id="274" r:id="rId6"/>
    <p:sldId id="257" r:id="rId7"/>
    <p:sldId id="258" r:id="rId8"/>
    <p:sldId id="260" r:id="rId9"/>
    <p:sldId id="270" r:id="rId10"/>
    <p:sldId id="272" r:id="rId11"/>
    <p:sldId id="273" r:id="rId12"/>
    <p:sldId id="259" r:id="rId13"/>
    <p:sldId id="261" r:id="rId14"/>
    <p:sldId id="262" r:id="rId15"/>
    <p:sldId id="269" r:id="rId16"/>
    <p:sldId id="265" r:id="rId17"/>
    <p:sldId id="266" r:id="rId18"/>
    <p:sldId id="267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D533D-784B-41AA-8CE9-93EEDCAA1DCE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614FC-982E-4D11-8ABC-EC599DEACB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82995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B614FC-982E-4D11-8ABC-EC599DEACBC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51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7532317" cy="5445224"/>
          </a:xfrm>
        </p:spPr>
        <p:txBody>
          <a:bodyPr/>
          <a:lstStyle/>
          <a:p>
            <a:r>
              <a:rPr lang="ru-RU" sz="4000" dirty="0" smtClean="0"/>
              <a:t>Тема</a:t>
            </a:r>
            <a:r>
              <a:rPr lang="ru-RU" sz="4000" dirty="0"/>
              <a:t>: «Применение метода Интеллект - карт в </a:t>
            </a:r>
            <a:r>
              <a:rPr lang="ru-RU" sz="4000" dirty="0" smtClean="0"/>
              <a:t>образовательном процессе </a:t>
            </a:r>
            <a:r>
              <a:rPr lang="ru-RU" sz="4000" dirty="0"/>
              <a:t>дошкольной </a:t>
            </a:r>
            <a:r>
              <a:rPr lang="ru-RU" sz="4000" dirty="0" smtClean="0"/>
              <a:t>группы»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 smtClean="0"/>
              <a:t>Выполнила работу:</a:t>
            </a:r>
            <a:br>
              <a:rPr lang="ru-RU" sz="1800" dirty="0" smtClean="0"/>
            </a:br>
            <a:r>
              <a:rPr lang="ru-RU" sz="1800" dirty="0" smtClean="0"/>
              <a:t> воспитатель1 кв. категории</a:t>
            </a:r>
            <a:br>
              <a:rPr lang="ru-RU" sz="1800" dirty="0" smtClean="0"/>
            </a:br>
            <a:r>
              <a:rPr lang="ru-RU" sz="1800" dirty="0" err="1" smtClean="0"/>
              <a:t>Зайнуллина</a:t>
            </a:r>
            <a:r>
              <a:rPr lang="ru-RU" sz="1800" dirty="0" smtClean="0"/>
              <a:t> Елена Николаевна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60648"/>
            <a:ext cx="7848872" cy="83546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Муниципальное дошкольное образовательное автономное учреждения «Детский сад № 78 «Пчелка» г. Орска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968845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88640"/>
            <a:ext cx="8508437" cy="638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041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99392"/>
            <a:ext cx="9144000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42515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20688"/>
            <a:ext cx="6447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/>
              <a:t>Полезные свойства интеллект-карт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68313" y="2194228"/>
            <a:ext cx="32281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/>
              <a:t>наглядность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37643" y="2840559"/>
            <a:ext cx="47372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/>
              <a:t>привлекательность</a:t>
            </a:r>
            <a:r>
              <a:rPr lang="ru-RU" sz="3600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7421" y="3510903"/>
            <a:ext cx="4153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b="1" dirty="0"/>
              <a:t>запоминаемость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695109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:\интеллект карта фото\мир животных\DSCN868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48680"/>
            <a:ext cx="3566160" cy="2674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K:\для статьи карта\фото\DSCN90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813175" cy="285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8521" y="116632"/>
            <a:ext cx="2493821" cy="44371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4350877"/>
            <a:ext cx="4443808" cy="249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533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640"/>
            <a:ext cx="5868144" cy="3296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934072" y="3478936"/>
            <a:ext cx="6228184" cy="349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284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50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562880" y="742392"/>
            <a:ext cx="5157192" cy="36724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2780928"/>
            <a:ext cx="5148064" cy="37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3735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5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1463461" y="-1167316"/>
            <a:ext cx="3295377" cy="586327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3573016"/>
            <a:ext cx="5341154" cy="300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479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16632"/>
            <a:ext cx="5982115" cy="33602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4554265" y="2366614"/>
            <a:ext cx="3096344" cy="5509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073607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25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764704"/>
            <a:ext cx="7904999" cy="444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76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555712"/>
            <a:ext cx="6165214" cy="677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i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gradFill>
                  <a:gsLst>
                    <a:gs pos="0">
                      <a:srgbClr val="381563"/>
                    </a:gs>
                    <a:gs pos="43000">
                      <a:srgbClr val="7B34D2"/>
                    </a:gs>
                    <a:gs pos="48000">
                      <a:srgbClr val="7230C3"/>
                    </a:gs>
                    <a:gs pos="100000">
                      <a:srgbClr val="381563"/>
                    </a:gs>
                  </a:gsLst>
                  <a:lin ang="5400000" scaled="0"/>
                </a:gradFill>
                <a:effectLst>
                  <a:reflection blurRad="12700" stA="28000" endPos="45000" dist="1003" dir="5400000" sy="-100000" algn="bl"/>
                </a:effectLst>
                <a:latin typeface="Times New Roman"/>
                <a:ea typeface="Franklin Gothic Medium"/>
                <a:cs typeface="Times New Roman"/>
              </a:rPr>
              <a:t>спасибо за внимание!</a:t>
            </a:r>
            <a:endParaRPr lang="ru-RU" sz="2800" dirty="0">
              <a:latin typeface="Franklin Gothic Medium"/>
              <a:ea typeface="Franklin Gothic Medium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3339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050896"/>
            <a:ext cx="770485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 dirty="0"/>
              <a:t>«Применение метода Интеллект - карт в </a:t>
            </a:r>
            <a:r>
              <a:rPr lang="ru-RU" sz="4000" i="1" dirty="0" smtClean="0"/>
              <a:t>образовательном процессе дошкольной группы»</a:t>
            </a:r>
            <a:endParaRPr lang="ru-RU" sz="40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4446240"/>
            <a:ext cx="59046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«Учите ребёнка каким-нибудь неизвестным ему пяти словам - он будет долго и напрасно мучиться, но свяжите двадцать таких слов с картинками, и он усвоит на лету».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15546" y="5517232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К. Д. Ушинский </a:t>
            </a:r>
          </a:p>
        </p:txBody>
      </p:sp>
    </p:spTree>
    <p:extLst>
      <p:ext uri="{BB962C8B-B14F-4D97-AF65-F5344CB8AC3E}">
        <p14:creationId xmlns:p14="http://schemas.microsoft.com/office/powerpoint/2010/main" xmlns="" val="2313088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7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712968" cy="4680520"/>
          </a:xfrm>
        </p:spPr>
        <p:txBody>
          <a:bodyPr/>
          <a:lstStyle/>
          <a:p>
            <a:pPr algn="l"/>
            <a:r>
              <a:rPr lang="ru-RU" sz="4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Цель: формирование компетентности педагогов в использовании метода интеллект-карт в развитии речи </a:t>
            </a:r>
            <a:r>
              <a:rPr lang="ru-RU" sz="4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r>
              <a:rPr lang="ru-RU" sz="44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4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дошкольников</a:t>
            </a:r>
            <a:r>
              <a:rPr lang="ru-RU" sz="5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428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7584" y="836712"/>
            <a:ext cx="7165348" cy="4606259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/>
              <a:t>Задачи:</a:t>
            </a:r>
          </a:p>
          <a:p>
            <a:pPr algn="l"/>
            <a:r>
              <a:rPr lang="ru-RU" sz="2800" dirty="0"/>
              <a:t>1.	Вызвать у педагогов интерес к методу интеллект-карт.</a:t>
            </a:r>
          </a:p>
          <a:p>
            <a:pPr algn="l"/>
            <a:r>
              <a:rPr lang="ru-RU" sz="2800" dirty="0"/>
              <a:t>2.	Познакомить педагогов с методом интеллект-карт, рекомендациями по их составлению.</a:t>
            </a:r>
          </a:p>
          <a:p>
            <a:pPr algn="l"/>
            <a:r>
              <a:rPr lang="ru-RU" sz="2800" dirty="0"/>
              <a:t>3.	Создать условия для получения педагогами практического опыта создания интеллект-карты.</a:t>
            </a: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92687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cover/>
      </p:transition>
    </mc:Choice>
    <mc:Fallback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714356"/>
            <a:ext cx="7381372" cy="4728615"/>
          </a:xfrm>
        </p:spPr>
        <p:txBody>
          <a:bodyPr>
            <a:normAutofit/>
          </a:bodyPr>
          <a:lstStyle/>
          <a:p>
            <a:pPr algn="l"/>
            <a:r>
              <a:rPr lang="ru-RU" sz="3600" b="1" dirty="0"/>
              <a:t>Планируемый результат: </a:t>
            </a:r>
            <a:r>
              <a:rPr lang="ru-RU" sz="3200" dirty="0"/>
              <a:t>повышение уровня профессиональной компетенции педагогов ДОУ, их мотивации по системному использованию в практике развития речи детей дошкольного возраста метода интеллект-карт.</a:t>
            </a:r>
          </a:p>
        </p:txBody>
      </p:sp>
    </p:spTree>
    <p:extLst>
      <p:ext uri="{BB962C8B-B14F-4D97-AF65-F5344CB8AC3E}">
        <p14:creationId xmlns:p14="http://schemas.microsoft.com/office/powerpoint/2010/main" xmlns="" val="4165349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74454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Интеллект-карты </a:t>
            </a:r>
            <a:r>
              <a:rPr lang="ru-RU" sz="2800" dirty="0"/>
              <a:t>(в оригинале </a:t>
            </a:r>
            <a:r>
              <a:rPr lang="ru-RU" sz="2800" dirty="0" err="1"/>
              <a:t>Mind</a:t>
            </a:r>
            <a:r>
              <a:rPr lang="ru-RU" sz="2800" dirty="0"/>
              <a:t> </a:t>
            </a:r>
            <a:r>
              <a:rPr lang="ru-RU" sz="2800" dirty="0" err="1"/>
              <a:t>maps</a:t>
            </a:r>
            <a:r>
              <a:rPr lang="ru-RU" sz="2800" dirty="0"/>
              <a:t>) - разработка Тони </a:t>
            </a:r>
            <a:r>
              <a:rPr lang="ru-RU" sz="2800" dirty="0" err="1"/>
              <a:t>Бьюзена</a:t>
            </a:r>
            <a:r>
              <a:rPr lang="ru-RU" sz="2800" dirty="0"/>
              <a:t>, известного писателя, лектора и консультанта по вопросам интеллекта, психологии обучения и проблем мышления.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3429000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 мир дошкольных технологий, интеллект – карты пришли благодаря кандидату педагогических наук В. М. Акименко, который предложил использовать этот метод для развития связной речи у детей.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72950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25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48680"/>
            <a:ext cx="77768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Интеллект-карты</a:t>
            </a:r>
            <a:r>
              <a:rPr lang="ru-RU" sz="3600" dirty="0"/>
              <a:t> – это уникальный и простой метод запоминания информации.</a:t>
            </a:r>
          </a:p>
        </p:txBody>
      </p:sp>
      <p:pic>
        <p:nvPicPr>
          <p:cNvPr id="4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69367"/>
            <a:ext cx="4608511" cy="3816424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492896"/>
            <a:ext cx="4572000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5398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54608"/>
            <a:ext cx="87129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С помощью интеллект – карты решаются следующие задачи</a:t>
            </a:r>
            <a:r>
              <a:rPr lang="ru-RU" sz="3600" dirty="0" smtClean="0"/>
              <a:t>:</a:t>
            </a:r>
          </a:p>
          <a:p>
            <a:pPr algn="ctr"/>
            <a:endParaRPr lang="ru-RU" sz="3600" dirty="0"/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/>
              <a:t>развитие быстрого восприятия и запоминания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/>
              <a:t>повышение мотивации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/>
              <a:t>грамотное планирование решения задачи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/>
              <a:t>формирует упорядочение мыслей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/>
              <a:t>рост достижение успеха </a:t>
            </a:r>
          </a:p>
          <a:p>
            <a:pPr marL="571500" lvl="0" indent="-571500">
              <a:buFont typeface="Arial" pitchFamily="34" charset="0"/>
              <a:buChar char="•"/>
            </a:pPr>
            <a:r>
              <a:rPr lang="ru-RU" sz="3600" dirty="0"/>
              <a:t>экономия времени</a:t>
            </a:r>
          </a:p>
        </p:txBody>
      </p:sp>
    </p:spTree>
    <p:extLst>
      <p:ext uri="{BB962C8B-B14F-4D97-AF65-F5344CB8AC3E}">
        <p14:creationId xmlns:p14="http://schemas.microsoft.com/office/powerpoint/2010/main" xmlns="" val="1809200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4"/>
            <a:ext cx="8136904" cy="583264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Общие </a:t>
            </a:r>
            <a:r>
              <a:rPr lang="ru-RU" sz="2400" b="1" dirty="0"/>
              <a:t>требования к составлению интеллект –карты:</a:t>
            </a:r>
          </a:p>
          <a:p>
            <a:pPr algn="l"/>
            <a:r>
              <a:rPr lang="ru-RU" sz="2400" dirty="0"/>
              <a:t>•	Главная идея обводится в центре страницы.</a:t>
            </a:r>
          </a:p>
          <a:p>
            <a:pPr algn="l"/>
            <a:r>
              <a:rPr lang="ru-RU" sz="2400" dirty="0"/>
              <a:t>•	Лист располагается горизонтально.</a:t>
            </a:r>
          </a:p>
          <a:p>
            <a:pPr algn="l"/>
            <a:r>
              <a:rPr lang="ru-RU" sz="2400" dirty="0"/>
              <a:t>•	Писать надо разборчиво печатными заглавными буквами.</a:t>
            </a:r>
          </a:p>
          <a:p>
            <a:pPr algn="l"/>
            <a:r>
              <a:rPr lang="ru-RU" sz="2400" dirty="0"/>
              <a:t>•	Для каждого ключевого момента проводятся расходящиеся от центра ответвления (в любом направлении), используя ручки, карандаши или фломастеры разного цвета.</a:t>
            </a:r>
          </a:p>
          <a:p>
            <a:pPr algn="l"/>
            <a:r>
              <a:rPr lang="ru-RU" sz="2400" dirty="0"/>
              <a:t>•	Каждая мысль обводится.</a:t>
            </a:r>
          </a:p>
          <a:p>
            <a:pPr algn="l"/>
            <a:r>
              <a:rPr lang="ru-RU" sz="2400" dirty="0"/>
              <a:t>•	В процессе моделирования добавляются символы и иллюстрации.</a:t>
            </a:r>
          </a:p>
          <a:p>
            <a:pPr algn="l"/>
            <a:r>
              <a:rPr lang="ru-RU" sz="2400" dirty="0"/>
              <a:t>•	Наглядность представлена в виде предметов, объектов, рисунков и </a:t>
            </a:r>
            <a:r>
              <a:rPr lang="ru-RU" sz="2400" dirty="0" err="1"/>
              <a:t>т.д</a:t>
            </a:r>
            <a:endParaRPr lang="ru-RU" sz="2400" dirty="0"/>
          </a:p>
          <a:p>
            <a:pPr algn="l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332811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:wheel spokes="1"/>
      </p:transition>
    </mc:Choice>
    <mc:Fallback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316</TotalTime>
  <Words>238</Words>
  <Application>Microsoft Office PowerPoint</Application>
  <PresentationFormat>Экран (4:3)</PresentationFormat>
  <Paragraphs>37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Тема: «Применение метода Интеллект - карт в образовательном процессе дошкольной группы»  Выполнила работу:  воспитатель1 кв. категории Зайнуллина Елена Николаевна </vt:lpstr>
      <vt:lpstr>Слайд 2</vt:lpstr>
      <vt:lpstr>Цель: формирование компетентности педагогов в использовании метода интеллект-карт в развитии речи у дошкольников.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PogodaevoS</dc:creator>
  <cp:lastModifiedBy>Elena</cp:lastModifiedBy>
  <cp:revision>21</cp:revision>
  <dcterms:created xsi:type="dcterms:W3CDTF">2018-01-11T05:53:51Z</dcterms:created>
  <dcterms:modified xsi:type="dcterms:W3CDTF">2020-11-24T08:46:12Z</dcterms:modified>
</cp:coreProperties>
</file>