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25C507A-222B-488E-ABBE-6B3E8C6A7C29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7348F2D-4C32-4DB2-8579-8F74FA5B77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620688"/>
            <a:ext cx="3907160" cy="230425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Моя </a:t>
            </a:r>
            <a:r>
              <a:rPr lang="ru-RU" sz="3600" b="1" smtClean="0"/>
              <a:t>любимая </a:t>
            </a:r>
            <a:r>
              <a:rPr lang="ru-RU" sz="3600" b="1" smtClean="0"/>
              <a:t>книга </a:t>
            </a:r>
            <a:r>
              <a:rPr lang="ru-RU" sz="3600" b="1" dirty="0" smtClean="0"/>
              <a:t>А. </a:t>
            </a:r>
            <a:r>
              <a:rPr lang="ru-RU" sz="3600" b="1" dirty="0" err="1" smtClean="0"/>
              <a:t>Барто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  <p:pic>
        <p:nvPicPr>
          <p:cNvPr id="4" name="Рисунок 3" descr="C:\Users\МДОБУ-38\AppData\Local\Microsoft\Windows\Temporary Internet Files\Content.Word\IMG_614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75009" y="1291233"/>
            <a:ext cx="5940425" cy="445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</TotalTime>
  <Words>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МДОБУ-38</dc:creator>
  <cp:lastModifiedBy>МДОБУ-38</cp:lastModifiedBy>
  <cp:revision>2</cp:revision>
  <dcterms:created xsi:type="dcterms:W3CDTF">2021-03-10T06:39:37Z</dcterms:created>
  <dcterms:modified xsi:type="dcterms:W3CDTF">2021-03-10T07:10:38Z</dcterms:modified>
</cp:coreProperties>
</file>