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F006-D6F3-4EC7-ABAE-6A68B09D6EA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9BDE-3D81-458E-9EA9-4716C2F3B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F006-D6F3-4EC7-ABAE-6A68B09D6EA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9BDE-3D81-458E-9EA9-4716C2F3B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F006-D6F3-4EC7-ABAE-6A68B09D6EA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9BDE-3D81-458E-9EA9-4716C2F3B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F006-D6F3-4EC7-ABAE-6A68B09D6EA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9BDE-3D81-458E-9EA9-4716C2F3B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F006-D6F3-4EC7-ABAE-6A68B09D6EA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9BDE-3D81-458E-9EA9-4716C2F3B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F006-D6F3-4EC7-ABAE-6A68B09D6EA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9BDE-3D81-458E-9EA9-4716C2F3B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F006-D6F3-4EC7-ABAE-6A68B09D6EA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9BDE-3D81-458E-9EA9-4716C2F3B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F006-D6F3-4EC7-ABAE-6A68B09D6EA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9BDE-3D81-458E-9EA9-4716C2F3B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F006-D6F3-4EC7-ABAE-6A68B09D6EA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9BDE-3D81-458E-9EA9-4716C2F3B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F006-D6F3-4EC7-ABAE-6A68B09D6EA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9BDE-3D81-458E-9EA9-4716C2F3B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F006-D6F3-4EC7-ABAE-6A68B09D6EA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9BDE-3D81-458E-9EA9-4716C2F3B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3F006-D6F3-4EC7-ABAE-6A68B09D6EA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49BDE-3D81-458E-9EA9-4716C2F3BD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636395_24-phonoteka-org-p-fon-dlya-prezentatsii-pdd-oboi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МДОАУ №151 «Солнышко» г.Орска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Презентация:  «Дидактические игры по ОБЖ для детей дошкольного возраста .                                                                       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                           Сорокина Е.В.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3636395_24-phonoteka-org-p-fon-dlya-prezentatsii-pdd-oboi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Формирование у детей дошкольного возраста  представлений и способов безопасного поведения в опасных ситуациях в быту, на улице, в природе.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                                                                             Учить реально оценивать возможную опасность.                                                     Воспитывать чувство осторожности и самосохранения.                                                                             Помочь детям  в игровой форме запомнить  правила безопасного поведения в быту, на улице, в природе.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63636395_24-phonoteka-org-p-fon-dlya-prezentatsii-pdd-oboi-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игра: « Огонь-друг, огонь –враг»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40125_072740_1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8280920" cy="4968552"/>
          </a:xfrm>
          <a:prstGeom prst="round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1124728" y="16288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63636395_24-phonoteka-org-p-fon-dlya-prezentatsii-pdd-oboi-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игра: домино « Пожарный инвентарь»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40125_073019_205.jpg"/>
          <p:cNvPicPr>
            <a:picLocks noChangeAspect="1"/>
          </p:cNvPicPr>
          <p:nvPr/>
        </p:nvPicPr>
        <p:blipFill>
          <a:blip r:embed="rId3" cstate="print"/>
          <a:srcRect l="12200" t="4851" r="13776" b="4851"/>
          <a:stretch>
            <a:fillRect/>
          </a:stretch>
        </p:blipFill>
        <p:spPr>
          <a:xfrm>
            <a:off x="395536" y="1340768"/>
            <a:ext cx="8424936" cy="489654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63636395_24-phonoteka-org-p-fon-dlya-prezentatsii-pdd-oboi-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игра по ПДД: « Я загадаю загадку, а ты найди отгадку»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40125_073402_919.jpg"/>
          <p:cNvPicPr>
            <a:picLocks noChangeAspect="1"/>
          </p:cNvPicPr>
          <p:nvPr/>
        </p:nvPicPr>
        <p:blipFill>
          <a:blip r:embed="rId3" cstate="print"/>
          <a:srcRect t="10101" r="10626"/>
          <a:stretch>
            <a:fillRect/>
          </a:stretch>
        </p:blipFill>
        <p:spPr>
          <a:xfrm>
            <a:off x="467544" y="1268760"/>
            <a:ext cx="8280920" cy="496855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63636395_24-phonoteka-org-p-fon-dlya-prezentatsii-pdd-oboi-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игра « Собери светофор».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40125_072549_821.jpg"/>
          <p:cNvPicPr>
            <a:picLocks noChangeAspect="1"/>
          </p:cNvPicPr>
          <p:nvPr/>
        </p:nvPicPr>
        <p:blipFill>
          <a:blip r:embed="rId3" cstate="print"/>
          <a:srcRect l="5901" t="15350" r="13776"/>
          <a:stretch>
            <a:fillRect/>
          </a:stretch>
        </p:blipFill>
        <p:spPr>
          <a:xfrm>
            <a:off x="323528" y="1484784"/>
            <a:ext cx="8424936" cy="475252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63636395_24-phonoteka-org-p-fon-dlya-prezentatsii-pdd-oboi-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игра: лото « Опасные предметы».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40125_072210_861.jpg"/>
          <p:cNvPicPr>
            <a:picLocks noChangeAspect="1"/>
          </p:cNvPicPr>
          <p:nvPr/>
        </p:nvPicPr>
        <p:blipFill>
          <a:blip r:embed="rId3" cstate="print"/>
          <a:srcRect t="4687" r="6688"/>
          <a:stretch>
            <a:fillRect/>
          </a:stretch>
        </p:blipFill>
        <p:spPr>
          <a:xfrm>
            <a:off x="395536" y="1196752"/>
            <a:ext cx="8352928" cy="525658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63636395_24-phonoteka-org-p-fon-dlya-prezentatsii-pdd-oboi-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9442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112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МДОАУ №151 «Солнышко» г.Орска</vt:lpstr>
      <vt:lpstr>  Цель: Формирование у детей дошкольного возраста  представлений и способов безопасного поведения в опасных ситуациях в быту, на улице, в природе.</vt:lpstr>
      <vt:lpstr>Дид. игра: « Огонь-друг, огонь –враг»</vt:lpstr>
      <vt:lpstr>Дид. игра: домино « Пожарный инвентарь»</vt:lpstr>
      <vt:lpstr>Дид. игра по ПДД: « Я загадаю загадку, а ты найди отгадку»</vt:lpstr>
      <vt:lpstr>Дид. игра « Собери светофор». </vt:lpstr>
      <vt:lpstr>Дид. игра: лото « Опасные предметы».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№151 «Солнышко» г.Орска</dc:title>
  <dc:creator>ЕЛЕНА</dc:creator>
  <cp:lastModifiedBy>ЕЛЕНА</cp:lastModifiedBy>
  <cp:revision>5</cp:revision>
  <dcterms:created xsi:type="dcterms:W3CDTF">2024-01-26T15:54:44Z</dcterms:created>
  <dcterms:modified xsi:type="dcterms:W3CDTF">2024-01-26T16:42:34Z</dcterms:modified>
</cp:coreProperties>
</file>