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7" r:id="rId10"/>
    <p:sldId id="263" r:id="rId11"/>
    <p:sldId id="278" r:id="rId12"/>
    <p:sldId id="281" r:id="rId13"/>
    <p:sldId id="282" r:id="rId14"/>
    <p:sldId id="279" r:id="rId15"/>
    <p:sldId id="264" r:id="rId16"/>
    <p:sldId id="265" r:id="rId17"/>
    <p:sldId id="266" r:id="rId18"/>
    <p:sldId id="283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8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7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3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9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6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0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9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9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2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8BC2C-5F51-4947-8F6A-C83BAD371E4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35834-5143-4F9F-9B8D-B8E824023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чувства ритма у детей старшего дошкольного возраста в различных видах музыкальной деятельности»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795" y="472630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Котельникова Н.В.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групп МОАУ «ООШ № 26 г. Орска»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70" y="950795"/>
            <a:ext cx="1066370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кально-ритмические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музыкально-ритмических движений в жизни ребёнка заключается в том,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обогащают эмоциональную сферу детей и развивают музыкальные способности;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развивают познавательные способности, обогащают и закрепляют словарь детей;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воспитывают активность, дисциплинированность, чувство коллективизма;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способствуют физическому совершенствованию организма.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в работе над музыкально-ритмическими движениями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яется систематическое музыкальное развитие ребёнка. Музыка не просто сопровождает дв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ение, а определяет их сущность. Движение не должно быть только движением под аккомпан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музыки или на фоне музыки, оно должно соответствовать: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характеру музыки;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средствам музыкальной выразительности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форме музыкального произведения.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673" y="729990"/>
            <a:ext cx="108440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детских музыкальных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инструментах</a:t>
            </a:r>
          </a:p>
          <a:p>
            <a:pPr lvl="1"/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Большой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в развитии у детей чувства ритма обладает элементарное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к. является одним из любимых детьми видов музыкальной 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Обучаясь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на детских музыкальных инструментах, дети открывают для себя мир музыкальных звуков, осознанно различают красоту звучания различных инструментов. У них улучшается качество пения (чище поют), музыкально-ритмических движений (четче воспроизводят ритм).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237" y="695459"/>
            <a:ext cx="416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1" y="1297546"/>
            <a:ext cx="6830096" cy="512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1289497"/>
            <a:ext cx="6907368" cy="518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1247641"/>
            <a:ext cx="6963176" cy="5222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0522" y="373320"/>
            <a:ext cx="5245928" cy="6994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22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068" y="1957586"/>
            <a:ext cx="9800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я использую видео с ритмическими рисунками, которые дети воспроизводят на музыкальных инструментах.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лучшего освоения ритмических рисунков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использую метод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«вербального эквивалента»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усвоения ритмов через звучащее слово: воробей, кошечка и т.д. Материалом могут служить цвета, имена и другие близкие детям слова.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овладения игрой на музыкальных инструментах, элементарное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с использования природных «инструментов» - рук и ног. К.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вводит в урок так называемые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«звучащие жесты»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хлопки, притопы, шлепки, щелчки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0" y="540912"/>
            <a:ext cx="499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«вербального эквивалента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386505"/>
            <a:ext cx="9120042" cy="5051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25" y="1386505"/>
            <a:ext cx="9015211" cy="50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823" y="879083"/>
            <a:ext cx="11088709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</a:t>
            </a:r>
            <a:r>
              <a:rPr lang="ru-RU" sz="20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кально-дидактические </a:t>
            </a:r>
            <a:r>
              <a:rPr 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быть просты и доступны, интересны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ательны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Только в этом случае они становятся своеобразным возбудителем желания у детей петь, слушать, играть, танцевать.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игр дети не только приобретают специальные музыкальные знания, у них формируются необходимые черты личности, в первую очередь чувство товарищества, ответственности. В процессе занятий музыкально-ритмическими движениями укрепляется организм ребёнка, развиваются музыкальный слух, память, внимание. Воспитываю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морально-волевые качества: ловкость, точность, быстрота, целеустремлённость. Появляются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движения, как мягкость,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пружинность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энергичность, пластичность, улучшаетс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осанка детей. Музыкальный ритм способствует упорядочению движения и облегчает овладения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867" y="605307"/>
            <a:ext cx="342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карточки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1328824"/>
            <a:ext cx="7250805" cy="47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4289" y="566670"/>
            <a:ext cx="5084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камешками «</a:t>
            </a:r>
            <a:r>
              <a:rPr lang="ru-R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/>
          <a:stretch/>
        </p:blipFill>
        <p:spPr>
          <a:xfrm>
            <a:off x="878405" y="317157"/>
            <a:ext cx="5161786" cy="6442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2150772"/>
            <a:ext cx="5108619" cy="3831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05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3" y="574765"/>
            <a:ext cx="7088777" cy="531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17566" y="692331"/>
            <a:ext cx="4447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«Эхо»,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«Испорченный телефон»,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карточки, подвижные музыкальные игры.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2754" y="2860766"/>
            <a:ext cx="6975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5433" y="916055"/>
            <a:ext cx="961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 на детей благодатно, и чем ранее начнут они испытывать его на себе, тем лучше для 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Белинский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338" y="3193961"/>
            <a:ext cx="9182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ритма - это одна из музыкальных способностей, без которой, практически невозможна никакая музыкальная деятельность. Ритм – один из центральных, основополагающих элементов музыки.</a:t>
            </a:r>
          </a:p>
        </p:txBody>
      </p:sp>
    </p:spTree>
    <p:extLst>
      <p:ext uri="{BB962C8B-B14F-4D97-AF65-F5344CB8AC3E}">
        <p14:creationId xmlns:p14="http://schemas.microsoft.com/office/powerpoint/2010/main" val="15527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8" y="218941"/>
            <a:ext cx="102000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 способность занимает особое место в жизни ребенка и способствует развитию всего комплекса музыкальных способностей, обогащает эмоциональный мир детей, развивает речевую и двигательную активность. Практика организации образовательной деятельности в детском саду помогла мне увидеть одну из актуальных проблем музыкального воспитания -  слаборазвитое чувство музыкального ритма у детей дошкольного возраста.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Помимо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общей музыкальности ребенка можно сказать, что развитое чувство ритма дошкольника – одно из важнейших условий его нормального существования. Чувство ритма, которое неразрывно связанно с координацией, играет основную роль в умении управлять своим телом, быть внимательным, ускорять реакцию на действия других.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из вышесказанного, понятно, что проблема развития чувства ритма очень актуальна.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641" y="335411"/>
            <a:ext cx="92836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 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ритма у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в разных видах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музыкальных игр и упражнений.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67408" y="1482376"/>
            <a:ext cx="107008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изации цели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выделены следующие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 условия, обеспечивающие развитие музыкально–ритмических способностей ребёнка;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ощущать в музыке ритмическую выразительность и передавать ее в движениях;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формы и методы работы, развивающие метроритмические навыки, творческую активность в процессе использования музыкальных игр;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соотносить ритм движений с ритмом музыки;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исполнять простые ритмические рисунки на детски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шумовых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музыкальных инструментах;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в процессе слушания музыки к вокальным, пла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еским и инструментальным музыкально-ритмическим импровизациям;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музыкально – ритмической деятельности.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4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1" y="1209866"/>
            <a:ext cx="99682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ru-RU" sz="2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рование чувства ритма происходит в основных видах деятельности музыкального занятия:</a:t>
            </a:r>
          </a:p>
          <a:p>
            <a:pPr lvl="0" algn="ctr"/>
            <a:endParaRPr lang="ru-RU" sz="2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пении;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слушании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музыкально-ритмических упражнениях;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на детских музыкальных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инструментах;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музыкально-дидактических играх.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9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154" y="1403797"/>
            <a:ext cx="10637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пении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спользую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упражнения: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прохлопывание ритма ладошками,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палочками;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аккомпанемент (старший дошкольный возраст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кругу;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наигрывание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попевок на детских музыкальных инструментах, передавая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по ритмическим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565" y="357714"/>
            <a:ext cx="515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по ритмическим картинкам: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958824"/>
            <a:ext cx="7474039" cy="5600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43" y="1078111"/>
            <a:ext cx="7429228" cy="5567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52" y="1200292"/>
            <a:ext cx="7425366" cy="55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1212111"/>
            <a:ext cx="10315977" cy="429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150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С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шание музыки</a:t>
            </a:r>
          </a:p>
          <a:p>
            <a:pPr marL="228600" algn="just">
              <a:lnSpc>
                <a:spcPct val="107000"/>
              </a:lnSpc>
              <a:spcAft>
                <a:spcPts val="15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музыке – носитель определенного эмоционального содержания. Следовательно, чувство ритма имеет не только моторную, но и эмоциональную природу. Оно характеризуется Б. М. Тепловым как «способность активно переживать (отражать в движении) музыку и вследствие этого тонко чувствовать эмоциональную выразительность временного хода музыкального произведения».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15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Музыка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просто сопровождает движение, а определяет его сущность, то ест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 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вижение не должно быть только движением под аккомпанемент музыки или на фоне музыки, оно должно соответствовать характеру музыки; средствам музыкальной выразительности; форме музыкального произведения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15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я использую в своей работе метод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«активного слушания».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62" y="669702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«Активное слушание»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1197734"/>
            <a:ext cx="6997521" cy="52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223</Words>
  <Application>Microsoft Office PowerPoint</Application>
  <PresentationFormat>Широкоэкранный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«Развитие чувства ритма у детей старшего дошкольного возраста в различных видах музыкальной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</dc:creator>
  <cp:lastModifiedBy>nadezhda</cp:lastModifiedBy>
  <cp:revision>37</cp:revision>
  <dcterms:created xsi:type="dcterms:W3CDTF">2021-01-24T08:57:19Z</dcterms:created>
  <dcterms:modified xsi:type="dcterms:W3CDTF">2021-01-27T09:30:32Z</dcterms:modified>
</cp:coreProperties>
</file>