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08" r:id="rId2"/>
    <p:sldId id="257" r:id="rId3"/>
    <p:sldId id="299" r:id="rId4"/>
    <p:sldId id="309" r:id="rId5"/>
    <p:sldId id="303" r:id="rId6"/>
    <p:sldId id="296" r:id="rId7"/>
    <p:sldId id="304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07" r:id="rId16"/>
    <p:sldId id="298" r:id="rId17"/>
    <p:sldId id="29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A6F"/>
    <a:srgbClr val="0ED6E0"/>
    <a:srgbClr val="18E6F0"/>
    <a:srgbClr val="0DBAC3"/>
    <a:srgbClr val="FF3399"/>
    <a:srgbClr val="FF0066"/>
    <a:srgbClr val="CC0099"/>
    <a:srgbClr val="CC00CC"/>
    <a:srgbClr val="FF0D0D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4585" autoAdjust="0"/>
  </p:normalViewPr>
  <p:slideViewPr>
    <p:cSldViewPr>
      <p:cViewPr varScale="1">
        <p:scale>
          <a:sx n="75" d="100"/>
          <a:sy n="75" d="100"/>
        </p:scale>
        <p:origin x="-13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BA8D0A-FBA5-47B2-AD96-1A249FEED975}" type="datetimeFigureOut">
              <a:rPr lang="ru-RU" smtClean="0"/>
              <a:pPr/>
              <a:t>08.04.2024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121B29-4CE8-4DA5-92D6-E3F64938E9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5040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R="45720" lvl="0" algn="ctr">
              <a:spcBef>
                <a:spcPct val="20000"/>
              </a:spcBef>
            </a:pP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Муниципальное дошкольное образовательное автономное учреждение «Детский сад № 78 «Пчёлка» комбинированного вида» </a:t>
            </a:r>
            <a:r>
              <a:rPr lang="ru-RU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г.Орска</a:t>
            </a:r>
            <a:endParaRPr lang="ru-RU" sz="1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1124" y="4293096"/>
            <a:ext cx="3168972" cy="181588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R="45720" lvl="0" algn="ctr">
              <a:buClr>
                <a:srgbClr val="00B050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Обобщение опыта работы </a:t>
            </a:r>
          </a:p>
          <a:p>
            <a:pPr marR="45720" lvl="0" algn="ctr">
              <a:buClr>
                <a:srgbClr val="00B050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воспитателя высшей категории: </a:t>
            </a:r>
          </a:p>
          <a:p>
            <a:pPr marR="45720" lvl="0" algn="ctr">
              <a:buClr>
                <a:srgbClr val="00B050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</a:t>
            </a:r>
            <a:r>
              <a:rPr 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Мирмановой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Зауреш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Базарбаевны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avatars.dzeninfra.ru/get-zen_doc/1811900/pub_617a7abcb09df5592c348e30_617a8a081e63a0483fd6f73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4021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16832"/>
            <a:ext cx="7581528" cy="18722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Кубик Блума как метод развития речи у детей старшего дошкольного возраста посредством театрализованной деятельности</a:t>
            </a:r>
            <a:endParaRPr lang="ru-RU" sz="3200" b="1" dirty="0">
              <a:solidFill>
                <a:srgbClr val="FF0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9332" y="1042988"/>
            <a:ext cx="42125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«Придумай»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анализ и оценка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знаний. Вопросы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категории подразумевают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которые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одержат в себе элемент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предположения, вымысла.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свою версию 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47.userapi.com/impg/bgyUswOR5nlklEhzZDBY4-ckngIehYvM4kgc7A/Brf_uVijXHY.jpg?size=810x1080&amp;quality=95&amp;sign=cb4154b3901ffdaeb3e46daac8347e6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21246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015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88" y="980728"/>
            <a:ext cx="42019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«Поделись»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стороны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ичности. Вопросы категории дают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возможность выразить свое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отношение, основываясь 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личном опыте. Вопросам этого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желательно добавлять эмоциональную окраску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То есть,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сконцентрировать внимание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ощущениях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чувствах детей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его эмоциях, которые вызваны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азванной темой.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плохо, что 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(когда) …», «Мне очень понравилось,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отому что …»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16" y="1950807"/>
            <a:ext cx="451127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14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8087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Вопросы на гранях кубика можно варьировать по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воему желанию. Важно только, чтобы они затрагивали все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заданной темы.</a:t>
            </a:r>
          </a:p>
        </p:txBody>
      </p:sp>
      <p:pic>
        <p:nvPicPr>
          <p:cNvPr id="5122" name="Picture 2" descr="https://fs.znanio.ru/d5af0e/34/ed/d743e153eff9a933d5f7e2b86fbdd466e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t="26710" r="3383" b="6015"/>
          <a:stretch/>
        </p:blipFill>
        <p:spPr bwMode="auto">
          <a:xfrm>
            <a:off x="1282143" y="2033097"/>
            <a:ext cx="6602288" cy="44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4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303" y="764704"/>
            <a:ext cx="8278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приема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Блума»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первый взгляд кажется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трудным. Но практика показывает, что прием очень нравится детям,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быстро осваивают технику его использования.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40" y="1924382"/>
            <a:ext cx="6157941" cy="46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03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829" y="764704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на каждый вопрос кубика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педагогу не только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ыявить уровень познавательной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воспитанников,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и сделать вывод об эмоциональной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 занятия, прояснить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темы, которые вызывают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 у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56" y="3818949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16" y="935171"/>
            <a:ext cx="45783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78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Предметно-развивающая среда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600400" cy="4800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5643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71480"/>
            <a:ext cx="5857916" cy="50006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Методическая литература: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к\Desktop\КНИГА №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896289">
            <a:off x="1498552" y="1683580"/>
            <a:ext cx="2603012" cy="355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КНИГИ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647141">
            <a:off x="5206883" y="1698856"/>
            <a:ext cx="2522252" cy="349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D:\ADMINISTRATOR\Documents\анимации\babochkia-4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252094">
            <a:off x="6357950" y="2857496"/>
            <a:ext cx="1181100" cy="685800"/>
          </a:xfrm>
          <a:prstGeom prst="rect">
            <a:avLst/>
          </a:prstGeom>
          <a:noFill/>
        </p:spPr>
      </p:pic>
      <p:pic>
        <p:nvPicPr>
          <p:cNvPr id="5" name="Рисунок 4" descr="C:\Users\пк\Desktop\колобо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500307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244" y="980728"/>
            <a:ext cx="8158162" cy="114300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речи у детей дошкольного возраста с использованием Кубика Блума через творческую активность в театрализованной деятельности.</a:t>
            </a: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88840"/>
            <a:ext cx="8329642" cy="3801604"/>
          </a:xfrm>
        </p:spPr>
        <p:txBody>
          <a:bodyPr>
            <a:normAutofit fontScale="77500" lnSpcReduction="20000"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31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связную, выразительную, диалогическую и монологическую речь.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творческие способности и самостоятельность ребёнка.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Активизировать и обогащать словарный запас.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интерес детей к различным видам театрализованной деятельности.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Овладевать навыками общения и коллективного творчества.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2314600" cy="5817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Кубик Блума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5987008" cy="4665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мире современных технологий живое общение ребенка со взрослыми и сверстниками отошло на второй план. В связи с этим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технологий «Кубика Блума»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очень актуально.</a:t>
            </a:r>
          </a:p>
          <a:p>
            <a:pPr marL="0" indent="0">
              <a:buNone/>
            </a:pPr>
            <a:endParaRPr lang="ru-RU" sz="2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Технология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 развивать критическое мышление у детей, т.е. мышление без правил, которое основывается на собственном опыте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Его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разработал американский ученый и психолог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Бенджамин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Блум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создавший систематику вопросов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(«Ромашка Блума»)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которая популярна в мире современного образования.</a:t>
            </a:r>
            <a:endParaRPr lang="ru-RU" sz="2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age2.slideserve.com/4447986/slide2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t="25218" r="33289" b="14739"/>
          <a:stretch/>
        </p:blipFill>
        <p:spPr bwMode="auto">
          <a:xfrm>
            <a:off x="6501815" y="1484784"/>
            <a:ext cx="2341488" cy="27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66780" y="481489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лепестков ромашки-шесть типов вопросов.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4824536" cy="3600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76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Блума </a:t>
            </a:r>
            <a:r>
              <a:rPr lang="ru-RU" sz="2800" dirty="0" smtClean="0">
                <a:solidFill>
                  <a:srgbClr val="076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объемную фигуру, на гранях которой написаны слова, </a:t>
            </a:r>
            <a:r>
              <a:rPr lang="ru-RU" sz="2800" u="sng" dirty="0" smtClean="0">
                <a:solidFill>
                  <a:srgbClr val="076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являющиеся отправной точкой для ответа</a:t>
            </a:r>
            <a:r>
              <a:rPr lang="ru-RU" sz="2800" dirty="0" smtClean="0">
                <a:solidFill>
                  <a:srgbClr val="076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«Почему», «Объясни», «Назови», «Предложи», «Придумай», «Поделись» 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5283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58204" cy="72464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с кубиком строится следующим образом: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Формулируется тема и круг вопросов, которые будут обсуждаться на занятии.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бросает кубик и отвечает на вопрос темы, начинающийся с того слова, которое выпало на грани. Если ответ дается неполный, то другие дети могут его дополнить и исправить.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/>
          <a:stretch/>
        </p:blipFill>
        <p:spPr bwMode="auto">
          <a:xfrm>
            <a:off x="4644008" y="3259676"/>
            <a:ext cx="4230759" cy="30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un9-2.userapi.com/impg/GFLwZ2uzHubv_AdwVszbJmOjzDYKupbZ9VbpZg/gss-ziFVBrs.jpg?size=1280x960&amp;quality=95&amp;sign=1bbf426e1d1578810fd711f50662d11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1668"/>
            <a:ext cx="4117649" cy="30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298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работе с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помощью методики Блума </a:t>
            </a:r>
            <a: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решаются следующие задачи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51596"/>
            <a:ext cx="46887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«Назови»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воспроизведение знаний. Это самые простые вопросы. Ребенку предлагается просто назвать предмет, явление, термин и т.д.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- назови кто главный герой…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назови кто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рассказ…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блок можно разнообразить вариативными заданиями, которые помогают проверить самые общие знания по теме.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98290"/>
            <a:ext cx="3096344" cy="215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0"/>
          <a:stretch/>
        </p:blipFill>
        <p:spPr bwMode="auto">
          <a:xfrm>
            <a:off x="5436096" y="1683916"/>
            <a:ext cx="3158277" cy="294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960440" cy="41044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Грань «Почему»</a:t>
            </a:r>
            <a:b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умения видеть и формулировать причинно-следственные связи, то есть описать процессы, которые происходят с указанным предметом, явлением.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Например: Почему…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0066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426892" cy="53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91004"/>
            <a:ext cx="432676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«Объясни»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мышления. Это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вопросы уточняющие.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помогают увидеть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 в разных аспектах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сфокусировать внимание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всех сторонах заданной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фразы,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помогут </a:t>
            </a:r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сформулировать </a:t>
            </a:r>
          </a:p>
          <a:p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блока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как …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почему …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ты действительно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думаешь, что …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ты уверен, что 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36" y="976564"/>
            <a:ext cx="4104456" cy="546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6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164" y="746686"/>
            <a:ext cx="71661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«Предложи»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применить полученные знания на практике. Ребенок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предложить свои идеи, и объяснить, решить какие-либо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Предложи, как бы ты поступил …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Предложи, как можно 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469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2457</TotalTime>
  <Words>631</Words>
  <Application>Microsoft Office PowerPoint</Application>
  <PresentationFormat>Экран (4:3)</PresentationFormat>
  <Paragraphs>93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Муниципальное дошкольное образовательное автономное учреждение «Детский сад № 78 «Пчёлка» комбинированного вида» г.Орска</vt:lpstr>
      <vt:lpstr>  Цель : Создать условия для развития речи у детей дошкольного возраста с использованием Кубика Блума через творческую активность в театрализованной деятельности.</vt:lpstr>
      <vt:lpstr>Кубик Блума</vt:lpstr>
      <vt:lpstr>Кубик Блума представляет собой объемную фигуру, на гранях которой написаны слова, являющиеся отправной точкой для ответа: «Почему», «Объясни», «Назови», «Предложи», «Придумай», «Поделись» </vt:lpstr>
      <vt:lpstr>Работа с кубиком строится следующим образом:</vt:lpstr>
      <vt:lpstr>При работе с помощью методики Блума решаются следующие задачи:</vt:lpstr>
      <vt:lpstr>        Грань «Почему» Развитие умения видеть и формулировать причинно-следственные связи, то есть описать процессы, которые происходят с указанным предметом, явлением. Например: Почему…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Предметно-развивающая среда</vt:lpstr>
      <vt:lpstr>Методическая литература: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связной речи через театрализованную деятельность</dc:title>
  <dc:creator>admin</dc:creator>
  <cp:lastModifiedBy>User</cp:lastModifiedBy>
  <cp:revision>294</cp:revision>
  <dcterms:created xsi:type="dcterms:W3CDTF">2014-01-26T18:08:45Z</dcterms:created>
  <dcterms:modified xsi:type="dcterms:W3CDTF">2024-04-08T12:50:51Z</dcterms:modified>
</cp:coreProperties>
</file>