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75" r:id="rId8"/>
    <p:sldId id="272" r:id="rId9"/>
    <p:sldId id="274" r:id="rId10"/>
    <p:sldId id="268" r:id="rId11"/>
    <p:sldId id="271" r:id="rId12"/>
    <p:sldId id="270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6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8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4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1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82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7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4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3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6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2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5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1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5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7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DFBB-CCA5-4DA6-9612-B11827BC064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C6E48D-ACEF-49B3-8AFD-DC67B955F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0809" y="698563"/>
            <a:ext cx="6299452" cy="3709663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интонационной выразительности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 дошкольников с ОНР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средствами театральной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деятельности»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579382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Подготовила: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Курбангулова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Л.П.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Воспитатель первой квалификационной категории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текстов с использованием «пальчиковой» гимнастики стимулирует: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пространственного мышления;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Воображения;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воспитывает быстроту реакции и эмоциональную выразительность;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память, ребенок лучше запоминает стихотворные тексты;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речь делается более выразительной.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3" y="1654412"/>
            <a:ext cx="3289111" cy="246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4" y="3370999"/>
            <a:ext cx="3916907" cy="29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3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199" y="2047046"/>
            <a:ext cx="3253221" cy="75669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"Паровозик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именем"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4255" y="2224162"/>
            <a:ext cx="43583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sz="2000" b="1" i="1" dirty="0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«Клубочек</a:t>
            </a:r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5662" y="1582781"/>
            <a:ext cx="36610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«Разговор сквозь стекло»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6659" y="550120"/>
            <a:ext cx="6623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Игры на сплочение </a:t>
            </a:r>
            <a:r>
              <a:rPr lang="ru-RU" sz="32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коллектива</a:t>
            </a:r>
            <a:endParaRPr lang="ru-RU" sz="3200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7" y="2932048"/>
            <a:ext cx="3093185" cy="231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20" y="1961542"/>
            <a:ext cx="3475061" cy="463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09" y="2924205"/>
            <a:ext cx="3103642" cy="232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12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Успехи детей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отметить к концу года: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любых видах деятельности дети получают эмоциональный подъём, любят творческие задания, с удовольствием участвуют в театральных постановках, кукольных спектаклях, играх – драматизациях;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общий уровень речевой коммуникации детей с общим недоразвитием речи;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сокращается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случаев использования жестовой речи в словесном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общении;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учатся некоторым приемам владения своим голосом, интонацией, мимикой, жестами, более чёткая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00" y="3705366"/>
            <a:ext cx="2966966" cy="395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6" y="174009"/>
            <a:ext cx="5081516" cy="381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36" y="174009"/>
            <a:ext cx="4945039" cy="370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63" y="3227694"/>
            <a:ext cx="4840408" cy="363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09364" y="2766029"/>
            <a:ext cx="8658720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36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175" y="676016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«Чем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выразительнее речь, тем более она речь,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не только язык,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потому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что чем выразительнее речь,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больше в ней выступает говорящий;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лицо, он сам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С.Л Рубинштейн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09" y="2160589"/>
            <a:ext cx="5791201" cy="4343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91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17" y="964443"/>
            <a:ext cx="9312827" cy="180605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недоразвитие речи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нормальным слухом и сохранным интеллектом представляет собой специфическое проявление речевой аномалии, при которой нарушено или отстает от нормы формирование основных компонентов речевой системы: лексики, грамматики, фонетики. Все это приводит к значительным трудностям в овладении детьми навыками связной, грамотной, выразительной и эмоциональной речи у дошкольников с ОНР.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56" y="2579428"/>
            <a:ext cx="5039747" cy="377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9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744" y="1046328"/>
            <a:ext cx="4003848" cy="7961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Проблемы: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403" y="2610965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Маловыразительная и монотонная речь ребенка;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Нарушение слоговой структуры слова в речи;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Трудности в выражении собственных мыслей.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04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19" y="3093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различных видов деятельности и образовательных областей повышает интерес к театральной деятельности у дошкольников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" y="1630149"/>
            <a:ext cx="4522078" cy="301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65" y="2347415"/>
            <a:ext cx="5617364" cy="421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27" y="1371978"/>
            <a:ext cx="3299243" cy="374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2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478" y="1619155"/>
            <a:ext cx="3253221" cy="75669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Игра: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Солнечный зайчик»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5" y="2224585"/>
            <a:ext cx="3233824" cy="2425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19" y="2191911"/>
            <a:ext cx="3320955" cy="249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73" y="4051291"/>
            <a:ext cx="3534772" cy="2651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27323" y="1668661"/>
            <a:ext cx="4358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«Ловля бабочек»</a:t>
            </a:r>
            <a:endParaRPr lang="ru-RU" sz="2000" b="1" i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4985" y="3187312"/>
            <a:ext cx="2957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sz="2000" b="1" i="1" cap="none" spc="0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«Щенок отряхивается»</a:t>
            </a:r>
            <a:endParaRPr lang="ru-RU" sz="2000" b="1" i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562" y="550120"/>
            <a:ext cx="10144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Упражнения для снятия мышечного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напряжения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6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190" y="2088742"/>
            <a:ext cx="6423383" cy="2848334"/>
          </a:xfrm>
        </p:spPr>
        <p:txBody>
          <a:bodyPr>
            <a:noAutofit/>
          </a:bodyPr>
          <a:lstStyle/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«Кто дальше загонит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шарик»</a:t>
            </a:r>
            <a:b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err="1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Упражнение«Бульканье</a:t>
            </a:r>
            <a:r>
              <a:rPr lang="ru-RU" sz="2400" b="1" i="1" dirty="0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2400" b="1" i="1" dirty="0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 err="1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Упражнение«Пушок</a:t>
            </a:r>
            <a:r>
              <a:rPr lang="ru-RU" sz="24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2190" y="908264"/>
            <a:ext cx="5109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Упражнения на дыхание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5" y="3220871"/>
            <a:ext cx="3132161" cy="31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477" y="1682723"/>
            <a:ext cx="3253221" cy="75669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«Мамы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детеныши»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55860" y="3493526"/>
            <a:ext cx="4358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«Я страшилок не боюсь»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50700" y="2426467"/>
            <a:ext cx="33520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«Стульчик смелости»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1868" y="908264"/>
            <a:ext cx="8869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Упражнения для эмоционального развития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" y="2208430"/>
            <a:ext cx="3677310" cy="275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14" y="2984217"/>
            <a:ext cx="3677310" cy="275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78" y="3997766"/>
            <a:ext cx="3677311" cy="275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3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006" y="4134194"/>
            <a:ext cx="3253221" cy="75669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игра «Гол»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27321" y="1447621"/>
            <a:ext cx="43583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Поймай </a:t>
            </a:r>
            <a:endParaRPr lang="ru-RU" sz="2000" b="1" i="1" dirty="0" smtClean="0">
              <a:ln w="0"/>
              <a:solidFill>
                <a:srgbClr val="90C2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нужный </a:t>
            </a:r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хлопком»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69161" y="2905190"/>
            <a:ext cx="27638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i="1" dirty="0">
                <a:ln w="0"/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«Ровным кругом»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7940" y="769655"/>
            <a:ext cx="10381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Упражнения </a:t>
            </a:r>
            <a:r>
              <a:rPr lang="ru-RU" sz="320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 развитие фонематического слуха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0" y="1684207"/>
            <a:ext cx="3249450" cy="847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40" y="4383853"/>
            <a:ext cx="3249450" cy="792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7" y="2413071"/>
            <a:ext cx="1220488" cy="162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65" y="2413072"/>
            <a:ext cx="1312202" cy="162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91" y="3305300"/>
            <a:ext cx="3216480" cy="274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93" y="2197669"/>
            <a:ext cx="2420203" cy="181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3" y="4890886"/>
            <a:ext cx="2130552" cy="159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04" y="4512540"/>
            <a:ext cx="3011023" cy="225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8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1305</TotalTime>
  <Words>347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Symbol</vt:lpstr>
      <vt:lpstr>Times New Roman</vt:lpstr>
      <vt:lpstr>Trebuchet MS</vt:lpstr>
      <vt:lpstr>Wingdings 3</vt:lpstr>
      <vt:lpstr>Грань</vt:lpstr>
      <vt:lpstr>«Развитие интонационной выразительности  у дошкольников с ОНР  средствами театральной деятельности» </vt:lpstr>
      <vt:lpstr>«Чем выразительнее речь, тем более она речь, а не только язык, потому что чем выразительнее речь, тем больше в ней выступает говорящий; его лицо, он сам» С.Л Рубинштейн</vt:lpstr>
      <vt:lpstr>Общее недоразвитие речи у детей с нормальным слухом и сохранным интеллектом представляет собой специфическое проявление речевой аномалии, при которой нарушено или отстает от нормы формирование основных компонентов речевой системы: лексики, грамматики, фонетики. Все это приводит к значительным трудностям в овладении детьми навыками связной, грамотной, выразительной и эмоциональной речи у дошкольников с ОНР. </vt:lpstr>
      <vt:lpstr>Проблемы:</vt:lpstr>
      <vt:lpstr>Интеграция различных видов деятельности и образовательных областей повышает интерес к театральной деятельности у дошкольников </vt:lpstr>
      <vt:lpstr>Игра: «Солнечный зайчик»</vt:lpstr>
      <vt:lpstr>Игра «Кто дальше загонит шарик» Упражнение«Бульканье» Упражнение«Пушок»  </vt:lpstr>
      <vt:lpstr>Игра «Мамы и детеныши»</vt:lpstr>
      <vt:lpstr>Дидактическая игра «Гол»</vt:lpstr>
      <vt:lpstr>Разучивание текстов с использованием «пальчиковой» гимнастики стимулирует: </vt:lpstr>
      <vt:lpstr>Игра "Паровозик  с именем"</vt:lpstr>
      <vt:lpstr>Успехи детей,  которые можно отметить к концу года: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интонационной выразительности  у дошкольников с ОНР  средствами театральной деятельности» </dc:title>
  <dc:creator>Toshiba</dc:creator>
  <cp:lastModifiedBy>Toshiba</cp:lastModifiedBy>
  <cp:revision>42</cp:revision>
  <dcterms:created xsi:type="dcterms:W3CDTF">2021-02-12T08:37:57Z</dcterms:created>
  <dcterms:modified xsi:type="dcterms:W3CDTF">2021-03-30T09:19:35Z</dcterms:modified>
</cp:coreProperties>
</file>