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6C0-0BAD-4176-B1D7-BC44630B3BC4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549B-B6E9-4972-9E3F-E2C94DF567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6C0-0BAD-4176-B1D7-BC44630B3BC4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549B-B6E9-4972-9E3F-E2C94DF567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6C0-0BAD-4176-B1D7-BC44630B3BC4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549B-B6E9-4972-9E3F-E2C94DF567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6C0-0BAD-4176-B1D7-BC44630B3BC4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549B-B6E9-4972-9E3F-E2C94DF567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6C0-0BAD-4176-B1D7-BC44630B3BC4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549B-B6E9-4972-9E3F-E2C94DF567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6C0-0BAD-4176-B1D7-BC44630B3BC4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549B-B6E9-4972-9E3F-E2C94DF567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6C0-0BAD-4176-B1D7-BC44630B3BC4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549B-B6E9-4972-9E3F-E2C94DF567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6C0-0BAD-4176-B1D7-BC44630B3BC4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549B-B6E9-4972-9E3F-E2C94DF567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6C0-0BAD-4176-B1D7-BC44630B3BC4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549B-B6E9-4972-9E3F-E2C94DF567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6C0-0BAD-4176-B1D7-BC44630B3BC4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549B-B6E9-4972-9E3F-E2C94DF567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6C0-0BAD-4176-B1D7-BC44630B3BC4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549B-B6E9-4972-9E3F-E2C94DF567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E06C0-0BAD-4176-B1D7-BC44630B3BC4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549B-B6E9-4972-9E3F-E2C94DF567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150019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Avoir une </a:t>
            </a:r>
            <a:r>
              <a:rPr lang="fr-FR" sz="4400" b="1" dirty="0" smtClean="0">
                <a:solidFill>
                  <a:srgbClr val="FF0000"/>
                </a:solidFill>
              </a:rPr>
              <a:t>identité</a:t>
            </a:r>
          </a:p>
          <a:p>
            <a:pPr algn="ctr"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(première partie)</a:t>
            </a:r>
            <a:endParaRPr lang="fr-FR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Pièce d'identité : quel document peut servir de pièce d'identité ? |  Pratique.fr"/>
          <p:cNvPicPr>
            <a:picLocks noChangeAspect="1" noChangeArrowheads="1"/>
          </p:cNvPicPr>
          <p:nvPr/>
        </p:nvPicPr>
        <p:blipFill>
          <a:blip r:embed="rId2"/>
          <a:srcRect t="10526" b="11842"/>
          <a:stretch>
            <a:fillRect/>
          </a:stretch>
        </p:blipFill>
        <p:spPr bwMode="auto">
          <a:xfrm>
            <a:off x="1071538" y="2357430"/>
            <a:ext cx="7073517" cy="3660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332037"/>
            <a:ext cx="4572000" cy="4525963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b="1" dirty="0" smtClean="0"/>
              <a:t>Avoir une                                    identité individuelle :</a:t>
            </a:r>
          </a:p>
          <a:p>
            <a:pPr algn="ctr">
              <a:buNone/>
            </a:pPr>
            <a:r>
              <a:rPr lang="fr-FR" sz="2800" b="1" i="1" dirty="0" smtClean="0">
                <a:solidFill>
                  <a:srgbClr val="7030A0"/>
                </a:solidFill>
              </a:rPr>
              <a:t>(être soi-même)</a:t>
            </a:r>
          </a:p>
          <a:p>
            <a:pPr algn="ctr">
              <a:buNone/>
            </a:pPr>
            <a:endParaRPr lang="fr-FR" sz="2800" b="1" dirty="0"/>
          </a:p>
          <a:p>
            <a:pPr algn="ctr"/>
            <a:r>
              <a:rPr lang="fr-FR" sz="2800" b="1" dirty="0" smtClean="0"/>
              <a:t>Identité personnelle</a:t>
            </a:r>
          </a:p>
          <a:p>
            <a:pPr algn="ctr"/>
            <a:r>
              <a:rPr lang="fr-FR" sz="2800" b="1" dirty="0" smtClean="0"/>
              <a:t>Identité légale</a:t>
            </a:r>
          </a:p>
          <a:p>
            <a:pPr algn="ctr"/>
            <a:r>
              <a:rPr lang="fr-FR" sz="2800" b="1" dirty="0" smtClean="0"/>
              <a:t>Identité numérique</a:t>
            </a:r>
            <a:endParaRPr lang="fr-FR" sz="2800" b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0" y="2332037"/>
            <a:ext cx="45720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Avoir une                                    identité collective 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800" b="1" i="1" dirty="0" smtClean="0">
                <a:solidFill>
                  <a:srgbClr val="7030A0"/>
                </a:solidFill>
              </a:rPr>
              <a:t>(être membre d’un groupe)</a:t>
            </a:r>
            <a:endParaRPr kumimoji="0" lang="fr-FR" sz="28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 française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800" b="1" dirty="0" smtClean="0"/>
              <a:t>Monde francophone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214290"/>
            <a:ext cx="91440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Comment se définir soi-même                                                  et par rapport aux autres ?</a:t>
            </a:r>
          </a:p>
        </p:txBody>
      </p:sp>
      <p:sp>
        <p:nvSpPr>
          <p:cNvPr id="7" name="Flèche vers le bas 6"/>
          <p:cNvSpPr/>
          <p:nvPr/>
        </p:nvSpPr>
        <p:spPr>
          <a:xfrm rot="2527423">
            <a:off x="2899269" y="1452542"/>
            <a:ext cx="42862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19099911">
            <a:off x="5916983" y="1435355"/>
            <a:ext cx="42862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2852"/>
            <a:ext cx="5572132" cy="67151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u="sng" dirty="0" smtClean="0">
                <a:solidFill>
                  <a:srgbClr val="FF0000"/>
                </a:solidFill>
              </a:rPr>
              <a:t>Identité personnelle :</a:t>
            </a:r>
            <a:r>
              <a:rPr lang="fr-FR" sz="2800" b="1" dirty="0" smtClean="0">
                <a:solidFill>
                  <a:srgbClr val="FF0000"/>
                </a:solidFill>
              </a:rPr>
              <a:t> ensemble des particularités d’une personne.</a:t>
            </a:r>
          </a:p>
          <a:p>
            <a:pPr marL="0" indent="0" algn="just">
              <a:buNone/>
            </a:pPr>
            <a:endParaRPr lang="fr-FR" sz="2800" b="1" dirty="0" smtClean="0"/>
          </a:p>
          <a:p>
            <a:pPr marL="0" indent="0" algn="ctr">
              <a:buNone/>
            </a:pPr>
            <a:r>
              <a:rPr lang="fr-FR" sz="2800" b="1" u="sng" dirty="0" smtClean="0"/>
              <a:t>EXEMPLE : JAMES CAMERON</a:t>
            </a:r>
          </a:p>
          <a:p>
            <a:pPr marL="0" indent="0" algn="just">
              <a:buNone/>
            </a:pPr>
            <a:endParaRPr lang="fr-FR" sz="2800" b="1" dirty="0"/>
          </a:p>
          <a:p>
            <a:pPr marL="0" indent="0" algn="just">
              <a:buNone/>
            </a:pPr>
            <a:r>
              <a:rPr lang="fr-FR" sz="2800" b="1" u="sng" dirty="0" smtClean="0">
                <a:solidFill>
                  <a:srgbClr val="0070C0"/>
                </a:solidFill>
              </a:rPr>
              <a:t>Cheveux :</a:t>
            </a:r>
            <a:r>
              <a:rPr lang="fr-FR" sz="2800" b="1" dirty="0" smtClean="0"/>
              <a:t> blancs             </a:t>
            </a:r>
          </a:p>
          <a:p>
            <a:pPr marL="0" indent="0" algn="just">
              <a:buNone/>
            </a:pPr>
            <a:r>
              <a:rPr lang="fr-FR" sz="2800" b="1" u="sng" dirty="0" smtClean="0">
                <a:solidFill>
                  <a:srgbClr val="0070C0"/>
                </a:solidFill>
              </a:rPr>
              <a:t>Yeux :</a:t>
            </a:r>
            <a:r>
              <a:rPr lang="fr-FR" sz="2800" b="1" dirty="0" smtClean="0"/>
              <a:t> verts          </a:t>
            </a:r>
          </a:p>
          <a:p>
            <a:pPr marL="0" indent="0" algn="just">
              <a:buNone/>
            </a:pPr>
            <a:r>
              <a:rPr lang="fr-FR" sz="2800" b="1" u="sng" dirty="0" smtClean="0">
                <a:solidFill>
                  <a:srgbClr val="0070C0"/>
                </a:solidFill>
              </a:rPr>
              <a:t>Personnalité :</a:t>
            </a:r>
            <a:r>
              <a:rPr lang="fr-FR" sz="2800" b="1" dirty="0" smtClean="0"/>
              <a:t>  dur, perfectionniste</a:t>
            </a:r>
          </a:p>
          <a:p>
            <a:pPr marL="0" indent="0" algn="just">
              <a:buNone/>
            </a:pPr>
            <a:r>
              <a:rPr lang="fr-FR" sz="2800" b="1" u="sng" dirty="0" smtClean="0">
                <a:solidFill>
                  <a:srgbClr val="0070C0"/>
                </a:solidFill>
              </a:rPr>
              <a:t>Passions :</a:t>
            </a:r>
            <a:r>
              <a:rPr lang="fr-FR" sz="2800" b="1" dirty="0" smtClean="0"/>
              <a:t> science-fiction, écologie</a:t>
            </a:r>
          </a:p>
          <a:p>
            <a:pPr marL="0" indent="0" algn="just">
              <a:buNone/>
            </a:pPr>
            <a:r>
              <a:rPr lang="fr-FR" sz="2800" b="1" u="sng" dirty="0" smtClean="0">
                <a:solidFill>
                  <a:srgbClr val="0070C0"/>
                </a:solidFill>
              </a:rPr>
              <a:t>Alimentation :</a:t>
            </a:r>
            <a:r>
              <a:rPr lang="fr-FR" sz="2800" b="1" dirty="0" smtClean="0"/>
              <a:t> végétarien</a:t>
            </a:r>
          </a:p>
          <a:p>
            <a:pPr marL="0" indent="0" algn="just">
              <a:buNone/>
            </a:pPr>
            <a:r>
              <a:rPr lang="fr-FR" sz="2800" b="1" u="sng" dirty="0" smtClean="0">
                <a:solidFill>
                  <a:srgbClr val="0070C0"/>
                </a:solidFill>
              </a:rPr>
              <a:t>Vécu :</a:t>
            </a:r>
            <a:r>
              <a:rPr lang="fr-FR" sz="2800" b="1" dirty="0" smtClean="0"/>
              <a:t> premier Homme à descendre en solo dans la fosse des Mariannes (endroit le plus profond de la Terre)</a:t>
            </a:r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</p:txBody>
      </p:sp>
      <p:pic>
        <p:nvPicPr>
          <p:cNvPr id="7170" name="Picture 2" descr="James Cameron Scénariste, Réalisateur/Metteur en Scène, Scénario original |  Premiere.f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71480"/>
            <a:ext cx="3286131" cy="4694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5643570" y="5286388"/>
            <a:ext cx="3500430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James Cameron est le réalisateur des films Titanic et Avatar.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2852"/>
            <a:ext cx="5143504" cy="67151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u="sng" dirty="0" smtClean="0">
                <a:solidFill>
                  <a:srgbClr val="FF0000"/>
                </a:solidFill>
              </a:rPr>
              <a:t>Identité légale :</a:t>
            </a:r>
            <a:r>
              <a:rPr lang="fr-FR" sz="2800" b="1" dirty="0" smtClean="0">
                <a:solidFill>
                  <a:srgbClr val="FF0000"/>
                </a:solidFill>
              </a:rPr>
              <a:t> ensemble des informations publiques d’une personne.</a:t>
            </a:r>
          </a:p>
          <a:p>
            <a:pPr marL="0" indent="0" algn="just">
              <a:buNone/>
            </a:pPr>
            <a:endParaRPr lang="fr-FR" sz="2800" b="1" dirty="0" smtClean="0"/>
          </a:p>
          <a:p>
            <a:pPr marL="0" indent="0" algn="ctr">
              <a:buNone/>
            </a:pPr>
            <a:r>
              <a:rPr lang="fr-FR" sz="2800" b="1" u="sng" dirty="0" smtClean="0"/>
              <a:t>EXEMPLE : JAMES CAMERON</a:t>
            </a:r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r>
              <a:rPr lang="fr-FR" sz="2800" b="1" u="sng" dirty="0" smtClean="0">
                <a:solidFill>
                  <a:srgbClr val="0070C0"/>
                </a:solidFill>
              </a:rPr>
              <a:t>Nom :</a:t>
            </a:r>
            <a:r>
              <a:rPr lang="fr-FR" sz="2800" b="1" dirty="0" smtClean="0"/>
              <a:t> James Francis Cameron            </a:t>
            </a:r>
          </a:p>
          <a:p>
            <a:pPr marL="0" indent="0">
              <a:buNone/>
            </a:pPr>
            <a:r>
              <a:rPr lang="fr-FR" sz="2800" b="1" u="sng" dirty="0" smtClean="0">
                <a:solidFill>
                  <a:srgbClr val="0070C0"/>
                </a:solidFill>
              </a:rPr>
              <a:t>Date de naissance :</a:t>
            </a:r>
            <a:r>
              <a:rPr lang="fr-FR" sz="2800" b="1" dirty="0" smtClean="0"/>
              <a:t> 16 août 1954         </a:t>
            </a:r>
          </a:p>
          <a:p>
            <a:pPr marL="0" indent="0">
              <a:buNone/>
            </a:pPr>
            <a:r>
              <a:rPr lang="fr-FR" sz="2800" b="1" u="sng" dirty="0" smtClean="0">
                <a:solidFill>
                  <a:srgbClr val="0070C0"/>
                </a:solidFill>
              </a:rPr>
              <a:t>Lieux de naissance :</a:t>
            </a:r>
            <a:r>
              <a:rPr lang="fr-FR" sz="2800" b="1" dirty="0" smtClean="0"/>
              <a:t>  Kapuskasing</a:t>
            </a:r>
          </a:p>
          <a:p>
            <a:pPr marL="0" indent="0">
              <a:buNone/>
            </a:pPr>
            <a:r>
              <a:rPr lang="fr-FR" sz="2800" b="1" u="sng" dirty="0" smtClean="0">
                <a:solidFill>
                  <a:srgbClr val="0070C0"/>
                </a:solidFill>
              </a:rPr>
              <a:t>Nationalité :</a:t>
            </a:r>
            <a:r>
              <a:rPr lang="fr-FR" sz="2800" b="1" dirty="0" smtClean="0"/>
              <a:t> canadienne</a:t>
            </a:r>
          </a:p>
          <a:p>
            <a:pPr marL="0" indent="0">
              <a:buNone/>
            </a:pPr>
            <a:r>
              <a:rPr lang="fr-FR" sz="2800" b="1" u="sng" dirty="0" smtClean="0">
                <a:solidFill>
                  <a:srgbClr val="0070C0"/>
                </a:solidFill>
              </a:rPr>
              <a:t>Sexe :</a:t>
            </a:r>
            <a:r>
              <a:rPr lang="fr-FR" sz="2800" b="1" dirty="0" smtClean="0"/>
              <a:t> masculin</a:t>
            </a:r>
          </a:p>
          <a:p>
            <a:pPr marL="0" indent="0">
              <a:buNone/>
            </a:pPr>
            <a:r>
              <a:rPr lang="fr-FR" sz="2800" b="1" u="sng" dirty="0" smtClean="0">
                <a:solidFill>
                  <a:srgbClr val="0070C0"/>
                </a:solidFill>
              </a:rPr>
              <a:t>Résidence :</a:t>
            </a:r>
            <a:r>
              <a:rPr lang="fr-FR" sz="2800" b="1" dirty="0" smtClean="0"/>
              <a:t> Los Angeles</a:t>
            </a:r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072066" y="5072074"/>
            <a:ext cx="4071934" cy="178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triomphe de Cameron : Titanic devient le plus gros succès de</a:t>
            </a:r>
            <a:r>
              <a:rPr kumimoji="0" lang="fr-FR" sz="2400" b="1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l’histoire du cinéma et remporte 11 oscars en 1998.</a:t>
            </a:r>
            <a:endParaRPr kumimoji="0" lang="fr-FR" sz="2400" b="1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Project 880 : Confirmation de James Cameron pour son prochain (...) -  Unification Fr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5728"/>
            <a:ext cx="3662454" cy="46434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2852"/>
            <a:ext cx="4786314" cy="67151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u="sng" dirty="0" smtClean="0">
                <a:solidFill>
                  <a:srgbClr val="FF0000"/>
                </a:solidFill>
              </a:rPr>
              <a:t>Identité numérique :</a:t>
            </a:r>
            <a:r>
              <a:rPr lang="fr-FR" sz="2800" b="1" dirty="0" smtClean="0">
                <a:solidFill>
                  <a:srgbClr val="FF0000"/>
                </a:solidFill>
              </a:rPr>
              <a:t> ensemble des informations disponibles à propos d’une personne sur Internet.</a:t>
            </a:r>
          </a:p>
          <a:p>
            <a:pPr marL="0" indent="0" algn="just">
              <a:buNone/>
            </a:pPr>
            <a:endParaRPr lang="fr-FR" sz="2800" b="1" dirty="0" smtClean="0"/>
          </a:p>
          <a:p>
            <a:pPr marL="0" indent="0" algn="ctr">
              <a:buNone/>
            </a:pPr>
            <a:r>
              <a:rPr lang="fr-FR" sz="2800" b="1" u="sng" dirty="0" smtClean="0"/>
              <a:t>EXEMPLE : JAMES CAMERON</a:t>
            </a:r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</p:txBody>
      </p:sp>
      <p:pic>
        <p:nvPicPr>
          <p:cNvPr id="18434" name="Picture 2" descr="https://upload.wikimedia.org/wikipedia/commons/3/3d/James_Cameron_2010.jpg"/>
          <p:cNvPicPr>
            <a:picLocks noChangeAspect="1" noChangeArrowheads="1"/>
          </p:cNvPicPr>
          <p:nvPr/>
        </p:nvPicPr>
        <p:blipFill>
          <a:blip r:embed="rId2" cstate="print"/>
          <a:srcRect t="3509" b="22807"/>
          <a:stretch>
            <a:fillRect/>
          </a:stretch>
        </p:blipFill>
        <p:spPr bwMode="auto">
          <a:xfrm>
            <a:off x="5072066" y="3643314"/>
            <a:ext cx="3853840" cy="30003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4929190" y="142852"/>
            <a:ext cx="4000528" cy="3214710"/>
          </a:xfrm>
          <a:prstGeom prst="wedgeRoundRectCallout">
            <a:avLst>
              <a:gd name="adj1" fmla="val -20487"/>
              <a:gd name="adj2" fmla="val 573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929190" y="357166"/>
            <a:ext cx="4000528" cy="300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Je ne veux pas être scruté              par tout le monde. Je ne                veux pas montrer tout ce              que je fais. Quand je regarde autour de moi  à l’aéroport,            plus personne ne fais attention     à ce qu’il se passe. Les gens          ne vivent</a:t>
            </a:r>
            <a:r>
              <a:rPr kumimoji="0" lang="fr-F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plus le moment.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t="3906" b="15499"/>
          <a:stretch>
            <a:fillRect/>
          </a:stretch>
        </p:blipFill>
        <p:spPr bwMode="auto">
          <a:xfrm>
            <a:off x="142844" y="3143248"/>
            <a:ext cx="4572000" cy="2071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0" y="5357826"/>
            <a:ext cx="4786314" cy="15001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réalisateur a choisit de limiter sa présence sur les réseaux sociaux et ne les utilise que pour parler de son</a:t>
            </a:r>
            <a:r>
              <a:rPr kumimoji="0" lang="fr-FR" sz="2400" b="1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travail (ici, son compte </a:t>
            </a:r>
            <a:r>
              <a:rPr kumimoji="0" lang="fr-FR" sz="2400" b="1" i="1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Twitter</a:t>
            </a:r>
            <a:r>
              <a:rPr kumimoji="0" lang="fr-FR" sz="2400" b="1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fr-FR" sz="2400" b="1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714356"/>
            <a:ext cx="4786346" cy="578647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200" dirty="0" smtClean="0"/>
              <a:t>« La </a:t>
            </a:r>
            <a:r>
              <a:rPr lang="fr-FR" sz="2200" dirty="0"/>
              <a:t>personne qui l'a publiée prétend qu'il s'agit d'une lettre </a:t>
            </a:r>
            <a:r>
              <a:rPr lang="fr-FR" sz="2200" dirty="0" smtClean="0"/>
              <a:t>de Michel Sardou. Celle-ci contient </a:t>
            </a:r>
            <a:r>
              <a:rPr lang="fr-FR" sz="2200" dirty="0"/>
              <a:t>de nombreux passages xénophobes et </a:t>
            </a:r>
            <a:r>
              <a:rPr lang="fr-FR" sz="2200" dirty="0" smtClean="0"/>
              <a:t>anti-Islam. </a:t>
            </a:r>
            <a:r>
              <a:rPr lang="fr-FR" sz="2200" dirty="0"/>
              <a:t> </a:t>
            </a:r>
            <a:r>
              <a:rPr lang="fr-FR" sz="2200" i="1" dirty="0"/>
              <a:t>«Je suis abasourdi, </a:t>
            </a:r>
            <a:r>
              <a:rPr lang="fr-FR" sz="2200" i="1" dirty="0" smtClean="0"/>
              <a:t>effondré. </a:t>
            </a:r>
            <a:r>
              <a:rPr lang="fr-FR" sz="2200" i="1" dirty="0"/>
              <a:t>Je suis tout sauf ce qu'ils disent ! </a:t>
            </a:r>
            <a:r>
              <a:rPr lang="fr-FR" sz="2200" i="1" dirty="0" smtClean="0"/>
              <a:t>C'est </a:t>
            </a:r>
            <a:r>
              <a:rPr lang="fr-FR" sz="2200" i="1" dirty="0"/>
              <a:t>pire qu'une insulte ou une gifle» </a:t>
            </a:r>
            <a:r>
              <a:rPr lang="fr-FR" sz="2200" dirty="0"/>
              <a:t>avait indiqué Michel </a:t>
            </a:r>
            <a:r>
              <a:rPr lang="fr-FR" sz="2200" dirty="0" smtClean="0"/>
              <a:t>Sardou, </a:t>
            </a:r>
            <a:r>
              <a:rPr lang="fr-FR" sz="2200" dirty="0"/>
              <a:t>avouant qu'il se sentait </a:t>
            </a:r>
            <a:r>
              <a:rPr lang="fr-FR" sz="2200" dirty="0" smtClean="0"/>
              <a:t>« </a:t>
            </a:r>
            <a:r>
              <a:rPr lang="fr-FR" sz="2200" i="1" dirty="0" smtClean="0"/>
              <a:t>impuissant </a:t>
            </a:r>
            <a:r>
              <a:rPr lang="fr-FR" sz="2200" i="1" dirty="0"/>
              <a:t>face à cette rumeur. Et ça me rend fou. Je ne peux rien faire à part dire aux gens : ne croyez pas ce que dit ce texte, c'est un faux !</a:t>
            </a:r>
            <a:r>
              <a:rPr lang="fr-FR" sz="2200" dirty="0"/>
              <a:t>». Malgré sa prise de contact avec les forces de </a:t>
            </a:r>
            <a:r>
              <a:rPr lang="fr-FR" sz="2200" dirty="0" smtClean="0"/>
              <a:t>l'ordre, </a:t>
            </a:r>
            <a:r>
              <a:rPr lang="fr-FR" sz="2200" dirty="0"/>
              <a:t>la rumeur continue de </a:t>
            </a:r>
            <a:r>
              <a:rPr lang="fr-FR" sz="2200" dirty="0" smtClean="0"/>
              <a:t>vivre. »</a:t>
            </a:r>
          </a:p>
          <a:p>
            <a:pPr marL="0" indent="0" algn="r">
              <a:buNone/>
            </a:pPr>
            <a:r>
              <a:rPr lang="fr-FR" sz="2100" dirty="0"/>
              <a:t> </a:t>
            </a:r>
            <a:r>
              <a:rPr lang="fr-FR" sz="2100" dirty="0" smtClean="0"/>
              <a:t>                                                                              </a:t>
            </a:r>
            <a:r>
              <a:rPr lang="fr-FR" sz="1800" dirty="0" smtClean="0"/>
              <a:t>« </a:t>
            </a:r>
            <a:r>
              <a:rPr lang="fr-FR" sz="1800" i="1" dirty="0" smtClean="0"/>
              <a:t>Non, Michel Sardou n’a pas signé une lettre xénophobe</a:t>
            </a:r>
            <a:r>
              <a:rPr lang="fr-FR" sz="1800" dirty="0" smtClean="0"/>
              <a:t> », </a:t>
            </a:r>
            <a:r>
              <a:rPr lang="fr-FR" sz="1800" i="1" dirty="0" smtClean="0"/>
              <a:t>Libératio</a:t>
            </a:r>
            <a:r>
              <a:rPr lang="fr-FR" sz="1800" dirty="0" smtClean="0"/>
              <a:t>n, 24 juin 2019.</a:t>
            </a:r>
            <a:endParaRPr lang="fr-FR" sz="1800" dirty="0"/>
          </a:p>
          <a:p>
            <a:pPr>
              <a:buNone/>
            </a:pPr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9630" r="21074"/>
          <a:stretch>
            <a:fillRect/>
          </a:stretch>
        </p:blipFill>
        <p:spPr bwMode="auto">
          <a:xfrm>
            <a:off x="5214942" y="714356"/>
            <a:ext cx="3714808" cy="42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0"/>
            <a:ext cx="9144000" cy="75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 dangers de l’usurpation d’identité :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072066" y="5072074"/>
            <a:ext cx="4071934" cy="178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Michel</a:t>
            </a:r>
            <a:r>
              <a:rPr kumimoji="0" lang="fr-FR" sz="2400" b="1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Sardou est un chanteur populaire ayant vendu plus de 100 millions de disques.</a:t>
            </a:r>
            <a:endParaRPr kumimoji="0" lang="fr-FR" sz="2400" b="1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4" y="857232"/>
            <a:ext cx="3857652" cy="3786214"/>
          </a:xfrm>
        </p:spPr>
        <p:txBody>
          <a:bodyPr/>
          <a:lstStyle/>
          <a:p>
            <a:pPr marL="179388" indent="-179388" algn="just"/>
            <a:endParaRPr lang="fr-FR" sz="2800" b="1" dirty="0" smtClean="0"/>
          </a:p>
          <a:p>
            <a:pPr marL="179388" indent="-179388" algn="just"/>
            <a:r>
              <a:rPr lang="fr-FR" sz="2800" b="1" dirty="0" smtClean="0"/>
              <a:t>Pas obligatoire</a:t>
            </a:r>
          </a:p>
          <a:p>
            <a:pPr marL="179388" indent="-179388" algn="just"/>
            <a:r>
              <a:rPr lang="fr-FR" sz="2800" b="1" dirty="0" smtClean="0"/>
              <a:t>Gratuite (sauf si perte)</a:t>
            </a:r>
          </a:p>
          <a:p>
            <a:pPr marL="179388" indent="-179388" algn="just"/>
            <a:r>
              <a:rPr lang="fr-FR" sz="2800" b="1" dirty="0" smtClean="0"/>
              <a:t>Valable 15 ans (pour les majeurs) ou 10 ans (pour les mineurs) </a:t>
            </a:r>
          </a:p>
          <a:p>
            <a:pPr marL="179388" indent="-179388" algn="just"/>
            <a:r>
              <a:rPr lang="fr-FR" sz="2800" b="1" dirty="0" smtClean="0"/>
              <a:t>Délivrée en mairie</a:t>
            </a:r>
          </a:p>
          <a:p>
            <a:pPr marL="179388" indent="-179388" algn="just">
              <a:buNone/>
            </a:pPr>
            <a:endParaRPr lang="fr-FR" sz="2800" b="1" dirty="0"/>
          </a:p>
        </p:txBody>
      </p:sp>
      <p:pic>
        <p:nvPicPr>
          <p:cNvPr id="4" name="Espace réservé du contenu 3"/>
          <p:cNvPicPr>
            <a:picLocks/>
          </p:cNvPicPr>
          <p:nvPr/>
        </p:nvPicPr>
        <p:blipFill>
          <a:blip r:embed="rId2"/>
          <a:srcRect l="4853" t="6949" r="53677" b="47059"/>
          <a:stretch>
            <a:fillRect/>
          </a:stretch>
        </p:blipFill>
        <p:spPr bwMode="auto">
          <a:xfrm>
            <a:off x="214282" y="1357298"/>
            <a:ext cx="4857784" cy="30003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14282" y="4857760"/>
            <a:ext cx="8715436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carte d’identité peut être remplacée par un passeport. </a:t>
            </a:r>
            <a:r>
              <a:rPr kumimoji="0" lang="fr-FR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Vous aurez besoin de l’un ou l’autre le jour du brevet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357166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carte d’identité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298</Words>
  <Application>Microsoft Office PowerPoint</Application>
  <PresentationFormat>Affichage à l'écran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aurelien</dc:creator>
  <cp:lastModifiedBy>aurelien</cp:lastModifiedBy>
  <cp:revision>23</cp:revision>
  <dcterms:created xsi:type="dcterms:W3CDTF">2021-04-02T21:25:30Z</dcterms:created>
  <dcterms:modified xsi:type="dcterms:W3CDTF">2021-04-03T00:55:28Z</dcterms:modified>
</cp:coreProperties>
</file>