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12" Type="http://schemas.openxmlformats.org/officeDocument/2006/relationships/slide" Target="slide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9652" y="1000203"/>
            <a:ext cx="626469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Что изобрели финикийцы?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7404" y="1988840"/>
            <a:ext cx="4032448" cy="357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Обучающая игра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для учащихся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5 классов 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Monotype Corsiva" pitchFamily="66" charset="0"/>
              </a:rPr>
              <a:t>Мискевич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 Светлана Викторовна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Всемирная история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«Финикия»</a:t>
            </a: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7" y="2276872"/>
            <a:ext cx="4793904" cy="31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5180632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процессе игры учащиеся должны научится четко определять основные достижения финикийцев, уметь отличать эти изобретения от изобретений других народов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Дидактическая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игра «Что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изобрели финикийцы?» может быть использована на уроке при закреплении изученного материала. Игру можно использовать как для индивидуальной, так и для фронтальной работы. </a:t>
            </a:r>
            <a:endParaRPr lang="ru-RU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4784"/>
            <a:ext cx="335095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984912"/>
            <a:ext cx="4896544" cy="52565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Добрый день!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r>
              <a:rPr lang="ru-RU" dirty="0" smtClean="0"/>
              <a:t>Я профессор Аристофан!</a:t>
            </a:r>
          </a:p>
          <a:p>
            <a:r>
              <a:rPr lang="ru-RU" dirty="0" smtClean="0"/>
              <a:t>Помоги мне подготовить красочный доклад об изобретениях финикийцев!</a:t>
            </a:r>
          </a:p>
          <a:p>
            <a:endParaRPr lang="ru-RU" dirty="0"/>
          </a:p>
          <a:p>
            <a:r>
              <a:rPr lang="ru-RU" dirty="0" smtClean="0"/>
              <a:t>Если ты </a:t>
            </a:r>
            <a:r>
              <a:rPr lang="ru-RU" b="1" dirty="0" smtClean="0">
                <a:solidFill>
                  <a:srgbClr val="00B050"/>
                </a:solidFill>
              </a:rPr>
              <a:t>правильно</a:t>
            </a:r>
            <a:r>
              <a:rPr lang="ru-RU" dirty="0" smtClean="0"/>
              <a:t> выберешь картинку она переместиться на плакат.</a:t>
            </a:r>
          </a:p>
          <a:p>
            <a:endParaRPr lang="ru-RU" dirty="0"/>
          </a:p>
          <a:p>
            <a:r>
              <a:rPr lang="ru-RU" dirty="0" smtClean="0"/>
              <a:t>Если </a:t>
            </a:r>
            <a:r>
              <a:rPr lang="ru-RU" b="1" dirty="0" smtClean="0">
                <a:solidFill>
                  <a:srgbClr val="FF0000"/>
                </a:solidFill>
              </a:rPr>
              <a:t>неправильно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она исчезнет.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Ты должен вспомнить все достижения финикийцев!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37" y="764704"/>
            <a:ext cx="2058978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50" y="3429000"/>
            <a:ext cx="2434064" cy="27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62" y="1181568"/>
            <a:ext cx="4399806" cy="51845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42" y="2419599"/>
            <a:ext cx="1092122" cy="1310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03" y="3921178"/>
            <a:ext cx="1502593" cy="1349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5"/>
          <a:stretch/>
        </p:blipFill>
        <p:spPr>
          <a:xfrm>
            <a:off x="428443" y="1988840"/>
            <a:ext cx="1361477" cy="1537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5" y="3717032"/>
            <a:ext cx="1814222" cy="1210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54" y="2419599"/>
            <a:ext cx="1240829" cy="11760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19772" r="8899" b="5408"/>
          <a:stretch/>
        </p:blipFill>
        <p:spPr>
          <a:xfrm>
            <a:off x="281089" y="5227320"/>
            <a:ext cx="1656184" cy="1177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39" y="908720"/>
            <a:ext cx="1380930" cy="1380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85" y="908720"/>
            <a:ext cx="1487083" cy="929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17" y="5517232"/>
            <a:ext cx="1540882" cy="1154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5010669" y="1478107"/>
            <a:ext cx="3528392" cy="360040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Изобретения финикийцев 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hlinkClick r:id="rId12" action="ppaction://hlinksldjump"/>
          </p:cNvPr>
          <p:cNvSpPr/>
          <p:nvPr/>
        </p:nvSpPr>
        <p:spPr>
          <a:xfrm>
            <a:off x="6156176" y="6404358"/>
            <a:ext cx="1656184" cy="267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ГОТОВО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2903E-6 L 0.36632 -0.07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16" y="-3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4 0.02036 L 0.36476 -0.054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3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0257E-6 L 0.68577 -0.007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75573E-6 L 0.67344 -0.0643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63" y="-3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6"/>
          <a:stretch/>
        </p:blipFill>
        <p:spPr>
          <a:xfrm>
            <a:off x="6732240" y="3501008"/>
            <a:ext cx="2119196" cy="30655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3989062"/>
            <a:ext cx="2520280" cy="28003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7" y="764704"/>
            <a:ext cx="6869209" cy="329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МОЛОДЕЦ!!! 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Ты справился с заданием!!!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652" y="1000202"/>
            <a:ext cx="7164796" cy="44450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древнего мира :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учеб. пособие для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5-го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учреждений общ. сред. образования с рус. яз. обучения. В 2 ч. Ч. 1 /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Кошелев В.С., Прохоров А.А,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Журавлевич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О.Г.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Минск 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Народная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асвета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2019.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141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://www.antic-art.ru/data/greece_classic/72_finikian_glass/3-1_amforisk/index.php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www.antic-art.ru/data/greece_classic/72_finikian_glass/1_head_amulet/index.php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://yandex.by/search/?text=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финикийцы%20мореплаватели&amp;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=157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https://yandex.by/images/search?from=tabbar&amp;text=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пурпурная%20краска&amp;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=20&amp;img_url=https%3A%2F%2Fwol.jw.org%2Ffr%2Fwol%2Fmp%2Fr30%2Flp-f%2Fw14%2F2014%2F546&amp;rpt=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simage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https://yandex.by/images/search?pos=9&amp;img_url=https%3A%2F%2Fcoollib.net%2Fi%2F14%2F177614%2Fany2fbimgloader177&amp;text=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алфавит%20финикийцев%20с%20русскими%20буквами%205%20класс&amp;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lr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=157&amp;rpt=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simage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https://stock.adobe.com/ru/images/scientist-idea/52970290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https://www.freepng.ru/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204</Words>
  <Application>Microsoft Office PowerPoint</Application>
  <PresentationFormat>Экран (4:3)</PresentationFormat>
  <Paragraphs>40</Paragraphs>
  <Slides>6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2019-11-04T18:49:39Z</dcterms:created>
  <dcterms:modified xsi:type="dcterms:W3CDTF">2019-11-06T22:37:24Z</dcterms:modified>
</cp:coreProperties>
</file>