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6" r:id="rId6"/>
    <p:sldId id="263" r:id="rId7"/>
    <p:sldId id="268" r:id="rId8"/>
    <p:sldId id="270" r:id="rId9"/>
    <p:sldId id="271" r:id="rId10"/>
    <p:sldId id="260" r:id="rId11"/>
    <p:sldId id="261" r:id="rId12"/>
    <p:sldId id="262" r:id="rId13"/>
    <p:sldId id="272" r:id="rId14"/>
    <p:sldId id="265" r:id="rId15"/>
    <p:sldId id="273" r:id="rId16"/>
    <p:sldId id="269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47588-B0E5-4337-ACED-CF39F1CFB33A}" v="16" dt="2022-10-26T17:57:35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оман Жигалов" userId="0d3bd4b38cf0220e" providerId="LiveId" clId="{7DA47588-B0E5-4337-ACED-CF39F1CFB33A}"/>
    <pc:docChg chg="undo custSel addSld modSld">
      <pc:chgData name="Роман Жигалов" userId="0d3bd4b38cf0220e" providerId="LiveId" clId="{7DA47588-B0E5-4337-ACED-CF39F1CFB33A}" dt="2022-10-26T17:57:37.396" v="132" actId="26606"/>
      <pc:docMkLst>
        <pc:docMk/>
      </pc:docMkLst>
      <pc:sldChg chg="modSp new mod">
        <pc:chgData name="Роман Жигалов" userId="0d3bd4b38cf0220e" providerId="LiveId" clId="{7DA47588-B0E5-4337-ACED-CF39F1CFB33A}" dt="2022-10-26T17:53:21.999" v="36" actId="20577"/>
        <pc:sldMkLst>
          <pc:docMk/>
          <pc:sldMk cId="3787678343" sldId="256"/>
        </pc:sldMkLst>
        <pc:spChg chg="mod">
          <ac:chgData name="Роман Жигалов" userId="0d3bd4b38cf0220e" providerId="LiveId" clId="{7DA47588-B0E5-4337-ACED-CF39F1CFB33A}" dt="2022-10-26T17:53:21.999" v="36" actId="20577"/>
          <ac:spMkLst>
            <pc:docMk/>
            <pc:sldMk cId="3787678343" sldId="256"/>
            <ac:spMk id="2" creationId="{48926E46-CC02-DF8A-C073-16A45CA5B0C4}"/>
          </ac:spMkLst>
        </pc:spChg>
      </pc:sldChg>
      <pc:sldChg chg="addSp modSp new mod setBg">
        <pc:chgData name="Роман Жигалов" userId="0d3bd4b38cf0220e" providerId="LiveId" clId="{7DA47588-B0E5-4337-ACED-CF39F1CFB33A}" dt="2022-10-26T17:53:31.580" v="40" actId="26606"/>
        <pc:sldMkLst>
          <pc:docMk/>
          <pc:sldMk cId="4128255953" sldId="257"/>
        </pc:sldMkLst>
        <pc:spChg chg="mod">
          <ac:chgData name="Роман Жигалов" userId="0d3bd4b38cf0220e" providerId="LiveId" clId="{7DA47588-B0E5-4337-ACED-CF39F1CFB33A}" dt="2022-10-26T17:53:31.580" v="40" actId="26606"/>
          <ac:spMkLst>
            <pc:docMk/>
            <pc:sldMk cId="4128255953" sldId="257"/>
            <ac:spMk id="2" creationId="{9ED1D600-AA46-B492-1460-F96339FE4894}"/>
          </ac:spMkLst>
        </pc:spChg>
        <pc:spChg chg="mod">
          <ac:chgData name="Роман Жигалов" userId="0d3bd4b38cf0220e" providerId="LiveId" clId="{7DA47588-B0E5-4337-ACED-CF39F1CFB33A}" dt="2022-10-26T17:53:31.580" v="40" actId="26606"/>
          <ac:spMkLst>
            <pc:docMk/>
            <pc:sldMk cId="4128255953" sldId="257"/>
            <ac:spMk id="3" creationId="{F27910EA-74B5-1126-30A6-01EE938FA6E9}"/>
          </ac:spMkLst>
        </pc:spChg>
        <pc:spChg chg="add">
          <ac:chgData name="Роман Жигалов" userId="0d3bd4b38cf0220e" providerId="LiveId" clId="{7DA47588-B0E5-4337-ACED-CF39F1CFB33A}" dt="2022-10-26T17:53:31.580" v="40" actId="26606"/>
          <ac:spMkLst>
            <pc:docMk/>
            <pc:sldMk cId="4128255953" sldId="257"/>
            <ac:spMk id="8" creationId="{4522B21E-B2B9-4C72-9A71-C87EFD137480}"/>
          </ac:spMkLst>
        </pc:spChg>
        <pc:spChg chg="add">
          <ac:chgData name="Роман Жигалов" userId="0d3bd4b38cf0220e" providerId="LiveId" clId="{7DA47588-B0E5-4337-ACED-CF39F1CFB33A}" dt="2022-10-26T17:53:31.580" v="40" actId="26606"/>
          <ac:spMkLst>
            <pc:docMk/>
            <pc:sldMk cId="4128255953" sldId="257"/>
            <ac:spMk id="10" creationId="{5EB7D2A2-F448-44D4-938C-DC84CBCB3B1E}"/>
          </ac:spMkLst>
        </pc:spChg>
        <pc:spChg chg="add">
          <ac:chgData name="Роман Жигалов" userId="0d3bd4b38cf0220e" providerId="LiveId" clId="{7DA47588-B0E5-4337-ACED-CF39F1CFB33A}" dt="2022-10-26T17:53:31.580" v="40" actId="26606"/>
          <ac:spMkLst>
            <pc:docMk/>
            <pc:sldMk cId="4128255953" sldId="257"/>
            <ac:spMk id="12" creationId="{871AEA07-1E14-44B4-8E55-64EF049CD66F}"/>
          </ac:spMkLst>
        </pc:spChg>
        <pc:cxnChg chg="add">
          <ac:chgData name="Роман Жигалов" userId="0d3bd4b38cf0220e" providerId="LiveId" clId="{7DA47588-B0E5-4337-ACED-CF39F1CFB33A}" dt="2022-10-26T17:53:31.580" v="40" actId="26606"/>
          <ac:cxnSpMkLst>
            <pc:docMk/>
            <pc:sldMk cId="4128255953" sldId="257"/>
            <ac:cxnSpMk id="14" creationId="{F7C8EA93-3210-4C62-99E9-153C275E3A87}"/>
          </ac:cxnSpMkLst>
        </pc:cxnChg>
      </pc:sldChg>
      <pc:sldChg chg="addSp delSp modSp add mod setBg delDesignElem">
        <pc:chgData name="Роман Жигалов" userId="0d3bd4b38cf0220e" providerId="LiveId" clId="{7DA47588-B0E5-4337-ACED-CF39F1CFB33A}" dt="2022-10-26T17:54:23.530" v="62" actId="20577"/>
        <pc:sldMkLst>
          <pc:docMk/>
          <pc:sldMk cId="3960993210" sldId="259"/>
        </pc:sldMkLst>
        <pc:spChg chg="mod">
          <ac:chgData name="Роман Жигалов" userId="0d3bd4b38cf0220e" providerId="LiveId" clId="{7DA47588-B0E5-4337-ACED-CF39F1CFB33A}" dt="2022-10-26T17:54:23.530" v="62" actId="20577"/>
          <ac:spMkLst>
            <pc:docMk/>
            <pc:sldMk cId="3960993210" sldId="259"/>
            <ac:spMk id="2" creationId="{392254DB-0E8B-481B-9D4A-2C6810C40CC0}"/>
          </ac:spMkLst>
        </pc:spChg>
        <pc:spChg chg="mod">
          <ac:chgData name="Роман Жигалов" userId="0d3bd4b38cf0220e" providerId="LiveId" clId="{7DA47588-B0E5-4337-ACED-CF39F1CFB33A}" dt="2022-10-26T17:54:20.554" v="43" actId="26606"/>
          <ac:spMkLst>
            <pc:docMk/>
            <pc:sldMk cId="3960993210" sldId="259"/>
            <ac:spMk id="3" creationId="{4383E04C-420D-4646-8988-A3B6D3E8AB9E}"/>
          </ac:spMkLst>
        </pc:spChg>
        <pc:spChg chg="add">
          <ac:chgData name="Роман Жигалов" userId="0d3bd4b38cf0220e" providerId="LiveId" clId="{7DA47588-B0E5-4337-ACED-CF39F1CFB33A}" dt="2022-10-26T17:54:20.554" v="43" actId="26606"/>
          <ac:spMkLst>
            <pc:docMk/>
            <pc:sldMk cId="3960993210" sldId="259"/>
            <ac:spMk id="5" creationId="{DBF61EA3-B236-439E-9C0B-340980D56BEE}"/>
          </ac:spMkLst>
        </pc:spChg>
        <pc:spChg chg="del">
          <ac:chgData name="Роман Жигалов" userId="0d3bd4b38cf0220e" providerId="LiveId" clId="{7DA47588-B0E5-4337-ACED-CF39F1CFB33A}" dt="2022-10-26T17:54:16.601" v="42"/>
          <ac:spMkLst>
            <pc:docMk/>
            <pc:sldMk cId="3960993210" sldId="259"/>
            <ac:spMk id="8" creationId="{907EF6B7-1338-4443-8C46-6A318D952DFD}"/>
          </ac:spMkLst>
        </pc:spChg>
        <pc:spChg chg="del">
          <ac:chgData name="Роман Жигалов" userId="0d3bd4b38cf0220e" providerId="LiveId" clId="{7DA47588-B0E5-4337-ACED-CF39F1CFB33A}" dt="2022-10-26T17:54:16.601" v="42"/>
          <ac:spMkLst>
            <pc:docMk/>
            <pc:sldMk cId="3960993210" sldId="259"/>
            <ac:spMk id="10" creationId="{DAAE4CDD-124C-4DCF-9584-B6033B545DD5}"/>
          </ac:spMkLst>
        </pc:spChg>
        <pc:spChg chg="del">
          <ac:chgData name="Роман Жигалов" userId="0d3bd4b38cf0220e" providerId="LiveId" clId="{7DA47588-B0E5-4337-ACED-CF39F1CFB33A}" dt="2022-10-26T17:54:16.601" v="42"/>
          <ac:spMkLst>
            <pc:docMk/>
            <pc:sldMk cId="3960993210" sldId="259"/>
            <ac:spMk id="12" creationId="{081E4A58-353D-44AE-B2FC-2A74E2E400F7}"/>
          </ac:spMkLst>
        </pc:spChg>
        <pc:spChg chg="add">
          <ac:chgData name="Роман Жигалов" userId="0d3bd4b38cf0220e" providerId="LiveId" clId="{7DA47588-B0E5-4337-ACED-CF39F1CFB33A}" dt="2022-10-26T17:54:20.554" v="43" actId="26606"/>
          <ac:spMkLst>
            <pc:docMk/>
            <pc:sldMk cId="3960993210" sldId="259"/>
            <ac:spMk id="14" creationId="{E659831F-0D9A-4C63-9EBB-8435B85A440F}"/>
          </ac:spMkLst>
        </pc:spChg>
        <pc:grpChg chg="add">
          <ac:chgData name="Роман Жигалов" userId="0d3bd4b38cf0220e" providerId="LiveId" clId="{7DA47588-B0E5-4337-ACED-CF39F1CFB33A}" dt="2022-10-26T17:54:20.554" v="43" actId="26606"/>
          <ac:grpSpMkLst>
            <pc:docMk/>
            <pc:sldMk cId="3960993210" sldId="259"/>
            <ac:grpSpMk id="6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7DA47588-B0E5-4337-ACED-CF39F1CFB33A}" dt="2022-10-26T17:56:14.612" v="106" actId="26606"/>
        <pc:sldMkLst>
          <pc:docMk/>
          <pc:sldMk cId="4049222982" sldId="260"/>
        </pc:sldMkLst>
        <pc:spChg chg="mod">
          <ac:chgData name="Роман Жигалов" userId="0d3bd4b38cf0220e" providerId="LiveId" clId="{7DA47588-B0E5-4337-ACED-CF39F1CFB33A}" dt="2022-10-26T17:56:14.612" v="106" actId="26606"/>
          <ac:spMkLst>
            <pc:docMk/>
            <pc:sldMk cId="4049222982" sldId="260"/>
            <ac:spMk id="2" creationId="{AE0E4C1F-C6A4-4969-84B0-F23E04DC80A1}"/>
          </ac:spMkLst>
        </pc:spChg>
        <pc:spChg chg="mod">
          <ac:chgData name="Роман Жигалов" userId="0d3bd4b38cf0220e" providerId="LiveId" clId="{7DA47588-B0E5-4337-ACED-CF39F1CFB33A}" dt="2022-10-26T17:56:14.612" v="106" actId="26606"/>
          <ac:spMkLst>
            <pc:docMk/>
            <pc:sldMk cId="4049222982" sldId="260"/>
            <ac:spMk id="3" creationId="{7E69A8C9-3E0E-4AE7-A393-39D3D813417F}"/>
          </ac:spMkLst>
        </pc:spChg>
        <pc:spChg chg="add">
          <ac:chgData name="Роман Жигалов" userId="0d3bd4b38cf0220e" providerId="LiveId" clId="{7DA47588-B0E5-4337-ACED-CF39F1CFB33A}" dt="2022-10-26T17:56:14.612" v="106" actId="26606"/>
          <ac:spMkLst>
            <pc:docMk/>
            <pc:sldMk cId="4049222982" sldId="260"/>
            <ac:spMk id="5" creationId="{DBF61EA3-B236-439E-9C0B-340980D56BEE}"/>
          </ac:spMkLst>
        </pc:spChg>
        <pc:spChg chg="del">
          <ac:chgData name="Роман Жигалов" userId="0d3bd4b38cf0220e" providerId="LiveId" clId="{7DA47588-B0E5-4337-ACED-CF39F1CFB33A}" dt="2022-10-26T17:55:59.950" v="81"/>
          <ac:spMkLst>
            <pc:docMk/>
            <pc:sldMk cId="4049222982" sldId="260"/>
            <ac:spMk id="8" creationId="{777A147A-9ED8-46B4-8660-1B3C2AA880B5}"/>
          </ac:spMkLst>
        </pc:spChg>
        <pc:spChg chg="del">
          <ac:chgData name="Роман Жигалов" userId="0d3bd4b38cf0220e" providerId="LiveId" clId="{7DA47588-B0E5-4337-ACED-CF39F1CFB33A}" dt="2022-10-26T17:55:59.950" v="81"/>
          <ac:spMkLst>
            <pc:docMk/>
            <pc:sldMk cId="4049222982" sldId="260"/>
            <ac:spMk id="10" creationId="{5D6C15A0-C087-4593-8414-2B4EC1CDC3DE}"/>
          </ac:spMkLst>
        </pc:spChg>
        <pc:spChg chg="add">
          <ac:chgData name="Роман Жигалов" userId="0d3bd4b38cf0220e" providerId="LiveId" clId="{7DA47588-B0E5-4337-ACED-CF39F1CFB33A}" dt="2022-10-26T17:56:14.612" v="106" actId="26606"/>
          <ac:spMkLst>
            <pc:docMk/>
            <pc:sldMk cId="4049222982" sldId="260"/>
            <ac:spMk id="14" creationId="{E659831F-0D9A-4C63-9EBB-8435B85A440F}"/>
          </ac:spMkLst>
        </pc:spChg>
        <pc:grpChg chg="add">
          <ac:chgData name="Роман Жигалов" userId="0d3bd4b38cf0220e" providerId="LiveId" clId="{7DA47588-B0E5-4337-ACED-CF39F1CFB33A}" dt="2022-10-26T17:56:14.612" v="106" actId="26606"/>
          <ac:grpSpMkLst>
            <pc:docMk/>
            <pc:sldMk cId="4049222982" sldId="260"/>
            <ac:grpSpMk id="6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7DA47588-B0E5-4337-ACED-CF39F1CFB33A}" dt="2022-10-26T17:56:26.579" v="109" actId="26606"/>
        <pc:sldMkLst>
          <pc:docMk/>
          <pc:sldMk cId="3667092507" sldId="261"/>
        </pc:sldMkLst>
        <pc:spChg chg="mod">
          <ac:chgData name="Роман Жигалов" userId="0d3bd4b38cf0220e" providerId="LiveId" clId="{7DA47588-B0E5-4337-ACED-CF39F1CFB33A}" dt="2022-10-26T17:56:26.579" v="109" actId="26606"/>
          <ac:spMkLst>
            <pc:docMk/>
            <pc:sldMk cId="3667092507" sldId="261"/>
            <ac:spMk id="2" creationId="{ACD246DB-A9A6-46DC-B4EC-490B52EA3769}"/>
          </ac:spMkLst>
        </pc:spChg>
        <pc:spChg chg="mod">
          <ac:chgData name="Роман Жигалов" userId="0d3bd4b38cf0220e" providerId="LiveId" clId="{7DA47588-B0E5-4337-ACED-CF39F1CFB33A}" dt="2022-10-26T17:56:26.579" v="109" actId="26606"/>
          <ac:spMkLst>
            <pc:docMk/>
            <pc:sldMk cId="3667092507" sldId="261"/>
            <ac:spMk id="3" creationId="{1FC0AC96-45B2-4E15-92A2-4A391236E77C}"/>
          </ac:spMkLst>
        </pc:spChg>
        <pc:spChg chg="add">
          <ac:chgData name="Роман Жигалов" userId="0d3bd4b38cf0220e" providerId="LiveId" clId="{7DA47588-B0E5-4337-ACED-CF39F1CFB33A}" dt="2022-10-26T17:56:26.579" v="109" actId="26606"/>
          <ac:spMkLst>
            <pc:docMk/>
            <pc:sldMk cId="3667092507" sldId="261"/>
            <ac:spMk id="5" creationId="{DBF61EA3-B236-439E-9C0B-340980D56BEE}"/>
          </ac:spMkLst>
        </pc:spChg>
        <pc:spChg chg="del">
          <ac:chgData name="Роман Жигалов" userId="0d3bd4b38cf0220e" providerId="LiveId" clId="{7DA47588-B0E5-4337-ACED-CF39F1CFB33A}" dt="2022-10-26T17:56:23.558" v="108"/>
          <ac:spMkLst>
            <pc:docMk/>
            <pc:sldMk cId="3667092507" sldId="261"/>
            <ac:spMk id="8" creationId="{777A147A-9ED8-46B4-8660-1B3C2AA880B5}"/>
          </ac:spMkLst>
        </pc:spChg>
        <pc:spChg chg="del">
          <ac:chgData name="Роман Жигалов" userId="0d3bd4b38cf0220e" providerId="LiveId" clId="{7DA47588-B0E5-4337-ACED-CF39F1CFB33A}" dt="2022-10-26T17:56:23.558" v="108"/>
          <ac:spMkLst>
            <pc:docMk/>
            <pc:sldMk cId="3667092507" sldId="261"/>
            <ac:spMk id="10" creationId="{5D6C15A0-C087-4593-8414-2B4EC1CDC3DE}"/>
          </ac:spMkLst>
        </pc:spChg>
        <pc:spChg chg="add">
          <ac:chgData name="Роман Жигалов" userId="0d3bd4b38cf0220e" providerId="LiveId" clId="{7DA47588-B0E5-4337-ACED-CF39F1CFB33A}" dt="2022-10-26T17:56:26.579" v="109" actId="26606"/>
          <ac:spMkLst>
            <pc:docMk/>
            <pc:sldMk cId="3667092507" sldId="261"/>
            <ac:spMk id="14" creationId="{E659831F-0D9A-4C63-9EBB-8435B85A440F}"/>
          </ac:spMkLst>
        </pc:spChg>
        <pc:grpChg chg="add">
          <ac:chgData name="Роман Жигалов" userId="0d3bd4b38cf0220e" providerId="LiveId" clId="{7DA47588-B0E5-4337-ACED-CF39F1CFB33A}" dt="2022-10-26T17:56:26.579" v="109" actId="26606"/>
          <ac:grpSpMkLst>
            <pc:docMk/>
            <pc:sldMk cId="3667092507" sldId="261"/>
            <ac:grpSpMk id="6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7DA47588-B0E5-4337-ACED-CF39F1CFB33A}" dt="2022-10-26T17:56:32.384" v="112" actId="26606"/>
        <pc:sldMkLst>
          <pc:docMk/>
          <pc:sldMk cId="377540057" sldId="262"/>
        </pc:sldMkLst>
        <pc:spChg chg="mod">
          <ac:chgData name="Роман Жигалов" userId="0d3bd4b38cf0220e" providerId="LiveId" clId="{7DA47588-B0E5-4337-ACED-CF39F1CFB33A}" dt="2022-10-26T17:56:32.384" v="112" actId="26606"/>
          <ac:spMkLst>
            <pc:docMk/>
            <pc:sldMk cId="377540057" sldId="262"/>
            <ac:spMk id="2" creationId="{E8F9D2CB-4090-4A91-B9F3-77CA49489016}"/>
          </ac:spMkLst>
        </pc:spChg>
        <pc:spChg chg="mod">
          <ac:chgData name="Роман Жигалов" userId="0d3bd4b38cf0220e" providerId="LiveId" clId="{7DA47588-B0E5-4337-ACED-CF39F1CFB33A}" dt="2022-10-26T17:56:32.384" v="112" actId="26606"/>
          <ac:spMkLst>
            <pc:docMk/>
            <pc:sldMk cId="377540057" sldId="262"/>
            <ac:spMk id="4" creationId="{DB894A32-0F0A-4A00-A7EF-1234099D1D08}"/>
          </ac:spMkLst>
        </pc:spChg>
        <pc:spChg chg="del">
          <ac:chgData name="Роман Жигалов" userId="0d3bd4b38cf0220e" providerId="LiveId" clId="{7DA47588-B0E5-4337-ACED-CF39F1CFB33A}" dt="2022-10-26T17:56:30.909" v="111"/>
          <ac:spMkLst>
            <pc:docMk/>
            <pc:sldMk cId="377540057" sldId="262"/>
            <ac:spMk id="71" creationId="{2B97F24A-32CE-4C1C-A50D-3016B394DCFB}"/>
          </ac:spMkLst>
        </pc:spChg>
        <pc:spChg chg="del">
          <ac:chgData name="Роман Жигалов" userId="0d3bd4b38cf0220e" providerId="LiveId" clId="{7DA47588-B0E5-4337-ACED-CF39F1CFB33A}" dt="2022-10-26T17:56:30.909" v="111"/>
          <ac:spMkLst>
            <pc:docMk/>
            <pc:sldMk cId="377540057" sldId="262"/>
            <ac:spMk id="73" creationId="{CD8B4F24-440B-49E9-B85D-733523DC064B}"/>
          </ac:spMkLst>
        </pc:spChg>
        <pc:spChg chg="add">
          <ac:chgData name="Роман Жигалов" userId="0d3bd4b38cf0220e" providerId="LiveId" clId="{7DA47588-B0E5-4337-ACED-CF39F1CFB33A}" dt="2022-10-26T17:56:32.384" v="112" actId="26606"/>
          <ac:spMkLst>
            <pc:docMk/>
            <pc:sldMk cId="377540057" sldId="262"/>
            <ac:spMk id="1031" creationId="{201CC55D-ED54-4C5C-95E6-10947BD1103B}"/>
          </ac:spMkLst>
        </pc:spChg>
        <pc:spChg chg="add">
          <ac:chgData name="Роман Жигалов" userId="0d3bd4b38cf0220e" providerId="LiveId" clId="{7DA47588-B0E5-4337-ACED-CF39F1CFB33A}" dt="2022-10-26T17:56:32.384" v="112" actId="26606"/>
          <ac:spMkLst>
            <pc:docMk/>
            <pc:sldMk cId="377540057" sldId="262"/>
            <ac:spMk id="1037" creationId="{3873B707-463F-40B0-8227-E8CC6C67EB25}"/>
          </ac:spMkLst>
        </pc:spChg>
        <pc:spChg chg="add">
          <ac:chgData name="Роман Жигалов" userId="0d3bd4b38cf0220e" providerId="LiveId" clId="{7DA47588-B0E5-4337-ACED-CF39F1CFB33A}" dt="2022-10-26T17:56:32.384" v="112" actId="26606"/>
          <ac:spMkLst>
            <pc:docMk/>
            <pc:sldMk cId="377540057" sldId="262"/>
            <ac:spMk id="1039" creationId="{C13237C8-E62C-4F0D-A318-BD6FB6C2D138}"/>
          </ac:spMkLst>
        </pc:spChg>
        <pc:spChg chg="add">
          <ac:chgData name="Роман Жигалов" userId="0d3bd4b38cf0220e" providerId="LiveId" clId="{7DA47588-B0E5-4337-ACED-CF39F1CFB33A}" dt="2022-10-26T17:56:32.384" v="112" actId="26606"/>
          <ac:spMkLst>
            <pc:docMk/>
            <pc:sldMk cId="377540057" sldId="262"/>
            <ac:spMk id="1041" creationId="{19C9EAEA-39D0-4B0E-A0EB-51E7B26740B1}"/>
          </ac:spMkLst>
        </pc:spChg>
        <pc:grpChg chg="add">
          <ac:chgData name="Роман Жигалов" userId="0d3bd4b38cf0220e" providerId="LiveId" clId="{7DA47588-B0E5-4337-ACED-CF39F1CFB33A}" dt="2022-10-26T17:56:32.384" v="112" actId="26606"/>
          <ac:grpSpMkLst>
            <pc:docMk/>
            <pc:sldMk cId="377540057" sldId="262"/>
            <ac:grpSpMk id="1033" creationId="{1DE889C7-FAD6-4397-98E2-05D503484459}"/>
          </ac:grpSpMkLst>
        </pc:grpChg>
        <pc:picChg chg="mod">
          <ac:chgData name="Роман Жигалов" userId="0d3bd4b38cf0220e" providerId="LiveId" clId="{7DA47588-B0E5-4337-ACED-CF39F1CFB33A}" dt="2022-10-26T17:56:32.384" v="112" actId="26606"/>
          <ac:picMkLst>
            <pc:docMk/>
            <pc:sldMk cId="377540057" sldId="262"/>
            <ac:picMk id="1026" creationId="{8CB7A98C-3146-42E3-8E73-9A90EE0C54D5}"/>
          </ac:picMkLst>
        </pc:picChg>
      </pc:sldChg>
      <pc:sldChg chg="addSp delSp add mod setBg delDesignElem">
        <pc:chgData name="Роман Жигалов" userId="0d3bd4b38cf0220e" providerId="LiveId" clId="{7DA47588-B0E5-4337-ACED-CF39F1CFB33A}" dt="2022-10-26T17:55:06.776" v="65" actId="26606"/>
        <pc:sldMkLst>
          <pc:docMk/>
          <pc:sldMk cId="2436247068" sldId="263"/>
        </pc:sldMkLst>
        <pc:spChg chg="add">
          <ac:chgData name="Роман Жигалов" userId="0d3bd4b38cf0220e" providerId="LiveId" clId="{7DA47588-B0E5-4337-ACED-CF39F1CFB33A}" dt="2022-10-26T17:55:06.776" v="65" actId="26606"/>
          <ac:spMkLst>
            <pc:docMk/>
            <pc:sldMk cId="2436247068" sldId="263"/>
            <ac:spMk id="5" creationId="{DBF61EA3-B236-439E-9C0B-340980D56BEE}"/>
          </ac:spMkLst>
        </pc:spChg>
        <pc:spChg chg="add">
          <ac:chgData name="Роман Жигалов" userId="0d3bd4b38cf0220e" providerId="LiveId" clId="{7DA47588-B0E5-4337-ACED-CF39F1CFB33A}" dt="2022-10-26T17:55:06.776" v="65" actId="26606"/>
          <ac:spMkLst>
            <pc:docMk/>
            <pc:sldMk cId="2436247068" sldId="263"/>
            <ac:spMk id="7" creationId="{E659831F-0D9A-4C63-9EBB-8435B85A440F}"/>
          </ac:spMkLst>
        </pc:spChg>
        <pc:spChg chg="del">
          <ac:chgData name="Роман Жигалов" userId="0d3bd4b38cf0220e" providerId="LiveId" clId="{7DA47588-B0E5-4337-ACED-CF39F1CFB33A}" dt="2022-10-26T17:55:03.621" v="64"/>
          <ac:spMkLst>
            <pc:docMk/>
            <pc:sldMk cId="2436247068" sldId="263"/>
            <ac:spMk id="8" creationId="{DBF61EA3-B236-439E-9C0B-340980D56BEE}"/>
          </ac:spMkLst>
        </pc:spChg>
        <pc:spChg chg="del">
          <ac:chgData name="Роман Жигалов" userId="0d3bd4b38cf0220e" providerId="LiveId" clId="{7DA47588-B0E5-4337-ACED-CF39F1CFB33A}" dt="2022-10-26T17:55:03.621" v="64"/>
          <ac:spMkLst>
            <pc:docMk/>
            <pc:sldMk cId="2436247068" sldId="263"/>
            <ac:spMk id="14" creationId="{E659831F-0D9A-4C63-9EBB-8435B85A440F}"/>
          </ac:spMkLst>
        </pc:spChg>
        <pc:grpChg chg="add">
          <ac:chgData name="Роман Жигалов" userId="0d3bd4b38cf0220e" providerId="LiveId" clId="{7DA47588-B0E5-4337-ACED-CF39F1CFB33A}" dt="2022-10-26T17:55:06.776" v="65" actId="26606"/>
          <ac:grpSpMkLst>
            <pc:docMk/>
            <pc:sldMk cId="2436247068" sldId="263"/>
            <ac:grpSpMk id="6" creationId="{28FAF094-D087-493F-8DF9-A486C2D6BBAA}"/>
          </ac:grpSpMkLst>
        </pc:grpChg>
        <pc:grpChg chg="del">
          <ac:chgData name="Роман Жигалов" userId="0d3bd4b38cf0220e" providerId="LiveId" clId="{7DA47588-B0E5-4337-ACED-CF39F1CFB33A}" dt="2022-10-26T17:55:03.621" v="64"/>
          <ac:grpSpMkLst>
            <pc:docMk/>
            <pc:sldMk cId="2436247068" sldId="263"/>
            <ac:grpSpMk id="10" creationId="{28FAF094-D087-493F-8DF9-A486C2D6BBAA}"/>
          </ac:grpSpMkLst>
        </pc:grpChg>
      </pc:sldChg>
      <pc:sldChg chg="delSp add setBg delDesignElem">
        <pc:chgData name="Роман Жигалов" userId="0d3bd4b38cf0220e" providerId="LiveId" clId="{7DA47588-B0E5-4337-ACED-CF39F1CFB33A}" dt="2022-10-26T17:55:15.063" v="67"/>
        <pc:sldMkLst>
          <pc:docMk/>
          <pc:sldMk cId="3880158510" sldId="264"/>
        </pc:sldMkLst>
        <pc:spChg chg="del">
          <ac:chgData name="Роман Жигалов" userId="0d3bd4b38cf0220e" providerId="LiveId" clId="{7DA47588-B0E5-4337-ACED-CF39F1CFB33A}" dt="2022-10-26T17:55:15.063" v="67"/>
          <ac:spMkLst>
            <pc:docMk/>
            <pc:sldMk cId="3880158510" sldId="264"/>
            <ac:spMk id="7" creationId="{06DA9DF9-31F7-4056-B42E-878CC92417B8}"/>
          </ac:spMkLst>
        </pc:spChg>
      </pc:sldChg>
      <pc:sldChg chg="addSp delSp modSp add mod setBg delDesignElem">
        <pc:chgData name="Роман Жигалов" userId="0d3bd4b38cf0220e" providerId="LiveId" clId="{7DA47588-B0E5-4337-ACED-CF39F1CFB33A}" dt="2022-10-26T17:57:03.725" v="120" actId="26606"/>
        <pc:sldMkLst>
          <pc:docMk/>
          <pc:sldMk cId="2473140446" sldId="265"/>
        </pc:sldMkLst>
        <pc:spChg chg="mod">
          <ac:chgData name="Роман Жигалов" userId="0d3bd4b38cf0220e" providerId="LiveId" clId="{7DA47588-B0E5-4337-ACED-CF39F1CFB33A}" dt="2022-10-26T17:57:03.725" v="120" actId="26606"/>
          <ac:spMkLst>
            <pc:docMk/>
            <pc:sldMk cId="2473140446" sldId="265"/>
            <ac:spMk id="2" creationId="{E80BDFDB-F4C2-4268-BFFF-B9D919CD9F0F}"/>
          </ac:spMkLst>
        </pc:spChg>
        <pc:spChg chg="mod">
          <ac:chgData name="Роман Жигалов" userId="0d3bd4b38cf0220e" providerId="LiveId" clId="{7DA47588-B0E5-4337-ACED-CF39F1CFB33A}" dt="2022-10-26T17:57:03.725" v="120" actId="26606"/>
          <ac:spMkLst>
            <pc:docMk/>
            <pc:sldMk cId="2473140446" sldId="265"/>
            <ac:spMk id="3" creationId="{396A35BB-8745-4629-B7BB-F23BED0C2828}"/>
          </ac:spMkLst>
        </pc:spChg>
        <pc:spChg chg="add">
          <ac:chgData name="Роман Жигалов" userId="0d3bd4b38cf0220e" providerId="LiveId" clId="{7DA47588-B0E5-4337-ACED-CF39F1CFB33A}" dt="2022-10-26T17:57:03.725" v="120" actId="26606"/>
          <ac:spMkLst>
            <pc:docMk/>
            <pc:sldMk cId="2473140446" sldId="265"/>
            <ac:spMk id="5" creationId="{DBF61EA3-B236-439E-9C0B-340980D56BEE}"/>
          </ac:spMkLst>
        </pc:spChg>
        <pc:spChg chg="del">
          <ac:chgData name="Роман Жигалов" userId="0d3bd4b38cf0220e" providerId="LiveId" clId="{7DA47588-B0E5-4337-ACED-CF39F1CFB33A}" dt="2022-10-26T17:57:02.491" v="119"/>
          <ac:spMkLst>
            <pc:docMk/>
            <pc:sldMk cId="2473140446" sldId="265"/>
            <ac:spMk id="8" creationId="{777A147A-9ED8-46B4-8660-1B3C2AA880B5}"/>
          </ac:spMkLst>
        </pc:spChg>
        <pc:spChg chg="del">
          <ac:chgData name="Роман Жигалов" userId="0d3bd4b38cf0220e" providerId="LiveId" clId="{7DA47588-B0E5-4337-ACED-CF39F1CFB33A}" dt="2022-10-26T17:57:02.491" v="119"/>
          <ac:spMkLst>
            <pc:docMk/>
            <pc:sldMk cId="2473140446" sldId="265"/>
            <ac:spMk id="10" creationId="{5D6C15A0-C087-4593-8414-2B4EC1CDC3DE}"/>
          </ac:spMkLst>
        </pc:spChg>
        <pc:spChg chg="add">
          <ac:chgData name="Роман Жигалов" userId="0d3bd4b38cf0220e" providerId="LiveId" clId="{7DA47588-B0E5-4337-ACED-CF39F1CFB33A}" dt="2022-10-26T17:57:03.725" v="120" actId="26606"/>
          <ac:spMkLst>
            <pc:docMk/>
            <pc:sldMk cId="2473140446" sldId="265"/>
            <ac:spMk id="14" creationId="{E659831F-0D9A-4C63-9EBB-8435B85A440F}"/>
          </ac:spMkLst>
        </pc:spChg>
        <pc:grpChg chg="add">
          <ac:chgData name="Роман Жигалов" userId="0d3bd4b38cf0220e" providerId="LiveId" clId="{7DA47588-B0E5-4337-ACED-CF39F1CFB33A}" dt="2022-10-26T17:57:03.725" v="120" actId="26606"/>
          <ac:grpSpMkLst>
            <pc:docMk/>
            <pc:sldMk cId="2473140446" sldId="265"/>
            <ac:grpSpMk id="6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7DA47588-B0E5-4337-ACED-CF39F1CFB33A}" dt="2022-10-26T17:55:25.285" v="70" actId="26606"/>
        <pc:sldMkLst>
          <pc:docMk/>
          <pc:sldMk cId="2903135193" sldId="266"/>
        </pc:sldMkLst>
        <pc:spChg chg="mod">
          <ac:chgData name="Роман Жигалов" userId="0d3bd4b38cf0220e" providerId="LiveId" clId="{7DA47588-B0E5-4337-ACED-CF39F1CFB33A}" dt="2022-10-26T17:55:25.285" v="70" actId="26606"/>
          <ac:spMkLst>
            <pc:docMk/>
            <pc:sldMk cId="2903135193" sldId="266"/>
            <ac:spMk id="2" creationId="{C0F40F19-282F-45D6-BA80-929451496D40}"/>
          </ac:spMkLst>
        </pc:spChg>
        <pc:spChg chg="add">
          <ac:chgData name="Роман Жигалов" userId="0d3bd4b38cf0220e" providerId="LiveId" clId="{7DA47588-B0E5-4337-ACED-CF39F1CFB33A}" dt="2022-10-26T17:55:25.285" v="70" actId="26606"/>
          <ac:spMkLst>
            <pc:docMk/>
            <pc:sldMk cId="2903135193" sldId="266"/>
            <ac:spMk id="7" creationId="{47942995-B07F-4636-9A06-C6A104B260A8}"/>
          </ac:spMkLst>
        </pc:spChg>
        <pc:spChg chg="del">
          <ac:chgData name="Роман Жигалов" userId="0d3bd4b38cf0220e" providerId="LiveId" clId="{7DA47588-B0E5-4337-ACED-CF39F1CFB33A}" dt="2022-10-26T17:55:21.698" v="69"/>
          <ac:spMkLst>
            <pc:docMk/>
            <pc:sldMk cId="2903135193" sldId="266"/>
            <ac:spMk id="10" creationId="{D4771268-CB57-404A-9271-370EB28F6090}"/>
          </ac:spMkLst>
        </pc:spChg>
        <pc:spChg chg="add">
          <ac:chgData name="Роман Жигалов" userId="0d3bd4b38cf0220e" providerId="LiveId" clId="{7DA47588-B0E5-4337-ACED-CF39F1CFB33A}" dt="2022-10-26T17:55:25.285" v="70" actId="26606"/>
          <ac:spMkLst>
            <pc:docMk/>
            <pc:sldMk cId="2903135193" sldId="266"/>
            <ac:spMk id="17" creationId="{B81933D1-5615-42C7-9C0B-4EB7105CCE2D}"/>
          </ac:spMkLst>
        </pc:spChg>
        <pc:spChg chg="add">
          <ac:chgData name="Роман Жигалов" userId="0d3bd4b38cf0220e" providerId="LiveId" clId="{7DA47588-B0E5-4337-ACED-CF39F1CFB33A}" dt="2022-10-26T17:55:25.285" v="70" actId="26606"/>
          <ac:spMkLst>
            <pc:docMk/>
            <pc:sldMk cId="2903135193" sldId="266"/>
            <ac:spMk id="19" creationId="{19C9EAEA-39D0-4B0E-A0EB-51E7B26740B1}"/>
          </ac:spMkLst>
        </pc:spChg>
        <pc:grpChg chg="add">
          <ac:chgData name="Роман Жигалов" userId="0d3bd4b38cf0220e" providerId="LiveId" clId="{7DA47588-B0E5-4337-ACED-CF39F1CFB33A}" dt="2022-10-26T17:55:25.285" v="70" actId="26606"/>
          <ac:grpSpMkLst>
            <pc:docMk/>
            <pc:sldMk cId="2903135193" sldId="266"/>
            <ac:grpSpMk id="12" creationId="{032D8612-31EB-44CF-A1D0-14FD4C705424}"/>
          </ac:grpSpMkLst>
        </pc:grpChg>
        <pc:picChg chg="mod">
          <ac:chgData name="Роман Жигалов" userId="0d3bd4b38cf0220e" providerId="LiveId" clId="{7DA47588-B0E5-4337-ACED-CF39F1CFB33A}" dt="2022-10-26T17:55:25.285" v="70" actId="26606"/>
          <ac:picMkLst>
            <pc:docMk/>
            <pc:sldMk cId="2903135193" sldId="266"/>
            <ac:picMk id="5" creationId="{9057B02F-F818-4FBB-B4E5-284A935317A4}"/>
          </ac:picMkLst>
        </pc:picChg>
      </pc:sldChg>
      <pc:sldChg chg="addSp delSp modSp add mod setBg delDesignElem">
        <pc:chgData name="Роман Жигалов" userId="0d3bd4b38cf0220e" providerId="LiveId" clId="{7DA47588-B0E5-4337-ACED-CF39F1CFB33A}" dt="2022-10-26T17:55:38.877" v="73" actId="26606"/>
        <pc:sldMkLst>
          <pc:docMk/>
          <pc:sldMk cId="3510132773" sldId="268"/>
        </pc:sldMkLst>
        <pc:spChg chg="mod">
          <ac:chgData name="Роман Жигалов" userId="0d3bd4b38cf0220e" providerId="LiveId" clId="{7DA47588-B0E5-4337-ACED-CF39F1CFB33A}" dt="2022-10-26T17:55:38.877" v="73" actId="26606"/>
          <ac:spMkLst>
            <pc:docMk/>
            <pc:sldMk cId="3510132773" sldId="268"/>
            <ac:spMk id="2" creationId="{CF2A9809-45A8-4AC5-A06A-350A8DCBA4C2}"/>
          </ac:spMkLst>
        </pc:spChg>
        <pc:spChg chg="mod">
          <ac:chgData name="Роман Жигалов" userId="0d3bd4b38cf0220e" providerId="LiveId" clId="{7DA47588-B0E5-4337-ACED-CF39F1CFB33A}" dt="2022-10-26T17:55:38.877" v="73" actId="26606"/>
          <ac:spMkLst>
            <pc:docMk/>
            <pc:sldMk cId="3510132773" sldId="268"/>
            <ac:spMk id="3" creationId="{71AEC259-EA83-4FBD-9264-0CF2C96B07D9}"/>
          </ac:spMkLst>
        </pc:spChg>
        <pc:spChg chg="add">
          <ac:chgData name="Роман Жигалов" userId="0d3bd4b38cf0220e" providerId="LiveId" clId="{7DA47588-B0E5-4337-ACED-CF39F1CFB33A}" dt="2022-10-26T17:55:38.877" v="73" actId="26606"/>
          <ac:spMkLst>
            <pc:docMk/>
            <pc:sldMk cId="3510132773" sldId="268"/>
            <ac:spMk id="5" creationId="{DBF61EA3-B236-439E-9C0B-340980D56BEE}"/>
          </ac:spMkLst>
        </pc:spChg>
        <pc:spChg chg="del">
          <ac:chgData name="Роман Жигалов" userId="0d3bd4b38cf0220e" providerId="LiveId" clId="{7DA47588-B0E5-4337-ACED-CF39F1CFB33A}" dt="2022-10-26T17:55:37.516" v="72"/>
          <ac:spMkLst>
            <pc:docMk/>
            <pc:sldMk cId="3510132773" sldId="268"/>
            <ac:spMk id="8" creationId="{907EF6B7-1338-4443-8C46-6A318D952DFD}"/>
          </ac:spMkLst>
        </pc:spChg>
        <pc:spChg chg="del">
          <ac:chgData name="Роман Жигалов" userId="0d3bd4b38cf0220e" providerId="LiveId" clId="{7DA47588-B0E5-4337-ACED-CF39F1CFB33A}" dt="2022-10-26T17:55:37.516" v="72"/>
          <ac:spMkLst>
            <pc:docMk/>
            <pc:sldMk cId="3510132773" sldId="268"/>
            <ac:spMk id="10" creationId="{DAAE4CDD-124C-4DCF-9584-B6033B545DD5}"/>
          </ac:spMkLst>
        </pc:spChg>
        <pc:spChg chg="del">
          <ac:chgData name="Роман Жигалов" userId="0d3bd4b38cf0220e" providerId="LiveId" clId="{7DA47588-B0E5-4337-ACED-CF39F1CFB33A}" dt="2022-10-26T17:55:37.516" v="72"/>
          <ac:spMkLst>
            <pc:docMk/>
            <pc:sldMk cId="3510132773" sldId="268"/>
            <ac:spMk id="12" creationId="{081E4A58-353D-44AE-B2FC-2A74E2E400F7}"/>
          </ac:spMkLst>
        </pc:spChg>
        <pc:spChg chg="add">
          <ac:chgData name="Роман Жигалов" userId="0d3bd4b38cf0220e" providerId="LiveId" clId="{7DA47588-B0E5-4337-ACED-CF39F1CFB33A}" dt="2022-10-26T17:55:38.877" v="73" actId="26606"/>
          <ac:spMkLst>
            <pc:docMk/>
            <pc:sldMk cId="3510132773" sldId="268"/>
            <ac:spMk id="14" creationId="{E659831F-0D9A-4C63-9EBB-8435B85A440F}"/>
          </ac:spMkLst>
        </pc:spChg>
        <pc:grpChg chg="add">
          <ac:chgData name="Роман Жигалов" userId="0d3bd4b38cf0220e" providerId="LiveId" clId="{7DA47588-B0E5-4337-ACED-CF39F1CFB33A}" dt="2022-10-26T17:55:38.877" v="73" actId="26606"/>
          <ac:grpSpMkLst>
            <pc:docMk/>
            <pc:sldMk cId="3510132773" sldId="268"/>
            <ac:grpSpMk id="6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7DA47588-B0E5-4337-ACED-CF39F1CFB33A}" dt="2022-10-26T17:57:22.077" v="126" actId="26606"/>
        <pc:sldMkLst>
          <pc:docMk/>
          <pc:sldMk cId="1139429781" sldId="269"/>
        </pc:sldMkLst>
        <pc:spChg chg="mod">
          <ac:chgData name="Роман Жигалов" userId="0d3bd4b38cf0220e" providerId="LiveId" clId="{7DA47588-B0E5-4337-ACED-CF39F1CFB33A}" dt="2022-10-26T17:57:22.077" v="126" actId="26606"/>
          <ac:spMkLst>
            <pc:docMk/>
            <pc:sldMk cId="1139429781" sldId="269"/>
            <ac:spMk id="2" creationId="{233DA61C-9912-4CE9-9586-6BCF28E0E728}"/>
          </ac:spMkLst>
        </pc:spChg>
        <pc:spChg chg="mod">
          <ac:chgData name="Роман Жигалов" userId="0d3bd4b38cf0220e" providerId="LiveId" clId="{7DA47588-B0E5-4337-ACED-CF39F1CFB33A}" dt="2022-10-26T17:57:22.077" v="126" actId="26606"/>
          <ac:spMkLst>
            <pc:docMk/>
            <pc:sldMk cId="1139429781" sldId="269"/>
            <ac:spMk id="3" creationId="{E81A0813-0837-418B-9ECD-8DC18CCAC761}"/>
          </ac:spMkLst>
        </pc:spChg>
        <pc:spChg chg="add">
          <ac:chgData name="Роман Жигалов" userId="0d3bd4b38cf0220e" providerId="LiveId" clId="{7DA47588-B0E5-4337-ACED-CF39F1CFB33A}" dt="2022-10-26T17:57:22.077" v="126" actId="26606"/>
          <ac:spMkLst>
            <pc:docMk/>
            <pc:sldMk cId="1139429781" sldId="269"/>
            <ac:spMk id="5" creationId="{DBF61EA3-B236-439E-9C0B-340980D56BEE}"/>
          </ac:spMkLst>
        </pc:spChg>
        <pc:spChg chg="del">
          <ac:chgData name="Роман Жигалов" userId="0d3bd4b38cf0220e" providerId="LiveId" clId="{7DA47588-B0E5-4337-ACED-CF39F1CFB33A}" dt="2022-10-26T17:57:20.434" v="125"/>
          <ac:spMkLst>
            <pc:docMk/>
            <pc:sldMk cId="1139429781" sldId="269"/>
            <ac:spMk id="8" creationId="{907EF6B7-1338-4443-8C46-6A318D952DFD}"/>
          </ac:spMkLst>
        </pc:spChg>
        <pc:spChg chg="del">
          <ac:chgData name="Роман Жигалов" userId="0d3bd4b38cf0220e" providerId="LiveId" clId="{7DA47588-B0E5-4337-ACED-CF39F1CFB33A}" dt="2022-10-26T17:57:20.434" v="125"/>
          <ac:spMkLst>
            <pc:docMk/>
            <pc:sldMk cId="1139429781" sldId="269"/>
            <ac:spMk id="10" creationId="{DAAE4CDD-124C-4DCF-9584-B6033B545DD5}"/>
          </ac:spMkLst>
        </pc:spChg>
        <pc:spChg chg="del">
          <ac:chgData name="Роман Жигалов" userId="0d3bd4b38cf0220e" providerId="LiveId" clId="{7DA47588-B0E5-4337-ACED-CF39F1CFB33A}" dt="2022-10-26T17:57:20.434" v="125"/>
          <ac:spMkLst>
            <pc:docMk/>
            <pc:sldMk cId="1139429781" sldId="269"/>
            <ac:spMk id="12" creationId="{081E4A58-353D-44AE-B2FC-2A74E2E400F7}"/>
          </ac:spMkLst>
        </pc:spChg>
        <pc:spChg chg="add">
          <ac:chgData name="Роман Жигалов" userId="0d3bd4b38cf0220e" providerId="LiveId" clId="{7DA47588-B0E5-4337-ACED-CF39F1CFB33A}" dt="2022-10-26T17:57:22.077" v="126" actId="26606"/>
          <ac:spMkLst>
            <pc:docMk/>
            <pc:sldMk cId="1139429781" sldId="269"/>
            <ac:spMk id="14" creationId="{E659831F-0D9A-4C63-9EBB-8435B85A440F}"/>
          </ac:spMkLst>
        </pc:spChg>
        <pc:grpChg chg="add">
          <ac:chgData name="Роман Жигалов" userId="0d3bd4b38cf0220e" providerId="LiveId" clId="{7DA47588-B0E5-4337-ACED-CF39F1CFB33A}" dt="2022-10-26T17:57:22.077" v="126" actId="26606"/>
          <ac:grpSpMkLst>
            <pc:docMk/>
            <pc:sldMk cId="1139429781" sldId="269"/>
            <ac:grpSpMk id="6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7DA47588-B0E5-4337-ACED-CF39F1CFB33A}" dt="2022-10-26T17:55:45.863" v="76" actId="26606"/>
        <pc:sldMkLst>
          <pc:docMk/>
          <pc:sldMk cId="3374023219" sldId="270"/>
        </pc:sldMkLst>
        <pc:spChg chg="mod">
          <ac:chgData name="Роман Жигалов" userId="0d3bd4b38cf0220e" providerId="LiveId" clId="{7DA47588-B0E5-4337-ACED-CF39F1CFB33A}" dt="2022-10-26T17:55:45.863" v="76" actId="26606"/>
          <ac:spMkLst>
            <pc:docMk/>
            <pc:sldMk cId="3374023219" sldId="270"/>
            <ac:spMk id="2" creationId="{253B0503-2C77-4862-ACF3-B2D0BA280B5E}"/>
          </ac:spMkLst>
        </pc:spChg>
        <pc:spChg chg="mod">
          <ac:chgData name="Роман Жигалов" userId="0d3bd4b38cf0220e" providerId="LiveId" clId="{7DA47588-B0E5-4337-ACED-CF39F1CFB33A}" dt="2022-10-26T17:55:45.863" v="76" actId="26606"/>
          <ac:spMkLst>
            <pc:docMk/>
            <pc:sldMk cId="3374023219" sldId="270"/>
            <ac:spMk id="3" creationId="{F23E5930-E008-4688-80ED-DC4FE2C20E74}"/>
          </ac:spMkLst>
        </pc:spChg>
        <pc:spChg chg="add">
          <ac:chgData name="Роман Жигалов" userId="0d3bd4b38cf0220e" providerId="LiveId" clId="{7DA47588-B0E5-4337-ACED-CF39F1CFB33A}" dt="2022-10-26T17:55:45.863" v="76" actId="26606"/>
          <ac:spMkLst>
            <pc:docMk/>
            <pc:sldMk cId="3374023219" sldId="270"/>
            <ac:spMk id="5" creationId="{DBF61EA3-B236-439E-9C0B-340980D56BEE}"/>
          </ac:spMkLst>
        </pc:spChg>
        <pc:spChg chg="del">
          <ac:chgData name="Роман Жигалов" userId="0d3bd4b38cf0220e" providerId="LiveId" clId="{7DA47588-B0E5-4337-ACED-CF39F1CFB33A}" dt="2022-10-26T17:55:44.558" v="75"/>
          <ac:spMkLst>
            <pc:docMk/>
            <pc:sldMk cId="3374023219" sldId="270"/>
            <ac:spMk id="8" creationId="{907EF6B7-1338-4443-8C46-6A318D952DFD}"/>
          </ac:spMkLst>
        </pc:spChg>
        <pc:spChg chg="del">
          <ac:chgData name="Роман Жигалов" userId="0d3bd4b38cf0220e" providerId="LiveId" clId="{7DA47588-B0E5-4337-ACED-CF39F1CFB33A}" dt="2022-10-26T17:55:44.558" v="75"/>
          <ac:spMkLst>
            <pc:docMk/>
            <pc:sldMk cId="3374023219" sldId="270"/>
            <ac:spMk id="10" creationId="{DAAE4CDD-124C-4DCF-9584-B6033B545DD5}"/>
          </ac:spMkLst>
        </pc:spChg>
        <pc:spChg chg="del">
          <ac:chgData name="Роман Жигалов" userId="0d3bd4b38cf0220e" providerId="LiveId" clId="{7DA47588-B0E5-4337-ACED-CF39F1CFB33A}" dt="2022-10-26T17:55:44.558" v="75"/>
          <ac:spMkLst>
            <pc:docMk/>
            <pc:sldMk cId="3374023219" sldId="270"/>
            <ac:spMk id="12" creationId="{081E4A58-353D-44AE-B2FC-2A74E2E400F7}"/>
          </ac:spMkLst>
        </pc:spChg>
        <pc:spChg chg="add">
          <ac:chgData name="Роман Жигалов" userId="0d3bd4b38cf0220e" providerId="LiveId" clId="{7DA47588-B0E5-4337-ACED-CF39F1CFB33A}" dt="2022-10-26T17:55:45.863" v="76" actId="26606"/>
          <ac:spMkLst>
            <pc:docMk/>
            <pc:sldMk cId="3374023219" sldId="270"/>
            <ac:spMk id="14" creationId="{E659831F-0D9A-4C63-9EBB-8435B85A440F}"/>
          </ac:spMkLst>
        </pc:spChg>
        <pc:grpChg chg="add">
          <ac:chgData name="Роман Жигалов" userId="0d3bd4b38cf0220e" providerId="LiveId" clId="{7DA47588-B0E5-4337-ACED-CF39F1CFB33A}" dt="2022-10-26T17:55:45.863" v="76" actId="26606"/>
          <ac:grpSpMkLst>
            <pc:docMk/>
            <pc:sldMk cId="3374023219" sldId="270"/>
            <ac:grpSpMk id="6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7DA47588-B0E5-4337-ACED-CF39F1CFB33A}" dt="2022-10-26T17:55:53.037" v="79" actId="26606"/>
        <pc:sldMkLst>
          <pc:docMk/>
          <pc:sldMk cId="1775468642" sldId="271"/>
        </pc:sldMkLst>
        <pc:spChg chg="mod">
          <ac:chgData name="Роман Жигалов" userId="0d3bd4b38cf0220e" providerId="LiveId" clId="{7DA47588-B0E5-4337-ACED-CF39F1CFB33A}" dt="2022-10-26T17:55:53.037" v="79" actId="26606"/>
          <ac:spMkLst>
            <pc:docMk/>
            <pc:sldMk cId="1775468642" sldId="271"/>
            <ac:spMk id="2" creationId="{ECFC7813-C8E3-4041-964D-E0D1F06BAC08}"/>
          </ac:spMkLst>
        </pc:spChg>
        <pc:spChg chg="mod">
          <ac:chgData name="Роман Жигалов" userId="0d3bd4b38cf0220e" providerId="LiveId" clId="{7DA47588-B0E5-4337-ACED-CF39F1CFB33A}" dt="2022-10-26T17:55:53.037" v="79" actId="26606"/>
          <ac:spMkLst>
            <pc:docMk/>
            <pc:sldMk cId="1775468642" sldId="271"/>
            <ac:spMk id="3" creationId="{8AA1A4F0-7377-4E04-8333-32C5609ACEEF}"/>
          </ac:spMkLst>
        </pc:spChg>
        <pc:spChg chg="add">
          <ac:chgData name="Роман Жигалов" userId="0d3bd4b38cf0220e" providerId="LiveId" clId="{7DA47588-B0E5-4337-ACED-CF39F1CFB33A}" dt="2022-10-26T17:55:53.037" v="79" actId="26606"/>
          <ac:spMkLst>
            <pc:docMk/>
            <pc:sldMk cId="1775468642" sldId="271"/>
            <ac:spMk id="5" creationId="{DBF61EA3-B236-439E-9C0B-340980D56BEE}"/>
          </ac:spMkLst>
        </pc:spChg>
        <pc:spChg chg="del">
          <ac:chgData name="Роман Жигалов" userId="0d3bd4b38cf0220e" providerId="LiveId" clId="{7DA47588-B0E5-4337-ACED-CF39F1CFB33A}" dt="2022-10-26T17:55:51.493" v="78"/>
          <ac:spMkLst>
            <pc:docMk/>
            <pc:sldMk cId="1775468642" sldId="271"/>
            <ac:spMk id="8" creationId="{907EF6B7-1338-4443-8C46-6A318D952DFD}"/>
          </ac:spMkLst>
        </pc:spChg>
        <pc:spChg chg="del">
          <ac:chgData name="Роман Жигалов" userId="0d3bd4b38cf0220e" providerId="LiveId" clId="{7DA47588-B0E5-4337-ACED-CF39F1CFB33A}" dt="2022-10-26T17:55:51.493" v="78"/>
          <ac:spMkLst>
            <pc:docMk/>
            <pc:sldMk cId="1775468642" sldId="271"/>
            <ac:spMk id="10" creationId="{DAAE4CDD-124C-4DCF-9584-B6033B545DD5}"/>
          </ac:spMkLst>
        </pc:spChg>
        <pc:spChg chg="del">
          <ac:chgData name="Роман Жигалов" userId="0d3bd4b38cf0220e" providerId="LiveId" clId="{7DA47588-B0E5-4337-ACED-CF39F1CFB33A}" dt="2022-10-26T17:55:51.493" v="78"/>
          <ac:spMkLst>
            <pc:docMk/>
            <pc:sldMk cId="1775468642" sldId="271"/>
            <ac:spMk id="12" creationId="{081E4A58-353D-44AE-B2FC-2A74E2E400F7}"/>
          </ac:spMkLst>
        </pc:spChg>
        <pc:spChg chg="add">
          <ac:chgData name="Роман Жигалов" userId="0d3bd4b38cf0220e" providerId="LiveId" clId="{7DA47588-B0E5-4337-ACED-CF39F1CFB33A}" dt="2022-10-26T17:55:53.037" v="79" actId="26606"/>
          <ac:spMkLst>
            <pc:docMk/>
            <pc:sldMk cId="1775468642" sldId="271"/>
            <ac:spMk id="14" creationId="{E659831F-0D9A-4C63-9EBB-8435B85A440F}"/>
          </ac:spMkLst>
        </pc:spChg>
        <pc:grpChg chg="add">
          <ac:chgData name="Роман Жигалов" userId="0d3bd4b38cf0220e" providerId="LiveId" clId="{7DA47588-B0E5-4337-ACED-CF39F1CFB33A}" dt="2022-10-26T17:55:53.037" v="79" actId="26606"/>
          <ac:grpSpMkLst>
            <pc:docMk/>
            <pc:sldMk cId="1775468642" sldId="271"/>
            <ac:grpSpMk id="6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7DA47588-B0E5-4337-ACED-CF39F1CFB33A}" dt="2022-10-26T17:56:38.791" v="117" actId="26606"/>
        <pc:sldMkLst>
          <pc:docMk/>
          <pc:sldMk cId="567731534" sldId="272"/>
        </pc:sldMkLst>
        <pc:spChg chg="mod ord">
          <ac:chgData name="Роман Жигалов" userId="0d3bd4b38cf0220e" providerId="LiveId" clId="{7DA47588-B0E5-4337-ACED-CF39F1CFB33A}" dt="2022-10-26T17:56:38.791" v="117" actId="26606"/>
          <ac:spMkLst>
            <pc:docMk/>
            <pc:sldMk cId="567731534" sldId="272"/>
            <ac:spMk id="2" creationId="{1B6AF4D0-740D-4398-B142-7EC30B699AC2}"/>
          </ac:spMkLst>
        </pc:spChg>
        <pc:spChg chg="del">
          <ac:chgData name="Роман Жигалов" userId="0d3bd4b38cf0220e" providerId="LiveId" clId="{7DA47588-B0E5-4337-ACED-CF39F1CFB33A}" dt="2022-10-26T17:56:36.373" v="114"/>
          <ac:spMkLst>
            <pc:docMk/>
            <pc:sldMk cId="567731534" sldId="272"/>
            <ac:spMk id="71" creationId="{665DBBEF-238B-476B-96AB-8AAC3224ECEA}"/>
          </ac:spMkLst>
        </pc:spChg>
        <pc:spChg chg="del">
          <ac:chgData name="Роман Жигалов" userId="0d3bd4b38cf0220e" providerId="LiveId" clId="{7DA47588-B0E5-4337-ACED-CF39F1CFB33A}" dt="2022-10-26T17:56:36.373" v="114"/>
          <ac:spMkLst>
            <pc:docMk/>
            <pc:sldMk cId="567731534" sldId="272"/>
            <ac:spMk id="73" creationId="{3FCFB1DE-0B7E-48CC-BA90-B2AB0889F9D6}"/>
          </ac:spMkLst>
        </pc:spChg>
        <pc:spChg chg="add del">
          <ac:chgData name="Роман Жигалов" userId="0d3bd4b38cf0220e" providerId="LiveId" clId="{7DA47588-B0E5-4337-ACED-CF39F1CFB33A}" dt="2022-10-26T17:56:38.780" v="116" actId="26606"/>
          <ac:spMkLst>
            <pc:docMk/>
            <pc:sldMk cId="567731534" sldId="272"/>
            <ac:spMk id="2054" creationId="{2FB9F854-A614-57F2-C59C-B7354AA89F91}"/>
          </ac:spMkLst>
        </pc:spChg>
        <pc:spChg chg="add">
          <ac:chgData name="Роман Жигалов" userId="0d3bd4b38cf0220e" providerId="LiveId" clId="{7DA47588-B0E5-4337-ACED-CF39F1CFB33A}" dt="2022-10-26T17:56:38.791" v="117" actId="26606"/>
          <ac:spMkLst>
            <pc:docMk/>
            <pc:sldMk cId="567731534" sldId="272"/>
            <ac:spMk id="2055" creationId="{37C89E4B-3C9F-44B9-8B86-D9E3D112D8EC}"/>
          </ac:spMkLst>
        </pc:spChg>
        <pc:spChg chg="add del">
          <ac:chgData name="Роман Жигалов" userId="0d3bd4b38cf0220e" providerId="LiveId" clId="{7DA47588-B0E5-4337-ACED-CF39F1CFB33A}" dt="2022-10-26T17:56:38.780" v="116" actId="26606"/>
          <ac:spMkLst>
            <pc:docMk/>
            <pc:sldMk cId="567731534" sldId="272"/>
            <ac:spMk id="2057" creationId="{201CC55D-ED54-4C5C-95E6-10947BD1103B}"/>
          </ac:spMkLst>
        </pc:spChg>
        <pc:spChg chg="add del">
          <ac:chgData name="Роман Жигалов" userId="0d3bd4b38cf0220e" providerId="LiveId" clId="{7DA47588-B0E5-4337-ACED-CF39F1CFB33A}" dt="2022-10-26T17:56:38.780" v="116" actId="26606"/>
          <ac:spMkLst>
            <pc:docMk/>
            <pc:sldMk cId="567731534" sldId="272"/>
            <ac:spMk id="2063" creationId="{3873B707-463F-40B0-8227-E8CC6C67EB25}"/>
          </ac:spMkLst>
        </pc:spChg>
        <pc:spChg chg="add del">
          <ac:chgData name="Роман Жигалов" userId="0d3bd4b38cf0220e" providerId="LiveId" clId="{7DA47588-B0E5-4337-ACED-CF39F1CFB33A}" dt="2022-10-26T17:56:38.780" v="116" actId="26606"/>
          <ac:spMkLst>
            <pc:docMk/>
            <pc:sldMk cId="567731534" sldId="272"/>
            <ac:spMk id="2065" creationId="{C13237C8-E62C-4F0D-A318-BD6FB6C2D138}"/>
          </ac:spMkLst>
        </pc:spChg>
        <pc:spChg chg="add del">
          <ac:chgData name="Роман Жигалов" userId="0d3bd4b38cf0220e" providerId="LiveId" clId="{7DA47588-B0E5-4337-ACED-CF39F1CFB33A}" dt="2022-10-26T17:56:38.780" v="116" actId="26606"/>
          <ac:spMkLst>
            <pc:docMk/>
            <pc:sldMk cId="567731534" sldId="272"/>
            <ac:spMk id="2067" creationId="{19C9EAEA-39D0-4B0E-A0EB-51E7B26740B1}"/>
          </ac:spMkLst>
        </pc:spChg>
        <pc:grpChg chg="add del">
          <ac:chgData name="Роман Жигалов" userId="0d3bd4b38cf0220e" providerId="LiveId" clId="{7DA47588-B0E5-4337-ACED-CF39F1CFB33A}" dt="2022-10-26T17:56:38.780" v="116" actId="26606"/>
          <ac:grpSpMkLst>
            <pc:docMk/>
            <pc:sldMk cId="567731534" sldId="272"/>
            <ac:grpSpMk id="2059" creationId="{1DE889C7-FAD6-4397-98E2-05D503484459}"/>
          </ac:grpSpMkLst>
        </pc:grpChg>
        <pc:picChg chg="mod">
          <ac:chgData name="Роман Жигалов" userId="0d3bd4b38cf0220e" providerId="LiveId" clId="{7DA47588-B0E5-4337-ACED-CF39F1CFB33A}" dt="2022-10-26T17:56:38.791" v="117" actId="26606"/>
          <ac:picMkLst>
            <pc:docMk/>
            <pc:sldMk cId="567731534" sldId="272"/>
            <ac:picMk id="2050" creationId="{9E07F337-C2B3-4BE2-86C7-91B0697E2899}"/>
          </ac:picMkLst>
        </pc:picChg>
        <pc:cxnChg chg="add">
          <ac:chgData name="Роман Жигалов" userId="0d3bd4b38cf0220e" providerId="LiveId" clId="{7DA47588-B0E5-4337-ACED-CF39F1CFB33A}" dt="2022-10-26T17:56:38.791" v="117" actId="26606"/>
          <ac:cxnSpMkLst>
            <pc:docMk/>
            <pc:sldMk cId="567731534" sldId="272"/>
            <ac:cxnSpMk id="2069" creationId="{AA2EAA10-076F-46BD-8F0F-B9A2FB77A85C}"/>
          </ac:cxnSpMkLst>
        </pc:cxnChg>
        <pc:cxnChg chg="add">
          <ac:chgData name="Роман Жигалов" userId="0d3bd4b38cf0220e" providerId="LiveId" clId="{7DA47588-B0E5-4337-ACED-CF39F1CFB33A}" dt="2022-10-26T17:56:38.791" v="117" actId="26606"/>
          <ac:cxnSpMkLst>
            <pc:docMk/>
            <pc:sldMk cId="567731534" sldId="272"/>
            <ac:cxnSpMk id="2070" creationId="{D891E407-403B-4764-86C9-33A56D3BCAA3}"/>
          </ac:cxnSpMkLst>
        </pc:cxnChg>
      </pc:sldChg>
      <pc:sldChg chg="addSp delSp modSp add mod setBg delDesignElem">
        <pc:chgData name="Роман Жигалов" userId="0d3bd4b38cf0220e" providerId="LiveId" clId="{7DA47588-B0E5-4337-ACED-CF39F1CFB33A}" dt="2022-10-26T17:57:15.794" v="123" actId="26606"/>
        <pc:sldMkLst>
          <pc:docMk/>
          <pc:sldMk cId="4043038609" sldId="273"/>
        </pc:sldMkLst>
        <pc:spChg chg="mod">
          <ac:chgData name="Роман Жигалов" userId="0d3bd4b38cf0220e" providerId="LiveId" clId="{7DA47588-B0E5-4337-ACED-CF39F1CFB33A}" dt="2022-10-26T17:57:15.794" v="123" actId="26606"/>
          <ac:spMkLst>
            <pc:docMk/>
            <pc:sldMk cId="4043038609" sldId="273"/>
            <ac:spMk id="2" creationId="{D5343057-3CFB-419E-B631-D5F8D8E2E80C}"/>
          </ac:spMkLst>
        </pc:spChg>
        <pc:spChg chg="mod">
          <ac:chgData name="Роман Жигалов" userId="0d3bd4b38cf0220e" providerId="LiveId" clId="{7DA47588-B0E5-4337-ACED-CF39F1CFB33A}" dt="2022-10-26T17:57:15.794" v="123" actId="26606"/>
          <ac:spMkLst>
            <pc:docMk/>
            <pc:sldMk cId="4043038609" sldId="273"/>
            <ac:spMk id="3" creationId="{F7AF59A2-156B-4947-B834-398C72337F88}"/>
          </ac:spMkLst>
        </pc:spChg>
        <pc:spChg chg="add">
          <ac:chgData name="Роман Жигалов" userId="0d3bd4b38cf0220e" providerId="LiveId" clId="{7DA47588-B0E5-4337-ACED-CF39F1CFB33A}" dt="2022-10-26T17:57:15.794" v="123" actId="26606"/>
          <ac:spMkLst>
            <pc:docMk/>
            <pc:sldMk cId="4043038609" sldId="273"/>
            <ac:spMk id="5" creationId="{DBF61EA3-B236-439E-9C0B-340980D56BEE}"/>
          </ac:spMkLst>
        </pc:spChg>
        <pc:spChg chg="del">
          <ac:chgData name="Роман Жигалов" userId="0d3bd4b38cf0220e" providerId="LiveId" clId="{7DA47588-B0E5-4337-ACED-CF39F1CFB33A}" dt="2022-10-26T17:57:14.372" v="122"/>
          <ac:spMkLst>
            <pc:docMk/>
            <pc:sldMk cId="4043038609" sldId="273"/>
            <ac:spMk id="8" creationId="{907EF6B7-1338-4443-8C46-6A318D952DFD}"/>
          </ac:spMkLst>
        </pc:spChg>
        <pc:spChg chg="del">
          <ac:chgData name="Роман Жигалов" userId="0d3bd4b38cf0220e" providerId="LiveId" clId="{7DA47588-B0E5-4337-ACED-CF39F1CFB33A}" dt="2022-10-26T17:57:14.372" v="122"/>
          <ac:spMkLst>
            <pc:docMk/>
            <pc:sldMk cId="4043038609" sldId="273"/>
            <ac:spMk id="10" creationId="{DAAE4CDD-124C-4DCF-9584-B6033B545DD5}"/>
          </ac:spMkLst>
        </pc:spChg>
        <pc:spChg chg="del">
          <ac:chgData name="Роман Жигалов" userId="0d3bd4b38cf0220e" providerId="LiveId" clId="{7DA47588-B0E5-4337-ACED-CF39F1CFB33A}" dt="2022-10-26T17:57:14.372" v="122"/>
          <ac:spMkLst>
            <pc:docMk/>
            <pc:sldMk cId="4043038609" sldId="273"/>
            <ac:spMk id="12" creationId="{081E4A58-353D-44AE-B2FC-2A74E2E400F7}"/>
          </ac:spMkLst>
        </pc:spChg>
        <pc:spChg chg="add">
          <ac:chgData name="Роман Жигалов" userId="0d3bd4b38cf0220e" providerId="LiveId" clId="{7DA47588-B0E5-4337-ACED-CF39F1CFB33A}" dt="2022-10-26T17:57:15.794" v="123" actId="26606"/>
          <ac:spMkLst>
            <pc:docMk/>
            <pc:sldMk cId="4043038609" sldId="273"/>
            <ac:spMk id="14" creationId="{E659831F-0D9A-4C63-9EBB-8435B85A440F}"/>
          </ac:spMkLst>
        </pc:spChg>
        <pc:grpChg chg="add">
          <ac:chgData name="Роман Жигалов" userId="0d3bd4b38cf0220e" providerId="LiveId" clId="{7DA47588-B0E5-4337-ACED-CF39F1CFB33A}" dt="2022-10-26T17:57:15.794" v="123" actId="26606"/>
          <ac:grpSpMkLst>
            <pc:docMk/>
            <pc:sldMk cId="4043038609" sldId="273"/>
            <ac:grpSpMk id="6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7DA47588-B0E5-4337-ACED-CF39F1CFB33A}" dt="2022-10-26T17:57:31.405" v="129" actId="26606"/>
        <pc:sldMkLst>
          <pc:docMk/>
          <pc:sldMk cId="770674756" sldId="274"/>
        </pc:sldMkLst>
        <pc:spChg chg="mod">
          <ac:chgData name="Роман Жигалов" userId="0d3bd4b38cf0220e" providerId="LiveId" clId="{7DA47588-B0E5-4337-ACED-CF39F1CFB33A}" dt="2022-10-26T17:57:31.405" v="129" actId="26606"/>
          <ac:spMkLst>
            <pc:docMk/>
            <pc:sldMk cId="770674756" sldId="274"/>
            <ac:spMk id="2" creationId="{3EE6DE22-6DC2-4C13-9F1B-45A703777926}"/>
          </ac:spMkLst>
        </pc:spChg>
        <pc:spChg chg="mod">
          <ac:chgData name="Роман Жигалов" userId="0d3bd4b38cf0220e" providerId="LiveId" clId="{7DA47588-B0E5-4337-ACED-CF39F1CFB33A}" dt="2022-10-26T17:57:31.405" v="129" actId="26606"/>
          <ac:spMkLst>
            <pc:docMk/>
            <pc:sldMk cId="770674756" sldId="274"/>
            <ac:spMk id="3" creationId="{9E502751-A869-4F5E-9847-CEC3EEB899A7}"/>
          </ac:spMkLst>
        </pc:spChg>
        <pc:spChg chg="add">
          <ac:chgData name="Роман Жигалов" userId="0d3bd4b38cf0220e" providerId="LiveId" clId="{7DA47588-B0E5-4337-ACED-CF39F1CFB33A}" dt="2022-10-26T17:57:31.405" v="129" actId="26606"/>
          <ac:spMkLst>
            <pc:docMk/>
            <pc:sldMk cId="770674756" sldId="274"/>
            <ac:spMk id="5" creationId="{DBF61EA3-B236-439E-9C0B-340980D56BEE}"/>
          </ac:spMkLst>
        </pc:spChg>
        <pc:spChg chg="del">
          <ac:chgData name="Роман Жигалов" userId="0d3bd4b38cf0220e" providerId="LiveId" clId="{7DA47588-B0E5-4337-ACED-CF39F1CFB33A}" dt="2022-10-26T17:57:29.811" v="128"/>
          <ac:spMkLst>
            <pc:docMk/>
            <pc:sldMk cId="770674756" sldId="274"/>
            <ac:spMk id="8" creationId="{777A147A-9ED8-46B4-8660-1B3C2AA880B5}"/>
          </ac:spMkLst>
        </pc:spChg>
        <pc:spChg chg="del">
          <ac:chgData name="Роман Жигалов" userId="0d3bd4b38cf0220e" providerId="LiveId" clId="{7DA47588-B0E5-4337-ACED-CF39F1CFB33A}" dt="2022-10-26T17:57:29.811" v="128"/>
          <ac:spMkLst>
            <pc:docMk/>
            <pc:sldMk cId="770674756" sldId="274"/>
            <ac:spMk id="10" creationId="{5D6C15A0-C087-4593-8414-2B4EC1CDC3DE}"/>
          </ac:spMkLst>
        </pc:spChg>
        <pc:spChg chg="add">
          <ac:chgData name="Роман Жигалов" userId="0d3bd4b38cf0220e" providerId="LiveId" clId="{7DA47588-B0E5-4337-ACED-CF39F1CFB33A}" dt="2022-10-26T17:57:31.405" v="129" actId="26606"/>
          <ac:spMkLst>
            <pc:docMk/>
            <pc:sldMk cId="770674756" sldId="274"/>
            <ac:spMk id="14" creationId="{E659831F-0D9A-4C63-9EBB-8435B85A440F}"/>
          </ac:spMkLst>
        </pc:spChg>
        <pc:grpChg chg="add">
          <ac:chgData name="Роман Жигалов" userId="0d3bd4b38cf0220e" providerId="LiveId" clId="{7DA47588-B0E5-4337-ACED-CF39F1CFB33A}" dt="2022-10-26T17:57:31.405" v="129" actId="26606"/>
          <ac:grpSpMkLst>
            <pc:docMk/>
            <pc:sldMk cId="770674756" sldId="274"/>
            <ac:grpSpMk id="6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7DA47588-B0E5-4337-ACED-CF39F1CFB33A}" dt="2022-10-26T17:57:37.396" v="132" actId="26606"/>
        <pc:sldMkLst>
          <pc:docMk/>
          <pc:sldMk cId="2516927823" sldId="275"/>
        </pc:sldMkLst>
        <pc:spChg chg="mod">
          <ac:chgData name="Роман Жигалов" userId="0d3bd4b38cf0220e" providerId="LiveId" clId="{7DA47588-B0E5-4337-ACED-CF39F1CFB33A}" dt="2022-10-26T17:57:37.396" v="132" actId="26606"/>
          <ac:spMkLst>
            <pc:docMk/>
            <pc:sldMk cId="2516927823" sldId="275"/>
            <ac:spMk id="2" creationId="{69546894-6D07-4317-AEB4-2E08B8896483}"/>
          </ac:spMkLst>
        </pc:spChg>
        <pc:spChg chg="mod">
          <ac:chgData name="Роман Жигалов" userId="0d3bd4b38cf0220e" providerId="LiveId" clId="{7DA47588-B0E5-4337-ACED-CF39F1CFB33A}" dt="2022-10-26T17:57:37.396" v="132" actId="26606"/>
          <ac:spMkLst>
            <pc:docMk/>
            <pc:sldMk cId="2516927823" sldId="275"/>
            <ac:spMk id="3" creationId="{329B834E-324D-4478-9653-C527B5E34CE3}"/>
          </ac:spMkLst>
        </pc:spChg>
        <pc:spChg chg="add">
          <ac:chgData name="Роман Жигалов" userId="0d3bd4b38cf0220e" providerId="LiveId" clId="{7DA47588-B0E5-4337-ACED-CF39F1CFB33A}" dt="2022-10-26T17:57:37.396" v="132" actId="26606"/>
          <ac:spMkLst>
            <pc:docMk/>
            <pc:sldMk cId="2516927823" sldId="275"/>
            <ac:spMk id="5" creationId="{DBF61EA3-B236-439E-9C0B-340980D56BEE}"/>
          </ac:spMkLst>
        </pc:spChg>
        <pc:spChg chg="del">
          <ac:chgData name="Роман Жигалов" userId="0d3bd4b38cf0220e" providerId="LiveId" clId="{7DA47588-B0E5-4337-ACED-CF39F1CFB33A}" dt="2022-10-26T17:57:35.744" v="131"/>
          <ac:spMkLst>
            <pc:docMk/>
            <pc:sldMk cId="2516927823" sldId="275"/>
            <ac:spMk id="8" creationId="{777A147A-9ED8-46B4-8660-1B3C2AA880B5}"/>
          </ac:spMkLst>
        </pc:spChg>
        <pc:spChg chg="del">
          <ac:chgData name="Роман Жигалов" userId="0d3bd4b38cf0220e" providerId="LiveId" clId="{7DA47588-B0E5-4337-ACED-CF39F1CFB33A}" dt="2022-10-26T17:57:35.744" v="131"/>
          <ac:spMkLst>
            <pc:docMk/>
            <pc:sldMk cId="2516927823" sldId="275"/>
            <ac:spMk id="10" creationId="{5D6C15A0-C087-4593-8414-2B4EC1CDC3DE}"/>
          </ac:spMkLst>
        </pc:spChg>
        <pc:spChg chg="add">
          <ac:chgData name="Роман Жигалов" userId="0d3bd4b38cf0220e" providerId="LiveId" clId="{7DA47588-B0E5-4337-ACED-CF39F1CFB33A}" dt="2022-10-26T17:57:37.396" v="132" actId="26606"/>
          <ac:spMkLst>
            <pc:docMk/>
            <pc:sldMk cId="2516927823" sldId="275"/>
            <ac:spMk id="14" creationId="{E659831F-0D9A-4C63-9EBB-8435B85A440F}"/>
          </ac:spMkLst>
        </pc:spChg>
        <pc:grpChg chg="add">
          <ac:chgData name="Роман Жигалов" userId="0d3bd4b38cf0220e" providerId="LiveId" clId="{7DA47588-B0E5-4337-ACED-CF39F1CFB33A}" dt="2022-10-26T17:57:37.396" v="132" actId="26606"/>
          <ac:grpSpMkLst>
            <pc:docMk/>
            <pc:sldMk cId="2516927823" sldId="275"/>
            <ac:grpSpMk id="6" creationId="{28FAF094-D087-493F-8DF9-A486C2D6BBAA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FD405-13A9-A7B1-3EC1-0BC406FD9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05691B-8269-1D78-4E9E-6DE58F564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B9ED9-041E-5615-0711-D4DBD777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D89-8C12-4F0E-976C-834E5B46D20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551A20-2169-D102-7B51-B5083174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1E2F84-4C76-4C9A-41E1-B82ED347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2AB-DB62-4823-8A4D-A8FA44100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5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6162F-F80D-21E7-17B7-4905FF30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CD1A3D-D8F2-FBA7-A638-D532EA3C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61182-F9B8-C2D0-A94F-FB2A6925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D89-8C12-4F0E-976C-834E5B46D20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85472C-30D1-7726-4C99-F16CB1E5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A90610-47A4-96B6-2D63-D9CD5A3E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2AB-DB62-4823-8A4D-A8FA44100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6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4E49C3-3C15-1546-9FC8-92D63B777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AF92E3-933E-CA5E-AEDC-72700FD4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10826F-99E9-B4B5-0BC7-090D341A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D89-8C12-4F0E-976C-834E5B46D20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C3887-3AED-8DB1-9AAB-3BF1FE8A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C49BD-7CC6-8D5D-1033-7A5D933A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2AB-DB62-4823-8A4D-A8FA44100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2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5BF02-767A-5B08-5E67-7CA18406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8A98B7-C25E-F9DB-60B8-1579F5AA7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A2BBA-ABDC-4E51-59D2-DB5C5990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D89-8C12-4F0E-976C-834E5B46D20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94A139-E6AF-D70A-2AF6-B66AF5FB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129C96-1B4F-1FBA-F8B5-348ECAC9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2AB-DB62-4823-8A4D-A8FA44100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425A0-3F08-6ECB-D116-B57D959D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26A307-1C39-BC96-8FF9-8B7A11F41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726501-0D67-5246-90B3-1912F3E1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D89-8C12-4F0E-976C-834E5B46D20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F083F3-C10E-59FB-87F1-CA4BE4CB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528AB-673C-8816-697C-E7B07F6E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2AB-DB62-4823-8A4D-A8FA44100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4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ED46B-DA4B-4AA4-8A75-C95D0CBA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B8D604-F8CB-9905-8F97-61D864C33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3AF524-C03E-18C3-A2D3-DAF31EB07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91943-3BCB-7CD0-11DA-0ED8E35E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D89-8C12-4F0E-976C-834E5B46D20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E4A344-B9BC-E48F-2B2B-884D1667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8A8039-34FC-87A0-E099-B25BCF3E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2AB-DB62-4823-8A4D-A8FA44100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6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D1637-81F0-C770-4E76-EFF179F5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ED8895-BC41-9510-5DA3-AECFFF44A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8B0E7E-2F6E-EFB8-4E52-469372EEA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9AF5E7-792D-8923-FC1B-651D90208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ABA487-9D95-5FAE-776F-391A4CB3B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E0D577-357D-7CEA-F89E-A45E0299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D89-8C12-4F0E-976C-834E5B46D20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266B1F-369F-6F7E-0E8D-1CC01230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20B108-BF11-EFE2-3D99-4412CA2B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2AB-DB62-4823-8A4D-A8FA44100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0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7A37B-2252-A99F-713C-0DDB1791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A81AAA-0C8F-E0BD-751E-CE30C291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D89-8C12-4F0E-976C-834E5B46D20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FAC578-53F0-AE97-70F0-2C85FE60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401393-2A2A-3BAE-9DF3-5B4C3E48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2AB-DB62-4823-8A4D-A8FA44100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7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118DC0-1D3C-FE2D-96D4-9CE6E42A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D89-8C12-4F0E-976C-834E5B46D20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4FD59D-AE4D-BF60-261B-F925D5A6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3DC182-D373-EEE6-71F8-46328FA2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2AB-DB62-4823-8A4D-A8FA44100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2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9511E-F9A7-B6FC-F797-5E3FEA14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2DE0F5-C088-B8AA-3FB1-0815470E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0098F0-AADB-5939-21EF-9F542F7BE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FDDDA2-D9C0-BEE0-4850-A3BE2744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D89-8C12-4F0E-976C-834E5B46D20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ED2EC2-9CEF-C1F0-E0DD-2C2FAD2A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03B404-B396-4CD5-D689-71BA585A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2AB-DB62-4823-8A4D-A8FA44100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7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AA54C-10A3-0F46-8A24-E5EC9849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875DAC-7D5C-C7D2-E392-B01FDE5C1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4C6EB0-0AFE-DC14-A7C5-9827DCA2A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C992E-138C-A1FE-6474-4B38538E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D89-8C12-4F0E-976C-834E5B46D20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C5D948-4852-A3DA-676F-AB748363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18395-72B7-BAF3-9632-7CE76A06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2AB-DB62-4823-8A4D-A8FA44100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9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68BB2-00C8-EE92-017C-A98ACFDA9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9AC2DC-CBB8-140F-4FE1-452D3E14C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8ECB76-0BAB-331E-61AA-6A48EA468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4D89-8C12-4F0E-976C-834E5B46D20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080C3B-2853-E741-E9F2-0E4C70396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B9170B-A8FA-E16C-0F7C-F64C16609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22AB-DB62-4823-8A4D-A8FA44100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6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26E46-CC02-DF8A-C073-16A45CA5B0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Билет 10. Вопрос 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9EBD9-718F-1803-EBF9-0A241E4E8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7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E4C1F-C6A4-4969-84B0-F23E04DC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Причины реформы П. А. Столыпина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9A8C9-3E0E-4AE7-A393-39D3D8134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Сохранение феодальных пережитков в деревне </a:t>
            </a:r>
          </a:p>
          <a:p>
            <a:r>
              <a:rPr lang="ru-RU" sz="2400" dirty="0"/>
              <a:t>Экономическая отсталость России от европейских стран</a:t>
            </a:r>
          </a:p>
          <a:p>
            <a:r>
              <a:rPr lang="ru-RU" sz="2400" dirty="0"/>
              <a:t>Серьезные аграрные проблемы </a:t>
            </a:r>
          </a:p>
          <a:p>
            <a:r>
              <a:rPr lang="ru-RU" sz="2400" dirty="0"/>
              <a:t>Нехватка земли у крестьян </a:t>
            </a:r>
          </a:p>
        </p:txBody>
      </p:sp>
    </p:spTree>
    <p:extLst>
      <p:ext uri="{BB962C8B-B14F-4D97-AF65-F5344CB8AC3E}">
        <p14:creationId xmlns:p14="http://schemas.microsoft.com/office/powerpoint/2010/main" val="404922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246DB-A9A6-46DC-B4EC-490B52EA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Цели реформы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0AC96-45B2-4E15-92A2-4A391236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Упразднить общину и облегчить перераспределение земельных наделов бедняков в собственность зажиточных сельчан</a:t>
            </a:r>
          </a:p>
          <a:p>
            <a:r>
              <a:rPr lang="ru-RU" sz="2400"/>
              <a:t>Обеспечить условия для быстрого развития капитализма в сельском хозяйстве при сохранении помещичьего землевладения</a:t>
            </a:r>
          </a:p>
          <a:p>
            <a:r>
              <a:rPr lang="ru-RU" sz="2400"/>
              <a:t>Раскол деревни на бедное и зажиточное крестьянство и опора на сельскую буржуазию, сформировавшуюся из числа зажиточного крестьянства</a:t>
            </a:r>
          </a:p>
        </p:txBody>
      </p:sp>
    </p:spTree>
    <p:extLst>
      <p:ext uri="{BB962C8B-B14F-4D97-AF65-F5344CB8AC3E}">
        <p14:creationId xmlns:p14="http://schemas.microsoft.com/office/powerpoint/2010/main" val="366709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9D2CB-4090-4A91-B9F3-77CA4948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Пётр Аркадьевич Столыпин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94A32-0F0A-4A00-A7EF-1234099D1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министр внутренних дел и председатель Совета министров (1906—1911), член Государственного совета (1907—1911)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Изображение выглядит как человек, мужчина, внешни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8CB7A98C-3146-42E3-8E73-9A90EE0C54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507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0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ереселенческая политика Петра Аркадьевича Столыпина | homsk">
            <a:extLst>
              <a:ext uri="{FF2B5EF4-FFF2-40B4-BE49-F238E27FC236}">
                <a16:creationId xmlns:a16="http://schemas.microsoft.com/office/drawing/2014/main" id="{9E07F337-C2B3-4BE2-86C7-91B0697E28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AF4D0-740D-4398-B142-7EC30B69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</a:rPr>
              <a:t>9 ноября 1906 г. – царский указ об изменении в крестьянском землевладении</a:t>
            </a:r>
          </a:p>
        </p:txBody>
      </p:sp>
      <p:cxnSp>
        <p:nvCxnSpPr>
          <p:cNvPr id="2069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73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BDFDB-F4C2-4268-BFFF-B9D919CD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Разрушение крестьянской общины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A35BB-8745-4629-B7BB-F23BED0C2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Крестьяне получили право на выход из сельской общины</a:t>
            </a:r>
          </a:p>
          <a:p>
            <a:r>
              <a:rPr lang="ru-RU" sz="2400"/>
              <a:t>Крестьяне получили право закрепить в своей собственности кусок земли</a:t>
            </a:r>
          </a:p>
          <a:p>
            <a:r>
              <a:rPr lang="ru-RU" sz="2400"/>
              <a:t>Крестьянской семье отводился отруб — обособленный надел земли, выделенный из сельского общинного землепользования в одном месте взамен «полос» земли в нескольких местах</a:t>
            </a:r>
          </a:p>
          <a:p>
            <a:r>
              <a:rPr lang="ru-RU" sz="2400"/>
              <a:t>Крестьяне могли также купить землю через Крестьянский поземельный банк или получить в нем ссуду под залог надельной земли.</a:t>
            </a:r>
          </a:p>
        </p:txBody>
      </p:sp>
    </p:spTree>
    <p:extLst>
      <p:ext uri="{BB962C8B-B14F-4D97-AF65-F5344CB8AC3E}">
        <p14:creationId xmlns:p14="http://schemas.microsoft.com/office/powerpoint/2010/main" val="247314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43057-3CFB-419E-B631-D5F8D8E2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Итоги разрушения крестьянской общины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59A2-156B-4947-B834-398C72337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Многие крестьяне активно покидали общину, получая в личную собственность земли </a:t>
            </a:r>
          </a:p>
          <a:p>
            <a:r>
              <a:rPr lang="ru-RU" sz="2400"/>
              <a:t>Около половины крестьян Восточной Беларуси закрепили землю в личную собственность — вдвое больше, чем в целом по России</a:t>
            </a:r>
          </a:p>
          <a:p>
            <a:r>
              <a:rPr lang="ru-RU" sz="2400"/>
              <a:t>Темпы выхода крестьян на хутора в Беларуси были более высокими, чем в центральных европейских губерниях Российской империи</a:t>
            </a:r>
          </a:p>
          <a:p>
            <a:r>
              <a:rPr lang="ru-RU" sz="2400"/>
              <a:t>За годы столыпинской реформы количество хуторов в белорусских губерниях составило 12% от всех крестьянских дворов.</a:t>
            </a:r>
          </a:p>
        </p:txBody>
      </p:sp>
    </p:spTree>
    <p:extLst>
      <p:ext uri="{BB962C8B-B14F-4D97-AF65-F5344CB8AC3E}">
        <p14:creationId xmlns:p14="http://schemas.microsoft.com/office/powerpoint/2010/main" val="404303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DA61C-9912-4CE9-9586-6BCF28E0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Переселение крестьян в азиатскую часть России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1A0813-0837-418B-9ECD-8DC18CCAC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Из перенаселенных губерний европейской части Российской империи, чтобы ослабить там «земельный голод», крестьянство направлялось в азиатскую часть России, Сибирь</a:t>
            </a:r>
          </a:p>
          <a:p>
            <a:r>
              <a:rPr lang="ru-RU" sz="2200" dirty="0"/>
              <a:t>Для поощрения переселенцев выделялась помощь, краткосрочные займы, транспорт, создавались пункты приема переселенцев. Из восточных белорусских губерний выехали в первую очередь безземельные и малоземельные крестьяне.</a:t>
            </a:r>
          </a:p>
          <a:p>
            <a:r>
              <a:rPr lang="ru-RU" sz="2200" dirty="0"/>
              <a:t>Участки для поселения отводились в глухих, не освоенных человеком таежных местах. Бездорожье, суровый непривычный климат, тяжелая работа, бездушие чиновников, отсутствие медицинской помощи и высокая смертность — вот что ожидало переселенцев в Сибири.</a:t>
            </a:r>
          </a:p>
        </p:txBody>
      </p:sp>
    </p:spTree>
    <p:extLst>
      <p:ext uri="{BB962C8B-B14F-4D97-AF65-F5344CB8AC3E}">
        <p14:creationId xmlns:p14="http://schemas.microsoft.com/office/powerpoint/2010/main" val="113942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6DE22-6DC2-4C13-9F1B-45A70377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Введение земств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02751-A869-4F5E-9847-CEC3EEB89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В результате аграрной реформы появился новый слой земельных собственников — сельская буржуазия</a:t>
            </a:r>
          </a:p>
          <a:p>
            <a:r>
              <a:rPr lang="ru-RU" sz="2400"/>
              <a:t>В 1911 г. в Витебской, Могилевской и Минской губерниях были введены земства</a:t>
            </a:r>
          </a:p>
          <a:p>
            <a:r>
              <a:rPr lang="ru-RU" sz="2400"/>
              <a:t>Выборы происходили по куриям. Причём «Русской курии» предоставлялись привилегии </a:t>
            </a:r>
          </a:p>
          <a:p>
            <a:r>
              <a:rPr lang="ru-RU" sz="2400"/>
              <a:t>В Гродненской, Виленской и Ковенской губерниях, царское правительство после восстания 1863—1864 гг. не доверяло. Поэтому земства здесь не вводились.</a:t>
            </a:r>
          </a:p>
        </p:txBody>
      </p:sp>
    </p:spTree>
    <p:extLst>
      <p:ext uri="{BB962C8B-B14F-4D97-AF65-F5344CB8AC3E}">
        <p14:creationId xmlns:p14="http://schemas.microsoft.com/office/powerpoint/2010/main" val="770674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46894-6D07-4317-AEB4-2E08B889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Итоги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9B834E-324D-4478-9653-C527B5E3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200" dirty="0"/>
              <a:t>расширились посевные площади, произошел рост сельскохозяйственного производства. Более активно использовались сельскохозяйственные машины, минеральные удобрения. Стабильными стали урожаи</a:t>
            </a:r>
          </a:p>
          <a:p>
            <a:r>
              <a:rPr lang="ru-RU" sz="2200" dirty="0"/>
              <a:t>Зажиточные крестьянские хозяйства постепенно вовлекались в товарно-денежные отношения, предлагали свою продукцию для продажи на рынок. </a:t>
            </a:r>
          </a:p>
          <a:p>
            <a:r>
              <a:rPr lang="ru-RU" sz="2200" dirty="0"/>
              <a:t>Разрушение сельской общины и разрешение крестьянам закреплять свои земельные наделы в собственность создали условия для реализации ускоренного «американского» пути развития капитализма в сельском хозяйстве — на основе крестьянских хозяйств, свободных от феодальных пережитков.</a:t>
            </a:r>
          </a:p>
        </p:txBody>
      </p:sp>
    </p:spTree>
    <p:extLst>
      <p:ext uri="{BB962C8B-B14F-4D97-AF65-F5344CB8AC3E}">
        <p14:creationId xmlns:p14="http://schemas.microsoft.com/office/powerpoint/2010/main" val="251692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1D600-AA46-B492-1460-F96339FE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Аграрная реформа 1861 г., Столыпинская реформа на белорусских землях: основные мероприятия, особенности проведения, итоги и значение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7910EA-74B5-1126-30A6-01EE938FA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25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254DB-0E8B-481B-9D4A-2C6810C4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 fontScale="90000"/>
          </a:bodyPr>
          <a:lstStyle/>
          <a:p>
            <a:r>
              <a:rPr lang="ru-RU" sz="5400" dirty="0">
                <a:cs typeface="Calibri Light"/>
              </a:rPr>
              <a:t>Причины отмены крепостного права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3E04C-420D-4646-8988-A3B6D3E8A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Тяжелое положение крестьян (80% населения Российской империи)</a:t>
            </a:r>
          </a:p>
          <a:p>
            <a:r>
              <a:rPr lang="ru-RU" sz="2400">
                <a:cs typeface="Calibri"/>
              </a:rPr>
              <a:t>Отсталость сельского хозяйства России от европейского</a:t>
            </a:r>
          </a:p>
          <a:p>
            <a:r>
              <a:rPr lang="ru-RU" sz="2400">
                <a:cs typeface="Calibri"/>
              </a:rPr>
              <a:t>Экономическая отсталость России</a:t>
            </a:r>
          </a:p>
          <a:p>
            <a:r>
              <a:rPr lang="ru-RU" sz="2400">
                <a:cs typeface="Calibri"/>
              </a:rPr>
              <a:t>Поражение в Крымской войне</a:t>
            </a:r>
          </a:p>
        </p:txBody>
      </p:sp>
    </p:spTree>
    <p:extLst>
      <p:ext uri="{BB962C8B-B14F-4D97-AF65-F5344CB8AC3E}">
        <p14:creationId xmlns:p14="http://schemas.microsoft.com/office/powerpoint/2010/main" val="396099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A3754-1679-4B51-A728-E69E3F82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Александр II Освободитель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8217E1-BD61-419C-8908-A7240CA71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Император Российской империи, осуществивший крестьянскую реформу</a:t>
            </a:r>
          </a:p>
        </p:txBody>
      </p:sp>
      <p:pic>
        <p:nvPicPr>
          <p:cNvPr id="5" name="Рисунок 5" descr="Изображение выглядит как текст, человек, стоит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CC74B522-B330-4F63-A616-14C5D69AB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34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01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40F19-282F-45D6-BA80-92945149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Манифест от 19 февраля 1961 г.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057B02F-F818-4FBB-B4E5-284A93531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311" y="666728"/>
            <a:ext cx="3976362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3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A74D0-6301-43E0-9158-350F62161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>
                <a:cs typeface="Calibri Light"/>
              </a:rPr>
              <a:t>Условия отмены крепостного права</a:t>
            </a:r>
            <a:endParaRPr lang="ru-RU" sz="460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F03E1-FE2D-4208-AD6D-77ECFB2F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cs typeface="Calibri"/>
              </a:rPr>
              <a:t>Крестьяне получали свободу </a:t>
            </a:r>
          </a:p>
          <a:p>
            <a:r>
              <a:rPr lang="ru-RU" sz="2400" dirty="0">
                <a:cs typeface="Calibri"/>
              </a:rPr>
              <a:t>Крестьяне обязаны были выкупать землю у помещиков </a:t>
            </a:r>
          </a:p>
          <a:p>
            <a:r>
              <a:rPr lang="ru-RU" sz="2400" dirty="0">
                <a:cs typeface="Calibri"/>
              </a:rPr>
              <a:t>Государство выкупало землю за крестьян, а крестьяне возвращали деньги государству в течении 49 лет под 6% годовых</a:t>
            </a:r>
          </a:p>
          <a:p>
            <a:r>
              <a:rPr lang="ru-RU" sz="2400" dirty="0">
                <a:cs typeface="Calibri"/>
              </a:rPr>
              <a:t>Крестьяне оставались в статусе временнообязанных в течении 9 лет</a:t>
            </a:r>
          </a:p>
          <a:p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624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A9809-45A8-4AC5-A06A-350A8DCB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Послевкусие реформы</a:t>
            </a:r>
            <a:endParaRPr lang="ru-RU" sz="540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EC259-EA83-4FBD-9264-0CF2C96B0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Помещики оставляли себе лучшие земли, а крестьянам оставалось худшее</a:t>
            </a:r>
          </a:p>
          <a:p>
            <a:r>
              <a:rPr lang="ru-RU" sz="2400">
                <a:cs typeface="Calibri"/>
              </a:rPr>
              <a:t>Крестьяне отдавали до 70% дохода и фактически оставались без средств к существованию</a:t>
            </a:r>
          </a:p>
          <a:p>
            <a:r>
              <a:rPr lang="ru-RU" sz="2400">
                <a:cs typeface="Calibri"/>
              </a:rPr>
              <a:t>За пользование водоемами и лесом нужно было платить</a:t>
            </a:r>
          </a:p>
          <a:p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13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B0503-2C77-4862-ACF3-B2D0BA28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000">
                <a:cs typeface="Calibri Light"/>
              </a:rPr>
              <a:t>Итоги реформы (положительные)</a:t>
            </a:r>
            <a:endParaRPr lang="ru-RU" sz="500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3E5930-E008-4688-80ED-DC4FE2C20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Экономика Российской империи перешла из феодализма в капитализм</a:t>
            </a:r>
          </a:p>
          <a:p>
            <a:r>
              <a:rPr lang="ru-RU" sz="2400">
                <a:cs typeface="Calibri"/>
              </a:rPr>
              <a:t>Крестьяне получили личную свободу</a:t>
            </a:r>
          </a:p>
          <a:p>
            <a:r>
              <a:rPr lang="ru-RU" sz="2400">
                <a:cs typeface="Calibri"/>
              </a:rPr>
              <a:t>Экономическая свобода крестьян открывала более широкие возможности для них</a:t>
            </a:r>
          </a:p>
          <a:p>
            <a:endParaRPr lang="ru-RU" sz="2400">
              <a:cs typeface="Calibri"/>
            </a:endParaRPr>
          </a:p>
          <a:p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02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C7813-C8E3-4041-964D-E0D1F06B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000">
                <a:cs typeface="Calibri Light"/>
              </a:rPr>
              <a:t>Итоги реформ (отрицательные)</a:t>
            </a:r>
            <a:endParaRPr lang="ru-RU" sz="500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A1A4F0-7377-4E04-8333-32C5609AC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Сохранение феодальных пережитков </a:t>
            </a:r>
          </a:p>
          <a:p>
            <a:r>
              <a:rPr lang="ru-RU" sz="2400">
                <a:cs typeface="Calibri"/>
              </a:rPr>
              <a:t>Условия реформы оказались экономически невыгодными многим крестьянам</a:t>
            </a:r>
          </a:p>
          <a:p>
            <a:r>
              <a:rPr lang="ru-RU" sz="2400">
                <a:cs typeface="Calibri"/>
              </a:rPr>
              <a:t>Сохранялись телесные наказания для крестьян</a:t>
            </a:r>
          </a:p>
          <a:p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468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664</Words>
  <Application>Microsoft Office PowerPoint</Application>
  <PresentationFormat>Широкоэкранный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Билет 10. Вопрос 1</vt:lpstr>
      <vt:lpstr>1. Аграрная реформа 1861 г., Столыпинская реформа на белорусских землях: основные мероприятия, особенности проведения, итоги и значение</vt:lpstr>
      <vt:lpstr>Причины отмены крепостного права</vt:lpstr>
      <vt:lpstr>Александр II Освободитель</vt:lpstr>
      <vt:lpstr>Манифест от 19 февраля 1961 г.</vt:lpstr>
      <vt:lpstr>Условия отмены крепостного права</vt:lpstr>
      <vt:lpstr>Послевкусие реформы</vt:lpstr>
      <vt:lpstr>Итоги реформы (положительные)</vt:lpstr>
      <vt:lpstr>Итоги реформ (отрицательные)</vt:lpstr>
      <vt:lpstr>Причины реформы П. А. Столыпина</vt:lpstr>
      <vt:lpstr>Цели реформы</vt:lpstr>
      <vt:lpstr>Пётр Аркадьевич Столыпин</vt:lpstr>
      <vt:lpstr>9 ноября 1906 г. – царский указ об изменении в крестьянском землевладении</vt:lpstr>
      <vt:lpstr>Разрушение крестьянской общины</vt:lpstr>
      <vt:lpstr>Итоги разрушения крестьянской общины</vt:lpstr>
      <vt:lpstr>Переселение крестьян в азиатскую часть России</vt:lpstr>
      <vt:lpstr>Введение земств</vt:lpstr>
      <vt:lpstr>Итоги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10. Вопрос 1</dc:title>
  <dc:creator>Роман Жигалов</dc:creator>
  <cp:lastModifiedBy>Роман Жигалов</cp:lastModifiedBy>
  <cp:revision>1</cp:revision>
  <dcterms:created xsi:type="dcterms:W3CDTF">2022-10-26T17:50:30Z</dcterms:created>
  <dcterms:modified xsi:type="dcterms:W3CDTF">2022-10-26T17:57:38Z</dcterms:modified>
</cp:coreProperties>
</file>