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59666-CEC4-4331-8DF5-EF3471AF5974}" v="17" dt="2021-09-13T14:42:13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EE359666-CEC4-4331-8DF5-EF3471AF5974}"/>
    <pc:docChg chg="undo custSel addSld delSld modSld">
      <pc:chgData name="Roman Zhigalov" userId="1f97e9fdf7779aa5" providerId="LiveId" clId="{EE359666-CEC4-4331-8DF5-EF3471AF5974}" dt="2021-09-13T14:43:10.080" v="724" actId="26606"/>
      <pc:docMkLst>
        <pc:docMk/>
      </pc:docMkLst>
      <pc:sldChg chg="modSp new mod">
        <pc:chgData name="Roman Zhigalov" userId="1f97e9fdf7779aa5" providerId="LiveId" clId="{EE359666-CEC4-4331-8DF5-EF3471AF5974}" dt="2021-09-13T14:19:28.407" v="1"/>
        <pc:sldMkLst>
          <pc:docMk/>
          <pc:sldMk cId="4179887124" sldId="256"/>
        </pc:sldMkLst>
        <pc:spChg chg="mod">
          <ac:chgData name="Roman Zhigalov" userId="1f97e9fdf7779aa5" providerId="LiveId" clId="{EE359666-CEC4-4331-8DF5-EF3471AF5974}" dt="2021-09-13T14:19:28.407" v="1"/>
          <ac:spMkLst>
            <pc:docMk/>
            <pc:sldMk cId="4179887124" sldId="256"/>
            <ac:spMk id="2" creationId="{13E3DC51-36E7-418D-B0E6-D5E53DE5FE98}"/>
          </ac:spMkLst>
        </pc:spChg>
      </pc:sldChg>
      <pc:sldChg chg="addSp modSp new mod setBg chgLayout">
        <pc:chgData name="Roman Zhigalov" userId="1f97e9fdf7779aa5" providerId="LiveId" clId="{EE359666-CEC4-4331-8DF5-EF3471AF5974}" dt="2021-09-13T14:21:07.023" v="150" actId="26606"/>
        <pc:sldMkLst>
          <pc:docMk/>
          <pc:sldMk cId="3306866295" sldId="257"/>
        </pc:sldMkLst>
        <pc:spChg chg="mod or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2" creationId="{1922BC28-6681-4423-BF99-C169B04B71B2}"/>
          </ac:spMkLst>
        </pc:spChg>
        <pc:spChg chg="mod or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3" creationId="{15F42D05-610D-4E56-A584-F740CB16293D}"/>
          </ac:spMkLst>
        </pc:spChg>
        <pc:spChg chg="ad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8" creationId="{827B839B-9ADE-406B-8590-F1CAEDED45A1}"/>
          </ac:spMkLst>
        </pc:spChg>
        <pc:spChg chg="ad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10" creationId="{CFE45BF0-46DB-408C-B5F7-7B11716805D4}"/>
          </ac:spMkLst>
        </pc:spChg>
        <pc:spChg chg="ad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12" creationId="{2AEBC8F2-97B1-41B4-93F1-2D289E197FBA}"/>
          </ac:spMkLst>
        </pc:spChg>
        <pc:spChg chg="ad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14" creationId="{472E3A19-F5D5-48FC-BB9C-48C2F68F598B}"/>
          </ac:spMkLst>
        </pc:spChg>
        <pc:spChg chg="ad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16" creationId="{7A62E32F-BB65-43A8-8EB5-92346890E549}"/>
          </ac:spMkLst>
        </pc:spChg>
        <pc:spChg chg="add">
          <ac:chgData name="Roman Zhigalov" userId="1f97e9fdf7779aa5" providerId="LiveId" clId="{EE359666-CEC4-4331-8DF5-EF3471AF5974}" dt="2021-09-13T14:21:07.023" v="150" actId="26606"/>
          <ac:spMkLst>
            <pc:docMk/>
            <pc:sldMk cId="3306866295" sldId="257"/>
            <ac:spMk id="18" creationId="{14E91B64-9FCC-451E-AFB4-A827D6329367}"/>
          </ac:spMkLst>
        </pc:spChg>
      </pc:sldChg>
      <pc:sldChg chg="addSp modSp new mod setBg setClrOvrMap">
        <pc:chgData name="Roman Zhigalov" userId="1f97e9fdf7779aa5" providerId="LiveId" clId="{EE359666-CEC4-4331-8DF5-EF3471AF5974}" dt="2021-09-13T14:21:19.654" v="185" actId="26606"/>
        <pc:sldMkLst>
          <pc:docMk/>
          <pc:sldMk cId="2172449999" sldId="258"/>
        </pc:sldMkLst>
        <pc:spChg chg="mod">
          <ac:chgData name="Roman Zhigalov" userId="1f97e9fdf7779aa5" providerId="LiveId" clId="{EE359666-CEC4-4331-8DF5-EF3471AF5974}" dt="2021-09-13T14:21:19.654" v="185" actId="26606"/>
          <ac:spMkLst>
            <pc:docMk/>
            <pc:sldMk cId="2172449999" sldId="258"/>
            <ac:spMk id="2" creationId="{BFBA720C-AF59-48F0-80F9-44F590BFFD6C}"/>
          </ac:spMkLst>
        </pc:spChg>
        <pc:spChg chg="mod">
          <ac:chgData name="Roman Zhigalov" userId="1f97e9fdf7779aa5" providerId="LiveId" clId="{EE359666-CEC4-4331-8DF5-EF3471AF5974}" dt="2021-09-13T14:21:19.654" v="185" actId="26606"/>
          <ac:spMkLst>
            <pc:docMk/>
            <pc:sldMk cId="2172449999" sldId="258"/>
            <ac:spMk id="3" creationId="{CD4EEE90-ECB4-4378-8F24-740F042B2703}"/>
          </ac:spMkLst>
        </pc:spChg>
        <pc:spChg chg="add">
          <ac:chgData name="Roman Zhigalov" userId="1f97e9fdf7779aa5" providerId="LiveId" clId="{EE359666-CEC4-4331-8DF5-EF3471AF5974}" dt="2021-09-13T14:21:19.654" v="185" actId="26606"/>
          <ac:spMkLst>
            <pc:docMk/>
            <pc:sldMk cId="2172449999" sldId="258"/>
            <ac:spMk id="9" creationId="{71B2258F-86CA-4D4D-8270-BC05FCDEBFB3}"/>
          </ac:spMkLst>
        </pc:spChg>
        <pc:picChg chg="add">
          <ac:chgData name="Roman Zhigalov" userId="1f97e9fdf7779aa5" providerId="LiveId" clId="{EE359666-CEC4-4331-8DF5-EF3471AF5974}" dt="2021-09-13T14:21:19.654" v="185" actId="26606"/>
          <ac:picMkLst>
            <pc:docMk/>
            <pc:sldMk cId="2172449999" sldId="258"/>
            <ac:picMk id="5" creationId="{E45247DB-A73C-4961-80E4-D2E1461510ED}"/>
          </ac:picMkLst>
        </pc:picChg>
      </pc:sldChg>
      <pc:sldChg chg="addSp delSp modSp new mod setBg setClrOvrMap">
        <pc:chgData name="Roman Zhigalov" userId="1f97e9fdf7779aa5" providerId="LiveId" clId="{EE359666-CEC4-4331-8DF5-EF3471AF5974}" dt="2021-09-13T14:22:47.029" v="198" actId="26606"/>
        <pc:sldMkLst>
          <pc:docMk/>
          <pc:sldMk cId="2330381220" sldId="259"/>
        </pc:sldMkLst>
        <pc:spChg chg="mod ord">
          <ac:chgData name="Roman Zhigalov" userId="1f97e9fdf7779aa5" providerId="LiveId" clId="{EE359666-CEC4-4331-8DF5-EF3471AF5974}" dt="2021-09-13T14:22:47.029" v="198" actId="26606"/>
          <ac:spMkLst>
            <pc:docMk/>
            <pc:sldMk cId="2330381220" sldId="259"/>
            <ac:spMk id="2" creationId="{FCAE0838-DE18-421E-8E3C-10B4DE3DB936}"/>
          </ac:spMkLst>
        </pc:spChg>
        <pc:spChg chg="del">
          <ac:chgData name="Roman Zhigalov" userId="1f97e9fdf7779aa5" providerId="LiveId" clId="{EE359666-CEC4-4331-8DF5-EF3471AF5974}" dt="2021-09-13T14:22:04.865" v="187"/>
          <ac:spMkLst>
            <pc:docMk/>
            <pc:sldMk cId="2330381220" sldId="259"/>
            <ac:spMk id="3" creationId="{AC8A9EDF-CEE2-4FA0-8316-12AC0DCBDBAA}"/>
          </ac:spMkLst>
        </pc:spChg>
        <pc:spChg chg="add del">
          <ac:chgData name="Roman Zhigalov" userId="1f97e9fdf7779aa5" providerId="LiveId" clId="{EE359666-CEC4-4331-8DF5-EF3471AF5974}" dt="2021-09-13T14:22:46.985" v="197" actId="26606"/>
          <ac:spMkLst>
            <pc:docMk/>
            <pc:sldMk cId="2330381220" sldId="259"/>
            <ac:spMk id="71" creationId="{37C89E4B-3C9F-44B9-8B86-D9E3D112D8EC}"/>
          </ac:spMkLst>
        </pc:spChg>
        <pc:spChg chg="add">
          <ac:chgData name="Roman Zhigalov" userId="1f97e9fdf7779aa5" providerId="LiveId" clId="{EE359666-CEC4-4331-8DF5-EF3471AF5974}" dt="2021-09-13T14:22:47.029" v="198" actId="26606"/>
          <ac:spMkLst>
            <pc:docMk/>
            <pc:sldMk cId="2330381220" sldId="259"/>
            <ac:spMk id="1028" creationId="{657F69E0-C4B0-4BEC-A689-4F8D877F05D4}"/>
          </ac:spMkLst>
        </pc:spChg>
        <pc:spChg chg="add">
          <ac:chgData name="Roman Zhigalov" userId="1f97e9fdf7779aa5" providerId="LiveId" clId="{EE359666-CEC4-4331-8DF5-EF3471AF5974}" dt="2021-09-13T14:22:47.029" v="198" actId="26606"/>
          <ac:spMkLst>
            <pc:docMk/>
            <pc:sldMk cId="2330381220" sldId="259"/>
            <ac:spMk id="1029" creationId="{9F6380B4-6A1C-481E-8408-B4E6C75B9B81}"/>
          </ac:spMkLst>
        </pc:spChg>
        <pc:picChg chg="add mod">
          <ac:chgData name="Roman Zhigalov" userId="1f97e9fdf7779aa5" providerId="LiveId" clId="{EE359666-CEC4-4331-8DF5-EF3471AF5974}" dt="2021-09-13T14:22:47.029" v="198" actId="26606"/>
          <ac:picMkLst>
            <pc:docMk/>
            <pc:sldMk cId="2330381220" sldId="259"/>
            <ac:picMk id="1026" creationId="{F427E1A8-E805-43A5-8C24-47F1B97851D8}"/>
          </ac:picMkLst>
        </pc:picChg>
        <pc:cxnChg chg="add del">
          <ac:chgData name="Roman Zhigalov" userId="1f97e9fdf7779aa5" providerId="LiveId" clId="{EE359666-CEC4-4331-8DF5-EF3471AF5974}" dt="2021-09-13T14:22:46.985" v="197" actId="26606"/>
          <ac:cxnSpMkLst>
            <pc:docMk/>
            <pc:sldMk cId="2330381220" sldId="259"/>
            <ac:cxnSpMk id="73" creationId="{AA2EAA10-076F-46BD-8F0F-B9A2FB77A85C}"/>
          </ac:cxnSpMkLst>
        </pc:cxnChg>
        <pc:cxnChg chg="add del">
          <ac:chgData name="Roman Zhigalov" userId="1f97e9fdf7779aa5" providerId="LiveId" clId="{EE359666-CEC4-4331-8DF5-EF3471AF5974}" dt="2021-09-13T14:22:46.985" v="197" actId="26606"/>
          <ac:cxnSpMkLst>
            <pc:docMk/>
            <pc:sldMk cId="2330381220" sldId="259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23:22.601" v="204" actId="27614"/>
        <pc:sldMkLst>
          <pc:docMk/>
          <pc:sldMk cId="187889795" sldId="260"/>
        </pc:sldMkLst>
        <pc:spChg chg="add del">
          <ac:chgData name="Roman Zhigalov" userId="1f97e9fdf7779aa5" providerId="LiveId" clId="{EE359666-CEC4-4331-8DF5-EF3471AF5974}" dt="2021-09-13T14:23:20.724" v="203" actId="26606"/>
          <ac:spMkLst>
            <pc:docMk/>
            <pc:sldMk cId="187889795" sldId="260"/>
            <ac:spMk id="2" creationId="{4C16DE1D-D883-44A1-A94D-AE2CD472CCF7}"/>
          </ac:spMkLst>
        </pc:spChg>
        <pc:spChg chg="del">
          <ac:chgData name="Roman Zhigalov" userId="1f97e9fdf7779aa5" providerId="LiveId" clId="{EE359666-CEC4-4331-8DF5-EF3471AF5974}" dt="2021-09-13T14:23:15.253" v="200" actId="22"/>
          <ac:spMkLst>
            <pc:docMk/>
            <pc:sldMk cId="187889795" sldId="260"/>
            <ac:spMk id="3" creationId="{91C95D58-F496-4C0C-9520-652776B83DF6}"/>
          </ac:spMkLst>
        </pc:spChg>
        <pc:spChg chg="add del">
          <ac:chgData name="Roman Zhigalov" userId="1f97e9fdf7779aa5" providerId="LiveId" clId="{EE359666-CEC4-4331-8DF5-EF3471AF5974}" dt="2021-09-13T14:23:20.718" v="202" actId="26606"/>
          <ac:spMkLst>
            <pc:docMk/>
            <pc:sldMk cId="187889795" sldId="260"/>
            <ac:spMk id="10" creationId="{42A4FC2C-047E-45A5-965D-8E1E3BF09BC6}"/>
          </ac:spMkLst>
        </pc:spChg>
        <pc:spChg chg="add">
          <ac:chgData name="Roman Zhigalov" userId="1f97e9fdf7779aa5" providerId="LiveId" clId="{EE359666-CEC4-4331-8DF5-EF3471AF5974}" dt="2021-09-13T14:23:20.724" v="203" actId="26606"/>
          <ac:spMkLst>
            <pc:docMk/>
            <pc:sldMk cId="187889795" sldId="260"/>
            <ac:spMk id="12" creationId="{CB44330D-EA18-4254-AA95-EB49948539B8}"/>
          </ac:spMkLst>
        </pc:spChg>
        <pc:spChg chg="add">
          <ac:chgData name="Roman Zhigalov" userId="1f97e9fdf7779aa5" providerId="LiveId" clId="{EE359666-CEC4-4331-8DF5-EF3471AF5974}" dt="2021-09-13T14:23:20.724" v="203" actId="26606"/>
          <ac:spMkLst>
            <pc:docMk/>
            <pc:sldMk cId="187889795" sldId="260"/>
            <ac:spMk id="13" creationId="{32BC26D8-82FB-445E-AA49-62A77D7C1EE0}"/>
          </ac:spMkLst>
        </pc:spChg>
        <pc:picChg chg="add mod ord">
          <ac:chgData name="Roman Zhigalov" userId="1f97e9fdf7779aa5" providerId="LiveId" clId="{EE359666-CEC4-4331-8DF5-EF3471AF5974}" dt="2021-09-13T14:23:22.601" v="204" actId="27614"/>
          <ac:picMkLst>
            <pc:docMk/>
            <pc:sldMk cId="187889795" sldId="260"/>
            <ac:picMk id="5" creationId="{9E91E747-3873-4271-9BC8-96BB0847E0EE}"/>
          </ac:picMkLst>
        </pc:picChg>
      </pc:sldChg>
      <pc:sldChg chg="addSp delSp modSp new mod setBg setClrOvrMap">
        <pc:chgData name="Roman Zhigalov" userId="1f97e9fdf7779aa5" providerId="LiveId" clId="{EE359666-CEC4-4331-8DF5-EF3471AF5974}" dt="2021-09-13T14:24:29.312" v="264" actId="26606"/>
        <pc:sldMkLst>
          <pc:docMk/>
          <pc:sldMk cId="3058939104" sldId="261"/>
        </pc:sldMkLst>
        <pc:spChg chg="mod">
          <ac:chgData name="Roman Zhigalov" userId="1f97e9fdf7779aa5" providerId="LiveId" clId="{EE359666-CEC4-4331-8DF5-EF3471AF5974}" dt="2021-09-13T14:24:29.312" v="264" actId="26606"/>
          <ac:spMkLst>
            <pc:docMk/>
            <pc:sldMk cId="3058939104" sldId="261"/>
            <ac:spMk id="2" creationId="{ACB0DA69-D4F8-487F-8D56-F81BF67F53F3}"/>
          </ac:spMkLst>
        </pc:spChg>
        <pc:spChg chg="del">
          <ac:chgData name="Roman Zhigalov" userId="1f97e9fdf7779aa5" providerId="LiveId" clId="{EE359666-CEC4-4331-8DF5-EF3471AF5974}" dt="2021-09-13T14:23:55.214" v="206"/>
          <ac:spMkLst>
            <pc:docMk/>
            <pc:sldMk cId="3058939104" sldId="261"/>
            <ac:spMk id="3" creationId="{CED31EBF-88CB-4213-82B6-874C4730A12B}"/>
          </ac:spMkLst>
        </pc:spChg>
        <pc:spChg chg="del">
          <ac:chgData name="Roman Zhigalov" userId="1f97e9fdf7779aa5" providerId="LiveId" clId="{EE359666-CEC4-4331-8DF5-EF3471AF5974}" dt="2021-09-13T14:24:08.414" v="207"/>
          <ac:spMkLst>
            <pc:docMk/>
            <pc:sldMk cId="3058939104" sldId="261"/>
            <ac:spMk id="4" creationId="{43A62796-8F8B-4249-930D-A2DE05E61B26}"/>
          </ac:spMkLst>
        </pc:spChg>
        <pc:spChg chg="add del">
          <ac:chgData name="Roman Zhigalov" userId="1f97e9fdf7779aa5" providerId="LiveId" clId="{EE359666-CEC4-4331-8DF5-EF3471AF5974}" dt="2021-09-13T14:24:14.166" v="209" actId="26606"/>
          <ac:spMkLst>
            <pc:docMk/>
            <pc:sldMk cId="3058939104" sldId="261"/>
            <ac:spMk id="73" creationId="{823AC064-BC96-4F32-8AE1-B2FD38754823}"/>
          </ac:spMkLst>
        </pc:spChg>
        <pc:spChg chg="add">
          <ac:chgData name="Roman Zhigalov" userId="1f97e9fdf7779aa5" providerId="LiveId" clId="{EE359666-CEC4-4331-8DF5-EF3471AF5974}" dt="2021-09-13T14:24:29.312" v="264" actId="26606"/>
          <ac:spMkLst>
            <pc:docMk/>
            <pc:sldMk cId="3058939104" sldId="261"/>
            <ac:spMk id="79" creationId="{823AC064-BC96-4F32-8AE1-B2FD38754823}"/>
          </ac:spMkLst>
        </pc:spChg>
        <pc:spChg chg="add del">
          <ac:chgData name="Roman Zhigalov" userId="1f97e9fdf7779aa5" providerId="LiveId" clId="{EE359666-CEC4-4331-8DF5-EF3471AF5974}" dt="2021-09-13T14:24:29.312" v="264" actId="26606"/>
          <ac:spMkLst>
            <pc:docMk/>
            <pc:sldMk cId="3058939104" sldId="261"/>
            <ac:spMk id="2056" creationId="{823AC064-BC96-4F32-8AE1-B2FD38754823}"/>
          </ac:spMkLst>
        </pc:spChg>
        <pc:picChg chg="add mod ord">
          <ac:chgData name="Roman Zhigalov" userId="1f97e9fdf7779aa5" providerId="LiveId" clId="{EE359666-CEC4-4331-8DF5-EF3471AF5974}" dt="2021-09-13T14:24:15.187" v="212" actId="26606"/>
          <ac:picMkLst>
            <pc:docMk/>
            <pc:sldMk cId="3058939104" sldId="261"/>
            <ac:picMk id="2050" creationId="{65551C5C-AEEA-40F0-A77E-B4BDEF01F961}"/>
          </ac:picMkLst>
        </pc:picChg>
        <pc:picChg chg="add mod">
          <ac:chgData name="Roman Zhigalov" userId="1f97e9fdf7779aa5" providerId="LiveId" clId="{EE359666-CEC4-4331-8DF5-EF3471AF5974}" dt="2021-09-13T14:24:15.187" v="212" actId="26606"/>
          <ac:picMkLst>
            <pc:docMk/>
            <pc:sldMk cId="3058939104" sldId="261"/>
            <ac:picMk id="2052" creationId="{31B1EC24-86D0-442E-A8F7-4D5F02E657FF}"/>
          </ac:picMkLst>
        </pc:picChg>
        <pc:cxnChg chg="add del">
          <ac:chgData name="Roman Zhigalov" userId="1f97e9fdf7779aa5" providerId="LiveId" clId="{EE359666-CEC4-4331-8DF5-EF3471AF5974}" dt="2021-09-13T14:24:14.166" v="209" actId="26606"/>
          <ac:cxnSpMkLst>
            <pc:docMk/>
            <pc:sldMk cId="3058939104" sldId="261"/>
            <ac:cxnSpMk id="75" creationId="{7E7C77BC-7138-40B1-A15B-20F57A494629}"/>
          </ac:cxnSpMkLst>
        </pc:cxnChg>
        <pc:cxnChg chg="add del">
          <ac:chgData name="Roman Zhigalov" userId="1f97e9fdf7779aa5" providerId="LiveId" clId="{EE359666-CEC4-4331-8DF5-EF3471AF5974}" dt="2021-09-13T14:24:14.166" v="209" actId="26606"/>
          <ac:cxnSpMkLst>
            <pc:docMk/>
            <pc:sldMk cId="3058939104" sldId="261"/>
            <ac:cxnSpMk id="77" creationId="{DB146403-F3D6-484B-B2ED-97F9565D0370}"/>
          </ac:cxnSpMkLst>
        </pc:cxnChg>
        <pc:cxnChg chg="add">
          <ac:chgData name="Roman Zhigalov" userId="1f97e9fdf7779aa5" providerId="LiveId" clId="{EE359666-CEC4-4331-8DF5-EF3471AF5974}" dt="2021-09-13T14:24:29.312" v="264" actId="26606"/>
          <ac:cxnSpMkLst>
            <pc:docMk/>
            <pc:sldMk cId="3058939104" sldId="261"/>
            <ac:cxnSpMk id="81" creationId="{7E7C77BC-7138-40B1-A15B-20F57A494629}"/>
          </ac:cxnSpMkLst>
        </pc:cxnChg>
        <pc:cxnChg chg="add">
          <ac:chgData name="Roman Zhigalov" userId="1f97e9fdf7779aa5" providerId="LiveId" clId="{EE359666-CEC4-4331-8DF5-EF3471AF5974}" dt="2021-09-13T14:24:29.312" v="264" actId="26606"/>
          <ac:cxnSpMkLst>
            <pc:docMk/>
            <pc:sldMk cId="3058939104" sldId="261"/>
            <ac:cxnSpMk id="83" creationId="{DB146403-F3D6-484B-B2ED-97F9565D0370}"/>
          </ac:cxnSpMkLst>
        </pc:cxnChg>
        <pc:cxnChg chg="add del">
          <ac:chgData name="Roman Zhigalov" userId="1f97e9fdf7779aa5" providerId="LiveId" clId="{EE359666-CEC4-4331-8DF5-EF3471AF5974}" dt="2021-09-13T14:24:15.176" v="211" actId="26606"/>
          <ac:cxnSpMkLst>
            <pc:docMk/>
            <pc:sldMk cId="3058939104" sldId="261"/>
            <ac:cxnSpMk id="2054" creationId="{B6375111-306C-49EA-9DD1-79A2ED78FA30}"/>
          </ac:cxnSpMkLst>
        </pc:cxnChg>
        <pc:cxnChg chg="add del">
          <ac:chgData name="Roman Zhigalov" userId="1f97e9fdf7779aa5" providerId="LiveId" clId="{EE359666-CEC4-4331-8DF5-EF3471AF5974}" dt="2021-09-13T14:24:29.312" v="264" actId="26606"/>
          <ac:cxnSpMkLst>
            <pc:docMk/>
            <pc:sldMk cId="3058939104" sldId="261"/>
            <ac:cxnSpMk id="2057" creationId="{7E7C77BC-7138-40B1-A15B-20F57A494629}"/>
          </ac:cxnSpMkLst>
        </pc:cxnChg>
        <pc:cxnChg chg="add del">
          <ac:chgData name="Roman Zhigalov" userId="1f97e9fdf7779aa5" providerId="LiveId" clId="{EE359666-CEC4-4331-8DF5-EF3471AF5974}" dt="2021-09-13T14:24:29.312" v="264" actId="26606"/>
          <ac:cxnSpMkLst>
            <pc:docMk/>
            <pc:sldMk cId="3058939104" sldId="261"/>
            <ac:cxnSpMk id="2058" creationId="{DB146403-F3D6-484B-B2ED-97F9565D0370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25:26.585" v="318" actId="26606"/>
        <pc:sldMkLst>
          <pc:docMk/>
          <pc:sldMk cId="2803396392" sldId="262"/>
        </pc:sldMkLst>
        <pc:spChg chg="mod ord">
          <ac:chgData name="Roman Zhigalov" userId="1f97e9fdf7779aa5" providerId="LiveId" clId="{EE359666-CEC4-4331-8DF5-EF3471AF5974}" dt="2021-09-13T14:25:26.585" v="318" actId="26606"/>
          <ac:spMkLst>
            <pc:docMk/>
            <pc:sldMk cId="2803396392" sldId="262"/>
            <ac:spMk id="2" creationId="{E482D081-C9A6-4AE5-8142-D2A6D2CE61EF}"/>
          </ac:spMkLst>
        </pc:spChg>
        <pc:spChg chg="del">
          <ac:chgData name="Roman Zhigalov" userId="1f97e9fdf7779aa5" providerId="LiveId" clId="{EE359666-CEC4-4331-8DF5-EF3471AF5974}" dt="2021-09-13T14:25:09.096" v="266"/>
          <ac:spMkLst>
            <pc:docMk/>
            <pc:sldMk cId="2803396392" sldId="262"/>
            <ac:spMk id="3" creationId="{9D9B56A6-33EA-4426-89A7-DD0ACB87E04E}"/>
          </ac:spMkLst>
        </pc:spChg>
        <pc:spChg chg="add del">
          <ac:chgData name="Roman Zhigalov" userId="1f97e9fdf7779aa5" providerId="LiveId" clId="{EE359666-CEC4-4331-8DF5-EF3471AF5974}" dt="2021-09-13T14:25:25.841" v="315" actId="26606"/>
          <ac:spMkLst>
            <pc:docMk/>
            <pc:sldMk cId="2803396392" sldId="262"/>
            <ac:spMk id="71" creationId="{37C89E4B-3C9F-44B9-8B86-D9E3D112D8EC}"/>
          </ac:spMkLst>
        </pc:spChg>
        <pc:spChg chg="add del">
          <ac:chgData name="Roman Zhigalov" userId="1f97e9fdf7779aa5" providerId="LiveId" clId="{EE359666-CEC4-4331-8DF5-EF3471AF5974}" dt="2021-09-13T14:25:26.575" v="317" actId="26606"/>
          <ac:spMkLst>
            <pc:docMk/>
            <pc:sldMk cId="2803396392" sldId="262"/>
            <ac:spMk id="3076" creationId="{37C89E4B-3C9F-44B9-8B86-D9E3D112D8EC}"/>
          </ac:spMkLst>
        </pc:spChg>
        <pc:spChg chg="add">
          <ac:chgData name="Roman Zhigalov" userId="1f97e9fdf7779aa5" providerId="LiveId" clId="{EE359666-CEC4-4331-8DF5-EF3471AF5974}" dt="2021-09-13T14:25:26.585" v="318" actId="26606"/>
          <ac:spMkLst>
            <pc:docMk/>
            <pc:sldMk cId="2803396392" sldId="262"/>
            <ac:spMk id="3080" creationId="{37C89E4B-3C9F-44B9-8B86-D9E3D112D8EC}"/>
          </ac:spMkLst>
        </pc:spChg>
        <pc:picChg chg="add mod">
          <ac:chgData name="Roman Zhigalov" userId="1f97e9fdf7779aa5" providerId="LiveId" clId="{EE359666-CEC4-4331-8DF5-EF3471AF5974}" dt="2021-09-13T14:25:26.585" v="318" actId="26606"/>
          <ac:picMkLst>
            <pc:docMk/>
            <pc:sldMk cId="2803396392" sldId="262"/>
            <ac:picMk id="3074" creationId="{D5F19859-4623-4BF7-8B68-A975432BEBCD}"/>
          </ac:picMkLst>
        </pc:picChg>
        <pc:cxnChg chg="add del">
          <ac:chgData name="Roman Zhigalov" userId="1f97e9fdf7779aa5" providerId="LiveId" clId="{EE359666-CEC4-4331-8DF5-EF3471AF5974}" dt="2021-09-13T14:25:25.841" v="315" actId="26606"/>
          <ac:cxnSpMkLst>
            <pc:docMk/>
            <pc:sldMk cId="2803396392" sldId="262"/>
            <ac:cxnSpMk id="73" creationId="{AA2EAA10-076F-46BD-8F0F-B9A2FB77A85C}"/>
          </ac:cxnSpMkLst>
        </pc:cxnChg>
        <pc:cxnChg chg="add del">
          <ac:chgData name="Roman Zhigalov" userId="1f97e9fdf7779aa5" providerId="LiveId" clId="{EE359666-CEC4-4331-8DF5-EF3471AF5974}" dt="2021-09-13T14:25:25.841" v="315" actId="26606"/>
          <ac:cxnSpMkLst>
            <pc:docMk/>
            <pc:sldMk cId="2803396392" sldId="262"/>
            <ac:cxnSpMk id="75" creationId="{D891E407-403B-4764-86C9-33A56D3BCAA3}"/>
          </ac:cxnSpMkLst>
        </pc:cxnChg>
        <pc:cxnChg chg="add del">
          <ac:chgData name="Roman Zhigalov" userId="1f97e9fdf7779aa5" providerId="LiveId" clId="{EE359666-CEC4-4331-8DF5-EF3471AF5974}" dt="2021-09-13T14:25:26.575" v="317" actId="26606"/>
          <ac:cxnSpMkLst>
            <pc:docMk/>
            <pc:sldMk cId="2803396392" sldId="262"/>
            <ac:cxnSpMk id="3077" creationId="{AA2EAA10-076F-46BD-8F0F-B9A2FB77A85C}"/>
          </ac:cxnSpMkLst>
        </pc:cxnChg>
        <pc:cxnChg chg="add del">
          <ac:chgData name="Roman Zhigalov" userId="1f97e9fdf7779aa5" providerId="LiveId" clId="{EE359666-CEC4-4331-8DF5-EF3471AF5974}" dt="2021-09-13T14:25:26.575" v="317" actId="26606"/>
          <ac:cxnSpMkLst>
            <pc:docMk/>
            <pc:sldMk cId="2803396392" sldId="262"/>
            <ac:cxnSpMk id="3078" creationId="{D891E407-403B-4764-86C9-33A56D3BCAA3}"/>
          </ac:cxnSpMkLst>
        </pc:cxnChg>
        <pc:cxnChg chg="add">
          <ac:chgData name="Roman Zhigalov" userId="1f97e9fdf7779aa5" providerId="LiveId" clId="{EE359666-CEC4-4331-8DF5-EF3471AF5974}" dt="2021-09-13T14:25:26.585" v="318" actId="26606"/>
          <ac:cxnSpMkLst>
            <pc:docMk/>
            <pc:sldMk cId="2803396392" sldId="262"/>
            <ac:cxnSpMk id="3081" creationId="{AA2EAA10-076F-46BD-8F0F-B9A2FB77A85C}"/>
          </ac:cxnSpMkLst>
        </pc:cxnChg>
        <pc:cxnChg chg="add">
          <ac:chgData name="Roman Zhigalov" userId="1f97e9fdf7779aa5" providerId="LiveId" clId="{EE359666-CEC4-4331-8DF5-EF3471AF5974}" dt="2021-09-13T14:25:26.585" v="318" actId="26606"/>
          <ac:cxnSpMkLst>
            <pc:docMk/>
            <pc:sldMk cId="2803396392" sldId="262"/>
            <ac:cxnSpMk id="3082" creationId="{D891E407-403B-4764-86C9-33A56D3BCAA3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28:11.920" v="368" actId="26606"/>
        <pc:sldMkLst>
          <pc:docMk/>
          <pc:sldMk cId="3059086880" sldId="263"/>
        </pc:sldMkLst>
        <pc:spChg chg="mod">
          <ac:chgData name="Roman Zhigalov" userId="1f97e9fdf7779aa5" providerId="LiveId" clId="{EE359666-CEC4-4331-8DF5-EF3471AF5974}" dt="2021-09-13T14:28:11.920" v="368" actId="26606"/>
          <ac:spMkLst>
            <pc:docMk/>
            <pc:sldMk cId="3059086880" sldId="263"/>
            <ac:spMk id="2" creationId="{4C511721-6FB0-46F8-9B81-B632AC3F7E9E}"/>
          </ac:spMkLst>
        </pc:spChg>
        <pc:spChg chg="mod">
          <ac:chgData name="Roman Zhigalov" userId="1f97e9fdf7779aa5" providerId="LiveId" clId="{EE359666-CEC4-4331-8DF5-EF3471AF5974}" dt="2021-09-13T14:28:11.920" v="368" actId="26606"/>
          <ac:spMkLst>
            <pc:docMk/>
            <pc:sldMk cId="3059086880" sldId="263"/>
            <ac:spMk id="3" creationId="{C28D8559-998C-43B7-8EC8-F61C06EB21CF}"/>
          </ac:spMkLst>
        </pc:spChg>
        <pc:spChg chg="add del">
          <ac:chgData name="Roman Zhigalov" userId="1f97e9fdf7779aa5" providerId="LiveId" clId="{EE359666-CEC4-4331-8DF5-EF3471AF5974}" dt="2021-09-13T14:28:08.338" v="365" actId="26606"/>
          <ac:spMkLst>
            <pc:docMk/>
            <pc:sldMk cId="3059086880" sldId="263"/>
            <ac:spMk id="9" creationId="{C1DD1A8A-57D5-4A81-AD04-532B043C5611}"/>
          </ac:spMkLst>
        </pc:spChg>
        <pc:spChg chg="add del">
          <ac:chgData name="Roman Zhigalov" userId="1f97e9fdf7779aa5" providerId="LiveId" clId="{EE359666-CEC4-4331-8DF5-EF3471AF5974}" dt="2021-09-13T14:28:08.338" v="365" actId="26606"/>
          <ac:spMkLst>
            <pc:docMk/>
            <pc:sldMk cId="3059086880" sldId="263"/>
            <ac:spMk id="11" creationId="{007891EC-4501-44ED-A8C8-B11B6DB767AB}"/>
          </ac:spMkLst>
        </pc:spChg>
        <pc:spChg chg="add del">
          <ac:chgData name="Roman Zhigalov" userId="1f97e9fdf7779aa5" providerId="LiveId" clId="{EE359666-CEC4-4331-8DF5-EF3471AF5974}" dt="2021-09-13T14:28:11.878" v="367" actId="26606"/>
          <ac:spMkLst>
            <pc:docMk/>
            <pc:sldMk cId="3059086880" sldId="263"/>
            <ac:spMk id="14" creationId="{87CC2527-562A-4F69-B487-4371E5B243E7}"/>
          </ac:spMkLst>
        </pc:spChg>
        <pc:spChg chg="add">
          <ac:chgData name="Roman Zhigalov" userId="1f97e9fdf7779aa5" providerId="LiveId" clId="{EE359666-CEC4-4331-8DF5-EF3471AF5974}" dt="2021-09-13T14:28:11.920" v="368" actId="26606"/>
          <ac:spMkLst>
            <pc:docMk/>
            <pc:sldMk cId="3059086880" sldId="263"/>
            <ac:spMk id="17" creationId="{C1DD1A8A-57D5-4A81-AD04-532B043C5611}"/>
          </ac:spMkLst>
        </pc:spChg>
        <pc:spChg chg="add">
          <ac:chgData name="Roman Zhigalov" userId="1f97e9fdf7779aa5" providerId="LiveId" clId="{EE359666-CEC4-4331-8DF5-EF3471AF5974}" dt="2021-09-13T14:28:11.920" v="368" actId="26606"/>
          <ac:spMkLst>
            <pc:docMk/>
            <pc:sldMk cId="3059086880" sldId="263"/>
            <ac:spMk id="19" creationId="{007891EC-4501-44ED-A8C8-B11B6DB767AB}"/>
          </ac:spMkLst>
        </pc:spChg>
        <pc:picChg chg="add del">
          <ac:chgData name="Roman Zhigalov" userId="1f97e9fdf7779aa5" providerId="LiveId" clId="{EE359666-CEC4-4331-8DF5-EF3471AF5974}" dt="2021-09-13T14:28:08.338" v="365" actId="26606"/>
          <ac:picMkLst>
            <pc:docMk/>
            <pc:sldMk cId="3059086880" sldId="263"/>
            <ac:picMk id="5" creationId="{C2DED17B-4C26-45AF-9A7D-DF8F9E258159}"/>
          </ac:picMkLst>
        </pc:picChg>
        <pc:picChg chg="add del">
          <ac:chgData name="Roman Zhigalov" userId="1f97e9fdf7779aa5" providerId="LiveId" clId="{EE359666-CEC4-4331-8DF5-EF3471AF5974}" dt="2021-09-13T14:28:11.878" v="367" actId="26606"/>
          <ac:picMkLst>
            <pc:docMk/>
            <pc:sldMk cId="3059086880" sldId="263"/>
            <ac:picMk id="13" creationId="{395C64DB-2C04-42ED-AE7A-33A107BB0A69}"/>
          </ac:picMkLst>
        </pc:picChg>
        <pc:picChg chg="add">
          <ac:chgData name="Roman Zhigalov" userId="1f97e9fdf7779aa5" providerId="LiveId" clId="{EE359666-CEC4-4331-8DF5-EF3471AF5974}" dt="2021-09-13T14:28:11.920" v="368" actId="26606"/>
          <ac:picMkLst>
            <pc:docMk/>
            <pc:sldMk cId="3059086880" sldId="263"/>
            <ac:picMk id="18" creationId="{C2DED17B-4C26-45AF-9A7D-DF8F9E258159}"/>
          </ac:picMkLst>
        </pc:picChg>
        <pc:cxnChg chg="add del">
          <ac:chgData name="Roman Zhigalov" userId="1f97e9fdf7779aa5" providerId="LiveId" clId="{EE359666-CEC4-4331-8DF5-EF3471AF5974}" dt="2021-09-13T14:28:11.878" v="367" actId="26606"/>
          <ac:cxnSpMkLst>
            <pc:docMk/>
            <pc:sldMk cId="3059086880" sldId="263"/>
            <ac:cxnSpMk id="15" creationId="{BCDAEC91-5BCE-4B55-9CC0-43EF94CB734B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25:59.932" v="324" actId="26606"/>
        <pc:sldMkLst>
          <pc:docMk/>
          <pc:sldMk cId="3570927631" sldId="264"/>
        </pc:sldMkLst>
        <pc:spChg chg="del mod ord">
          <ac:chgData name="Roman Zhigalov" userId="1f97e9fdf7779aa5" providerId="LiveId" clId="{EE359666-CEC4-4331-8DF5-EF3471AF5974}" dt="2021-09-13T14:25:59.932" v="324" actId="26606"/>
          <ac:spMkLst>
            <pc:docMk/>
            <pc:sldMk cId="3570927631" sldId="264"/>
            <ac:spMk id="2" creationId="{36C3861A-8CBB-49FD-A074-298977F6EE63}"/>
          </ac:spMkLst>
        </pc:spChg>
        <pc:spChg chg="del">
          <ac:chgData name="Roman Zhigalov" userId="1f97e9fdf7779aa5" providerId="LiveId" clId="{EE359666-CEC4-4331-8DF5-EF3471AF5974}" dt="2021-09-13T14:25:54.013" v="321"/>
          <ac:spMkLst>
            <pc:docMk/>
            <pc:sldMk cId="3570927631" sldId="264"/>
            <ac:spMk id="3" creationId="{4A4320F4-F606-43B8-9D1C-D7465C0E9FF0}"/>
          </ac:spMkLst>
        </pc:spChg>
        <pc:spChg chg="add del">
          <ac:chgData name="Roman Zhigalov" userId="1f97e9fdf7779aa5" providerId="LiveId" clId="{EE359666-CEC4-4331-8DF5-EF3471AF5974}" dt="2021-09-13T14:25:59.927" v="323" actId="26606"/>
          <ac:spMkLst>
            <pc:docMk/>
            <pc:sldMk cId="3570927631" sldId="264"/>
            <ac:spMk id="71" creationId="{37C89E4B-3C9F-44B9-8B86-D9E3D112D8EC}"/>
          </ac:spMkLst>
        </pc:spChg>
        <pc:spChg chg="add">
          <ac:chgData name="Roman Zhigalov" userId="1f97e9fdf7779aa5" providerId="LiveId" clId="{EE359666-CEC4-4331-8DF5-EF3471AF5974}" dt="2021-09-13T14:25:59.932" v="324" actId="26606"/>
          <ac:spMkLst>
            <pc:docMk/>
            <pc:sldMk cId="3570927631" sldId="264"/>
            <ac:spMk id="4100" creationId="{42A4FC2C-047E-45A5-965D-8E1E3BF09BC6}"/>
          </ac:spMkLst>
        </pc:spChg>
        <pc:picChg chg="add mod">
          <ac:chgData name="Roman Zhigalov" userId="1f97e9fdf7779aa5" providerId="LiveId" clId="{EE359666-CEC4-4331-8DF5-EF3471AF5974}" dt="2021-09-13T14:25:59.932" v="324" actId="26606"/>
          <ac:picMkLst>
            <pc:docMk/>
            <pc:sldMk cId="3570927631" sldId="264"/>
            <ac:picMk id="4098" creationId="{4917260F-EE4B-403E-B3DF-EACE00BF35C1}"/>
          </ac:picMkLst>
        </pc:picChg>
        <pc:cxnChg chg="add del">
          <ac:chgData name="Roman Zhigalov" userId="1f97e9fdf7779aa5" providerId="LiveId" clId="{EE359666-CEC4-4331-8DF5-EF3471AF5974}" dt="2021-09-13T14:25:59.927" v="323" actId="26606"/>
          <ac:cxnSpMkLst>
            <pc:docMk/>
            <pc:sldMk cId="3570927631" sldId="264"/>
            <ac:cxnSpMk id="73" creationId="{AA2EAA10-076F-46BD-8F0F-B9A2FB77A85C}"/>
          </ac:cxnSpMkLst>
        </pc:cxnChg>
        <pc:cxnChg chg="add del">
          <ac:chgData name="Roman Zhigalov" userId="1f97e9fdf7779aa5" providerId="LiveId" clId="{EE359666-CEC4-4331-8DF5-EF3471AF5974}" dt="2021-09-13T14:25:59.927" v="323" actId="26606"/>
          <ac:cxnSpMkLst>
            <pc:docMk/>
            <pc:sldMk cId="3570927631" sldId="26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27:52.435" v="327" actId="26606"/>
        <pc:sldMkLst>
          <pc:docMk/>
          <pc:sldMk cId="3022777965" sldId="265"/>
        </pc:sldMkLst>
        <pc:spChg chg="del">
          <ac:chgData name="Roman Zhigalov" userId="1f97e9fdf7779aa5" providerId="LiveId" clId="{EE359666-CEC4-4331-8DF5-EF3471AF5974}" dt="2021-09-13T14:27:52.435" v="327" actId="26606"/>
          <ac:spMkLst>
            <pc:docMk/>
            <pc:sldMk cId="3022777965" sldId="265"/>
            <ac:spMk id="2" creationId="{B08BE084-1274-4C8E-B598-8B0DE88223AF}"/>
          </ac:spMkLst>
        </pc:spChg>
        <pc:spChg chg="del">
          <ac:chgData name="Roman Zhigalov" userId="1f97e9fdf7779aa5" providerId="LiveId" clId="{EE359666-CEC4-4331-8DF5-EF3471AF5974}" dt="2021-09-13T14:26:18.459" v="326"/>
          <ac:spMkLst>
            <pc:docMk/>
            <pc:sldMk cId="3022777965" sldId="265"/>
            <ac:spMk id="3" creationId="{239EC233-CDFB-4710-9113-71711B02148C}"/>
          </ac:spMkLst>
        </pc:spChg>
        <pc:spChg chg="add">
          <ac:chgData name="Roman Zhigalov" userId="1f97e9fdf7779aa5" providerId="LiveId" clId="{EE359666-CEC4-4331-8DF5-EF3471AF5974}" dt="2021-09-13T14:27:52.435" v="327" actId="26606"/>
          <ac:spMkLst>
            <pc:docMk/>
            <pc:sldMk cId="3022777965" sldId="265"/>
            <ac:spMk id="71" creationId="{42A4FC2C-047E-45A5-965D-8E1E3BF09BC6}"/>
          </ac:spMkLst>
        </pc:spChg>
        <pc:picChg chg="add mod">
          <ac:chgData name="Roman Zhigalov" userId="1f97e9fdf7779aa5" providerId="LiveId" clId="{EE359666-CEC4-4331-8DF5-EF3471AF5974}" dt="2021-09-13T14:27:52.435" v="327" actId="26606"/>
          <ac:picMkLst>
            <pc:docMk/>
            <pc:sldMk cId="3022777965" sldId="265"/>
            <ac:picMk id="5122" creationId="{D3B0339C-5DB6-4A31-86B2-6A239522B757}"/>
          </ac:picMkLst>
        </pc:picChg>
      </pc:sldChg>
      <pc:sldChg chg="addSp delSp modSp new mod setBg">
        <pc:chgData name="Roman Zhigalov" userId="1f97e9fdf7779aa5" providerId="LiveId" clId="{EE359666-CEC4-4331-8DF5-EF3471AF5974}" dt="2021-09-13T14:29:02.851" v="409" actId="26606"/>
        <pc:sldMkLst>
          <pc:docMk/>
          <pc:sldMk cId="1597668017" sldId="266"/>
        </pc:sldMkLst>
        <pc:spChg chg="mod ord">
          <ac:chgData name="Roman Zhigalov" userId="1f97e9fdf7779aa5" providerId="LiveId" clId="{EE359666-CEC4-4331-8DF5-EF3471AF5974}" dt="2021-09-13T14:29:02.851" v="409" actId="26606"/>
          <ac:spMkLst>
            <pc:docMk/>
            <pc:sldMk cId="1597668017" sldId="266"/>
            <ac:spMk id="2" creationId="{CE4C24D3-E93D-4A3D-9676-5D23DFB68A1E}"/>
          </ac:spMkLst>
        </pc:spChg>
        <pc:spChg chg="del">
          <ac:chgData name="Roman Zhigalov" userId="1f97e9fdf7779aa5" providerId="LiveId" clId="{EE359666-CEC4-4331-8DF5-EF3471AF5974}" dt="2021-09-13T14:28:52.189" v="370"/>
          <ac:spMkLst>
            <pc:docMk/>
            <pc:sldMk cId="1597668017" sldId="266"/>
            <ac:spMk id="3" creationId="{4D20475E-54C0-41ED-885C-3A977435C181}"/>
          </ac:spMkLst>
        </pc:spChg>
        <pc:spChg chg="add">
          <ac:chgData name="Roman Zhigalov" userId="1f97e9fdf7779aa5" providerId="LiveId" clId="{EE359666-CEC4-4331-8DF5-EF3471AF5974}" dt="2021-09-13T14:29:02.851" v="409" actId="26606"/>
          <ac:spMkLst>
            <pc:docMk/>
            <pc:sldMk cId="1597668017" sldId="266"/>
            <ac:spMk id="71" creationId="{37C89E4B-3C9F-44B9-8B86-D9E3D112D8EC}"/>
          </ac:spMkLst>
        </pc:spChg>
        <pc:picChg chg="add mod">
          <ac:chgData name="Roman Zhigalov" userId="1f97e9fdf7779aa5" providerId="LiveId" clId="{EE359666-CEC4-4331-8DF5-EF3471AF5974}" dt="2021-09-13T14:29:02.851" v="409" actId="26606"/>
          <ac:picMkLst>
            <pc:docMk/>
            <pc:sldMk cId="1597668017" sldId="266"/>
            <ac:picMk id="6146" creationId="{CE3B2BB3-53D9-4406-9B43-A57DAE2DEDA5}"/>
          </ac:picMkLst>
        </pc:picChg>
        <pc:cxnChg chg="add">
          <ac:chgData name="Roman Zhigalov" userId="1f97e9fdf7779aa5" providerId="LiveId" clId="{EE359666-CEC4-4331-8DF5-EF3471AF5974}" dt="2021-09-13T14:29:02.851" v="409" actId="26606"/>
          <ac:cxnSpMkLst>
            <pc:docMk/>
            <pc:sldMk cId="1597668017" sldId="266"/>
            <ac:cxnSpMk id="73" creationId="{AA2EAA10-076F-46BD-8F0F-B9A2FB77A85C}"/>
          </ac:cxnSpMkLst>
        </pc:cxnChg>
        <pc:cxnChg chg="add">
          <ac:chgData name="Roman Zhigalov" userId="1f97e9fdf7779aa5" providerId="LiveId" clId="{EE359666-CEC4-4331-8DF5-EF3471AF5974}" dt="2021-09-13T14:29:02.851" v="409" actId="26606"/>
          <ac:cxnSpMkLst>
            <pc:docMk/>
            <pc:sldMk cId="1597668017" sldId="266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33:45.418" v="435" actId="26606"/>
        <pc:sldMkLst>
          <pc:docMk/>
          <pc:sldMk cId="934811039" sldId="267"/>
        </pc:sldMkLst>
        <pc:spChg chg="mod ord">
          <ac:chgData name="Roman Zhigalov" userId="1f97e9fdf7779aa5" providerId="LiveId" clId="{EE359666-CEC4-4331-8DF5-EF3471AF5974}" dt="2021-09-13T14:33:45.418" v="435" actId="26606"/>
          <ac:spMkLst>
            <pc:docMk/>
            <pc:sldMk cId="934811039" sldId="267"/>
            <ac:spMk id="2" creationId="{322EAFE2-5DCB-4911-99FD-4BA171AD4370}"/>
          </ac:spMkLst>
        </pc:spChg>
        <pc:spChg chg="del">
          <ac:chgData name="Roman Zhigalov" userId="1f97e9fdf7779aa5" providerId="LiveId" clId="{EE359666-CEC4-4331-8DF5-EF3471AF5974}" dt="2021-09-13T14:33:32.977" v="411"/>
          <ac:spMkLst>
            <pc:docMk/>
            <pc:sldMk cId="934811039" sldId="267"/>
            <ac:spMk id="3" creationId="{8B1B78BE-FE46-448D-9490-A736F0982202}"/>
          </ac:spMkLst>
        </pc:spChg>
        <pc:spChg chg="add">
          <ac:chgData name="Roman Zhigalov" userId="1f97e9fdf7779aa5" providerId="LiveId" clId="{EE359666-CEC4-4331-8DF5-EF3471AF5974}" dt="2021-09-13T14:33:45.418" v="435" actId="26606"/>
          <ac:spMkLst>
            <pc:docMk/>
            <pc:sldMk cId="934811039" sldId="267"/>
            <ac:spMk id="71" creationId="{37C89E4B-3C9F-44B9-8B86-D9E3D112D8EC}"/>
          </ac:spMkLst>
        </pc:spChg>
        <pc:picChg chg="add mod">
          <ac:chgData name="Roman Zhigalov" userId="1f97e9fdf7779aa5" providerId="LiveId" clId="{EE359666-CEC4-4331-8DF5-EF3471AF5974}" dt="2021-09-13T14:33:45.418" v="435" actId="26606"/>
          <ac:picMkLst>
            <pc:docMk/>
            <pc:sldMk cId="934811039" sldId="267"/>
            <ac:picMk id="7170" creationId="{CDC5A332-3906-439C-B8BF-707207D363D1}"/>
          </ac:picMkLst>
        </pc:picChg>
        <pc:cxnChg chg="add">
          <ac:chgData name="Roman Zhigalov" userId="1f97e9fdf7779aa5" providerId="LiveId" clId="{EE359666-CEC4-4331-8DF5-EF3471AF5974}" dt="2021-09-13T14:33:45.418" v="435" actId="26606"/>
          <ac:cxnSpMkLst>
            <pc:docMk/>
            <pc:sldMk cId="934811039" sldId="267"/>
            <ac:cxnSpMk id="73" creationId="{AA2EAA10-076F-46BD-8F0F-B9A2FB77A85C}"/>
          </ac:cxnSpMkLst>
        </pc:cxnChg>
        <pc:cxnChg chg="add">
          <ac:chgData name="Roman Zhigalov" userId="1f97e9fdf7779aa5" providerId="LiveId" clId="{EE359666-CEC4-4331-8DF5-EF3471AF5974}" dt="2021-09-13T14:33:45.418" v="435" actId="26606"/>
          <ac:cxnSpMkLst>
            <pc:docMk/>
            <pc:sldMk cId="934811039" sldId="267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35:00.668" v="450" actId="1076"/>
        <pc:sldMkLst>
          <pc:docMk/>
          <pc:sldMk cId="2438864853" sldId="268"/>
        </pc:sldMkLst>
        <pc:spChg chg="add del">
          <ac:chgData name="Roman Zhigalov" userId="1f97e9fdf7779aa5" providerId="LiveId" clId="{EE359666-CEC4-4331-8DF5-EF3471AF5974}" dt="2021-09-13T14:34:45.772" v="445" actId="26606"/>
          <ac:spMkLst>
            <pc:docMk/>
            <pc:sldMk cId="2438864853" sldId="268"/>
            <ac:spMk id="2" creationId="{7651E7F2-D244-4A20-A233-5CCC15769FB7}"/>
          </ac:spMkLst>
        </pc:spChg>
        <pc:spChg chg="del">
          <ac:chgData name="Roman Zhigalov" userId="1f97e9fdf7779aa5" providerId="LiveId" clId="{EE359666-CEC4-4331-8DF5-EF3471AF5974}" dt="2021-09-13T14:34:37.230" v="437"/>
          <ac:spMkLst>
            <pc:docMk/>
            <pc:sldMk cId="2438864853" sldId="268"/>
            <ac:spMk id="3" creationId="{D443B4EB-8BD2-480A-B6CB-4D65E76FF263}"/>
          </ac:spMkLst>
        </pc:spChg>
        <pc:spChg chg="add del">
          <ac:chgData name="Roman Zhigalov" userId="1f97e9fdf7779aa5" providerId="LiveId" clId="{EE359666-CEC4-4331-8DF5-EF3471AF5974}" dt="2021-09-13T14:34:41.792" v="439" actId="26606"/>
          <ac:spMkLst>
            <pc:docMk/>
            <pc:sldMk cId="2438864853" sldId="268"/>
            <ac:spMk id="71" creationId="{42A4FC2C-047E-45A5-965D-8E1E3BF09BC6}"/>
          </ac:spMkLst>
        </pc:spChg>
        <pc:spChg chg="add del">
          <ac:chgData name="Roman Zhigalov" userId="1f97e9fdf7779aa5" providerId="LiveId" clId="{EE359666-CEC4-4331-8DF5-EF3471AF5974}" dt="2021-09-13T14:34:42.614" v="441" actId="26606"/>
          <ac:spMkLst>
            <pc:docMk/>
            <pc:sldMk cId="2438864853" sldId="268"/>
            <ac:spMk id="73" creationId="{3AFE8227-C443-417B-BA91-520EB1EF4559}"/>
          </ac:spMkLst>
        </pc:spChg>
        <pc:spChg chg="add del">
          <ac:chgData name="Roman Zhigalov" userId="1f97e9fdf7779aa5" providerId="LiveId" clId="{EE359666-CEC4-4331-8DF5-EF3471AF5974}" dt="2021-09-13T14:34:42.614" v="441" actId="26606"/>
          <ac:spMkLst>
            <pc:docMk/>
            <pc:sldMk cId="2438864853" sldId="268"/>
            <ac:spMk id="75" creationId="{907741FC-B544-4A6E-B831-6789D042333D}"/>
          </ac:spMkLst>
        </pc:spChg>
        <pc:spChg chg="add del">
          <ac:chgData name="Roman Zhigalov" userId="1f97e9fdf7779aa5" providerId="LiveId" clId="{EE359666-CEC4-4331-8DF5-EF3471AF5974}" dt="2021-09-13T14:34:42.614" v="441" actId="26606"/>
          <ac:spMkLst>
            <pc:docMk/>
            <pc:sldMk cId="2438864853" sldId="268"/>
            <ac:spMk id="77" creationId="{3F0BE7ED-7814-4273-B18A-F26CC0380380}"/>
          </ac:spMkLst>
        </pc:spChg>
        <pc:spChg chg="add del">
          <ac:chgData name="Roman Zhigalov" userId="1f97e9fdf7779aa5" providerId="LiveId" clId="{EE359666-CEC4-4331-8DF5-EF3471AF5974}" dt="2021-09-13T14:34:42.614" v="441" actId="26606"/>
          <ac:spMkLst>
            <pc:docMk/>
            <pc:sldMk cId="2438864853" sldId="268"/>
            <ac:spMk id="8196" creationId="{7651E7F2-D244-4A20-A233-5CCC15769FB7}"/>
          </ac:spMkLst>
        </pc:spChg>
        <pc:spChg chg="add del">
          <ac:chgData name="Roman Zhigalov" userId="1f97e9fdf7779aa5" providerId="LiveId" clId="{EE359666-CEC4-4331-8DF5-EF3471AF5974}" dt="2021-09-13T14:34:42.614" v="441" actId="26606"/>
          <ac:spMkLst>
            <pc:docMk/>
            <pc:sldMk cId="2438864853" sldId="268"/>
            <ac:spMk id="8198" creationId="{02E8CCA3-5FAC-49B7-A992-E8A976950026}"/>
          </ac:spMkLst>
        </pc:spChg>
        <pc:spChg chg="add del">
          <ac:chgData name="Roman Zhigalov" userId="1f97e9fdf7779aa5" providerId="LiveId" clId="{EE359666-CEC4-4331-8DF5-EF3471AF5974}" dt="2021-09-13T14:34:44.734" v="443" actId="26606"/>
          <ac:spMkLst>
            <pc:docMk/>
            <pc:sldMk cId="2438864853" sldId="268"/>
            <ac:spMk id="8200" creationId="{E559D998-AB6C-46E1-B394-118E9A1E2D62}"/>
          </ac:spMkLst>
        </pc:spChg>
        <pc:spChg chg="add del">
          <ac:chgData name="Roman Zhigalov" userId="1f97e9fdf7779aa5" providerId="LiveId" clId="{EE359666-CEC4-4331-8DF5-EF3471AF5974}" dt="2021-09-13T14:34:45.772" v="445" actId="26606"/>
          <ac:spMkLst>
            <pc:docMk/>
            <pc:sldMk cId="2438864853" sldId="268"/>
            <ac:spMk id="8202" creationId="{724CD679-7405-4CD3-A92A-9469F279A59D}"/>
          </ac:spMkLst>
        </pc:spChg>
        <pc:spChg chg="add del">
          <ac:chgData name="Roman Zhigalov" userId="1f97e9fdf7779aa5" providerId="LiveId" clId="{EE359666-CEC4-4331-8DF5-EF3471AF5974}" dt="2021-09-13T14:34:45.772" v="445" actId="26606"/>
          <ac:spMkLst>
            <pc:docMk/>
            <pc:sldMk cId="2438864853" sldId="268"/>
            <ac:spMk id="8203" creationId="{7651E7F2-D244-4A20-A233-5CCC15769FB7}"/>
          </ac:spMkLst>
        </pc:spChg>
        <pc:spChg chg="add del">
          <ac:chgData name="Roman Zhigalov" userId="1f97e9fdf7779aa5" providerId="LiveId" clId="{EE359666-CEC4-4331-8DF5-EF3471AF5974}" dt="2021-09-13T14:34:45.772" v="445" actId="26606"/>
          <ac:spMkLst>
            <pc:docMk/>
            <pc:sldMk cId="2438864853" sldId="268"/>
            <ac:spMk id="8204" creationId="{DCF1A253-1C61-4C52-9032-F64988166A70}"/>
          </ac:spMkLst>
        </pc:spChg>
        <pc:picChg chg="add mod">
          <ac:chgData name="Roman Zhigalov" userId="1f97e9fdf7779aa5" providerId="LiveId" clId="{EE359666-CEC4-4331-8DF5-EF3471AF5974}" dt="2021-09-13T14:35:00.668" v="450" actId="1076"/>
          <ac:picMkLst>
            <pc:docMk/>
            <pc:sldMk cId="2438864853" sldId="268"/>
            <ac:picMk id="8194" creationId="{283E5165-3AAC-43D9-BE2F-A3E1E162C030}"/>
          </ac:picMkLst>
        </pc:picChg>
      </pc:sldChg>
      <pc:sldChg chg="addSp delSp modSp new mod setBg">
        <pc:chgData name="Roman Zhigalov" userId="1f97e9fdf7779aa5" providerId="LiveId" clId="{EE359666-CEC4-4331-8DF5-EF3471AF5974}" dt="2021-09-13T14:35:51.514" v="485" actId="27614"/>
        <pc:sldMkLst>
          <pc:docMk/>
          <pc:sldMk cId="400339334" sldId="269"/>
        </pc:sldMkLst>
        <pc:spChg chg="mod">
          <ac:chgData name="Roman Zhigalov" userId="1f97e9fdf7779aa5" providerId="LiveId" clId="{EE359666-CEC4-4331-8DF5-EF3471AF5974}" dt="2021-09-13T14:35:48.623" v="483" actId="26606"/>
          <ac:spMkLst>
            <pc:docMk/>
            <pc:sldMk cId="400339334" sldId="269"/>
            <ac:spMk id="2" creationId="{FDB4FE61-74AE-4FE5-BDA6-D1CF569CA80E}"/>
          </ac:spMkLst>
        </pc:spChg>
        <pc:spChg chg="del">
          <ac:chgData name="Roman Zhigalov" userId="1f97e9fdf7779aa5" providerId="LiveId" clId="{EE359666-CEC4-4331-8DF5-EF3471AF5974}" dt="2021-09-13T14:35:20.191" v="452" actId="22"/>
          <ac:spMkLst>
            <pc:docMk/>
            <pc:sldMk cId="400339334" sldId="269"/>
            <ac:spMk id="3" creationId="{AF5981A1-DEC6-4F80-923A-AC66DA2FD846}"/>
          </ac:spMkLst>
        </pc:spChg>
        <pc:spChg chg="del">
          <ac:chgData name="Roman Zhigalov" userId="1f97e9fdf7779aa5" providerId="LiveId" clId="{EE359666-CEC4-4331-8DF5-EF3471AF5974}" dt="2021-09-13T14:35:33.534" v="453" actId="22"/>
          <ac:spMkLst>
            <pc:docMk/>
            <pc:sldMk cId="400339334" sldId="269"/>
            <ac:spMk id="4" creationId="{AF635657-E76F-4EDC-BA71-4B92F1DA226C}"/>
          </ac:spMkLst>
        </pc:spChg>
        <pc:spChg chg="add del">
          <ac:chgData name="Roman Zhigalov" userId="1f97e9fdf7779aa5" providerId="LiveId" clId="{EE359666-CEC4-4331-8DF5-EF3471AF5974}" dt="2021-09-13T14:35:37.159" v="455" actId="26606"/>
          <ac:spMkLst>
            <pc:docMk/>
            <pc:sldMk cId="400339334" sldId="269"/>
            <ac:spMk id="13" creationId="{022BDE4A-8A20-4A69-9C5A-581C82036A4D}"/>
          </ac:spMkLst>
        </pc:spChg>
        <pc:spChg chg="add del">
          <ac:chgData name="Roman Zhigalov" userId="1f97e9fdf7779aa5" providerId="LiveId" clId="{EE359666-CEC4-4331-8DF5-EF3471AF5974}" dt="2021-09-13T14:35:48.623" v="483" actId="26606"/>
          <ac:spMkLst>
            <pc:docMk/>
            <pc:sldMk cId="400339334" sldId="269"/>
            <ac:spMk id="16" creationId="{823AC064-BC96-4F32-8AE1-B2FD38754823}"/>
          </ac:spMkLst>
        </pc:spChg>
        <pc:spChg chg="add">
          <ac:chgData name="Roman Zhigalov" userId="1f97e9fdf7779aa5" providerId="LiveId" clId="{EE359666-CEC4-4331-8DF5-EF3471AF5974}" dt="2021-09-13T14:35:48.623" v="483" actId="26606"/>
          <ac:spMkLst>
            <pc:docMk/>
            <pc:sldMk cId="400339334" sldId="269"/>
            <ac:spMk id="22" creationId="{823AC064-BC96-4F32-8AE1-B2FD38754823}"/>
          </ac:spMkLst>
        </pc:spChg>
        <pc:picChg chg="add mod ord">
          <ac:chgData name="Roman Zhigalov" userId="1f97e9fdf7779aa5" providerId="LiveId" clId="{EE359666-CEC4-4331-8DF5-EF3471AF5974}" dt="2021-09-13T14:35:51.219" v="484" actId="27614"/>
          <ac:picMkLst>
            <pc:docMk/>
            <pc:sldMk cId="400339334" sldId="269"/>
            <ac:picMk id="6" creationId="{CEB31C0B-4FE2-4EF9-BA2A-C97E82B47B44}"/>
          </ac:picMkLst>
        </pc:picChg>
        <pc:picChg chg="add mod ord">
          <ac:chgData name="Roman Zhigalov" userId="1f97e9fdf7779aa5" providerId="LiveId" clId="{EE359666-CEC4-4331-8DF5-EF3471AF5974}" dt="2021-09-13T14:35:51.514" v="485" actId="27614"/>
          <ac:picMkLst>
            <pc:docMk/>
            <pc:sldMk cId="400339334" sldId="269"/>
            <ac:picMk id="8" creationId="{ADD6836A-C129-4AA2-BECB-34831E54E027}"/>
          </ac:picMkLst>
        </pc:picChg>
        <pc:cxnChg chg="add del">
          <ac:chgData name="Roman Zhigalov" userId="1f97e9fdf7779aa5" providerId="LiveId" clId="{EE359666-CEC4-4331-8DF5-EF3471AF5974}" dt="2021-09-13T14:35:48.623" v="483" actId="26606"/>
          <ac:cxnSpMkLst>
            <pc:docMk/>
            <pc:sldMk cId="400339334" sldId="269"/>
            <ac:cxnSpMk id="15" creationId="{7E7C77BC-7138-40B1-A15B-20F57A494629}"/>
          </ac:cxnSpMkLst>
        </pc:cxnChg>
        <pc:cxnChg chg="add del">
          <ac:chgData name="Roman Zhigalov" userId="1f97e9fdf7779aa5" providerId="LiveId" clId="{EE359666-CEC4-4331-8DF5-EF3471AF5974}" dt="2021-09-13T14:35:48.623" v="483" actId="26606"/>
          <ac:cxnSpMkLst>
            <pc:docMk/>
            <pc:sldMk cId="400339334" sldId="269"/>
            <ac:cxnSpMk id="17" creationId="{DB146403-F3D6-484B-B2ED-97F9565D0370}"/>
          </ac:cxnSpMkLst>
        </pc:cxnChg>
        <pc:cxnChg chg="add">
          <ac:chgData name="Roman Zhigalov" userId="1f97e9fdf7779aa5" providerId="LiveId" clId="{EE359666-CEC4-4331-8DF5-EF3471AF5974}" dt="2021-09-13T14:35:48.623" v="483" actId="26606"/>
          <ac:cxnSpMkLst>
            <pc:docMk/>
            <pc:sldMk cId="400339334" sldId="269"/>
            <ac:cxnSpMk id="24" creationId="{7E7C77BC-7138-40B1-A15B-20F57A494629}"/>
          </ac:cxnSpMkLst>
        </pc:cxnChg>
        <pc:cxnChg chg="add">
          <ac:chgData name="Roman Zhigalov" userId="1f97e9fdf7779aa5" providerId="LiveId" clId="{EE359666-CEC4-4331-8DF5-EF3471AF5974}" dt="2021-09-13T14:35:48.623" v="483" actId="26606"/>
          <ac:cxnSpMkLst>
            <pc:docMk/>
            <pc:sldMk cId="400339334" sldId="269"/>
            <ac:cxnSpMk id="26" creationId="{DB146403-F3D6-484B-B2ED-97F9565D0370}"/>
          </ac:cxnSpMkLst>
        </pc:cxnChg>
      </pc:sldChg>
      <pc:sldChg chg="addSp delSp modSp new mod setBg modClrScheme chgLayout">
        <pc:chgData name="Roman Zhigalov" userId="1f97e9fdf7779aa5" providerId="LiveId" clId="{EE359666-CEC4-4331-8DF5-EF3471AF5974}" dt="2021-09-13T14:36:41.701" v="503" actId="26606"/>
        <pc:sldMkLst>
          <pc:docMk/>
          <pc:sldMk cId="2520675239" sldId="270"/>
        </pc:sldMkLst>
        <pc:spChg chg="del mod ord">
          <ac:chgData name="Roman Zhigalov" userId="1f97e9fdf7779aa5" providerId="LiveId" clId="{EE359666-CEC4-4331-8DF5-EF3471AF5974}" dt="2021-09-13T14:36:33.220" v="487" actId="700"/>
          <ac:spMkLst>
            <pc:docMk/>
            <pc:sldMk cId="2520675239" sldId="270"/>
            <ac:spMk id="2" creationId="{8B6D4B5A-F214-4399-9F63-E1DAD780C7C7}"/>
          </ac:spMkLst>
        </pc:spChg>
        <pc:spChg chg="del mod ord">
          <ac:chgData name="Roman Zhigalov" userId="1f97e9fdf7779aa5" providerId="LiveId" clId="{EE359666-CEC4-4331-8DF5-EF3471AF5974}" dt="2021-09-13T14:36:33.220" v="487" actId="700"/>
          <ac:spMkLst>
            <pc:docMk/>
            <pc:sldMk cId="2520675239" sldId="270"/>
            <ac:spMk id="3" creationId="{95A561F0-457A-4B34-9B2C-729CCD350A1F}"/>
          </ac:spMkLst>
        </pc:spChg>
        <pc:spChg chg="add mod ord">
          <ac:chgData name="Roman Zhigalov" userId="1f97e9fdf7779aa5" providerId="LiveId" clId="{EE359666-CEC4-4331-8DF5-EF3471AF5974}" dt="2021-09-13T14:36:41.701" v="503" actId="26606"/>
          <ac:spMkLst>
            <pc:docMk/>
            <pc:sldMk cId="2520675239" sldId="270"/>
            <ac:spMk id="4" creationId="{B490F42D-597C-46A8-9735-CEAF08BBE7B8}"/>
          </ac:spMkLst>
        </pc:spChg>
        <pc:spChg chg="add mod ord">
          <ac:chgData name="Roman Zhigalov" userId="1f97e9fdf7779aa5" providerId="LiveId" clId="{EE359666-CEC4-4331-8DF5-EF3471AF5974}" dt="2021-09-13T14:36:41.701" v="503" actId="26606"/>
          <ac:spMkLst>
            <pc:docMk/>
            <pc:sldMk cId="2520675239" sldId="270"/>
            <ac:spMk id="5" creationId="{B3D3C14D-055C-4926-B0C2-35650E4215E6}"/>
          </ac:spMkLst>
        </pc:spChg>
        <pc:spChg chg="add">
          <ac:chgData name="Roman Zhigalov" userId="1f97e9fdf7779aa5" providerId="LiveId" clId="{EE359666-CEC4-4331-8DF5-EF3471AF5974}" dt="2021-09-13T14:36:41.701" v="503" actId="26606"/>
          <ac:spMkLst>
            <pc:docMk/>
            <pc:sldMk cId="2520675239" sldId="270"/>
            <ac:spMk id="11" creationId="{C1DD1A8A-57D5-4A81-AD04-532B043C5611}"/>
          </ac:spMkLst>
        </pc:spChg>
        <pc:spChg chg="add">
          <ac:chgData name="Roman Zhigalov" userId="1f97e9fdf7779aa5" providerId="LiveId" clId="{EE359666-CEC4-4331-8DF5-EF3471AF5974}" dt="2021-09-13T14:36:41.701" v="503" actId="26606"/>
          <ac:spMkLst>
            <pc:docMk/>
            <pc:sldMk cId="2520675239" sldId="270"/>
            <ac:spMk id="13" creationId="{007891EC-4501-44ED-A8C8-B11B6DB767AB}"/>
          </ac:spMkLst>
        </pc:spChg>
        <pc:picChg chg="add">
          <ac:chgData name="Roman Zhigalov" userId="1f97e9fdf7779aa5" providerId="LiveId" clId="{EE359666-CEC4-4331-8DF5-EF3471AF5974}" dt="2021-09-13T14:36:41.701" v="503" actId="26606"/>
          <ac:picMkLst>
            <pc:docMk/>
            <pc:sldMk cId="2520675239" sldId="270"/>
            <ac:picMk id="7" creationId="{9573AD10-F112-4BA0-A705-EF12FFC40E54}"/>
          </ac:picMkLst>
        </pc:picChg>
      </pc:sldChg>
      <pc:sldChg chg="addSp delSp modSp new mod setBg">
        <pc:chgData name="Roman Zhigalov" userId="1f97e9fdf7779aa5" providerId="LiveId" clId="{EE359666-CEC4-4331-8DF5-EF3471AF5974}" dt="2021-09-13T14:37:09.444" v="507" actId="27614"/>
        <pc:sldMkLst>
          <pc:docMk/>
          <pc:sldMk cId="3182249594" sldId="271"/>
        </pc:sldMkLst>
        <pc:spChg chg="del">
          <ac:chgData name="Roman Zhigalov" userId="1f97e9fdf7779aa5" providerId="LiveId" clId="{EE359666-CEC4-4331-8DF5-EF3471AF5974}" dt="2021-09-13T14:37:05.980" v="506" actId="26606"/>
          <ac:spMkLst>
            <pc:docMk/>
            <pc:sldMk cId="3182249594" sldId="271"/>
            <ac:spMk id="2" creationId="{A4D0E0ED-11CC-4EA3-802D-4FB0CBC59732}"/>
          </ac:spMkLst>
        </pc:spChg>
        <pc:spChg chg="del">
          <ac:chgData name="Roman Zhigalov" userId="1f97e9fdf7779aa5" providerId="LiveId" clId="{EE359666-CEC4-4331-8DF5-EF3471AF5974}" dt="2021-09-13T14:36:59.230" v="505" actId="22"/>
          <ac:spMkLst>
            <pc:docMk/>
            <pc:sldMk cId="3182249594" sldId="271"/>
            <ac:spMk id="3" creationId="{9E613473-6075-4144-AB22-C013D12EADDC}"/>
          </ac:spMkLst>
        </pc:spChg>
        <pc:spChg chg="add">
          <ac:chgData name="Roman Zhigalov" userId="1f97e9fdf7779aa5" providerId="LiveId" clId="{EE359666-CEC4-4331-8DF5-EF3471AF5974}" dt="2021-09-13T14:37:05.980" v="506" actId="26606"/>
          <ac:spMkLst>
            <pc:docMk/>
            <pc:sldMk cId="3182249594" sldId="271"/>
            <ac:spMk id="10" creationId="{69D184B2-2226-4E31-BCCB-444330767440}"/>
          </ac:spMkLst>
        </pc:spChg>
        <pc:spChg chg="add">
          <ac:chgData name="Roman Zhigalov" userId="1f97e9fdf7779aa5" providerId="LiveId" clId="{EE359666-CEC4-4331-8DF5-EF3471AF5974}" dt="2021-09-13T14:37:05.980" v="506" actId="26606"/>
          <ac:spMkLst>
            <pc:docMk/>
            <pc:sldMk cId="3182249594" sldId="271"/>
            <ac:spMk id="12" creationId="{1AC4D4E3-486A-464A-8EC8-D44881097267}"/>
          </ac:spMkLst>
        </pc:spChg>
        <pc:spChg chg="add">
          <ac:chgData name="Roman Zhigalov" userId="1f97e9fdf7779aa5" providerId="LiveId" clId="{EE359666-CEC4-4331-8DF5-EF3471AF5974}" dt="2021-09-13T14:37:05.980" v="506" actId="26606"/>
          <ac:spMkLst>
            <pc:docMk/>
            <pc:sldMk cId="3182249594" sldId="271"/>
            <ac:spMk id="14" creationId="{864DE13E-58EB-4475-B79C-0D4FC651239B}"/>
          </ac:spMkLst>
        </pc:spChg>
        <pc:picChg chg="add mod ord">
          <ac:chgData name="Roman Zhigalov" userId="1f97e9fdf7779aa5" providerId="LiveId" clId="{EE359666-CEC4-4331-8DF5-EF3471AF5974}" dt="2021-09-13T14:37:09.444" v="507" actId="27614"/>
          <ac:picMkLst>
            <pc:docMk/>
            <pc:sldMk cId="3182249594" sldId="271"/>
            <ac:picMk id="5" creationId="{33FA376E-9142-4CD6-A4A8-2A27AAAD62FA}"/>
          </ac:picMkLst>
        </pc:picChg>
      </pc:sldChg>
      <pc:sldChg chg="addSp delSp modSp new mod setBg">
        <pc:chgData name="Roman Zhigalov" userId="1f97e9fdf7779aa5" providerId="LiveId" clId="{EE359666-CEC4-4331-8DF5-EF3471AF5974}" dt="2021-09-13T14:38:34.108" v="535" actId="26606"/>
        <pc:sldMkLst>
          <pc:docMk/>
          <pc:sldMk cId="502273249" sldId="272"/>
        </pc:sldMkLst>
        <pc:spChg chg="mod ord">
          <ac:chgData name="Roman Zhigalov" userId="1f97e9fdf7779aa5" providerId="LiveId" clId="{EE359666-CEC4-4331-8DF5-EF3471AF5974}" dt="2021-09-13T14:38:34.108" v="535" actId="26606"/>
          <ac:spMkLst>
            <pc:docMk/>
            <pc:sldMk cId="502273249" sldId="272"/>
            <ac:spMk id="2" creationId="{56F9589C-387C-44C1-BD79-0A487147FBCB}"/>
          </ac:spMkLst>
        </pc:spChg>
        <pc:spChg chg="del">
          <ac:chgData name="Roman Zhigalov" userId="1f97e9fdf7779aa5" providerId="LiveId" clId="{EE359666-CEC4-4331-8DF5-EF3471AF5974}" dt="2021-09-13T14:38:26.227" v="509"/>
          <ac:spMkLst>
            <pc:docMk/>
            <pc:sldMk cId="502273249" sldId="272"/>
            <ac:spMk id="3" creationId="{78792A54-1029-4551-BEAA-16286CD3F3EB}"/>
          </ac:spMkLst>
        </pc:spChg>
        <pc:spChg chg="add del">
          <ac:chgData name="Roman Zhigalov" userId="1f97e9fdf7779aa5" providerId="LiveId" clId="{EE359666-CEC4-4331-8DF5-EF3471AF5974}" dt="2021-09-13T14:38:33.703" v="532" actId="26606"/>
          <ac:spMkLst>
            <pc:docMk/>
            <pc:sldMk cId="502273249" sldId="272"/>
            <ac:spMk id="71" creationId="{37C89E4B-3C9F-44B9-8B86-D9E3D112D8EC}"/>
          </ac:spMkLst>
        </pc:spChg>
        <pc:spChg chg="add del">
          <ac:chgData name="Roman Zhigalov" userId="1f97e9fdf7779aa5" providerId="LiveId" clId="{EE359666-CEC4-4331-8DF5-EF3471AF5974}" dt="2021-09-13T14:38:34.101" v="534" actId="26606"/>
          <ac:spMkLst>
            <pc:docMk/>
            <pc:sldMk cId="502273249" sldId="272"/>
            <ac:spMk id="77" creationId="{19B9933F-AAB3-444A-8BB5-9CA194A8BC63}"/>
          </ac:spMkLst>
        </pc:spChg>
        <pc:spChg chg="add del">
          <ac:chgData name="Roman Zhigalov" userId="1f97e9fdf7779aa5" providerId="LiveId" clId="{EE359666-CEC4-4331-8DF5-EF3471AF5974}" dt="2021-09-13T14:38:34.101" v="534" actId="26606"/>
          <ac:spMkLst>
            <pc:docMk/>
            <pc:sldMk cId="502273249" sldId="272"/>
            <ac:spMk id="79" creationId="{7D20183A-0B1D-4A1F-89B1-ADBEDBC6E54E}"/>
          </ac:spMkLst>
        </pc:spChg>
        <pc:spChg chg="add del">
          <ac:chgData name="Roman Zhigalov" userId="1f97e9fdf7779aa5" providerId="LiveId" clId="{EE359666-CEC4-4331-8DF5-EF3471AF5974}" dt="2021-09-13T14:38:34.101" v="534" actId="26606"/>
          <ac:spMkLst>
            <pc:docMk/>
            <pc:sldMk cId="502273249" sldId="272"/>
            <ac:spMk id="81" creationId="{131031D3-26CD-4214-A9A4-5857EFA15A0C}"/>
          </ac:spMkLst>
        </pc:spChg>
        <pc:spChg chg="add del">
          <ac:chgData name="Roman Zhigalov" userId="1f97e9fdf7779aa5" providerId="LiveId" clId="{EE359666-CEC4-4331-8DF5-EF3471AF5974}" dt="2021-09-13T14:38:34.101" v="534" actId="26606"/>
          <ac:spMkLst>
            <pc:docMk/>
            <pc:sldMk cId="502273249" sldId="272"/>
            <ac:spMk id="9220" creationId="{B5FA7C47-B7C1-4D2E-AB49-ED23BA34BA83}"/>
          </ac:spMkLst>
        </pc:spChg>
        <pc:spChg chg="add del">
          <ac:chgData name="Roman Zhigalov" userId="1f97e9fdf7779aa5" providerId="LiveId" clId="{EE359666-CEC4-4331-8DF5-EF3471AF5974}" dt="2021-09-13T14:38:34.101" v="534" actId="26606"/>
          <ac:spMkLst>
            <pc:docMk/>
            <pc:sldMk cId="502273249" sldId="272"/>
            <ac:spMk id="9221" creationId="{596EE156-ABF1-4329-A6BA-03B4254E0877}"/>
          </ac:spMkLst>
        </pc:spChg>
        <pc:spChg chg="add del">
          <ac:chgData name="Roman Zhigalov" userId="1f97e9fdf7779aa5" providerId="LiveId" clId="{EE359666-CEC4-4331-8DF5-EF3471AF5974}" dt="2021-09-13T14:38:34.101" v="534" actId="26606"/>
          <ac:spMkLst>
            <pc:docMk/>
            <pc:sldMk cId="502273249" sldId="272"/>
            <ac:spMk id="9222" creationId="{1A0B6125-606A-458A-8D2F-6D93235564D0}"/>
          </ac:spMkLst>
        </pc:spChg>
        <pc:spChg chg="add">
          <ac:chgData name="Roman Zhigalov" userId="1f97e9fdf7779aa5" providerId="LiveId" clId="{EE359666-CEC4-4331-8DF5-EF3471AF5974}" dt="2021-09-13T14:38:34.108" v="535" actId="26606"/>
          <ac:spMkLst>
            <pc:docMk/>
            <pc:sldMk cId="502273249" sldId="272"/>
            <ac:spMk id="9224" creationId="{D4771268-CB57-404A-9271-370EB28F6090}"/>
          </ac:spMkLst>
        </pc:spChg>
        <pc:picChg chg="add mod">
          <ac:chgData name="Roman Zhigalov" userId="1f97e9fdf7779aa5" providerId="LiveId" clId="{EE359666-CEC4-4331-8DF5-EF3471AF5974}" dt="2021-09-13T14:38:34.108" v="535" actId="26606"/>
          <ac:picMkLst>
            <pc:docMk/>
            <pc:sldMk cId="502273249" sldId="272"/>
            <ac:picMk id="9218" creationId="{11B9362F-2A8E-4125-9D13-3C8D2DB68A49}"/>
          </ac:picMkLst>
        </pc:picChg>
        <pc:cxnChg chg="add del">
          <ac:chgData name="Roman Zhigalov" userId="1f97e9fdf7779aa5" providerId="LiveId" clId="{EE359666-CEC4-4331-8DF5-EF3471AF5974}" dt="2021-09-13T14:38:33.703" v="532" actId="26606"/>
          <ac:cxnSpMkLst>
            <pc:docMk/>
            <pc:sldMk cId="502273249" sldId="272"/>
            <ac:cxnSpMk id="73" creationId="{AA2EAA10-076F-46BD-8F0F-B9A2FB77A85C}"/>
          </ac:cxnSpMkLst>
        </pc:cxnChg>
        <pc:cxnChg chg="add del">
          <ac:chgData name="Roman Zhigalov" userId="1f97e9fdf7779aa5" providerId="LiveId" clId="{EE359666-CEC4-4331-8DF5-EF3471AF5974}" dt="2021-09-13T14:38:33.703" v="532" actId="26606"/>
          <ac:cxnSpMkLst>
            <pc:docMk/>
            <pc:sldMk cId="502273249" sldId="272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39:00.032" v="549" actId="26606"/>
        <pc:sldMkLst>
          <pc:docMk/>
          <pc:sldMk cId="3010697965" sldId="273"/>
        </pc:sldMkLst>
        <pc:spChg chg="mod ord">
          <ac:chgData name="Roman Zhigalov" userId="1f97e9fdf7779aa5" providerId="LiveId" clId="{EE359666-CEC4-4331-8DF5-EF3471AF5974}" dt="2021-09-13T14:39:00.032" v="549" actId="26606"/>
          <ac:spMkLst>
            <pc:docMk/>
            <pc:sldMk cId="3010697965" sldId="273"/>
            <ac:spMk id="2" creationId="{322D99F1-5CB2-4528-8FDB-BE3195CE58DE}"/>
          </ac:spMkLst>
        </pc:spChg>
        <pc:spChg chg="del">
          <ac:chgData name="Roman Zhigalov" userId="1f97e9fdf7779aa5" providerId="LiveId" clId="{EE359666-CEC4-4331-8DF5-EF3471AF5974}" dt="2021-09-13T14:38:54.572" v="537"/>
          <ac:spMkLst>
            <pc:docMk/>
            <pc:sldMk cId="3010697965" sldId="273"/>
            <ac:spMk id="3" creationId="{22BBFC05-72C2-4710-88FA-BF080A28A450}"/>
          </ac:spMkLst>
        </pc:spChg>
        <pc:spChg chg="add del">
          <ac:chgData name="Roman Zhigalov" userId="1f97e9fdf7779aa5" providerId="LiveId" clId="{EE359666-CEC4-4331-8DF5-EF3471AF5974}" dt="2021-09-13T14:39:00.023" v="548" actId="26606"/>
          <ac:spMkLst>
            <pc:docMk/>
            <pc:sldMk cId="3010697965" sldId="273"/>
            <ac:spMk id="71" creationId="{37C89E4B-3C9F-44B9-8B86-D9E3D112D8EC}"/>
          </ac:spMkLst>
        </pc:spChg>
        <pc:spChg chg="add">
          <ac:chgData name="Roman Zhigalov" userId="1f97e9fdf7779aa5" providerId="LiveId" clId="{EE359666-CEC4-4331-8DF5-EF3471AF5974}" dt="2021-09-13T14:39:00.032" v="549" actId="26606"/>
          <ac:spMkLst>
            <pc:docMk/>
            <pc:sldMk cId="3010697965" sldId="273"/>
            <ac:spMk id="10244" creationId="{AB45A142-4255-493C-8284-5D566C121B10}"/>
          </ac:spMkLst>
        </pc:spChg>
        <pc:picChg chg="add mod">
          <ac:chgData name="Roman Zhigalov" userId="1f97e9fdf7779aa5" providerId="LiveId" clId="{EE359666-CEC4-4331-8DF5-EF3471AF5974}" dt="2021-09-13T14:39:00.032" v="549" actId="26606"/>
          <ac:picMkLst>
            <pc:docMk/>
            <pc:sldMk cId="3010697965" sldId="273"/>
            <ac:picMk id="10242" creationId="{8187B6D6-423A-4B8D-9AD1-0C141042E755}"/>
          </ac:picMkLst>
        </pc:picChg>
        <pc:cxnChg chg="add del">
          <ac:chgData name="Roman Zhigalov" userId="1f97e9fdf7779aa5" providerId="LiveId" clId="{EE359666-CEC4-4331-8DF5-EF3471AF5974}" dt="2021-09-13T14:39:00.023" v="548" actId="26606"/>
          <ac:cxnSpMkLst>
            <pc:docMk/>
            <pc:sldMk cId="3010697965" sldId="273"/>
            <ac:cxnSpMk id="73" creationId="{AA2EAA10-076F-46BD-8F0F-B9A2FB77A85C}"/>
          </ac:cxnSpMkLst>
        </pc:cxnChg>
        <pc:cxnChg chg="add del">
          <ac:chgData name="Roman Zhigalov" userId="1f97e9fdf7779aa5" providerId="LiveId" clId="{EE359666-CEC4-4331-8DF5-EF3471AF5974}" dt="2021-09-13T14:39:00.023" v="548" actId="26606"/>
          <ac:cxnSpMkLst>
            <pc:docMk/>
            <pc:sldMk cId="3010697965" sldId="273"/>
            <ac:cxnSpMk id="75" creationId="{D891E407-403B-4764-86C9-33A56D3BCAA3}"/>
          </ac:cxnSpMkLst>
        </pc:cxnChg>
        <pc:cxnChg chg="add">
          <ac:chgData name="Roman Zhigalov" userId="1f97e9fdf7779aa5" providerId="LiveId" clId="{EE359666-CEC4-4331-8DF5-EF3471AF5974}" dt="2021-09-13T14:39:00.032" v="549" actId="26606"/>
          <ac:cxnSpMkLst>
            <pc:docMk/>
            <pc:sldMk cId="3010697965" sldId="273"/>
            <ac:cxnSpMk id="10245" creationId="{38FB9660-F42F-4313-BBC4-47C007FE484C}"/>
          </ac:cxnSpMkLst>
        </pc:cxnChg>
      </pc:sldChg>
      <pc:sldChg chg="addSp delSp modSp new mod setBg setClrOvrMap">
        <pc:chgData name="Roman Zhigalov" userId="1f97e9fdf7779aa5" providerId="LiveId" clId="{EE359666-CEC4-4331-8DF5-EF3471AF5974}" dt="2021-09-13T14:39:28.243" v="576" actId="20577"/>
        <pc:sldMkLst>
          <pc:docMk/>
          <pc:sldMk cId="3750231149" sldId="274"/>
        </pc:sldMkLst>
        <pc:spChg chg="mod">
          <ac:chgData name="Roman Zhigalov" userId="1f97e9fdf7779aa5" providerId="LiveId" clId="{EE359666-CEC4-4331-8DF5-EF3471AF5974}" dt="2021-09-13T14:39:28.243" v="576" actId="20577"/>
          <ac:spMkLst>
            <pc:docMk/>
            <pc:sldMk cId="3750231149" sldId="274"/>
            <ac:spMk id="2" creationId="{822314D7-ADB9-451D-8DAA-301EBB5AD669}"/>
          </ac:spMkLst>
        </pc:spChg>
        <pc:spChg chg="mod">
          <ac:chgData name="Roman Zhigalov" userId="1f97e9fdf7779aa5" providerId="LiveId" clId="{EE359666-CEC4-4331-8DF5-EF3471AF5974}" dt="2021-09-13T14:39:26.821" v="574" actId="26606"/>
          <ac:spMkLst>
            <pc:docMk/>
            <pc:sldMk cId="3750231149" sldId="274"/>
            <ac:spMk id="3" creationId="{7221D79F-D5F1-47B1-8CE2-331CBF5E8792}"/>
          </ac:spMkLst>
        </pc:spChg>
        <pc:spChg chg="add">
          <ac:chgData name="Roman Zhigalov" userId="1f97e9fdf7779aa5" providerId="LiveId" clId="{EE359666-CEC4-4331-8DF5-EF3471AF5974}" dt="2021-09-13T14:39:26.821" v="574" actId="26606"/>
          <ac:spMkLst>
            <pc:docMk/>
            <pc:sldMk cId="3750231149" sldId="274"/>
            <ac:spMk id="9" creationId="{71B2258F-86CA-4D4D-8270-BC05FCDEBFB3}"/>
          </ac:spMkLst>
        </pc:spChg>
        <pc:spChg chg="add del">
          <ac:chgData name="Roman Zhigalov" userId="1f97e9fdf7779aa5" providerId="LiveId" clId="{EE359666-CEC4-4331-8DF5-EF3471AF5974}" dt="2021-09-13T14:39:25.408" v="571" actId="26606"/>
          <ac:spMkLst>
            <pc:docMk/>
            <pc:sldMk cId="3750231149" sldId="274"/>
            <ac:spMk id="10" creationId="{AB45A142-4255-493C-8284-5D566C121B10}"/>
          </ac:spMkLst>
        </pc:spChg>
        <pc:spChg chg="add del">
          <ac:chgData name="Roman Zhigalov" userId="1f97e9fdf7779aa5" providerId="LiveId" clId="{EE359666-CEC4-4331-8DF5-EF3471AF5974}" dt="2021-09-13T14:39:26.807" v="573" actId="26606"/>
          <ac:spMkLst>
            <pc:docMk/>
            <pc:sldMk cId="3750231149" sldId="274"/>
            <ac:spMk id="14" creationId="{AB45A142-4255-493C-8284-5D566C121B10}"/>
          </ac:spMkLst>
        </pc:spChg>
        <pc:picChg chg="add">
          <ac:chgData name="Roman Zhigalov" userId="1f97e9fdf7779aa5" providerId="LiveId" clId="{EE359666-CEC4-4331-8DF5-EF3471AF5974}" dt="2021-09-13T14:39:26.821" v="574" actId="26606"/>
          <ac:picMkLst>
            <pc:docMk/>
            <pc:sldMk cId="3750231149" sldId="274"/>
            <ac:picMk id="5" creationId="{0D8AE52A-67D3-4AF8-B946-A12779562BB4}"/>
          </ac:picMkLst>
        </pc:picChg>
        <pc:picChg chg="add del">
          <ac:chgData name="Roman Zhigalov" userId="1f97e9fdf7779aa5" providerId="LiveId" clId="{EE359666-CEC4-4331-8DF5-EF3471AF5974}" dt="2021-09-13T14:39:25.408" v="571" actId="26606"/>
          <ac:picMkLst>
            <pc:docMk/>
            <pc:sldMk cId="3750231149" sldId="274"/>
            <ac:picMk id="7" creationId="{7F2504EC-E113-4E0D-AE6B-D55FA5E4C161}"/>
          </ac:picMkLst>
        </pc:picChg>
        <pc:picChg chg="add del">
          <ac:chgData name="Roman Zhigalov" userId="1f97e9fdf7779aa5" providerId="LiveId" clId="{EE359666-CEC4-4331-8DF5-EF3471AF5974}" dt="2021-09-13T14:39:26.807" v="573" actId="26606"/>
          <ac:picMkLst>
            <pc:docMk/>
            <pc:sldMk cId="3750231149" sldId="274"/>
            <ac:picMk id="16" creationId="{6772784D-B0C3-4F80-8935-820409C819DB}"/>
          </ac:picMkLst>
        </pc:picChg>
        <pc:cxnChg chg="add del">
          <ac:chgData name="Roman Zhigalov" userId="1f97e9fdf7779aa5" providerId="LiveId" clId="{EE359666-CEC4-4331-8DF5-EF3471AF5974}" dt="2021-09-13T14:39:25.408" v="571" actId="26606"/>
          <ac:cxnSpMkLst>
            <pc:docMk/>
            <pc:sldMk cId="3750231149" sldId="274"/>
            <ac:cxnSpMk id="12" creationId="{38FB9660-F42F-4313-BBC4-47C007FE484C}"/>
          </ac:cxnSpMkLst>
        </pc:cxnChg>
        <pc:cxnChg chg="add del">
          <ac:chgData name="Roman Zhigalov" userId="1f97e9fdf7779aa5" providerId="LiveId" clId="{EE359666-CEC4-4331-8DF5-EF3471AF5974}" dt="2021-09-13T14:39:26.807" v="573" actId="26606"/>
          <ac:cxnSpMkLst>
            <pc:docMk/>
            <pc:sldMk cId="3750231149" sldId="274"/>
            <ac:cxnSpMk id="15" creationId="{38FB9660-F42F-4313-BBC4-47C007FE484C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40:36.927" v="616" actId="26606"/>
        <pc:sldMkLst>
          <pc:docMk/>
          <pc:sldMk cId="3288758456" sldId="275"/>
        </pc:sldMkLst>
        <pc:spChg chg="mod">
          <ac:chgData name="Roman Zhigalov" userId="1f97e9fdf7779aa5" providerId="LiveId" clId="{EE359666-CEC4-4331-8DF5-EF3471AF5974}" dt="2021-09-13T14:40:36.927" v="616" actId="26606"/>
          <ac:spMkLst>
            <pc:docMk/>
            <pc:sldMk cId="3288758456" sldId="275"/>
            <ac:spMk id="2" creationId="{FCF55DCD-EEFA-4BDC-8375-0E4F996FBC07}"/>
          </ac:spMkLst>
        </pc:spChg>
        <pc:spChg chg="del">
          <ac:chgData name="Roman Zhigalov" userId="1f97e9fdf7779aa5" providerId="LiveId" clId="{EE359666-CEC4-4331-8DF5-EF3471AF5974}" dt="2021-09-13T14:40:25.121" v="609" actId="22"/>
          <ac:spMkLst>
            <pc:docMk/>
            <pc:sldMk cId="3288758456" sldId="275"/>
            <ac:spMk id="3" creationId="{39273CE7-7D92-466F-A797-BD4C4C821709}"/>
          </ac:spMkLst>
        </pc:spChg>
        <pc:spChg chg="mod">
          <ac:chgData name="Roman Zhigalov" userId="1f97e9fdf7779aa5" providerId="LiveId" clId="{EE359666-CEC4-4331-8DF5-EF3471AF5974}" dt="2021-09-13T14:40:36.927" v="616" actId="26606"/>
          <ac:spMkLst>
            <pc:docMk/>
            <pc:sldMk cId="3288758456" sldId="275"/>
            <ac:spMk id="4" creationId="{51035F41-CA0F-4FE4-B2C9-05F305681800}"/>
          </ac:spMkLst>
        </pc:spChg>
        <pc:spChg chg="add del">
          <ac:chgData name="Roman Zhigalov" userId="1f97e9fdf7779aa5" providerId="LiveId" clId="{EE359666-CEC4-4331-8DF5-EF3471AF5974}" dt="2021-09-13T14:40:36.927" v="616" actId="26606"/>
          <ac:spMkLst>
            <pc:docMk/>
            <pc:sldMk cId="3288758456" sldId="275"/>
            <ac:spMk id="11" creationId="{CEB41C5C-0F34-4DDA-9D7C-5E717F35F60C}"/>
          </ac:spMkLst>
        </pc:spChg>
        <pc:spChg chg="add del">
          <ac:chgData name="Roman Zhigalov" userId="1f97e9fdf7779aa5" providerId="LiveId" clId="{EE359666-CEC4-4331-8DF5-EF3471AF5974}" dt="2021-09-13T14:40:36.913" v="615" actId="26606"/>
          <ac:spMkLst>
            <pc:docMk/>
            <pc:sldMk cId="3288758456" sldId="275"/>
            <ac:spMk id="18" creationId="{823AC064-BC96-4F32-8AE1-B2FD38754823}"/>
          </ac:spMkLst>
        </pc:spChg>
        <pc:spChg chg="add">
          <ac:chgData name="Roman Zhigalov" userId="1f97e9fdf7779aa5" providerId="LiveId" clId="{EE359666-CEC4-4331-8DF5-EF3471AF5974}" dt="2021-09-13T14:40:36.927" v="616" actId="26606"/>
          <ac:spMkLst>
            <pc:docMk/>
            <pc:sldMk cId="3288758456" sldId="275"/>
            <ac:spMk id="25" creationId="{7F57BEA8-497D-4AA8-8A18-BDCD696B25FE}"/>
          </ac:spMkLst>
        </pc:spChg>
        <pc:picChg chg="add mod ord">
          <ac:chgData name="Roman Zhigalov" userId="1f97e9fdf7779aa5" providerId="LiveId" clId="{EE359666-CEC4-4331-8DF5-EF3471AF5974}" dt="2021-09-13T14:40:36.927" v="616" actId="26606"/>
          <ac:picMkLst>
            <pc:docMk/>
            <pc:sldMk cId="3288758456" sldId="275"/>
            <ac:picMk id="6" creationId="{C158FBFE-C643-4A16-92DE-290E9C99E321}"/>
          </ac:picMkLst>
        </pc:picChg>
        <pc:cxnChg chg="add del">
          <ac:chgData name="Roman Zhigalov" userId="1f97e9fdf7779aa5" providerId="LiveId" clId="{EE359666-CEC4-4331-8DF5-EF3471AF5974}" dt="2021-09-13T14:40:36.927" v="616" actId="26606"/>
          <ac:cxnSpMkLst>
            <pc:docMk/>
            <pc:sldMk cId="3288758456" sldId="275"/>
            <ac:cxnSpMk id="13" creationId="{57E1E5E6-F385-4E9C-B201-BA5BDE5CAD52}"/>
          </ac:cxnSpMkLst>
        </pc:cxnChg>
        <pc:cxnChg chg="add del">
          <ac:chgData name="Roman Zhigalov" userId="1f97e9fdf7779aa5" providerId="LiveId" clId="{EE359666-CEC4-4331-8DF5-EF3471AF5974}" dt="2021-09-13T14:40:36.913" v="615" actId="26606"/>
          <ac:cxnSpMkLst>
            <pc:docMk/>
            <pc:sldMk cId="3288758456" sldId="275"/>
            <ac:cxnSpMk id="20" creationId="{7E7C77BC-7138-40B1-A15B-20F57A494629}"/>
          </ac:cxnSpMkLst>
        </pc:cxnChg>
        <pc:cxnChg chg="add">
          <ac:chgData name="Roman Zhigalov" userId="1f97e9fdf7779aa5" providerId="LiveId" clId="{EE359666-CEC4-4331-8DF5-EF3471AF5974}" dt="2021-09-13T14:40:36.927" v="616" actId="26606"/>
          <ac:cxnSpMkLst>
            <pc:docMk/>
            <pc:sldMk cId="3288758456" sldId="275"/>
            <ac:cxnSpMk id="22" creationId="{A82415D3-DDE5-4D63-8CB3-23A5EC581B27}"/>
          </ac:cxnSpMkLst>
        </pc:cxnChg>
        <pc:cxnChg chg="add">
          <ac:chgData name="Roman Zhigalov" userId="1f97e9fdf7779aa5" providerId="LiveId" clId="{EE359666-CEC4-4331-8DF5-EF3471AF5974}" dt="2021-09-13T14:40:36.927" v="616" actId="26606"/>
          <ac:cxnSpMkLst>
            <pc:docMk/>
            <pc:sldMk cId="3288758456" sldId="275"/>
            <ac:cxnSpMk id="23" creationId="{D2E961F1-4A28-4A5F-BBD4-6E400E5E6C75}"/>
          </ac:cxnSpMkLst>
        </pc:cxnChg>
        <pc:cxnChg chg="add">
          <ac:chgData name="Roman Zhigalov" userId="1f97e9fdf7779aa5" providerId="LiveId" clId="{EE359666-CEC4-4331-8DF5-EF3471AF5974}" dt="2021-09-13T14:40:36.927" v="616" actId="26606"/>
          <ac:cxnSpMkLst>
            <pc:docMk/>
            <pc:sldMk cId="3288758456" sldId="275"/>
            <ac:cxnSpMk id="24" creationId="{AD7193FB-6AE6-4B3B-8F89-56B55DD63B4D}"/>
          </ac:cxnSpMkLst>
        </pc:cxnChg>
      </pc:sldChg>
      <pc:sldChg chg="addSp delSp modSp new mod setBg">
        <pc:chgData name="Roman Zhigalov" userId="1f97e9fdf7779aa5" providerId="LiveId" clId="{EE359666-CEC4-4331-8DF5-EF3471AF5974}" dt="2021-09-13T14:42:37.894" v="655" actId="27614"/>
        <pc:sldMkLst>
          <pc:docMk/>
          <pc:sldMk cId="3605710689" sldId="276"/>
        </pc:sldMkLst>
        <pc:spChg chg="mod">
          <ac:chgData name="Roman Zhigalov" userId="1f97e9fdf7779aa5" providerId="LiveId" clId="{EE359666-CEC4-4331-8DF5-EF3471AF5974}" dt="2021-09-13T14:42:35.927" v="654" actId="26606"/>
          <ac:spMkLst>
            <pc:docMk/>
            <pc:sldMk cId="3605710689" sldId="276"/>
            <ac:spMk id="2" creationId="{8A0018DC-7793-4061-B9F4-801DA3E0A6D9}"/>
          </ac:spMkLst>
        </pc:spChg>
        <pc:spChg chg="del">
          <ac:chgData name="Roman Zhigalov" userId="1f97e9fdf7779aa5" providerId="LiveId" clId="{EE359666-CEC4-4331-8DF5-EF3471AF5974}" dt="2021-09-13T14:42:27.075" v="645" actId="22"/>
          <ac:spMkLst>
            <pc:docMk/>
            <pc:sldMk cId="3605710689" sldId="276"/>
            <ac:spMk id="3" creationId="{7C858106-94A2-49BE-8E82-ABFBE2FCA4FA}"/>
          </ac:spMkLst>
        </pc:spChg>
        <pc:spChg chg="mod">
          <ac:chgData name="Roman Zhigalov" userId="1f97e9fdf7779aa5" providerId="LiveId" clId="{EE359666-CEC4-4331-8DF5-EF3471AF5974}" dt="2021-09-13T14:42:35.927" v="654" actId="26606"/>
          <ac:spMkLst>
            <pc:docMk/>
            <pc:sldMk cId="3605710689" sldId="276"/>
            <ac:spMk id="4" creationId="{EDE52463-252A-43E4-B606-1048A13B0589}"/>
          </ac:spMkLst>
        </pc:spChg>
        <pc:spChg chg="add del">
          <ac:chgData name="Roman Zhigalov" userId="1f97e9fdf7779aa5" providerId="LiveId" clId="{EE359666-CEC4-4331-8DF5-EF3471AF5974}" dt="2021-09-13T14:42:31.673" v="647" actId="26606"/>
          <ac:spMkLst>
            <pc:docMk/>
            <pc:sldMk cId="3605710689" sldId="276"/>
            <ac:spMk id="11" creationId="{42A5316D-ED2F-4F89-B4B4-8D9240B1A348}"/>
          </ac:spMkLst>
        </pc:spChg>
        <pc:spChg chg="add del">
          <ac:chgData name="Roman Zhigalov" userId="1f97e9fdf7779aa5" providerId="LiveId" clId="{EE359666-CEC4-4331-8DF5-EF3471AF5974}" dt="2021-09-13T14:42:33.418" v="649" actId="26606"/>
          <ac:spMkLst>
            <pc:docMk/>
            <pc:sldMk cId="3605710689" sldId="276"/>
            <ac:spMk id="13" creationId="{3529E97A-97C3-40EA-8A04-5C02398D568F}"/>
          </ac:spMkLst>
        </pc:spChg>
        <pc:spChg chg="add del">
          <ac:chgData name="Roman Zhigalov" userId="1f97e9fdf7779aa5" providerId="LiveId" clId="{EE359666-CEC4-4331-8DF5-EF3471AF5974}" dt="2021-09-13T14:42:33.418" v="649" actId="26606"/>
          <ac:spMkLst>
            <pc:docMk/>
            <pc:sldMk cId="3605710689" sldId="276"/>
            <ac:spMk id="14" creationId="{32AEEBC8-9D30-42EF-95F2-386C2653FBF0}"/>
          </ac:spMkLst>
        </pc:spChg>
        <pc:spChg chg="add del">
          <ac:chgData name="Roman Zhigalov" userId="1f97e9fdf7779aa5" providerId="LiveId" clId="{EE359666-CEC4-4331-8DF5-EF3471AF5974}" dt="2021-09-13T14:42:33.418" v="649" actId="26606"/>
          <ac:spMkLst>
            <pc:docMk/>
            <pc:sldMk cId="3605710689" sldId="276"/>
            <ac:spMk id="15" creationId="{59FA8C2E-A5A7-4490-927A-7CD58343EDBB}"/>
          </ac:spMkLst>
        </pc:spChg>
        <pc:spChg chg="add del">
          <ac:chgData name="Roman Zhigalov" userId="1f97e9fdf7779aa5" providerId="LiveId" clId="{EE359666-CEC4-4331-8DF5-EF3471AF5974}" dt="2021-09-13T14:42:35.009" v="651" actId="26606"/>
          <ac:spMkLst>
            <pc:docMk/>
            <pc:sldMk cId="3605710689" sldId="276"/>
            <ac:spMk id="17" creationId="{4038CB10-1F5C-4D54-9DF7-12586DE5B007}"/>
          </ac:spMkLst>
        </pc:spChg>
        <pc:spChg chg="add del">
          <ac:chgData name="Roman Zhigalov" userId="1f97e9fdf7779aa5" providerId="LiveId" clId="{EE359666-CEC4-4331-8DF5-EF3471AF5974}" dt="2021-09-13T14:42:35.009" v="651" actId="26606"/>
          <ac:spMkLst>
            <pc:docMk/>
            <pc:sldMk cId="3605710689" sldId="276"/>
            <ac:spMk id="18" creationId="{36D30126-6314-4A93-B27E-5C66CF781924}"/>
          </ac:spMkLst>
        </pc:spChg>
        <pc:spChg chg="add del">
          <ac:chgData name="Roman Zhigalov" userId="1f97e9fdf7779aa5" providerId="LiveId" clId="{EE359666-CEC4-4331-8DF5-EF3471AF5974}" dt="2021-09-13T14:42:35.009" v="651" actId="26606"/>
          <ac:spMkLst>
            <pc:docMk/>
            <pc:sldMk cId="3605710689" sldId="276"/>
            <ac:spMk id="19" creationId="{73ED6512-6858-4552-B699-9A97FE9A4EA2}"/>
          </ac:spMkLst>
        </pc:spChg>
        <pc:spChg chg="add del">
          <ac:chgData name="Roman Zhigalov" userId="1f97e9fdf7779aa5" providerId="LiveId" clId="{EE359666-CEC4-4331-8DF5-EF3471AF5974}" dt="2021-09-13T14:42:35.913" v="653" actId="26606"/>
          <ac:spMkLst>
            <pc:docMk/>
            <pc:sldMk cId="3605710689" sldId="276"/>
            <ac:spMk id="21" creationId="{1A95671B-3CC6-4792-9114-B74FAEA224E6}"/>
          </ac:spMkLst>
        </pc:spChg>
        <pc:spChg chg="add">
          <ac:chgData name="Roman Zhigalov" userId="1f97e9fdf7779aa5" providerId="LiveId" clId="{EE359666-CEC4-4331-8DF5-EF3471AF5974}" dt="2021-09-13T14:42:35.927" v="654" actId="26606"/>
          <ac:spMkLst>
            <pc:docMk/>
            <pc:sldMk cId="3605710689" sldId="276"/>
            <ac:spMk id="23" creationId="{2550BE34-C2B8-49B8-8519-67A8CAD51AE9}"/>
          </ac:spMkLst>
        </pc:spChg>
        <pc:spChg chg="add">
          <ac:chgData name="Roman Zhigalov" userId="1f97e9fdf7779aa5" providerId="LiveId" clId="{EE359666-CEC4-4331-8DF5-EF3471AF5974}" dt="2021-09-13T14:42:35.927" v="654" actId="26606"/>
          <ac:spMkLst>
            <pc:docMk/>
            <pc:sldMk cId="3605710689" sldId="276"/>
            <ac:spMk id="24" creationId="{A7457DD9-5A45-400A-AB4B-4B4EDECA25F1}"/>
          </ac:spMkLst>
        </pc:spChg>
        <pc:spChg chg="add">
          <ac:chgData name="Roman Zhigalov" userId="1f97e9fdf7779aa5" providerId="LiveId" clId="{EE359666-CEC4-4331-8DF5-EF3471AF5974}" dt="2021-09-13T14:42:35.927" v="654" actId="26606"/>
          <ac:spMkLst>
            <pc:docMk/>
            <pc:sldMk cId="3605710689" sldId="276"/>
            <ac:spMk id="25" creationId="{441CF7D6-A660-431A-B0BB-140A0D5556B6}"/>
          </ac:spMkLst>
        </pc:spChg>
        <pc:spChg chg="add">
          <ac:chgData name="Roman Zhigalov" userId="1f97e9fdf7779aa5" providerId="LiveId" clId="{EE359666-CEC4-4331-8DF5-EF3471AF5974}" dt="2021-09-13T14:42:35.927" v="654" actId="26606"/>
          <ac:spMkLst>
            <pc:docMk/>
            <pc:sldMk cId="3605710689" sldId="276"/>
            <ac:spMk id="26" creationId="{0570A85B-3810-4F95-97B0-CBF4CCDB381C}"/>
          </ac:spMkLst>
        </pc:spChg>
        <pc:picChg chg="add mod ord">
          <ac:chgData name="Roman Zhigalov" userId="1f97e9fdf7779aa5" providerId="LiveId" clId="{EE359666-CEC4-4331-8DF5-EF3471AF5974}" dt="2021-09-13T14:42:37.894" v="655" actId="27614"/>
          <ac:picMkLst>
            <pc:docMk/>
            <pc:sldMk cId="3605710689" sldId="276"/>
            <ac:picMk id="6" creationId="{9BD5C248-0D5C-4036-B0E2-375F00CEA13C}"/>
          </ac:picMkLst>
        </pc:picChg>
      </pc:sldChg>
      <pc:sldChg chg="addSp delSp modSp new mod setBg chgLayout">
        <pc:chgData name="Roman Zhigalov" userId="1f97e9fdf7779aa5" providerId="LiveId" clId="{EE359666-CEC4-4331-8DF5-EF3471AF5974}" dt="2021-09-13T14:43:10.080" v="724" actId="26606"/>
        <pc:sldMkLst>
          <pc:docMk/>
          <pc:sldMk cId="3468249256" sldId="277"/>
        </pc:sldMkLst>
        <pc:spChg chg="mod ord">
          <ac:chgData name="Roman Zhigalov" userId="1f97e9fdf7779aa5" providerId="LiveId" clId="{EE359666-CEC4-4331-8DF5-EF3471AF5974}" dt="2021-09-13T14:43:10.080" v="724" actId="26606"/>
          <ac:spMkLst>
            <pc:docMk/>
            <pc:sldMk cId="3468249256" sldId="277"/>
            <ac:spMk id="2" creationId="{569CFD08-DEFD-44F9-AE4F-7B91AE793227}"/>
          </ac:spMkLst>
        </pc:spChg>
        <pc:spChg chg="del mod ord">
          <ac:chgData name="Roman Zhigalov" userId="1f97e9fdf7779aa5" providerId="LiveId" clId="{EE359666-CEC4-4331-8DF5-EF3471AF5974}" dt="2021-09-13T14:43:10.080" v="724" actId="26606"/>
          <ac:spMkLst>
            <pc:docMk/>
            <pc:sldMk cId="3468249256" sldId="277"/>
            <ac:spMk id="3" creationId="{D0731319-2B0C-410B-8B0E-49DA6D4BEE00}"/>
          </ac:spMkLst>
        </pc:spChg>
        <pc:spChg chg="add del mod">
          <ac:chgData name="Roman Zhigalov" userId="1f97e9fdf7779aa5" providerId="LiveId" clId="{EE359666-CEC4-4331-8DF5-EF3471AF5974}" dt="2021-09-13T14:42:59.171" v="721" actId="6264"/>
          <ac:spMkLst>
            <pc:docMk/>
            <pc:sldMk cId="3468249256" sldId="277"/>
            <ac:spMk id="4" creationId="{DBF9697C-89F0-4E81-8A9D-B36CDA8EBF1C}"/>
          </ac:spMkLst>
        </pc:spChg>
        <pc:spChg chg="add del mod">
          <ac:chgData name="Roman Zhigalov" userId="1f97e9fdf7779aa5" providerId="LiveId" clId="{EE359666-CEC4-4331-8DF5-EF3471AF5974}" dt="2021-09-13T14:42:59.171" v="721" actId="6264"/>
          <ac:spMkLst>
            <pc:docMk/>
            <pc:sldMk cId="3468249256" sldId="277"/>
            <ac:spMk id="5" creationId="{42424C17-F7DF-4969-807D-C7F31DA33E09}"/>
          </ac:spMkLst>
        </pc:spChg>
        <pc:spChg chg="add">
          <ac:chgData name="Roman Zhigalov" userId="1f97e9fdf7779aa5" providerId="LiveId" clId="{EE359666-CEC4-4331-8DF5-EF3471AF5974}" dt="2021-09-13T14:43:10.080" v="724" actId="26606"/>
          <ac:spMkLst>
            <pc:docMk/>
            <pc:sldMk cId="3468249256" sldId="277"/>
            <ac:spMk id="9" creationId="{35DB3719-6FDC-4E5D-891D-FF40B7300F64}"/>
          </ac:spMkLst>
        </pc:spChg>
        <pc:spChg chg="add">
          <ac:chgData name="Roman Zhigalov" userId="1f97e9fdf7779aa5" providerId="LiveId" clId="{EE359666-CEC4-4331-8DF5-EF3471AF5974}" dt="2021-09-13T14:43:10.080" v="724" actId="26606"/>
          <ac:spMkLst>
            <pc:docMk/>
            <pc:sldMk cId="3468249256" sldId="277"/>
            <ac:spMk id="11" creationId="{E0CBAC23-2E3F-4A90-BA59-F8299F6A5439}"/>
          </ac:spMkLst>
        </pc:spChg>
        <pc:graphicFrameChg chg="add">
          <ac:chgData name="Roman Zhigalov" userId="1f97e9fdf7779aa5" providerId="LiveId" clId="{EE359666-CEC4-4331-8DF5-EF3471AF5974}" dt="2021-09-13T14:43:10.080" v="724" actId="26606"/>
          <ac:graphicFrameMkLst>
            <pc:docMk/>
            <pc:sldMk cId="3468249256" sldId="277"/>
            <ac:graphicFrameMk id="6" creationId="{5C49DA2A-1EBD-42E4-BAC6-6AD46E1EE610}"/>
          </ac:graphicFrameMkLst>
        </pc:graphicFrameChg>
      </pc:sldChg>
      <pc:sldChg chg="new del">
        <pc:chgData name="Roman Zhigalov" userId="1f97e9fdf7779aa5" providerId="LiveId" clId="{EE359666-CEC4-4331-8DF5-EF3471AF5974}" dt="2021-09-13T14:42:58.502" v="720" actId="2696"/>
        <pc:sldMkLst>
          <pc:docMk/>
          <pc:sldMk cId="2922275738" sldId="2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960D3-861E-459D-8C97-E21705974A0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010032E-F130-4BCA-9563-C61A311BAA6A}">
      <dgm:prSet/>
      <dgm:spPr/>
      <dgm:t>
        <a:bodyPr/>
        <a:lstStyle/>
        <a:p>
          <a:pPr>
            <a:defRPr cap="all"/>
          </a:pPr>
          <a:r>
            <a:rPr lang="ru-RU"/>
            <a:t>Параграф 1</a:t>
          </a:r>
          <a:endParaRPr lang="en-US"/>
        </a:p>
      </dgm:t>
    </dgm:pt>
    <dgm:pt modelId="{BFE2D82F-0BF7-434A-BEF3-30EF569BD197}" type="parTrans" cxnId="{3339259D-A6A2-475E-9099-D16DCA7F290E}">
      <dgm:prSet/>
      <dgm:spPr/>
      <dgm:t>
        <a:bodyPr/>
        <a:lstStyle/>
        <a:p>
          <a:endParaRPr lang="en-US"/>
        </a:p>
      </dgm:t>
    </dgm:pt>
    <dgm:pt modelId="{03DFAD4B-C448-4B60-88F2-073F50FA03C8}" type="sibTrans" cxnId="{3339259D-A6A2-475E-9099-D16DCA7F290E}">
      <dgm:prSet/>
      <dgm:spPr/>
      <dgm:t>
        <a:bodyPr/>
        <a:lstStyle/>
        <a:p>
          <a:endParaRPr lang="en-US"/>
        </a:p>
      </dgm:t>
    </dgm:pt>
    <dgm:pt modelId="{4E00CED1-A233-4EF5-BD52-1B7282733D6F}">
      <dgm:prSet/>
      <dgm:spPr/>
      <dgm:t>
        <a:bodyPr/>
        <a:lstStyle/>
        <a:p>
          <a:pPr>
            <a:defRPr cap="all"/>
          </a:pPr>
          <a:r>
            <a:rPr lang="ru-RU"/>
            <a:t>На следующем уроке все пишут тест</a:t>
          </a:r>
          <a:endParaRPr lang="en-US"/>
        </a:p>
      </dgm:t>
    </dgm:pt>
    <dgm:pt modelId="{7EC7D3DD-BAA3-41F0-8A36-3D03E1E8E4A2}" type="parTrans" cxnId="{5379D9DC-9522-48CA-B295-7B5CFB49AFAF}">
      <dgm:prSet/>
      <dgm:spPr/>
      <dgm:t>
        <a:bodyPr/>
        <a:lstStyle/>
        <a:p>
          <a:endParaRPr lang="en-US"/>
        </a:p>
      </dgm:t>
    </dgm:pt>
    <dgm:pt modelId="{A98787B4-D8BA-472C-9E87-3F57115B3A90}" type="sibTrans" cxnId="{5379D9DC-9522-48CA-B295-7B5CFB49AFAF}">
      <dgm:prSet/>
      <dgm:spPr/>
      <dgm:t>
        <a:bodyPr/>
        <a:lstStyle/>
        <a:p>
          <a:endParaRPr lang="en-US"/>
        </a:p>
      </dgm:t>
    </dgm:pt>
    <dgm:pt modelId="{E1120427-E720-4965-A777-E2C080447B93}" type="pres">
      <dgm:prSet presAssocID="{26E960D3-861E-459D-8C97-E21705974A0A}" presName="root" presStyleCnt="0">
        <dgm:presLayoutVars>
          <dgm:dir/>
          <dgm:resizeHandles val="exact"/>
        </dgm:presLayoutVars>
      </dgm:prSet>
      <dgm:spPr/>
    </dgm:pt>
    <dgm:pt modelId="{77D677AF-62AE-4DEA-919A-D6CBB7F6317D}" type="pres">
      <dgm:prSet presAssocID="{F010032E-F130-4BCA-9563-C61A311BAA6A}" presName="compNode" presStyleCnt="0"/>
      <dgm:spPr/>
    </dgm:pt>
    <dgm:pt modelId="{C850280B-6D46-4461-A673-54A54DA071EA}" type="pres">
      <dgm:prSet presAssocID="{F010032E-F130-4BCA-9563-C61A311BAA6A}" presName="iconBgRect" presStyleLbl="bgShp" presStyleIdx="0" presStyleCnt="2"/>
      <dgm:spPr/>
    </dgm:pt>
    <dgm:pt modelId="{14314DEA-2CBA-4B24-8529-E2DA8EBB1E8D}" type="pres">
      <dgm:prSet presAssocID="{F010032E-F130-4BCA-9563-C61A311BAA6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6E4EC95-EC12-47AC-AF9E-357737C3BAF3}" type="pres">
      <dgm:prSet presAssocID="{F010032E-F130-4BCA-9563-C61A311BAA6A}" presName="spaceRect" presStyleCnt="0"/>
      <dgm:spPr/>
    </dgm:pt>
    <dgm:pt modelId="{E5DE8778-DF91-4ECB-9FE9-382F7F4B6ADC}" type="pres">
      <dgm:prSet presAssocID="{F010032E-F130-4BCA-9563-C61A311BAA6A}" presName="textRect" presStyleLbl="revTx" presStyleIdx="0" presStyleCnt="2">
        <dgm:presLayoutVars>
          <dgm:chMax val="1"/>
          <dgm:chPref val="1"/>
        </dgm:presLayoutVars>
      </dgm:prSet>
      <dgm:spPr/>
    </dgm:pt>
    <dgm:pt modelId="{E8E536FE-4BA1-4460-99D8-584A107E17BB}" type="pres">
      <dgm:prSet presAssocID="{03DFAD4B-C448-4B60-88F2-073F50FA03C8}" presName="sibTrans" presStyleCnt="0"/>
      <dgm:spPr/>
    </dgm:pt>
    <dgm:pt modelId="{5217BF33-B6E1-47B2-A1AF-09B22499459E}" type="pres">
      <dgm:prSet presAssocID="{4E00CED1-A233-4EF5-BD52-1B7282733D6F}" presName="compNode" presStyleCnt="0"/>
      <dgm:spPr/>
    </dgm:pt>
    <dgm:pt modelId="{C51D8BA7-EB91-4E21-882B-DE0927031910}" type="pres">
      <dgm:prSet presAssocID="{4E00CED1-A233-4EF5-BD52-1B7282733D6F}" presName="iconBgRect" presStyleLbl="bgShp" presStyleIdx="1" presStyleCnt="2"/>
      <dgm:spPr/>
    </dgm:pt>
    <dgm:pt modelId="{142208C2-5FAE-458D-AF9A-3598F86C570A}" type="pres">
      <dgm:prSet presAssocID="{4E00CED1-A233-4EF5-BD52-1B7282733D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062563E-FEEB-46A6-85BC-B0200F0C9993}" type="pres">
      <dgm:prSet presAssocID="{4E00CED1-A233-4EF5-BD52-1B7282733D6F}" presName="spaceRect" presStyleCnt="0"/>
      <dgm:spPr/>
    </dgm:pt>
    <dgm:pt modelId="{D723A45F-76F8-41D1-8085-5A852FA419A1}" type="pres">
      <dgm:prSet presAssocID="{4E00CED1-A233-4EF5-BD52-1B7282733D6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FAB7D33-2768-453D-B8AA-70E779E1FA71}" type="presOf" srcId="{26E960D3-861E-459D-8C97-E21705974A0A}" destId="{E1120427-E720-4965-A777-E2C080447B93}" srcOrd="0" destOrd="0" presId="urn:microsoft.com/office/officeart/2018/5/layout/IconCircleLabelList"/>
    <dgm:cxn modelId="{CD6E5D6A-206E-4773-B466-D5DFFC647550}" type="presOf" srcId="{4E00CED1-A233-4EF5-BD52-1B7282733D6F}" destId="{D723A45F-76F8-41D1-8085-5A852FA419A1}" srcOrd="0" destOrd="0" presId="urn:microsoft.com/office/officeart/2018/5/layout/IconCircleLabelList"/>
    <dgm:cxn modelId="{62066474-9659-48B7-96AA-D869EBA2904D}" type="presOf" srcId="{F010032E-F130-4BCA-9563-C61A311BAA6A}" destId="{E5DE8778-DF91-4ECB-9FE9-382F7F4B6ADC}" srcOrd="0" destOrd="0" presId="urn:microsoft.com/office/officeart/2018/5/layout/IconCircleLabelList"/>
    <dgm:cxn modelId="{3339259D-A6A2-475E-9099-D16DCA7F290E}" srcId="{26E960D3-861E-459D-8C97-E21705974A0A}" destId="{F010032E-F130-4BCA-9563-C61A311BAA6A}" srcOrd="0" destOrd="0" parTransId="{BFE2D82F-0BF7-434A-BEF3-30EF569BD197}" sibTransId="{03DFAD4B-C448-4B60-88F2-073F50FA03C8}"/>
    <dgm:cxn modelId="{5379D9DC-9522-48CA-B295-7B5CFB49AFAF}" srcId="{26E960D3-861E-459D-8C97-E21705974A0A}" destId="{4E00CED1-A233-4EF5-BD52-1B7282733D6F}" srcOrd="1" destOrd="0" parTransId="{7EC7D3DD-BAA3-41F0-8A36-3D03E1E8E4A2}" sibTransId="{A98787B4-D8BA-472C-9E87-3F57115B3A90}"/>
    <dgm:cxn modelId="{253CAF1F-0918-4C6E-B819-645016113F77}" type="presParOf" srcId="{E1120427-E720-4965-A777-E2C080447B93}" destId="{77D677AF-62AE-4DEA-919A-D6CBB7F6317D}" srcOrd="0" destOrd="0" presId="urn:microsoft.com/office/officeart/2018/5/layout/IconCircleLabelList"/>
    <dgm:cxn modelId="{66C1EDC8-B04A-467E-8B4C-25935FD1CC1D}" type="presParOf" srcId="{77D677AF-62AE-4DEA-919A-D6CBB7F6317D}" destId="{C850280B-6D46-4461-A673-54A54DA071EA}" srcOrd="0" destOrd="0" presId="urn:microsoft.com/office/officeart/2018/5/layout/IconCircleLabelList"/>
    <dgm:cxn modelId="{0D2B62B3-D9F6-4A57-A024-633B90EBAC22}" type="presParOf" srcId="{77D677AF-62AE-4DEA-919A-D6CBB7F6317D}" destId="{14314DEA-2CBA-4B24-8529-E2DA8EBB1E8D}" srcOrd="1" destOrd="0" presId="urn:microsoft.com/office/officeart/2018/5/layout/IconCircleLabelList"/>
    <dgm:cxn modelId="{C66BA6B2-BA09-4B8F-9E7B-C172E7088281}" type="presParOf" srcId="{77D677AF-62AE-4DEA-919A-D6CBB7F6317D}" destId="{C6E4EC95-EC12-47AC-AF9E-357737C3BAF3}" srcOrd="2" destOrd="0" presId="urn:microsoft.com/office/officeart/2018/5/layout/IconCircleLabelList"/>
    <dgm:cxn modelId="{A21172F9-B8A7-4415-8892-270C98D81590}" type="presParOf" srcId="{77D677AF-62AE-4DEA-919A-D6CBB7F6317D}" destId="{E5DE8778-DF91-4ECB-9FE9-382F7F4B6ADC}" srcOrd="3" destOrd="0" presId="urn:microsoft.com/office/officeart/2018/5/layout/IconCircleLabelList"/>
    <dgm:cxn modelId="{EF95C787-2153-44B0-AED9-EF8317F7FB0A}" type="presParOf" srcId="{E1120427-E720-4965-A777-E2C080447B93}" destId="{E8E536FE-4BA1-4460-99D8-584A107E17BB}" srcOrd="1" destOrd="0" presId="urn:microsoft.com/office/officeart/2018/5/layout/IconCircleLabelList"/>
    <dgm:cxn modelId="{D9362D2D-DCBD-424E-AC41-3A68804C94F8}" type="presParOf" srcId="{E1120427-E720-4965-A777-E2C080447B93}" destId="{5217BF33-B6E1-47B2-A1AF-09B22499459E}" srcOrd="2" destOrd="0" presId="urn:microsoft.com/office/officeart/2018/5/layout/IconCircleLabelList"/>
    <dgm:cxn modelId="{B26A365A-1037-4D5E-B97F-1C356AD5A420}" type="presParOf" srcId="{5217BF33-B6E1-47B2-A1AF-09B22499459E}" destId="{C51D8BA7-EB91-4E21-882B-DE0927031910}" srcOrd="0" destOrd="0" presId="urn:microsoft.com/office/officeart/2018/5/layout/IconCircleLabelList"/>
    <dgm:cxn modelId="{91D3FF31-4F27-42A6-8B92-6FB4039F6862}" type="presParOf" srcId="{5217BF33-B6E1-47B2-A1AF-09B22499459E}" destId="{142208C2-5FAE-458D-AF9A-3598F86C570A}" srcOrd="1" destOrd="0" presId="urn:microsoft.com/office/officeart/2018/5/layout/IconCircleLabelList"/>
    <dgm:cxn modelId="{8B7D6B0D-98E4-4DF8-84D6-AED7BFE03175}" type="presParOf" srcId="{5217BF33-B6E1-47B2-A1AF-09B22499459E}" destId="{2062563E-FEEB-46A6-85BC-B0200F0C9993}" srcOrd="2" destOrd="0" presId="urn:microsoft.com/office/officeart/2018/5/layout/IconCircleLabelList"/>
    <dgm:cxn modelId="{A9379D32-C433-4D07-8D16-4FEB4E3AA4A7}" type="presParOf" srcId="{5217BF33-B6E1-47B2-A1AF-09B22499459E}" destId="{D723A45F-76F8-41D1-8085-5A852FA419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280B-6D46-4461-A673-54A54DA071EA}">
      <dsp:nvSpPr>
        <dsp:cNvPr id="0" name=""/>
        <dsp:cNvSpPr/>
      </dsp:nvSpPr>
      <dsp:spPr>
        <a:xfrm>
          <a:off x="2044800" y="174437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14DEA-2CBA-4B24-8529-E2DA8EBB1E8D}">
      <dsp:nvSpPr>
        <dsp:cNvPr id="0" name=""/>
        <dsp:cNvSpPr/>
      </dsp:nvSpPr>
      <dsp:spPr>
        <a:xfrm>
          <a:off x="251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E8778-DF91-4ECB-9FE9-382F7F4B6ADC}">
      <dsp:nvSpPr>
        <dsp:cNvPr id="0" name=""/>
        <dsp:cNvSpPr/>
      </dsp:nvSpPr>
      <dsp:spPr>
        <a:xfrm>
          <a:off x="134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Параграф 1</a:t>
          </a:r>
          <a:endParaRPr lang="en-US" sz="2500" kern="1200"/>
        </a:p>
      </dsp:txBody>
      <dsp:txXfrm>
        <a:off x="1342800" y="3054438"/>
        <a:ext cx="3600000" cy="720000"/>
      </dsp:txXfrm>
    </dsp:sp>
    <dsp:sp modelId="{C51D8BA7-EB91-4E21-882B-DE0927031910}">
      <dsp:nvSpPr>
        <dsp:cNvPr id="0" name=""/>
        <dsp:cNvSpPr/>
      </dsp:nvSpPr>
      <dsp:spPr>
        <a:xfrm>
          <a:off x="6274800" y="174437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208C2-5FAE-458D-AF9A-3598F86C570A}">
      <dsp:nvSpPr>
        <dsp:cNvPr id="0" name=""/>
        <dsp:cNvSpPr/>
      </dsp:nvSpPr>
      <dsp:spPr>
        <a:xfrm>
          <a:off x="6742800" y="642437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3A45F-76F8-41D1-8085-5A852FA419A1}">
      <dsp:nvSpPr>
        <dsp:cNvPr id="0" name=""/>
        <dsp:cNvSpPr/>
      </dsp:nvSpPr>
      <dsp:spPr>
        <a:xfrm>
          <a:off x="5572800" y="305443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На следующем уроке все пишут тест</a:t>
          </a:r>
          <a:endParaRPr lang="en-US" sz="2500" kern="1200"/>
        </a:p>
      </dsp:txBody>
      <dsp:txXfrm>
        <a:off x="5572800" y="3054438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3AD2-DB30-4766-BF0C-F57FCD5477A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BA732-9EBC-4151-8F57-8761577A5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3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BA732-9EBC-4151-8F57-8761577A56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20764-097F-497F-A7A1-95BA771B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2C1491-C120-4782-97D3-6AA0BF447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A4DC7-A60F-4D45-A7BD-46D34B5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8F5DA-3B8C-4174-9FBB-012730F9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7086E-9240-44A5-A0A2-26516F8E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7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7F96E-0856-4ABF-B701-3946CC2F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B99DBA-86EF-49A7-A4D1-AA2C827BB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5EB4A-AB98-4DFC-B8B6-DA799470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D6A7C-9B64-4DA7-B863-BBF2A4B8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4F635-2F62-4DEF-AD9F-1F4A489E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C5A8D7-883C-4CB1-A560-7907B4727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E2EA2C-680D-452B-990A-A4D2777A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C0F57-2F82-46C0-BDCC-F957464E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E4108-06F1-486B-86CF-119E36D2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11B2D-37D1-43DF-93E0-D301A1A4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7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8A4FB-A023-424A-8C47-4A1031A1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ADA19-3057-4F4C-9944-70EBA9E5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66102-2111-4EFE-B163-F2183D64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3EF66-E338-4651-B3F5-C946E55F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D7CDC-E537-426E-BE07-CBE1673F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5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F69FE-B7CE-4599-9935-27E925B3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1D303-796F-460B-86C2-E9EF7351B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D862F-501C-40A7-A587-861F31B8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C6D45-88F7-4402-9A6A-D6B772CD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EEE49A-B967-412E-B9FD-163ED248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A6F-5798-42C6-8D26-74330A5F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1E04B-1911-4A6C-892E-707F3F5DB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342F1-85D9-4C47-AA75-DAB42144C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F505C6-EC3F-4312-884D-8671696D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0BF55B-D14E-4C62-B795-B8DA98F3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16D331-CCB5-4E2A-9D19-19FBE550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0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7D47C-A618-4431-B3CC-94A1BB1D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A0648-D716-4005-8A39-A44EC53AC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539D0-7216-4338-8C04-D0C33FC8C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76FF70-877B-46A9-9C29-D22BF705A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3755BE-5DC0-4F70-B0D4-7C8228EF8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48CB03-8C52-45B8-AF69-FAF31F79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C5F92C-3E44-4284-9DD1-5289CB5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99F9C-07FA-4C10-BFA2-067A8DB2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13C6-9654-41EA-839A-4F150A7F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BAF473-4430-4887-9941-16364513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9CEB18-C9BC-4B64-9F87-A10DB601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E64F15-3B7C-4C16-ABB4-142D2E65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09A578-FB19-4347-99B3-5E299BC5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6B82B4-B855-4BC8-AA84-0A4ED21D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C8CBD9-86F8-428E-A7F6-993894E3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5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51D33-AEED-48D2-86FC-EEFCBB5C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9F6DE-B7AC-4663-A677-B50C6DCB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18053-99A7-406C-A95C-E30202F3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CF827E-2EF2-4104-8341-57FDC9A7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E77341-E29F-46CC-9C91-94C99EE5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A72F60-7087-4260-8C05-27C2DE2F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8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7000B-8FB3-461B-AAA7-02D12B8E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241ED9-C7B1-49C6-9381-6EB3B3F40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6B4C2F-0CF8-4428-88D9-22556A546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FDD03-3FA5-407D-AB97-0C0E7FDE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038E2-DE6D-4F92-8406-72928AC6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CBAC-165C-4F52-B488-37022EEA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6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6553-0EE7-4287-A8E5-634A588B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1117E-7791-4DA9-8100-AF508985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038C6-45EB-4E30-8747-F0F1E3B10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1E99-72AE-4F20-BF57-4987AA93B989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8F836-F576-4A38-A9A0-454AC8573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BA639-7E1E-4C25-9AC4-EB0A4C4E6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9674-EEB0-4C5F-AFAB-7E6080410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3DC51-36E7-418D-B0E6-D5E53DE5F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1. Древнейшие люди на белорусской земле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2894CD-536D-4195-A7CE-C1F020C8D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8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Земля, сфотографированная из космоса">
            <a:extLst>
              <a:ext uri="{FF2B5EF4-FFF2-40B4-BE49-F238E27FC236}">
                <a16:creationId xmlns:a16="http://schemas.microsoft.com/office/drawing/2014/main" id="{C2DED17B-4C26-45AF-9A7D-DF8F9E25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" b="118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11721-6FB0-46F8-9B81-B632AC3F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2. Первые люди на белорусских землях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8D8559-998C-43B7-8EC8-F61C06EB2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нетики считают, что современные люди не скрещивались с неандертальцами -  Газета.Ru">
            <a:extLst>
              <a:ext uri="{FF2B5EF4-FFF2-40B4-BE49-F238E27FC236}">
                <a16:creationId xmlns:a16="http://schemas.microsoft.com/office/drawing/2014/main" id="{CE3B2BB3-53D9-4406-9B43-A57DAE2DE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C24D3-E93D-4A3D-9676-5D23DFB6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35-40 тыс. лет назад – кроманьонец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6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оманьонцы | Коротко и ясно о самом интересном">
            <a:extLst>
              <a:ext uri="{FF2B5EF4-FFF2-40B4-BE49-F238E27FC236}">
                <a16:creationId xmlns:a16="http://schemas.microsoft.com/office/drawing/2014/main" id="{CDC5A332-3906-439C-B8BF-707207D363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b="36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EAFE2-5DCB-4911-99FD-4BA171AD4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Стоянка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кроманьонцев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1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1E7F2-D244-4A20-A233-5CCC1576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1. Древнейшие люди каменного века">
            <a:extLst>
              <a:ext uri="{FF2B5EF4-FFF2-40B4-BE49-F238E27FC236}">
                <a16:creationId xmlns:a16="http://schemas.microsoft.com/office/drawing/2014/main" id="{283E5165-3AAC-43D9-BE2F-A3E1E162C0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-95865"/>
            <a:ext cx="9677401" cy="6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4FE61-74AE-4FE5-BDA6-D1CF569C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Бивни мамонты и жилище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 descr="Изображение выглядит как земля, членистоногое, краб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CEB31C0B-4FE2-4EF9-BA2A-C97E82B47B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5409" y="2426818"/>
            <a:ext cx="4868233" cy="399763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 descr="Изображение выглядит как земля, внешний, грязь&#10;&#10;Автоматически созданное описание">
            <a:extLst>
              <a:ext uri="{FF2B5EF4-FFF2-40B4-BE49-F238E27FC236}">
                <a16:creationId xmlns:a16="http://schemas.microsoft.com/office/drawing/2014/main" id="{ADD6836A-C129-4AA2-BECB-34831E54E0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5073" y="2450498"/>
            <a:ext cx="5455917" cy="39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Извилистый путь через поле с травой">
            <a:extLst>
              <a:ext uri="{FF2B5EF4-FFF2-40B4-BE49-F238E27FC236}">
                <a16:creationId xmlns:a16="http://schemas.microsoft.com/office/drawing/2014/main" id="{9573AD10-F112-4BA0-A705-EF12FFC40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0" b="94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90F42D-597C-46A8-9735-CEAF08BB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3. Каменный век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D3C14D-055C-4926-B0C2-35650E42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7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FA376E-9142-4CD6-A4A8-2A27AAAD6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78" y="2010993"/>
            <a:ext cx="9664846" cy="2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4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9589C-387C-44C1-BD79-0A487147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Каменные орудия труда</a:t>
            </a:r>
          </a:p>
        </p:txBody>
      </p:sp>
      <p:pic>
        <p:nvPicPr>
          <p:cNvPr id="9218" name="Picture 2" descr="Орудие труда древнего человека, орудия труда древнего человека рисунок |">
            <a:extLst>
              <a:ext uri="{FF2B5EF4-FFF2-40B4-BE49-F238E27FC236}">
                <a16:creationId xmlns:a16="http://schemas.microsoft.com/office/drawing/2014/main" id="{11B9362F-2A8E-4125-9D13-3C8D2DB68A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76597"/>
            <a:ext cx="6780700" cy="51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7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D99F1-5CB2-4528-8FDB-BE3195CE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Украшения</a:t>
            </a:r>
          </a:p>
        </p:txBody>
      </p:sp>
      <p:cxnSp>
        <p:nvCxnSpPr>
          <p:cNvPr id="10245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Как выглядели украшения палеолита? | Журнал Ярмарки Мастеров">
            <a:extLst>
              <a:ext uri="{FF2B5EF4-FFF2-40B4-BE49-F238E27FC236}">
                <a16:creationId xmlns:a16="http://schemas.microsoft.com/office/drawing/2014/main" id="{8187B6D6-423A-4B8D-9AD1-0C141042E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5784" y="492573"/>
            <a:ext cx="628962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9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Абстрактная размытая публичная библиотека с книжными полками">
            <a:extLst>
              <a:ext uri="{FF2B5EF4-FFF2-40B4-BE49-F238E27FC236}">
                <a16:creationId xmlns:a16="http://schemas.microsoft.com/office/drawing/2014/main" id="{0D8AE52A-67D3-4AF8-B946-A12779562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10" b="144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314D7-ADB9-451D-8DAA-301EBB5A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4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Основные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занятия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1D79F-D5F1-47B1-8CE2-331CBF5E8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31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2BC28-6681-4423-BF99-C169B04B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42D05-610D-4E56-A584-F740CB16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Природа белорусских земель</a:t>
            </a:r>
          </a:p>
          <a:p>
            <a:r>
              <a:rPr lang="ru-RU" sz="2400"/>
              <a:t>Первые люди на белорусских землях</a:t>
            </a:r>
          </a:p>
          <a:p>
            <a:r>
              <a:rPr lang="ru-RU" sz="2400"/>
              <a:t>Каменный век </a:t>
            </a:r>
          </a:p>
          <a:p>
            <a:r>
              <a:rPr lang="ru-RU" sz="2400"/>
              <a:t>Основные занятия древних людей</a:t>
            </a:r>
          </a:p>
        </p:txBody>
      </p:sp>
    </p:spTree>
    <p:extLst>
      <p:ext uri="{BB962C8B-B14F-4D97-AF65-F5344CB8AC3E}">
        <p14:creationId xmlns:p14="http://schemas.microsoft.com/office/powerpoint/2010/main" val="3306866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5DCD-EEFA-4BDC-8375-0E4F996F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Присваивающее  хозяйство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035F41-CA0F-4FE4-B2C9-05F30568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kern="1200">
                <a:solidFill>
                  <a:srgbClr val="86DEEF"/>
                </a:solidFill>
                <a:latin typeface="+mn-lt"/>
                <a:ea typeface="+mn-ea"/>
                <a:cs typeface="+mn-cs"/>
              </a:rPr>
              <a:t>Получение всего необходимого для жизни у природы в готовом виде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58FBFE-C643-4A16-92DE-290E9C99E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345" y="2427541"/>
            <a:ext cx="903421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018DC-7793-4061-B9F4-801DA3E0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Первобытный строй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E52463-252A-43E4-B606-1048A13B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Род — это группа людей, коллектив кровных родственников. Несколько родов, имевших общее происхождение, объединялись в племена.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Такая форма организации общества в истории называется первобытным строем.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BD5C248-0D5C-4036-B0E2-375F00CEA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4" y="2968736"/>
            <a:ext cx="11164824" cy="30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CFD08-DEFD-44F9-AE4F-7B91AE79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/>
              <a:t>Домашнее задание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5C49DA2A-1EBD-42E4-BAC6-6AD46E1EE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2318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24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Пшеничное поле">
            <a:extLst>
              <a:ext uri="{FF2B5EF4-FFF2-40B4-BE49-F238E27FC236}">
                <a16:creationId xmlns:a16="http://schemas.microsoft.com/office/drawing/2014/main" id="{E45247DB-A73C-4961-80E4-D2E146151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A720C-AF59-48F0-80F9-44F590BF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 Природа белорусских земель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EEE90-ECB4-4378-8F24-740F042B2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Холодный поток: в Намибии найдены следы древнего ледника — РТ на русском">
            <a:extLst>
              <a:ext uri="{FF2B5EF4-FFF2-40B4-BE49-F238E27FC236}">
                <a16:creationId xmlns:a16="http://schemas.microsoft.com/office/drawing/2014/main" id="{F427E1A8-E805-43A5-8C24-47F1B9785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E0838-DE18-421E-8E3C-10B4DE3D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>
                <a:solidFill>
                  <a:srgbClr val="FFFFFF"/>
                </a:solidFill>
              </a:rPr>
              <a:t>Ледник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1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3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E91E747-3873-4271-9BC8-96BB0847E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0DA69-D4F8-487F-8D56-F81BF67F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Мамонты и шерстистые насороги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Мамонты — Википедия">
            <a:extLst>
              <a:ext uri="{FF2B5EF4-FFF2-40B4-BE49-F238E27FC236}">
                <a16:creationId xmlns:a16="http://schemas.microsoft.com/office/drawing/2014/main" id="{31B1EC24-86D0-442E-A8F7-4D5F02E657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768402"/>
            <a:ext cx="5455917" cy="33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Из-за климата или охотников. Почему вымерли шерстистые носороги">
            <a:extLst>
              <a:ext uri="{FF2B5EF4-FFF2-40B4-BE49-F238E27FC236}">
                <a16:creationId xmlns:a16="http://schemas.microsoft.com/office/drawing/2014/main" id="{65551C5C-AEEA-40F0-A77E-B4BDEF01F96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891160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93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ткуда в Беларуси фьорды и озера? | zviazda.by">
            <a:extLst>
              <a:ext uri="{FF2B5EF4-FFF2-40B4-BE49-F238E27FC236}">
                <a16:creationId xmlns:a16="http://schemas.microsoft.com/office/drawing/2014/main" id="{D5F19859-4623-4BF7-8B68-A975432BE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 b="93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2D081-C9A6-4AE5-8142-D2A6D2CE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14-12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тыс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лет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назад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ледник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начал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уходить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81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39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Растительность Беларуси">
            <a:extLst>
              <a:ext uri="{FF2B5EF4-FFF2-40B4-BE49-F238E27FC236}">
                <a16:creationId xmlns:a16="http://schemas.microsoft.com/office/drawing/2014/main" id="{4917260F-EE4B-403E-B3DF-EACE00BF3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2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Самое древнее, самое чистое, самое красивое… Топ-10 самых интересных озер  Беларуси | Планета Беларусь">
            <a:extLst>
              <a:ext uri="{FF2B5EF4-FFF2-40B4-BE49-F238E27FC236}">
                <a16:creationId xmlns:a16="http://schemas.microsoft.com/office/drawing/2014/main" id="{D3B0339C-5DB6-4A31-86B2-6A239522B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77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130</Words>
  <Application>Microsoft Office PowerPoint</Application>
  <PresentationFormat>Широкоэкранный</PresentationFormat>
  <Paragraphs>27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§ 1. Древнейшие люди на белорусской земле</vt:lpstr>
      <vt:lpstr>План урока</vt:lpstr>
      <vt:lpstr>1. Природа белорусских земель</vt:lpstr>
      <vt:lpstr>Ледник</vt:lpstr>
      <vt:lpstr>Презентация PowerPoint</vt:lpstr>
      <vt:lpstr>Мамонты и шерстистые насороги</vt:lpstr>
      <vt:lpstr>14-12 тыс. лет назад ледник начал уходить</vt:lpstr>
      <vt:lpstr>Презентация PowerPoint</vt:lpstr>
      <vt:lpstr>Презентация PowerPoint</vt:lpstr>
      <vt:lpstr>2. Первые люди на белорусских землях</vt:lpstr>
      <vt:lpstr>35-40 тыс. лет назад – кроманьонец </vt:lpstr>
      <vt:lpstr>Стоянка кроманьонцев </vt:lpstr>
      <vt:lpstr>Презентация PowerPoint</vt:lpstr>
      <vt:lpstr>Бивни мамонты и жилище</vt:lpstr>
      <vt:lpstr>3. Каменный век</vt:lpstr>
      <vt:lpstr>Презентация PowerPoint</vt:lpstr>
      <vt:lpstr>Каменные орудия труда</vt:lpstr>
      <vt:lpstr>Украшения</vt:lpstr>
      <vt:lpstr>4. Основные занятия</vt:lpstr>
      <vt:lpstr>Присваивающее  хозяйство</vt:lpstr>
      <vt:lpstr>Первобытный строй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Древнейшие люди на белорусской земле</dc:title>
  <dc:creator>Роман Жигалов</dc:creator>
  <cp:lastModifiedBy>Роман Жигалов</cp:lastModifiedBy>
  <cp:revision>1</cp:revision>
  <dcterms:created xsi:type="dcterms:W3CDTF">2021-09-13T14:18:56Z</dcterms:created>
  <dcterms:modified xsi:type="dcterms:W3CDTF">2021-09-13T14:43:13Z</dcterms:modified>
</cp:coreProperties>
</file>