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D34EB-523F-40DD-B347-5729641C7492}" v="922" dt="2022-01-07T17:40:04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5BD34EB-523F-40DD-B347-5729641C7492}"/>
    <pc:docChg chg="modSld">
      <pc:chgData name="" userId="" providerId="" clId="Web-{95BD34EB-523F-40DD-B347-5729641C7492}" dt="2022-01-07T17:14:52.624" v="1" actId="20577"/>
      <pc:docMkLst>
        <pc:docMk/>
      </pc:docMkLst>
      <pc:sldChg chg="modSp">
        <pc:chgData name="" userId="" providerId="" clId="Web-{95BD34EB-523F-40DD-B347-5729641C7492}" dt="2022-01-07T17:14:52.624" v="1" actId="20577"/>
        <pc:sldMkLst>
          <pc:docMk/>
          <pc:sldMk cId="1351651579" sldId="256"/>
        </pc:sldMkLst>
        <pc:spChg chg="mod">
          <ac:chgData name="" userId="" providerId="" clId="Web-{95BD34EB-523F-40DD-B347-5729641C7492}" dt="2022-01-07T17:14:52.624" v="1" actId="20577"/>
          <ac:spMkLst>
            <pc:docMk/>
            <pc:sldMk cId="1351651579" sldId="256"/>
            <ac:spMk id="2" creationId="{00000000-0000-0000-0000-000000000000}"/>
          </ac:spMkLst>
        </pc:spChg>
      </pc:sldChg>
    </pc:docChg>
  </pc:docChgLst>
  <pc:docChgLst>
    <pc:chgData name="Zhigalov Roman" userId="1f97e9fdf7779aa5" providerId="Windows Live" clId="Web-{95BD34EB-523F-40DD-B347-5729641C7492}"/>
    <pc:docChg chg="addSld delSld modSld">
      <pc:chgData name="Zhigalov Roman" userId="1f97e9fdf7779aa5" providerId="Windows Live" clId="Web-{95BD34EB-523F-40DD-B347-5729641C7492}" dt="2022-01-07T17:40:04.415" v="920"/>
      <pc:docMkLst>
        <pc:docMk/>
      </pc:docMkLst>
      <pc:sldChg chg="modSp new">
        <pc:chgData name="Zhigalov Roman" userId="1f97e9fdf7779aa5" providerId="Windows Live" clId="Web-{95BD34EB-523F-40DD-B347-5729641C7492}" dt="2022-01-07T17:15:04.624" v="4" actId="20577"/>
        <pc:sldMkLst>
          <pc:docMk/>
          <pc:sldMk cId="1611366208" sldId="257"/>
        </pc:sldMkLst>
        <pc:spChg chg="mod">
          <ac:chgData name="Zhigalov Roman" userId="1f97e9fdf7779aa5" providerId="Windows Live" clId="Web-{95BD34EB-523F-40DD-B347-5729641C7492}" dt="2022-01-07T17:15:04.624" v="4" actId="20577"/>
          <ac:spMkLst>
            <pc:docMk/>
            <pc:sldMk cId="1611366208" sldId="257"/>
            <ac:spMk id="2" creationId="{A04A8100-0033-4EC3-8469-FC256A239F48}"/>
          </ac:spMkLst>
        </pc:spChg>
      </pc:sldChg>
      <pc:sldChg chg="addSp delSp modSp new mod setBg">
        <pc:chgData name="Zhigalov Roman" userId="1f97e9fdf7779aa5" providerId="Windows Live" clId="Web-{95BD34EB-523F-40DD-B347-5729641C7492}" dt="2022-01-07T17:15:47.344" v="25"/>
        <pc:sldMkLst>
          <pc:docMk/>
          <pc:sldMk cId="3602492514" sldId="258"/>
        </pc:sldMkLst>
        <pc:spChg chg="mod">
          <ac:chgData name="Zhigalov Roman" userId="1f97e9fdf7779aa5" providerId="Windows Live" clId="Web-{95BD34EB-523F-40DD-B347-5729641C7492}" dt="2022-01-07T17:15:47.344" v="25"/>
          <ac:spMkLst>
            <pc:docMk/>
            <pc:sldMk cId="3602492514" sldId="258"/>
            <ac:spMk id="2" creationId="{28C33B41-CD7C-442C-8D18-A0557E846DFC}"/>
          </ac:spMkLst>
        </pc:spChg>
        <pc:spChg chg="add del mod">
          <ac:chgData name="Zhigalov Roman" userId="1f97e9fdf7779aa5" providerId="Windows Live" clId="Web-{95BD34EB-523F-40DD-B347-5729641C7492}" dt="2022-01-07T17:15:47.344" v="25"/>
          <ac:spMkLst>
            <pc:docMk/>
            <pc:sldMk cId="3602492514" sldId="258"/>
            <ac:spMk id="3" creationId="{53DEE701-E790-443D-A035-7BA9C91933A9}"/>
          </ac:spMkLst>
        </pc:spChg>
        <pc:spChg chg="add">
          <ac:chgData name="Zhigalov Roman" userId="1f97e9fdf7779aa5" providerId="Windows Live" clId="Web-{95BD34EB-523F-40DD-B347-5729641C7492}" dt="2022-01-07T17:15:47.344" v="25"/>
          <ac:spMkLst>
            <pc:docMk/>
            <pc:sldMk cId="3602492514" sldId="258"/>
            <ac:spMk id="6" creationId="{04812C46-200A-4DEB-A05E-3ED6C68C2387}"/>
          </ac:spMkLst>
        </pc:spChg>
        <pc:spChg chg="add">
          <ac:chgData name="Zhigalov Roman" userId="1f97e9fdf7779aa5" providerId="Windows Live" clId="Web-{95BD34EB-523F-40DD-B347-5729641C7492}" dt="2022-01-07T17:15:47.344" v="25"/>
          <ac:spMkLst>
            <pc:docMk/>
            <pc:sldMk cId="3602492514" sldId="258"/>
            <ac:spMk id="8" creationId="{D1EA859B-E555-4109-94F3-6700E046E008}"/>
          </ac:spMkLst>
        </pc:spChg>
        <pc:spChg chg="add del">
          <ac:chgData name="Zhigalov Roman" userId="1f97e9fdf7779aa5" providerId="Windows Live" clId="Web-{95BD34EB-523F-40DD-B347-5729641C7492}" dt="2022-01-07T17:15:47.328" v="24"/>
          <ac:spMkLst>
            <pc:docMk/>
            <pc:sldMk cId="3602492514" sldId="258"/>
            <ac:spMk id="9" creationId="{BACC6370-2D7E-4714-9D71-7542949D7D5D}"/>
          </ac:spMkLst>
        </pc:spChg>
        <pc:spChg chg="add del">
          <ac:chgData name="Zhigalov Roman" userId="1f97e9fdf7779aa5" providerId="Windows Live" clId="Web-{95BD34EB-523F-40DD-B347-5729641C7492}" dt="2022-01-07T17:15:47.328" v="24"/>
          <ac:spMkLst>
            <pc:docMk/>
            <pc:sldMk cId="3602492514" sldId="258"/>
            <ac:spMk id="11" creationId="{F68B3F68-107C-434F-AA38-110D5EA91B85}"/>
          </ac:spMkLst>
        </pc:spChg>
        <pc:spChg chg="add del">
          <ac:chgData name="Zhigalov Roman" userId="1f97e9fdf7779aa5" providerId="Windows Live" clId="Web-{95BD34EB-523F-40DD-B347-5729641C7492}" dt="2022-01-07T17:15:47.328" v="24"/>
          <ac:spMkLst>
            <pc:docMk/>
            <pc:sldMk cId="3602492514" sldId="258"/>
            <ac:spMk id="13" creationId="{AAD0DBB9-1A4B-4391-81D4-CB19F9AB918A}"/>
          </ac:spMkLst>
        </pc:spChg>
        <pc:spChg chg="add del">
          <ac:chgData name="Zhigalov Roman" userId="1f97e9fdf7779aa5" providerId="Windows Live" clId="Web-{95BD34EB-523F-40DD-B347-5729641C7492}" dt="2022-01-07T17:15:47.328" v="24"/>
          <ac:spMkLst>
            <pc:docMk/>
            <pc:sldMk cId="3602492514" sldId="258"/>
            <ac:spMk id="15" creationId="{063BBA22-50EA-4C4D-BE05-F1CE4E63AA56}"/>
          </ac:spMkLst>
        </pc:spChg>
        <pc:graphicFrameChg chg="add del">
          <ac:chgData name="Zhigalov Roman" userId="1f97e9fdf7779aa5" providerId="Windows Live" clId="Web-{95BD34EB-523F-40DD-B347-5729641C7492}" dt="2022-01-07T17:15:47.328" v="24"/>
          <ac:graphicFrameMkLst>
            <pc:docMk/>
            <pc:sldMk cId="3602492514" sldId="258"/>
            <ac:graphicFrameMk id="5" creationId="{99FEC2E6-C62A-47D4-AD58-880B4D56F82D}"/>
          </ac:graphicFrameMkLst>
        </pc:graphicFrameChg>
        <pc:picChg chg="add">
          <ac:chgData name="Zhigalov Roman" userId="1f97e9fdf7779aa5" providerId="Windows Live" clId="Web-{95BD34EB-523F-40DD-B347-5729641C7492}" dt="2022-01-07T17:15:47.344" v="25"/>
          <ac:picMkLst>
            <pc:docMk/>
            <pc:sldMk cId="3602492514" sldId="258"/>
            <ac:picMk id="7" creationId="{1D57D5CF-AB00-4955-BFF9-CD97820269F0}"/>
          </ac:picMkLst>
        </pc:picChg>
      </pc:sldChg>
      <pc:sldChg chg="addSp delSp modSp new mod setBg">
        <pc:chgData name="Zhigalov Roman" userId="1f97e9fdf7779aa5" providerId="Windows Live" clId="Web-{95BD34EB-523F-40DD-B347-5729641C7492}" dt="2022-01-07T17:16:11.407" v="31" actId="20577"/>
        <pc:sldMkLst>
          <pc:docMk/>
          <pc:sldMk cId="4039664082" sldId="259"/>
        </pc:sldMkLst>
        <pc:spChg chg="mod">
          <ac:chgData name="Zhigalov Roman" userId="1f97e9fdf7779aa5" providerId="Windows Live" clId="Web-{95BD34EB-523F-40DD-B347-5729641C7492}" dt="2022-01-07T17:16:11.407" v="31" actId="20577"/>
          <ac:spMkLst>
            <pc:docMk/>
            <pc:sldMk cId="4039664082" sldId="259"/>
            <ac:spMk id="2" creationId="{529127F3-9D60-4FDC-A638-26E808971396}"/>
          </ac:spMkLst>
        </pc:spChg>
        <pc:spChg chg="mod">
          <ac:chgData name="Zhigalov Roman" userId="1f97e9fdf7779aa5" providerId="Windows Live" clId="Web-{95BD34EB-523F-40DD-B347-5729641C7492}" dt="2022-01-07T17:16:05.766" v="30"/>
          <ac:spMkLst>
            <pc:docMk/>
            <pc:sldMk cId="4039664082" sldId="259"/>
            <ac:spMk id="3" creationId="{F21BBF82-CB0A-46B1-8D6B-5F390B3B97C0}"/>
          </ac:spMkLst>
        </pc:spChg>
        <pc:spChg chg="add">
          <ac:chgData name="Zhigalov Roman" userId="1f97e9fdf7779aa5" providerId="Windows Live" clId="Web-{95BD34EB-523F-40DD-B347-5729641C7492}" dt="2022-01-07T17:16:05.766" v="30"/>
          <ac:spMkLst>
            <pc:docMk/>
            <pc:sldMk cId="4039664082" sldId="259"/>
            <ac:spMk id="8" creationId="{4522B21E-B2B9-4C72-9A71-C87EFD137480}"/>
          </ac:spMkLst>
        </pc:spChg>
        <pc:spChg chg="add del">
          <ac:chgData name="Zhigalov Roman" userId="1f97e9fdf7779aa5" providerId="Windows Live" clId="Web-{95BD34EB-523F-40DD-B347-5729641C7492}" dt="2022-01-07T17:16:05.751" v="29"/>
          <ac:spMkLst>
            <pc:docMk/>
            <pc:sldMk cId="4039664082" sldId="259"/>
            <ac:spMk id="9" creationId="{ECC07320-C2CA-4E29-8481-9D9E143C7788}"/>
          </ac:spMkLst>
        </pc:spChg>
        <pc:spChg chg="add">
          <ac:chgData name="Zhigalov Roman" userId="1f97e9fdf7779aa5" providerId="Windows Live" clId="Web-{95BD34EB-523F-40DD-B347-5729641C7492}" dt="2022-01-07T17:16:05.766" v="30"/>
          <ac:spMkLst>
            <pc:docMk/>
            <pc:sldMk cId="4039664082" sldId="259"/>
            <ac:spMk id="10" creationId="{5EB7D2A2-F448-44D4-938C-DC84CBCB3B1E}"/>
          </ac:spMkLst>
        </pc:spChg>
        <pc:spChg chg="add del">
          <ac:chgData name="Zhigalov Roman" userId="1f97e9fdf7779aa5" providerId="Windows Live" clId="Web-{95BD34EB-523F-40DD-B347-5729641C7492}" dt="2022-01-07T17:16:05.751" v="29"/>
          <ac:spMkLst>
            <pc:docMk/>
            <pc:sldMk cId="4039664082" sldId="259"/>
            <ac:spMk id="11" creationId="{178FB36B-5BFE-42CA-BC60-1115E0D95EEC}"/>
          </ac:spMkLst>
        </pc:spChg>
        <pc:spChg chg="add">
          <ac:chgData name="Zhigalov Roman" userId="1f97e9fdf7779aa5" providerId="Windows Live" clId="Web-{95BD34EB-523F-40DD-B347-5729641C7492}" dt="2022-01-07T17:16:05.766" v="30"/>
          <ac:spMkLst>
            <pc:docMk/>
            <pc:sldMk cId="4039664082" sldId="259"/>
            <ac:spMk id="12" creationId="{871AEA07-1E14-44B4-8E55-64EF049CD66F}"/>
          </ac:spMkLst>
        </pc:spChg>
        <pc:picChg chg="add del">
          <ac:chgData name="Zhigalov Roman" userId="1f97e9fdf7779aa5" providerId="Windows Live" clId="Web-{95BD34EB-523F-40DD-B347-5729641C7492}" dt="2022-01-07T17:16:05.751" v="29"/>
          <ac:picMkLst>
            <pc:docMk/>
            <pc:sldMk cId="4039664082" sldId="259"/>
            <ac:picMk id="5" creationId="{1DE4029C-54A5-4697-AEDD-6487BBD8F2D0}"/>
          </ac:picMkLst>
        </pc:picChg>
        <pc:cxnChg chg="add">
          <ac:chgData name="Zhigalov Roman" userId="1f97e9fdf7779aa5" providerId="Windows Live" clId="Web-{95BD34EB-523F-40DD-B347-5729641C7492}" dt="2022-01-07T17:16:05.766" v="30"/>
          <ac:cxnSpMkLst>
            <pc:docMk/>
            <pc:sldMk cId="4039664082" sldId="259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95BD34EB-523F-40DD-B347-5729641C7492}" dt="2022-01-07T17:18:59.756" v="141"/>
        <pc:sldMkLst>
          <pc:docMk/>
          <pc:sldMk cId="2846930550" sldId="260"/>
        </pc:sldMkLst>
        <pc:spChg chg="mod">
          <ac:chgData name="Zhigalov Roman" userId="1f97e9fdf7779aa5" providerId="Windows Live" clId="Web-{95BD34EB-523F-40DD-B347-5729641C7492}" dt="2022-01-07T17:18:59.756" v="141"/>
          <ac:spMkLst>
            <pc:docMk/>
            <pc:sldMk cId="2846930550" sldId="260"/>
            <ac:spMk id="2" creationId="{43048A96-96D0-4065-935F-BA152E4BF112}"/>
          </ac:spMkLst>
        </pc:spChg>
        <pc:spChg chg="del mod">
          <ac:chgData name="Zhigalov Roman" userId="1f97e9fdf7779aa5" providerId="Windows Live" clId="Web-{95BD34EB-523F-40DD-B347-5729641C7492}" dt="2022-01-07T17:18:59.756" v="141"/>
          <ac:spMkLst>
            <pc:docMk/>
            <pc:sldMk cId="2846930550" sldId="260"/>
            <ac:spMk id="3" creationId="{B6065652-AACA-4726-BD78-647B069B6BE9}"/>
          </ac:spMkLst>
        </pc:spChg>
        <pc:spChg chg="add">
          <ac:chgData name="Zhigalov Roman" userId="1f97e9fdf7779aa5" providerId="Windows Live" clId="Web-{95BD34EB-523F-40DD-B347-5729641C7492}" dt="2022-01-07T17:18:59.756" v="141"/>
          <ac:spMkLst>
            <pc:docMk/>
            <pc:sldMk cId="2846930550" sldId="260"/>
            <ac:spMk id="9" creationId="{46C2E80F-49A6-4372-B103-219D417A55ED}"/>
          </ac:spMkLst>
        </pc:spChg>
        <pc:graphicFrameChg chg="add">
          <ac:chgData name="Zhigalov Roman" userId="1f97e9fdf7779aa5" providerId="Windows Live" clId="Web-{95BD34EB-523F-40DD-B347-5729641C7492}" dt="2022-01-07T17:18:59.756" v="141"/>
          <ac:graphicFrameMkLst>
            <pc:docMk/>
            <pc:sldMk cId="2846930550" sldId="260"/>
            <ac:graphicFrameMk id="5" creationId="{87DF17B8-623D-468F-A63A-CA4729DFF159}"/>
          </ac:graphicFrameMkLst>
        </pc:graphicFrameChg>
      </pc:sldChg>
      <pc:sldChg chg="addSp delSp modSp new mod setBg">
        <pc:chgData name="Zhigalov Roman" userId="1f97e9fdf7779aa5" providerId="Windows Live" clId="Web-{95BD34EB-523F-40DD-B347-5729641C7492}" dt="2022-01-07T17:19:27.897" v="144"/>
        <pc:sldMkLst>
          <pc:docMk/>
          <pc:sldMk cId="1343269654" sldId="261"/>
        </pc:sldMkLst>
        <pc:spChg chg="del">
          <ac:chgData name="Zhigalov Roman" userId="1f97e9fdf7779aa5" providerId="Windows Live" clId="Web-{95BD34EB-523F-40DD-B347-5729641C7492}" dt="2022-01-07T17:19:27.897" v="144"/>
          <ac:spMkLst>
            <pc:docMk/>
            <pc:sldMk cId="1343269654" sldId="261"/>
            <ac:spMk id="2" creationId="{E5E92A46-FA34-4F2E-88A8-6F0C0443893B}"/>
          </ac:spMkLst>
        </pc:spChg>
        <pc:spChg chg="del">
          <ac:chgData name="Zhigalov Roman" userId="1f97e9fdf7779aa5" providerId="Windows Live" clId="Web-{95BD34EB-523F-40DD-B347-5729641C7492}" dt="2022-01-07T17:19:25.959" v="143"/>
          <ac:spMkLst>
            <pc:docMk/>
            <pc:sldMk cId="1343269654" sldId="261"/>
            <ac:spMk id="3" creationId="{2EEFCD5D-67C8-4CE0-94F1-095EB119C90E}"/>
          </ac:spMkLst>
        </pc:spChg>
        <pc:spChg chg="add">
          <ac:chgData name="Zhigalov Roman" userId="1f97e9fdf7779aa5" providerId="Windows Live" clId="Web-{95BD34EB-523F-40DD-B347-5729641C7492}" dt="2022-01-07T17:19:27.897" v="144"/>
          <ac:spMkLst>
            <pc:docMk/>
            <pc:sldMk cId="1343269654" sldId="261"/>
            <ac:spMk id="9" creationId="{42A4FC2C-047E-45A5-965D-8E1E3BF09BC6}"/>
          </ac:spMkLst>
        </pc:spChg>
        <pc:picChg chg="add mod ord">
          <ac:chgData name="Zhigalov Roman" userId="1f97e9fdf7779aa5" providerId="Windows Live" clId="Web-{95BD34EB-523F-40DD-B347-5729641C7492}" dt="2022-01-07T17:19:27.897" v="144"/>
          <ac:picMkLst>
            <pc:docMk/>
            <pc:sldMk cId="1343269654" sldId="261"/>
            <ac:picMk id="4" creationId="{807453EC-FF49-47CB-9CB0-8D75B3F84584}"/>
          </ac:picMkLst>
        </pc:picChg>
      </pc:sldChg>
      <pc:sldChg chg="addSp delSp modSp new mod setBg">
        <pc:chgData name="Zhigalov Roman" userId="1f97e9fdf7779aa5" providerId="Windows Live" clId="Web-{95BD34EB-523F-40DD-B347-5729641C7492}" dt="2022-01-07T17:19:55.148" v="147"/>
        <pc:sldMkLst>
          <pc:docMk/>
          <pc:sldMk cId="2635289170" sldId="262"/>
        </pc:sldMkLst>
        <pc:spChg chg="del">
          <ac:chgData name="Zhigalov Roman" userId="1f97e9fdf7779aa5" providerId="Windows Live" clId="Web-{95BD34EB-523F-40DD-B347-5729641C7492}" dt="2022-01-07T17:19:55.148" v="147"/>
          <ac:spMkLst>
            <pc:docMk/>
            <pc:sldMk cId="2635289170" sldId="262"/>
            <ac:spMk id="2" creationId="{185175C6-9922-4F86-BDFD-BD143DF11FFC}"/>
          </ac:spMkLst>
        </pc:spChg>
        <pc:spChg chg="del">
          <ac:chgData name="Zhigalov Roman" userId="1f97e9fdf7779aa5" providerId="Windows Live" clId="Web-{95BD34EB-523F-40DD-B347-5729641C7492}" dt="2022-01-07T17:19:53.554" v="146"/>
          <ac:spMkLst>
            <pc:docMk/>
            <pc:sldMk cId="2635289170" sldId="262"/>
            <ac:spMk id="3" creationId="{AC892BB9-824B-4A29-9046-90C926A9450B}"/>
          </ac:spMkLst>
        </pc:spChg>
        <pc:spChg chg="add">
          <ac:chgData name="Zhigalov Roman" userId="1f97e9fdf7779aa5" providerId="Windows Live" clId="Web-{95BD34EB-523F-40DD-B347-5729641C7492}" dt="2022-01-07T17:19:55.148" v="147"/>
          <ac:spMkLst>
            <pc:docMk/>
            <pc:sldMk cId="2635289170" sldId="262"/>
            <ac:spMk id="9" creationId="{42A4FC2C-047E-45A5-965D-8E1E3BF09BC6}"/>
          </ac:spMkLst>
        </pc:spChg>
        <pc:picChg chg="add mod ord">
          <ac:chgData name="Zhigalov Roman" userId="1f97e9fdf7779aa5" providerId="Windows Live" clId="Web-{95BD34EB-523F-40DD-B347-5729641C7492}" dt="2022-01-07T17:19:55.148" v="147"/>
          <ac:picMkLst>
            <pc:docMk/>
            <pc:sldMk cId="2635289170" sldId="262"/>
            <ac:picMk id="4" creationId="{23CCB3F4-A1FB-4C11-B7F7-A168AEF1576D}"/>
          </ac:picMkLst>
        </pc:picChg>
      </pc:sldChg>
      <pc:sldChg chg="addSp delSp modSp new mod setBg">
        <pc:chgData name="Zhigalov Roman" userId="1f97e9fdf7779aa5" providerId="Windows Live" clId="Web-{95BD34EB-523F-40DD-B347-5729641C7492}" dt="2022-01-07T17:20:19.023" v="150"/>
        <pc:sldMkLst>
          <pc:docMk/>
          <pc:sldMk cId="37103467" sldId="263"/>
        </pc:sldMkLst>
        <pc:spChg chg="del">
          <ac:chgData name="Zhigalov Roman" userId="1f97e9fdf7779aa5" providerId="Windows Live" clId="Web-{95BD34EB-523F-40DD-B347-5729641C7492}" dt="2022-01-07T17:20:19.023" v="150"/>
          <ac:spMkLst>
            <pc:docMk/>
            <pc:sldMk cId="37103467" sldId="263"/>
            <ac:spMk id="2" creationId="{A1E59824-18A4-4132-B0BD-BE55C5E637D7}"/>
          </ac:spMkLst>
        </pc:spChg>
        <pc:spChg chg="del">
          <ac:chgData name="Zhigalov Roman" userId="1f97e9fdf7779aa5" providerId="Windows Live" clId="Web-{95BD34EB-523F-40DD-B347-5729641C7492}" dt="2022-01-07T17:20:16.101" v="149"/>
          <ac:spMkLst>
            <pc:docMk/>
            <pc:sldMk cId="37103467" sldId="263"/>
            <ac:spMk id="3" creationId="{A5B8A8B6-FBA1-4ED7-A4E0-FEEABBB1FCD6}"/>
          </ac:spMkLst>
        </pc:spChg>
        <pc:spChg chg="add">
          <ac:chgData name="Zhigalov Roman" userId="1f97e9fdf7779aa5" providerId="Windows Live" clId="Web-{95BD34EB-523F-40DD-B347-5729641C7492}" dt="2022-01-07T17:20:19.023" v="150"/>
          <ac:spMkLst>
            <pc:docMk/>
            <pc:sldMk cId="37103467" sldId="263"/>
            <ac:spMk id="9" creationId="{42A4FC2C-047E-45A5-965D-8E1E3BF09BC6}"/>
          </ac:spMkLst>
        </pc:spChg>
        <pc:picChg chg="add mod ord">
          <ac:chgData name="Zhigalov Roman" userId="1f97e9fdf7779aa5" providerId="Windows Live" clId="Web-{95BD34EB-523F-40DD-B347-5729641C7492}" dt="2022-01-07T17:20:19.023" v="150"/>
          <ac:picMkLst>
            <pc:docMk/>
            <pc:sldMk cId="37103467" sldId="263"/>
            <ac:picMk id="4" creationId="{C30FCC18-3F93-4D75-9195-B8538F9D83C3}"/>
          </ac:picMkLst>
        </pc:picChg>
      </pc:sldChg>
      <pc:sldChg chg="addSp delSp modSp new mod setBg">
        <pc:chgData name="Zhigalov Roman" userId="1f97e9fdf7779aa5" providerId="Windows Live" clId="Web-{95BD34EB-523F-40DD-B347-5729641C7492}" dt="2022-01-07T17:22:09.073" v="307"/>
        <pc:sldMkLst>
          <pc:docMk/>
          <pc:sldMk cId="4231961843" sldId="264"/>
        </pc:sldMkLst>
        <pc:spChg chg="mod">
          <ac:chgData name="Zhigalov Roman" userId="1f97e9fdf7779aa5" providerId="Windows Live" clId="Web-{95BD34EB-523F-40DD-B347-5729641C7492}" dt="2022-01-07T17:22:09.073" v="307"/>
          <ac:spMkLst>
            <pc:docMk/>
            <pc:sldMk cId="4231961843" sldId="264"/>
            <ac:spMk id="2" creationId="{5EA3F45D-E811-4F3D-AD7C-61938E7BCD2E}"/>
          </ac:spMkLst>
        </pc:spChg>
        <pc:spChg chg="del mod">
          <ac:chgData name="Zhigalov Roman" userId="1f97e9fdf7779aa5" providerId="Windows Live" clId="Web-{95BD34EB-523F-40DD-B347-5729641C7492}" dt="2022-01-07T17:22:09.073" v="307"/>
          <ac:spMkLst>
            <pc:docMk/>
            <pc:sldMk cId="4231961843" sldId="264"/>
            <ac:spMk id="3" creationId="{C53C6766-E2B1-4A23-95A6-BCDA5A28F90F}"/>
          </ac:spMkLst>
        </pc:spChg>
        <pc:spChg chg="add">
          <ac:chgData name="Zhigalov Roman" userId="1f97e9fdf7779aa5" providerId="Windows Live" clId="Web-{95BD34EB-523F-40DD-B347-5729641C7492}" dt="2022-01-07T17:22:09.073" v="307"/>
          <ac:spMkLst>
            <pc:docMk/>
            <pc:sldMk cId="4231961843" sldId="264"/>
            <ac:spMk id="9" creationId="{2E442304-DDBD-4F7B-8017-36BCC863FB40}"/>
          </ac:spMkLst>
        </pc:spChg>
        <pc:spChg chg="add">
          <ac:chgData name="Zhigalov Roman" userId="1f97e9fdf7779aa5" providerId="Windows Live" clId="Web-{95BD34EB-523F-40DD-B347-5729641C7492}" dt="2022-01-07T17:22:09.073" v="307"/>
          <ac:spMkLst>
            <pc:docMk/>
            <pc:sldMk cId="4231961843" sldId="264"/>
            <ac:spMk id="11" creationId="{5E107275-3853-46FD-A241-DE4355A42675}"/>
          </ac:spMkLst>
        </pc:spChg>
        <pc:graphicFrameChg chg="add">
          <ac:chgData name="Zhigalov Roman" userId="1f97e9fdf7779aa5" providerId="Windows Live" clId="Web-{95BD34EB-523F-40DD-B347-5729641C7492}" dt="2022-01-07T17:22:09.073" v="307"/>
          <ac:graphicFrameMkLst>
            <pc:docMk/>
            <pc:sldMk cId="4231961843" sldId="264"/>
            <ac:graphicFrameMk id="5" creationId="{5CC6E725-DCA9-4137-A20B-0426AC232BEE}"/>
          </ac:graphicFrameMkLst>
        </pc:graphicFrameChg>
      </pc:sldChg>
      <pc:sldChg chg="addSp delSp modSp new mod setBg">
        <pc:chgData name="Zhigalov Roman" userId="1f97e9fdf7779aa5" providerId="Windows Live" clId="Web-{95BD34EB-523F-40DD-B347-5729641C7492}" dt="2022-01-07T17:22:38.855" v="336"/>
        <pc:sldMkLst>
          <pc:docMk/>
          <pc:sldMk cId="4207696557" sldId="265"/>
        </pc:sldMkLst>
        <pc:spChg chg="mod ord">
          <ac:chgData name="Zhigalov Roman" userId="1f97e9fdf7779aa5" providerId="Windows Live" clId="Web-{95BD34EB-523F-40DD-B347-5729641C7492}" dt="2022-01-07T17:22:38.855" v="336"/>
          <ac:spMkLst>
            <pc:docMk/>
            <pc:sldMk cId="4207696557" sldId="265"/>
            <ac:spMk id="2" creationId="{969402C4-0D04-48E6-B759-44DB0E85882A}"/>
          </ac:spMkLst>
        </pc:spChg>
        <pc:spChg chg="del">
          <ac:chgData name="Zhigalov Roman" userId="1f97e9fdf7779aa5" providerId="Windows Live" clId="Web-{95BD34EB-523F-40DD-B347-5729641C7492}" dt="2022-01-07T17:22:28.277" v="309"/>
          <ac:spMkLst>
            <pc:docMk/>
            <pc:sldMk cId="4207696557" sldId="265"/>
            <ac:spMk id="3" creationId="{AFF5DE81-36C4-4D83-A6FA-01B89452D1E8}"/>
          </ac:spMkLst>
        </pc:spChg>
        <pc:spChg chg="add">
          <ac:chgData name="Zhigalov Roman" userId="1f97e9fdf7779aa5" providerId="Windows Live" clId="Web-{95BD34EB-523F-40DD-B347-5729641C7492}" dt="2022-01-07T17:22:38.855" v="336"/>
          <ac:spMkLst>
            <pc:docMk/>
            <pc:sldMk cId="4207696557" sldId="265"/>
            <ac:spMk id="9" creationId="{37C89E4B-3C9F-44B9-8B86-D9E3D112D8EC}"/>
          </ac:spMkLst>
        </pc:spChg>
        <pc:picChg chg="add mod ord">
          <ac:chgData name="Zhigalov Roman" userId="1f97e9fdf7779aa5" providerId="Windows Live" clId="Web-{95BD34EB-523F-40DD-B347-5729641C7492}" dt="2022-01-07T17:22:38.855" v="336"/>
          <ac:picMkLst>
            <pc:docMk/>
            <pc:sldMk cId="4207696557" sldId="265"/>
            <ac:picMk id="4" creationId="{F20AD1B1-4868-4FFE-900E-B789BA5030C0}"/>
          </ac:picMkLst>
        </pc:picChg>
        <pc:cxnChg chg="add">
          <ac:chgData name="Zhigalov Roman" userId="1f97e9fdf7779aa5" providerId="Windows Live" clId="Web-{95BD34EB-523F-40DD-B347-5729641C7492}" dt="2022-01-07T17:22:38.855" v="336"/>
          <ac:cxnSpMkLst>
            <pc:docMk/>
            <pc:sldMk cId="4207696557" sldId="265"/>
            <ac:cxnSpMk id="11" creationId="{AA2EAA10-076F-46BD-8F0F-B9A2FB77A85C}"/>
          </ac:cxnSpMkLst>
        </pc:cxnChg>
        <pc:cxnChg chg="add">
          <ac:chgData name="Zhigalov Roman" userId="1f97e9fdf7779aa5" providerId="Windows Live" clId="Web-{95BD34EB-523F-40DD-B347-5729641C7492}" dt="2022-01-07T17:22:38.855" v="336"/>
          <ac:cxnSpMkLst>
            <pc:docMk/>
            <pc:sldMk cId="4207696557" sldId="265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95BD34EB-523F-40DD-B347-5729641C7492}" dt="2022-01-07T17:23:12.762" v="400"/>
        <pc:sldMkLst>
          <pc:docMk/>
          <pc:sldMk cId="876066041" sldId="266"/>
        </pc:sldMkLst>
        <pc:spChg chg="mod ord">
          <ac:chgData name="Zhigalov Roman" userId="1f97e9fdf7779aa5" providerId="Windows Live" clId="Web-{95BD34EB-523F-40DD-B347-5729641C7492}" dt="2022-01-07T17:23:12.762" v="400"/>
          <ac:spMkLst>
            <pc:docMk/>
            <pc:sldMk cId="876066041" sldId="266"/>
            <ac:spMk id="2" creationId="{2BC00D19-F209-4F04-8FC1-1260941EB72F}"/>
          </ac:spMkLst>
        </pc:spChg>
        <pc:spChg chg="del">
          <ac:chgData name="Zhigalov Roman" userId="1f97e9fdf7779aa5" providerId="Windows Live" clId="Web-{95BD34EB-523F-40DD-B347-5729641C7492}" dt="2022-01-07T17:22:54.715" v="338"/>
          <ac:spMkLst>
            <pc:docMk/>
            <pc:sldMk cId="876066041" sldId="266"/>
            <ac:spMk id="3" creationId="{B5EA8CE9-871C-4617-A4B7-6A7BCFE4D9C2}"/>
          </ac:spMkLst>
        </pc:spChg>
        <pc:spChg chg="add">
          <ac:chgData name="Zhigalov Roman" userId="1f97e9fdf7779aa5" providerId="Windows Live" clId="Web-{95BD34EB-523F-40DD-B347-5729641C7492}" dt="2022-01-07T17:23:12.762" v="400"/>
          <ac:spMkLst>
            <pc:docMk/>
            <pc:sldMk cId="876066041" sldId="266"/>
            <ac:spMk id="9" creationId="{37C89E4B-3C9F-44B9-8B86-D9E3D112D8EC}"/>
          </ac:spMkLst>
        </pc:spChg>
        <pc:picChg chg="add mod ord">
          <ac:chgData name="Zhigalov Roman" userId="1f97e9fdf7779aa5" providerId="Windows Live" clId="Web-{95BD34EB-523F-40DD-B347-5729641C7492}" dt="2022-01-07T17:23:12.762" v="400"/>
          <ac:picMkLst>
            <pc:docMk/>
            <pc:sldMk cId="876066041" sldId="266"/>
            <ac:picMk id="4" creationId="{3CA13908-5F21-4DBC-9A18-2D71B7D7F6EA}"/>
          </ac:picMkLst>
        </pc:picChg>
        <pc:cxnChg chg="add">
          <ac:chgData name="Zhigalov Roman" userId="1f97e9fdf7779aa5" providerId="Windows Live" clId="Web-{95BD34EB-523F-40DD-B347-5729641C7492}" dt="2022-01-07T17:23:12.762" v="400"/>
          <ac:cxnSpMkLst>
            <pc:docMk/>
            <pc:sldMk cId="876066041" sldId="266"/>
            <ac:cxnSpMk id="11" creationId="{AA2EAA10-076F-46BD-8F0F-B9A2FB77A85C}"/>
          </ac:cxnSpMkLst>
        </pc:cxnChg>
        <pc:cxnChg chg="add">
          <ac:chgData name="Zhigalov Roman" userId="1f97e9fdf7779aa5" providerId="Windows Live" clId="Web-{95BD34EB-523F-40DD-B347-5729641C7492}" dt="2022-01-07T17:23:12.762" v="400"/>
          <ac:cxnSpMkLst>
            <pc:docMk/>
            <pc:sldMk cId="876066041" sldId="266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95BD34EB-523F-40DD-B347-5729641C7492}" dt="2022-01-07T17:23:32.513" v="413"/>
        <pc:sldMkLst>
          <pc:docMk/>
          <pc:sldMk cId="3994510029" sldId="267"/>
        </pc:sldMkLst>
        <pc:spChg chg="mod ord">
          <ac:chgData name="Zhigalov Roman" userId="1f97e9fdf7779aa5" providerId="Windows Live" clId="Web-{95BD34EB-523F-40DD-B347-5729641C7492}" dt="2022-01-07T17:23:32.513" v="413"/>
          <ac:spMkLst>
            <pc:docMk/>
            <pc:sldMk cId="3994510029" sldId="267"/>
            <ac:spMk id="2" creationId="{2E5AA3FB-DA58-4C43-BE5B-CB07D3D5DEC1}"/>
          </ac:spMkLst>
        </pc:spChg>
        <pc:spChg chg="del">
          <ac:chgData name="Zhigalov Roman" userId="1f97e9fdf7779aa5" providerId="Windows Live" clId="Web-{95BD34EB-523F-40DD-B347-5729641C7492}" dt="2022-01-07T17:23:24.544" v="402"/>
          <ac:spMkLst>
            <pc:docMk/>
            <pc:sldMk cId="3994510029" sldId="267"/>
            <ac:spMk id="3" creationId="{785ED241-3752-49DD-974A-7D870F8E5843}"/>
          </ac:spMkLst>
        </pc:spChg>
        <pc:spChg chg="add">
          <ac:chgData name="Zhigalov Roman" userId="1f97e9fdf7779aa5" providerId="Windows Live" clId="Web-{95BD34EB-523F-40DD-B347-5729641C7492}" dt="2022-01-07T17:23:32.513" v="413"/>
          <ac:spMkLst>
            <pc:docMk/>
            <pc:sldMk cId="3994510029" sldId="267"/>
            <ac:spMk id="9" creationId="{37C89E4B-3C9F-44B9-8B86-D9E3D112D8EC}"/>
          </ac:spMkLst>
        </pc:spChg>
        <pc:picChg chg="add mod ord">
          <ac:chgData name="Zhigalov Roman" userId="1f97e9fdf7779aa5" providerId="Windows Live" clId="Web-{95BD34EB-523F-40DD-B347-5729641C7492}" dt="2022-01-07T17:23:32.513" v="413"/>
          <ac:picMkLst>
            <pc:docMk/>
            <pc:sldMk cId="3994510029" sldId="267"/>
            <ac:picMk id="4" creationId="{4A26B14E-CE09-4EFA-B004-6686AFFA87AE}"/>
          </ac:picMkLst>
        </pc:picChg>
        <pc:cxnChg chg="add">
          <ac:chgData name="Zhigalov Roman" userId="1f97e9fdf7779aa5" providerId="Windows Live" clId="Web-{95BD34EB-523F-40DD-B347-5729641C7492}" dt="2022-01-07T17:23:32.513" v="413"/>
          <ac:cxnSpMkLst>
            <pc:docMk/>
            <pc:sldMk cId="3994510029" sldId="267"/>
            <ac:cxnSpMk id="11" creationId="{AA2EAA10-076F-46BD-8F0F-B9A2FB77A85C}"/>
          </ac:cxnSpMkLst>
        </pc:cxnChg>
        <pc:cxnChg chg="add">
          <ac:chgData name="Zhigalov Roman" userId="1f97e9fdf7779aa5" providerId="Windows Live" clId="Web-{95BD34EB-523F-40DD-B347-5729641C7492}" dt="2022-01-07T17:23:32.513" v="413"/>
          <ac:cxnSpMkLst>
            <pc:docMk/>
            <pc:sldMk cId="3994510029" sldId="267"/>
            <ac:cxnSpMk id="13" creationId="{D891E407-403B-4764-86C9-33A56D3BCAA3}"/>
          </ac:cxnSpMkLst>
        </pc:cxnChg>
      </pc:sldChg>
      <pc:sldChg chg="addSp modSp new mod setBg">
        <pc:chgData name="Zhigalov Roman" userId="1f97e9fdf7779aa5" providerId="Windows Live" clId="Web-{95BD34EB-523F-40DD-B347-5729641C7492}" dt="2022-01-07T17:23:51.217" v="416"/>
        <pc:sldMkLst>
          <pc:docMk/>
          <pc:sldMk cId="1232443515" sldId="268"/>
        </pc:sldMkLst>
        <pc:spChg chg="mod">
          <ac:chgData name="Zhigalov Roman" userId="1f97e9fdf7779aa5" providerId="Windows Live" clId="Web-{95BD34EB-523F-40DD-B347-5729641C7492}" dt="2022-01-07T17:23:51.217" v="416"/>
          <ac:spMkLst>
            <pc:docMk/>
            <pc:sldMk cId="1232443515" sldId="268"/>
            <ac:spMk id="2" creationId="{33924274-5438-49B2-9A41-FE7F18DF17C3}"/>
          </ac:spMkLst>
        </pc:spChg>
        <pc:spChg chg="mod">
          <ac:chgData name="Zhigalov Roman" userId="1f97e9fdf7779aa5" providerId="Windows Live" clId="Web-{95BD34EB-523F-40DD-B347-5729641C7492}" dt="2022-01-07T17:23:51.217" v="416"/>
          <ac:spMkLst>
            <pc:docMk/>
            <pc:sldMk cId="1232443515" sldId="268"/>
            <ac:spMk id="3" creationId="{F33052D5-BB73-45ED-B543-08D585CE2E8A}"/>
          </ac:spMkLst>
        </pc:spChg>
        <pc:spChg chg="add">
          <ac:chgData name="Zhigalov Roman" userId="1f97e9fdf7779aa5" providerId="Windows Live" clId="Web-{95BD34EB-523F-40DD-B347-5729641C7492}" dt="2022-01-07T17:23:51.217" v="416"/>
          <ac:spMkLst>
            <pc:docMk/>
            <pc:sldMk cId="1232443515" sldId="268"/>
            <ac:spMk id="8" creationId="{4522B21E-B2B9-4C72-9A71-C87EFD137480}"/>
          </ac:spMkLst>
        </pc:spChg>
        <pc:spChg chg="add">
          <ac:chgData name="Zhigalov Roman" userId="1f97e9fdf7779aa5" providerId="Windows Live" clId="Web-{95BD34EB-523F-40DD-B347-5729641C7492}" dt="2022-01-07T17:23:51.217" v="416"/>
          <ac:spMkLst>
            <pc:docMk/>
            <pc:sldMk cId="1232443515" sldId="268"/>
            <ac:spMk id="10" creationId="{5EB7D2A2-F448-44D4-938C-DC84CBCB3B1E}"/>
          </ac:spMkLst>
        </pc:spChg>
        <pc:spChg chg="add">
          <ac:chgData name="Zhigalov Roman" userId="1f97e9fdf7779aa5" providerId="Windows Live" clId="Web-{95BD34EB-523F-40DD-B347-5729641C7492}" dt="2022-01-07T17:23:51.217" v="416"/>
          <ac:spMkLst>
            <pc:docMk/>
            <pc:sldMk cId="1232443515" sldId="268"/>
            <ac:spMk id="12" creationId="{871AEA07-1E14-44B4-8E55-64EF049CD66F}"/>
          </ac:spMkLst>
        </pc:spChg>
        <pc:cxnChg chg="add">
          <ac:chgData name="Zhigalov Roman" userId="1f97e9fdf7779aa5" providerId="Windows Live" clId="Web-{95BD34EB-523F-40DD-B347-5729641C7492}" dt="2022-01-07T17:23:51.217" v="416"/>
          <ac:cxnSpMkLst>
            <pc:docMk/>
            <pc:sldMk cId="1232443515" sldId="268"/>
            <ac:cxnSpMk id="14" creationId="{F7C8EA93-3210-4C62-99E9-153C275E3A87}"/>
          </ac:cxnSpMkLst>
        </pc:cxnChg>
      </pc:sldChg>
      <pc:sldChg chg="addSp modSp new mod setBg">
        <pc:chgData name="Zhigalov Roman" userId="1f97e9fdf7779aa5" providerId="Windows Live" clId="Web-{95BD34EB-523F-40DD-B347-5729641C7492}" dt="2022-01-07T17:30:08.883" v="540"/>
        <pc:sldMkLst>
          <pc:docMk/>
          <pc:sldMk cId="769398087" sldId="269"/>
        </pc:sldMkLst>
        <pc:spChg chg="mod">
          <ac:chgData name="Zhigalov Roman" userId="1f97e9fdf7779aa5" providerId="Windows Live" clId="Web-{95BD34EB-523F-40DD-B347-5729641C7492}" dt="2022-01-07T17:30:08.883" v="540"/>
          <ac:spMkLst>
            <pc:docMk/>
            <pc:sldMk cId="769398087" sldId="269"/>
            <ac:spMk id="2" creationId="{B8C0944D-A8DD-4F7A-A38B-63843C971E7D}"/>
          </ac:spMkLst>
        </pc:spChg>
        <pc:spChg chg="mod">
          <ac:chgData name="Zhigalov Roman" userId="1f97e9fdf7779aa5" providerId="Windows Live" clId="Web-{95BD34EB-523F-40DD-B347-5729641C7492}" dt="2022-01-07T17:30:08.883" v="540"/>
          <ac:spMkLst>
            <pc:docMk/>
            <pc:sldMk cId="769398087" sldId="269"/>
            <ac:spMk id="3" creationId="{110A1DD9-0746-49F4-8CD7-5D2C61FE38CC}"/>
          </ac:spMkLst>
        </pc:spChg>
        <pc:spChg chg="add">
          <ac:chgData name="Zhigalov Roman" userId="1f97e9fdf7779aa5" providerId="Windows Live" clId="Web-{95BD34EB-523F-40DD-B347-5729641C7492}" dt="2022-01-07T17:30:08.883" v="540"/>
          <ac:spMkLst>
            <pc:docMk/>
            <pc:sldMk cId="769398087" sldId="269"/>
            <ac:spMk id="8" creationId="{DBF61EA3-B236-439E-9C0B-340980D56BEE}"/>
          </ac:spMkLst>
        </pc:spChg>
        <pc:spChg chg="add">
          <ac:chgData name="Zhigalov Roman" userId="1f97e9fdf7779aa5" providerId="Windows Live" clId="Web-{95BD34EB-523F-40DD-B347-5729641C7492}" dt="2022-01-07T17:30:08.883" v="540"/>
          <ac:spMkLst>
            <pc:docMk/>
            <pc:sldMk cId="769398087" sldId="269"/>
            <ac:spMk id="14" creationId="{E659831F-0D9A-4C63-9EBB-8435B85A440F}"/>
          </ac:spMkLst>
        </pc:spChg>
        <pc:grpChg chg="add">
          <ac:chgData name="Zhigalov Roman" userId="1f97e9fdf7779aa5" providerId="Windows Live" clId="Web-{95BD34EB-523F-40DD-B347-5729641C7492}" dt="2022-01-07T17:30:08.883" v="540"/>
          <ac:grpSpMkLst>
            <pc:docMk/>
            <pc:sldMk cId="769398087" sldId="269"/>
            <ac:grpSpMk id="10" creationId="{28FAF094-D087-493F-8DF9-A486C2D6BBAA}"/>
          </ac:grpSpMkLst>
        </pc:grpChg>
      </pc:sldChg>
      <pc:sldChg chg="addSp delSp modSp new mod setBg addAnim setClrOvrMap">
        <pc:chgData name="Zhigalov Roman" userId="1f97e9fdf7779aa5" providerId="Windows Live" clId="Web-{95BD34EB-523F-40DD-B347-5729641C7492}" dt="2022-01-07T17:36:20.174" v="725"/>
        <pc:sldMkLst>
          <pc:docMk/>
          <pc:sldMk cId="2367904319" sldId="270"/>
        </pc:sldMkLst>
        <pc:spChg chg="mod">
          <ac:chgData name="Zhigalov Roman" userId="1f97e9fdf7779aa5" providerId="Windows Live" clId="Web-{95BD34EB-523F-40DD-B347-5729641C7492}" dt="2022-01-07T17:36:20.174" v="725"/>
          <ac:spMkLst>
            <pc:docMk/>
            <pc:sldMk cId="2367904319" sldId="270"/>
            <ac:spMk id="2" creationId="{DA0DDC8F-F849-4D11-9123-EC347B0998AB}"/>
          </ac:spMkLst>
        </pc:spChg>
        <pc:spChg chg="mod">
          <ac:chgData name="Zhigalov Roman" userId="1f97e9fdf7779aa5" providerId="Windows Live" clId="Web-{95BD34EB-523F-40DD-B347-5729641C7492}" dt="2022-01-07T17:36:20.174" v="725"/>
          <ac:spMkLst>
            <pc:docMk/>
            <pc:sldMk cId="2367904319" sldId="270"/>
            <ac:spMk id="3" creationId="{AE798B15-39CC-4FF0-8AAE-00A7938F4006}"/>
          </ac:spMkLst>
        </pc:spChg>
        <pc:spChg chg="add del">
          <ac:chgData name="Zhigalov Roman" userId="1f97e9fdf7779aa5" providerId="Windows Live" clId="Web-{95BD34EB-523F-40DD-B347-5729641C7492}" dt="2022-01-07T17:36:20.174" v="725"/>
          <ac:spMkLst>
            <pc:docMk/>
            <pc:sldMk cId="2367904319" sldId="270"/>
            <ac:spMk id="9" creationId="{C1DD1A8A-57D5-4A81-AD04-532B043C5611}"/>
          </ac:spMkLst>
        </pc:spChg>
        <pc:spChg chg="add del">
          <ac:chgData name="Zhigalov Roman" userId="1f97e9fdf7779aa5" providerId="Windows Live" clId="Web-{95BD34EB-523F-40DD-B347-5729641C7492}" dt="2022-01-07T17:36:20.174" v="725"/>
          <ac:spMkLst>
            <pc:docMk/>
            <pc:sldMk cId="2367904319" sldId="270"/>
            <ac:spMk id="11" creationId="{007891EC-4501-44ED-A8C8-B11B6DB767AB}"/>
          </ac:spMkLst>
        </pc:spChg>
        <pc:spChg chg="add">
          <ac:chgData name="Zhigalov Roman" userId="1f97e9fdf7779aa5" providerId="Windows Live" clId="Web-{95BD34EB-523F-40DD-B347-5729641C7492}" dt="2022-01-07T17:36:20.174" v="725"/>
          <ac:spMkLst>
            <pc:docMk/>
            <pc:sldMk cId="2367904319" sldId="270"/>
            <ac:spMk id="16" creationId="{6F40FBDA-CEB1-40F0-9AB9-BD9C402D70FE}"/>
          </ac:spMkLst>
        </pc:spChg>
        <pc:spChg chg="add">
          <ac:chgData name="Zhigalov Roman" userId="1f97e9fdf7779aa5" providerId="Windows Live" clId="Web-{95BD34EB-523F-40DD-B347-5729641C7492}" dt="2022-01-07T17:36:20.174" v="725"/>
          <ac:spMkLst>
            <pc:docMk/>
            <pc:sldMk cId="2367904319" sldId="270"/>
            <ac:spMk id="18" creationId="{0344D4FE-ABEF-4230-9E4E-AD5782FC78AC}"/>
          </ac:spMkLst>
        </pc:spChg>
        <pc:spChg chg="add">
          <ac:chgData name="Zhigalov Roman" userId="1f97e9fdf7779aa5" providerId="Windows Live" clId="Web-{95BD34EB-523F-40DD-B347-5729641C7492}" dt="2022-01-07T17:36:20.174" v="725"/>
          <ac:spMkLst>
            <pc:docMk/>
            <pc:sldMk cId="2367904319" sldId="270"/>
            <ac:spMk id="20" creationId="{9325F979-D3F9-4926-81B7-7ACCB31A501B}"/>
          </ac:spMkLst>
        </pc:spChg>
        <pc:picChg chg="add mod">
          <ac:chgData name="Zhigalov Roman" userId="1f97e9fdf7779aa5" providerId="Windows Live" clId="Web-{95BD34EB-523F-40DD-B347-5729641C7492}" dt="2022-01-07T17:36:20.174" v="725"/>
          <ac:picMkLst>
            <pc:docMk/>
            <pc:sldMk cId="2367904319" sldId="270"/>
            <ac:picMk id="5" creationId="{F76716B2-0950-4866-87B2-336A88CE4A17}"/>
          </ac:picMkLst>
        </pc:picChg>
      </pc:sldChg>
      <pc:sldChg chg="addSp modSp new mod setBg">
        <pc:chgData name="Zhigalov Roman" userId="1f97e9fdf7779aa5" providerId="Windows Live" clId="Web-{95BD34EB-523F-40DD-B347-5729641C7492}" dt="2022-01-07T17:31:23.447" v="614"/>
        <pc:sldMkLst>
          <pc:docMk/>
          <pc:sldMk cId="3665339160" sldId="271"/>
        </pc:sldMkLst>
        <pc:spChg chg="mod">
          <ac:chgData name="Zhigalov Roman" userId="1f97e9fdf7779aa5" providerId="Windows Live" clId="Web-{95BD34EB-523F-40DD-B347-5729641C7492}" dt="2022-01-07T17:31:23.447" v="614"/>
          <ac:spMkLst>
            <pc:docMk/>
            <pc:sldMk cId="3665339160" sldId="271"/>
            <ac:spMk id="2" creationId="{57F6F520-757B-4D6E-8E80-3AC8385CA699}"/>
          </ac:spMkLst>
        </pc:spChg>
        <pc:spChg chg="mod">
          <ac:chgData name="Zhigalov Roman" userId="1f97e9fdf7779aa5" providerId="Windows Live" clId="Web-{95BD34EB-523F-40DD-B347-5729641C7492}" dt="2022-01-07T17:31:23.447" v="614"/>
          <ac:spMkLst>
            <pc:docMk/>
            <pc:sldMk cId="3665339160" sldId="271"/>
            <ac:spMk id="3" creationId="{51C6C4CC-FB70-4D3C-BF2E-1D9613571F17}"/>
          </ac:spMkLst>
        </pc:spChg>
        <pc:spChg chg="add">
          <ac:chgData name="Zhigalov Roman" userId="1f97e9fdf7779aa5" providerId="Windows Live" clId="Web-{95BD34EB-523F-40DD-B347-5729641C7492}" dt="2022-01-07T17:31:23.447" v="614"/>
          <ac:spMkLst>
            <pc:docMk/>
            <pc:sldMk cId="3665339160" sldId="271"/>
            <ac:spMk id="8" creationId="{4522B21E-B2B9-4C72-9A71-C87EFD137480}"/>
          </ac:spMkLst>
        </pc:spChg>
        <pc:spChg chg="add">
          <ac:chgData name="Zhigalov Roman" userId="1f97e9fdf7779aa5" providerId="Windows Live" clId="Web-{95BD34EB-523F-40DD-B347-5729641C7492}" dt="2022-01-07T17:31:23.447" v="614"/>
          <ac:spMkLst>
            <pc:docMk/>
            <pc:sldMk cId="3665339160" sldId="271"/>
            <ac:spMk id="10" creationId="{5EB7D2A2-F448-44D4-938C-DC84CBCB3B1E}"/>
          </ac:spMkLst>
        </pc:spChg>
        <pc:spChg chg="add">
          <ac:chgData name="Zhigalov Roman" userId="1f97e9fdf7779aa5" providerId="Windows Live" clId="Web-{95BD34EB-523F-40DD-B347-5729641C7492}" dt="2022-01-07T17:31:23.447" v="614"/>
          <ac:spMkLst>
            <pc:docMk/>
            <pc:sldMk cId="3665339160" sldId="271"/>
            <ac:spMk id="12" creationId="{871AEA07-1E14-44B4-8E55-64EF049CD66F}"/>
          </ac:spMkLst>
        </pc:spChg>
        <pc:cxnChg chg="add">
          <ac:chgData name="Zhigalov Roman" userId="1f97e9fdf7779aa5" providerId="Windows Live" clId="Web-{95BD34EB-523F-40DD-B347-5729641C7492}" dt="2022-01-07T17:31:23.447" v="614"/>
          <ac:cxnSpMkLst>
            <pc:docMk/>
            <pc:sldMk cId="3665339160" sldId="271"/>
            <ac:cxnSpMk id="14" creationId="{F7C8EA93-3210-4C62-99E9-153C275E3A87}"/>
          </ac:cxnSpMkLst>
        </pc:cxnChg>
      </pc:sldChg>
      <pc:sldChg chg="addSp modSp new mod setBg">
        <pc:chgData name="Zhigalov Roman" userId="1f97e9fdf7779aa5" providerId="Windows Live" clId="Web-{95BD34EB-523F-40DD-B347-5729641C7492}" dt="2022-01-07T17:34:43.140" v="651" actId="20577"/>
        <pc:sldMkLst>
          <pc:docMk/>
          <pc:sldMk cId="4128061971" sldId="272"/>
        </pc:sldMkLst>
        <pc:spChg chg="mod">
          <ac:chgData name="Zhigalov Roman" userId="1f97e9fdf7779aa5" providerId="Windows Live" clId="Web-{95BD34EB-523F-40DD-B347-5729641C7492}" dt="2022-01-07T17:34:43.140" v="651" actId="20577"/>
          <ac:spMkLst>
            <pc:docMk/>
            <pc:sldMk cId="4128061971" sldId="272"/>
            <ac:spMk id="2" creationId="{44229093-9B0D-4D84-96C7-44E519088DD4}"/>
          </ac:spMkLst>
        </pc:spChg>
        <pc:spChg chg="mod">
          <ac:chgData name="Zhigalov Roman" userId="1f97e9fdf7779aa5" providerId="Windows Live" clId="Web-{95BD34EB-523F-40DD-B347-5729641C7492}" dt="2022-01-07T17:34:39.671" v="649"/>
          <ac:spMkLst>
            <pc:docMk/>
            <pc:sldMk cId="4128061971" sldId="272"/>
            <ac:spMk id="3" creationId="{05B1E70A-5B26-4C33-89DE-1D5845D022A1}"/>
          </ac:spMkLst>
        </pc:spChg>
        <pc:spChg chg="add">
          <ac:chgData name="Zhigalov Roman" userId="1f97e9fdf7779aa5" providerId="Windows Live" clId="Web-{95BD34EB-523F-40DD-B347-5729641C7492}" dt="2022-01-07T17:34:39.671" v="649"/>
          <ac:spMkLst>
            <pc:docMk/>
            <pc:sldMk cId="4128061971" sldId="272"/>
            <ac:spMk id="8" creationId="{DBF61EA3-B236-439E-9C0B-340980D56BEE}"/>
          </ac:spMkLst>
        </pc:spChg>
        <pc:spChg chg="add">
          <ac:chgData name="Zhigalov Roman" userId="1f97e9fdf7779aa5" providerId="Windows Live" clId="Web-{95BD34EB-523F-40DD-B347-5729641C7492}" dt="2022-01-07T17:34:39.671" v="649"/>
          <ac:spMkLst>
            <pc:docMk/>
            <pc:sldMk cId="4128061971" sldId="272"/>
            <ac:spMk id="14" creationId="{E659831F-0D9A-4C63-9EBB-8435B85A440F}"/>
          </ac:spMkLst>
        </pc:spChg>
        <pc:grpChg chg="add">
          <ac:chgData name="Zhigalov Roman" userId="1f97e9fdf7779aa5" providerId="Windows Live" clId="Web-{95BD34EB-523F-40DD-B347-5729641C7492}" dt="2022-01-07T17:34:39.671" v="649"/>
          <ac:grpSpMkLst>
            <pc:docMk/>
            <pc:sldMk cId="4128061971" sldId="272"/>
            <ac:grpSpMk id="10" creationId="{28FAF094-D087-493F-8DF9-A486C2D6BBAA}"/>
          </ac:grpSpMkLst>
        </pc:grpChg>
      </pc:sldChg>
      <pc:sldChg chg="addSp delSp modSp new del mod setBg addAnim delAnim">
        <pc:chgData name="Zhigalov Roman" userId="1f97e9fdf7779aa5" providerId="Windows Live" clId="Web-{95BD34EB-523F-40DD-B347-5729641C7492}" dt="2022-01-07T17:36:51.659" v="733"/>
        <pc:sldMkLst>
          <pc:docMk/>
          <pc:sldMk cId="1732735430" sldId="273"/>
        </pc:sldMkLst>
        <pc:spChg chg="mod">
          <ac:chgData name="Zhigalov Roman" userId="1f97e9fdf7779aa5" providerId="Windows Live" clId="Web-{95BD34EB-523F-40DD-B347-5729641C7492}" dt="2022-01-07T17:36:04.189" v="718"/>
          <ac:spMkLst>
            <pc:docMk/>
            <pc:sldMk cId="1732735430" sldId="273"/>
            <ac:spMk id="2" creationId="{7903A622-3575-44C6-9707-7D93ADF9F1B6}"/>
          </ac:spMkLst>
        </pc:spChg>
        <pc:spChg chg="mod">
          <ac:chgData name="Zhigalov Roman" userId="1f97e9fdf7779aa5" providerId="Windows Live" clId="Web-{95BD34EB-523F-40DD-B347-5729641C7492}" dt="2022-01-07T17:36:04.189" v="718"/>
          <ac:spMkLst>
            <pc:docMk/>
            <pc:sldMk cId="1732735430" sldId="273"/>
            <ac:spMk id="3" creationId="{89C871FD-A502-4C6C-9617-E4FDA5CEAD00}"/>
          </ac:spMkLst>
        </pc:spChg>
        <pc:spChg chg="add">
          <ac:chgData name="Zhigalov Roman" userId="1f97e9fdf7779aa5" providerId="Windows Live" clId="Web-{95BD34EB-523F-40DD-B347-5729641C7492}" dt="2022-01-07T17:36:04.189" v="718"/>
          <ac:spMkLst>
            <pc:docMk/>
            <pc:sldMk cId="1732735430" sldId="273"/>
            <ac:spMk id="5" creationId="{DBF61EA3-B236-439E-9C0B-340980D56BEE}"/>
          </ac:spMkLst>
        </pc:spChg>
        <pc:spChg chg="add del">
          <ac:chgData name="Zhigalov Roman" userId="1f97e9fdf7779aa5" providerId="Windows Live" clId="Web-{95BD34EB-523F-40DD-B347-5729641C7492}" dt="2022-01-07T17:36:04.174" v="717"/>
          <ac:spMkLst>
            <pc:docMk/>
            <pc:sldMk cId="1732735430" sldId="273"/>
            <ac:spMk id="8" creationId="{4522B21E-B2B9-4C72-9A71-C87EFD137480}"/>
          </ac:spMkLst>
        </pc:spChg>
        <pc:spChg chg="add">
          <ac:chgData name="Zhigalov Roman" userId="1f97e9fdf7779aa5" providerId="Windows Live" clId="Web-{95BD34EB-523F-40DD-B347-5729641C7492}" dt="2022-01-07T17:36:04.189" v="718"/>
          <ac:spMkLst>
            <pc:docMk/>
            <pc:sldMk cId="1732735430" sldId="273"/>
            <ac:spMk id="9" creationId="{E659831F-0D9A-4C63-9EBB-8435B85A440F}"/>
          </ac:spMkLst>
        </pc:spChg>
        <pc:spChg chg="add del">
          <ac:chgData name="Zhigalov Roman" userId="1f97e9fdf7779aa5" providerId="Windows Live" clId="Web-{95BD34EB-523F-40DD-B347-5729641C7492}" dt="2022-01-07T17:36:04.174" v="717"/>
          <ac:spMkLst>
            <pc:docMk/>
            <pc:sldMk cId="1732735430" sldId="273"/>
            <ac:spMk id="10" creationId="{5EB7D2A2-F448-44D4-938C-DC84CBCB3B1E}"/>
          </ac:spMkLst>
        </pc:spChg>
        <pc:spChg chg="add del">
          <ac:chgData name="Zhigalov Roman" userId="1f97e9fdf7779aa5" providerId="Windows Live" clId="Web-{95BD34EB-523F-40DD-B347-5729641C7492}" dt="2022-01-07T17:36:04.174" v="717"/>
          <ac:spMkLst>
            <pc:docMk/>
            <pc:sldMk cId="1732735430" sldId="273"/>
            <ac:spMk id="12" creationId="{871AEA07-1E14-44B4-8E55-64EF049CD66F}"/>
          </ac:spMkLst>
        </pc:spChg>
        <pc:grpChg chg="add">
          <ac:chgData name="Zhigalov Roman" userId="1f97e9fdf7779aa5" providerId="Windows Live" clId="Web-{95BD34EB-523F-40DD-B347-5729641C7492}" dt="2022-01-07T17:36:04.189" v="718"/>
          <ac:grpSpMkLst>
            <pc:docMk/>
            <pc:sldMk cId="1732735430" sldId="273"/>
            <ac:grpSpMk id="6" creationId="{28FAF094-D087-493F-8DF9-A486C2D6BBAA}"/>
          </ac:grpSpMkLst>
        </pc:grpChg>
        <pc:cxnChg chg="add del">
          <ac:chgData name="Zhigalov Roman" userId="1f97e9fdf7779aa5" providerId="Windows Live" clId="Web-{95BD34EB-523F-40DD-B347-5729641C7492}" dt="2022-01-07T17:36:04.174" v="717"/>
          <ac:cxnSpMkLst>
            <pc:docMk/>
            <pc:sldMk cId="1732735430" sldId="273"/>
            <ac:cxnSpMk id="14" creationId="{F7C8EA93-3210-4C62-99E9-153C275E3A87}"/>
          </ac:cxnSpMkLst>
        </pc:cxnChg>
      </pc:sldChg>
      <pc:sldChg chg="addSp delSp modSp add mod replId setClrOvrMap">
        <pc:chgData name="Zhigalov Roman" userId="1f97e9fdf7779aa5" providerId="Windows Live" clId="Web-{95BD34EB-523F-40DD-B347-5729641C7492}" dt="2022-01-07T17:36:48.175" v="732" actId="20577"/>
        <pc:sldMkLst>
          <pc:docMk/>
          <pc:sldMk cId="2743949531" sldId="274"/>
        </pc:sldMkLst>
        <pc:spChg chg="mod">
          <ac:chgData name="Zhigalov Roman" userId="1f97e9fdf7779aa5" providerId="Windows Live" clId="Web-{95BD34EB-523F-40DD-B347-5729641C7492}" dt="2022-01-07T17:36:12.877" v="724"/>
          <ac:spMkLst>
            <pc:docMk/>
            <pc:sldMk cId="2743949531" sldId="274"/>
            <ac:spMk id="2" creationId="{DA0DDC8F-F849-4D11-9123-EC347B0998AB}"/>
          </ac:spMkLst>
        </pc:spChg>
        <pc:spChg chg="mod">
          <ac:chgData name="Zhigalov Roman" userId="1f97e9fdf7779aa5" providerId="Windows Live" clId="Web-{95BD34EB-523F-40DD-B347-5729641C7492}" dt="2022-01-07T17:36:48.175" v="732" actId="20577"/>
          <ac:spMkLst>
            <pc:docMk/>
            <pc:sldMk cId="2743949531" sldId="274"/>
            <ac:spMk id="3" creationId="{AE798B15-39CC-4FF0-8AAE-00A7938F4006}"/>
          </ac:spMkLst>
        </pc:spChg>
        <pc:spChg chg="del">
          <ac:chgData name="Zhigalov Roman" userId="1f97e9fdf7779aa5" providerId="Windows Live" clId="Web-{95BD34EB-523F-40DD-B347-5729641C7492}" dt="2022-01-07T17:36:12.877" v="724"/>
          <ac:spMkLst>
            <pc:docMk/>
            <pc:sldMk cId="2743949531" sldId="274"/>
            <ac:spMk id="9" creationId="{C1DD1A8A-57D5-4A81-AD04-532B043C5611}"/>
          </ac:spMkLst>
        </pc:spChg>
        <pc:spChg chg="del">
          <ac:chgData name="Zhigalov Roman" userId="1f97e9fdf7779aa5" providerId="Windows Live" clId="Web-{95BD34EB-523F-40DD-B347-5729641C7492}" dt="2022-01-07T17:36:12.877" v="724"/>
          <ac:spMkLst>
            <pc:docMk/>
            <pc:sldMk cId="2743949531" sldId="274"/>
            <ac:spMk id="11" creationId="{007891EC-4501-44ED-A8C8-B11B6DB767AB}"/>
          </ac:spMkLst>
        </pc:spChg>
        <pc:spChg chg="add">
          <ac:chgData name="Zhigalov Roman" userId="1f97e9fdf7779aa5" providerId="Windows Live" clId="Web-{95BD34EB-523F-40DD-B347-5729641C7492}" dt="2022-01-07T17:36:12.877" v="724"/>
          <ac:spMkLst>
            <pc:docMk/>
            <pc:sldMk cId="2743949531" sldId="274"/>
            <ac:spMk id="16" creationId="{6F40FBDA-CEB1-40F0-9AB9-BD9C402D70FE}"/>
          </ac:spMkLst>
        </pc:spChg>
        <pc:spChg chg="add">
          <ac:chgData name="Zhigalov Roman" userId="1f97e9fdf7779aa5" providerId="Windows Live" clId="Web-{95BD34EB-523F-40DD-B347-5729641C7492}" dt="2022-01-07T17:36:12.877" v="724"/>
          <ac:spMkLst>
            <pc:docMk/>
            <pc:sldMk cId="2743949531" sldId="274"/>
            <ac:spMk id="18" creationId="{0344D4FE-ABEF-4230-9E4E-AD5782FC78AC}"/>
          </ac:spMkLst>
        </pc:spChg>
        <pc:spChg chg="add">
          <ac:chgData name="Zhigalov Roman" userId="1f97e9fdf7779aa5" providerId="Windows Live" clId="Web-{95BD34EB-523F-40DD-B347-5729641C7492}" dt="2022-01-07T17:36:12.877" v="724"/>
          <ac:spMkLst>
            <pc:docMk/>
            <pc:sldMk cId="2743949531" sldId="274"/>
            <ac:spMk id="20" creationId="{9325F979-D3F9-4926-81B7-7ACCB31A501B}"/>
          </ac:spMkLst>
        </pc:spChg>
        <pc:picChg chg="mod">
          <ac:chgData name="Zhigalov Roman" userId="1f97e9fdf7779aa5" providerId="Windows Live" clId="Web-{95BD34EB-523F-40DD-B347-5729641C7492}" dt="2022-01-07T17:36:12.877" v="724"/>
          <ac:picMkLst>
            <pc:docMk/>
            <pc:sldMk cId="2743949531" sldId="274"/>
            <ac:picMk id="5" creationId="{F76716B2-0950-4866-87B2-336A88CE4A17}"/>
          </ac:picMkLst>
        </pc:picChg>
      </pc:sldChg>
      <pc:sldChg chg="addSp delSp modSp new mod setBg setClrOvrMap">
        <pc:chgData name="Zhigalov Roman" userId="1f97e9fdf7779aa5" providerId="Windows Live" clId="Web-{95BD34EB-523F-40DD-B347-5729641C7492}" dt="2022-01-07T17:37:08.379" v="748"/>
        <pc:sldMkLst>
          <pc:docMk/>
          <pc:sldMk cId="811601007" sldId="275"/>
        </pc:sldMkLst>
        <pc:spChg chg="mod">
          <ac:chgData name="Zhigalov Roman" userId="1f97e9fdf7779aa5" providerId="Windows Live" clId="Web-{95BD34EB-523F-40DD-B347-5729641C7492}" dt="2022-01-07T17:37:08.379" v="748"/>
          <ac:spMkLst>
            <pc:docMk/>
            <pc:sldMk cId="811601007" sldId="275"/>
            <ac:spMk id="2" creationId="{14D72A88-6FBD-4BB2-B262-619B4991DFFD}"/>
          </ac:spMkLst>
        </pc:spChg>
        <pc:spChg chg="mod">
          <ac:chgData name="Zhigalov Roman" userId="1f97e9fdf7779aa5" providerId="Windows Live" clId="Web-{95BD34EB-523F-40DD-B347-5729641C7492}" dt="2022-01-07T17:37:08.379" v="748"/>
          <ac:spMkLst>
            <pc:docMk/>
            <pc:sldMk cId="811601007" sldId="275"/>
            <ac:spMk id="3" creationId="{8C392DD7-4EAB-446C-81AC-A22AE8192C7B}"/>
          </ac:spMkLst>
        </pc:spChg>
        <pc:spChg chg="add">
          <ac:chgData name="Zhigalov Roman" userId="1f97e9fdf7779aa5" providerId="Windows Live" clId="Web-{95BD34EB-523F-40DD-B347-5729641C7492}" dt="2022-01-07T17:37:08.379" v="748"/>
          <ac:spMkLst>
            <pc:docMk/>
            <pc:sldMk cId="811601007" sldId="275"/>
            <ac:spMk id="8" creationId="{4522B21E-B2B9-4C72-9A71-C87EFD137480}"/>
          </ac:spMkLst>
        </pc:spChg>
        <pc:spChg chg="add del">
          <ac:chgData name="Zhigalov Roman" userId="1f97e9fdf7779aa5" providerId="Windows Live" clId="Web-{95BD34EB-523F-40DD-B347-5729641C7492}" dt="2022-01-07T17:37:08.363" v="747"/>
          <ac:spMkLst>
            <pc:docMk/>
            <pc:sldMk cId="811601007" sldId="275"/>
            <ac:spMk id="9" creationId="{6F40FBDA-CEB1-40F0-9AB9-BD9C402D70FE}"/>
          </ac:spMkLst>
        </pc:spChg>
        <pc:spChg chg="add">
          <ac:chgData name="Zhigalov Roman" userId="1f97e9fdf7779aa5" providerId="Windows Live" clId="Web-{95BD34EB-523F-40DD-B347-5729641C7492}" dt="2022-01-07T17:37:08.379" v="748"/>
          <ac:spMkLst>
            <pc:docMk/>
            <pc:sldMk cId="811601007" sldId="275"/>
            <ac:spMk id="10" creationId="{5EB7D2A2-F448-44D4-938C-DC84CBCB3B1E}"/>
          </ac:spMkLst>
        </pc:spChg>
        <pc:spChg chg="add del">
          <ac:chgData name="Zhigalov Roman" userId="1f97e9fdf7779aa5" providerId="Windows Live" clId="Web-{95BD34EB-523F-40DD-B347-5729641C7492}" dt="2022-01-07T17:37:08.363" v="747"/>
          <ac:spMkLst>
            <pc:docMk/>
            <pc:sldMk cId="811601007" sldId="275"/>
            <ac:spMk id="11" creationId="{0344D4FE-ABEF-4230-9E4E-AD5782FC78AC}"/>
          </ac:spMkLst>
        </pc:spChg>
        <pc:spChg chg="add">
          <ac:chgData name="Zhigalov Roman" userId="1f97e9fdf7779aa5" providerId="Windows Live" clId="Web-{95BD34EB-523F-40DD-B347-5729641C7492}" dt="2022-01-07T17:37:08.379" v="748"/>
          <ac:spMkLst>
            <pc:docMk/>
            <pc:sldMk cId="811601007" sldId="275"/>
            <ac:spMk id="12" creationId="{871AEA07-1E14-44B4-8E55-64EF049CD66F}"/>
          </ac:spMkLst>
        </pc:spChg>
        <pc:spChg chg="add del">
          <ac:chgData name="Zhigalov Roman" userId="1f97e9fdf7779aa5" providerId="Windows Live" clId="Web-{95BD34EB-523F-40DD-B347-5729641C7492}" dt="2022-01-07T17:37:08.363" v="747"/>
          <ac:spMkLst>
            <pc:docMk/>
            <pc:sldMk cId="811601007" sldId="275"/>
            <ac:spMk id="13" creationId="{9325F979-D3F9-4926-81B7-7ACCB31A501B}"/>
          </ac:spMkLst>
        </pc:spChg>
        <pc:picChg chg="add del">
          <ac:chgData name="Zhigalov Roman" userId="1f97e9fdf7779aa5" providerId="Windows Live" clId="Web-{95BD34EB-523F-40DD-B347-5729641C7492}" dt="2022-01-07T17:37:08.363" v="747"/>
          <ac:picMkLst>
            <pc:docMk/>
            <pc:sldMk cId="811601007" sldId="275"/>
            <ac:picMk id="5" creationId="{23659142-986E-4B7E-9CA5-6D92CEA69C7E}"/>
          </ac:picMkLst>
        </pc:picChg>
        <pc:cxnChg chg="add">
          <ac:chgData name="Zhigalov Roman" userId="1f97e9fdf7779aa5" providerId="Windows Live" clId="Web-{95BD34EB-523F-40DD-B347-5729641C7492}" dt="2022-01-07T17:37:08.379" v="748"/>
          <ac:cxnSpMkLst>
            <pc:docMk/>
            <pc:sldMk cId="811601007" sldId="275"/>
            <ac:cxnSpMk id="14" creationId="{F7C8EA93-3210-4C62-99E9-153C275E3A87}"/>
          </ac:cxnSpMkLst>
        </pc:cxnChg>
      </pc:sldChg>
      <pc:sldChg chg="addSp modSp new mod setBg">
        <pc:chgData name="Zhigalov Roman" userId="1f97e9fdf7779aa5" providerId="Windows Live" clId="Web-{95BD34EB-523F-40DD-B347-5729641C7492}" dt="2022-01-07T17:39:20.038" v="890"/>
        <pc:sldMkLst>
          <pc:docMk/>
          <pc:sldMk cId="1041051812" sldId="276"/>
        </pc:sldMkLst>
        <pc:spChg chg="mod">
          <ac:chgData name="Zhigalov Roman" userId="1f97e9fdf7779aa5" providerId="Windows Live" clId="Web-{95BD34EB-523F-40DD-B347-5729641C7492}" dt="2022-01-07T17:39:20.038" v="890"/>
          <ac:spMkLst>
            <pc:docMk/>
            <pc:sldMk cId="1041051812" sldId="276"/>
            <ac:spMk id="2" creationId="{C313EA16-0ABD-4EF4-A1B6-E052E77ABC1B}"/>
          </ac:spMkLst>
        </pc:spChg>
        <pc:spChg chg="mod">
          <ac:chgData name="Zhigalov Roman" userId="1f97e9fdf7779aa5" providerId="Windows Live" clId="Web-{95BD34EB-523F-40DD-B347-5729641C7492}" dt="2022-01-07T17:39:20.038" v="890"/>
          <ac:spMkLst>
            <pc:docMk/>
            <pc:sldMk cId="1041051812" sldId="276"/>
            <ac:spMk id="3" creationId="{55FF214C-FD82-41AA-AF21-DF55C8D1D5E9}"/>
          </ac:spMkLst>
        </pc:spChg>
        <pc:spChg chg="add">
          <ac:chgData name="Zhigalov Roman" userId="1f97e9fdf7779aa5" providerId="Windows Live" clId="Web-{95BD34EB-523F-40DD-B347-5729641C7492}" dt="2022-01-07T17:39:20.038" v="890"/>
          <ac:spMkLst>
            <pc:docMk/>
            <pc:sldMk cId="1041051812" sldId="276"/>
            <ac:spMk id="8" creationId="{DBF61EA3-B236-439E-9C0B-340980D56BEE}"/>
          </ac:spMkLst>
        </pc:spChg>
        <pc:spChg chg="add">
          <ac:chgData name="Zhigalov Roman" userId="1f97e9fdf7779aa5" providerId="Windows Live" clId="Web-{95BD34EB-523F-40DD-B347-5729641C7492}" dt="2022-01-07T17:39:20.038" v="890"/>
          <ac:spMkLst>
            <pc:docMk/>
            <pc:sldMk cId="1041051812" sldId="276"/>
            <ac:spMk id="14" creationId="{E659831F-0D9A-4C63-9EBB-8435B85A440F}"/>
          </ac:spMkLst>
        </pc:spChg>
        <pc:grpChg chg="add">
          <ac:chgData name="Zhigalov Roman" userId="1f97e9fdf7779aa5" providerId="Windows Live" clId="Web-{95BD34EB-523F-40DD-B347-5729641C7492}" dt="2022-01-07T17:39:20.038" v="890"/>
          <ac:grpSpMkLst>
            <pc:docMk/>
            <pc:sldMk cId="1041051812" sldId="276"/>
            <ac:grpSpMk id="10" creationId="{28FAF094-D087-493F-8DF9-A486C2D6BBAA}"/>
          </ac:grpSpMkLst>
        </pc:grpChg>
      </pc:sldChg>
      <pc:sldChg chg="modSp new">
        <pc:chgData name="Zhigalov Roman" userId="1f97e9fdf7779aa5" providerId="Windows Live" clId="Web-{95BD34EB-523F-40DD-B347-5729641C7492}" dt="2022-01-07T17:39:29.273" v="902" actId="20577"/>
        <pc:sldMkLst>
          <pc:docMk/>
          <pc:sldMk cId="3662118969" sldId="277"/>
        </pc:sldMkLst>
        <pc:spChg chg="mod">
          <ac:chgData name="Zhigalov Roman" userId="1f97e9fdf7779aa5" providerId="Windows Live" clId="Web-{95BD34EB-523F-40DD-B347-5729641C7492}" dt="2022-01-07T17:39:29.273" v="902" actId="20577"/>
          <ac:spMkLst>
            <pc:docMk/>
            <pc:sldMk cId="3662118969" sldId="277"/>
            <ac:spMk id="2" creationId="{F176419E-3063-4469-969F-8E9BEDF3C797}"/>
          </ac:spMkLst>
        </pc:spChg>
      </pc:sldChg>
      <pc:sldChg chg="modSp new">
        <pc:chgData name="Zhigalov Roman" userId="1f97e9fdf7779aa5" providerId="Windows Live" clId="Web-{95BD34EB-523F-40DD-B347-5729641C7492}" dt="2022-01-07T17:39:33.867" v="919" actId="20577"/>
        <pc:sldMkLst>
          <pc:docMk/>
          <pc:sldMk cId="1678606712" sldId="278"/>
        </pc:sldMkLst>
        <pc:spChg chg="mod">
          <ac:chgData name="Zhigalov Roman" userId="1f97e9fdf7779aa5" providerId="Windows Live" clId="Web-{95BD34EB-523F-40DD-B347-5729641C7492}" dt="2022-01-07T17:39:33.867" v="919" actId="20577"/>
          <ac:spMkLst>
            <pc:docMk/>
            <pc:sldMk cId="1678606712" sldId="278"/>
            <ac:spMk id="2" creationId="{68AC6ACF-CBD9-4878-9083-5D20F15E51F5}"/>
          </ac:spMkLst>
        </pc:spChg>
      </pc:sldChg>
      <pc:sldChg chg="add">
        <pc:chgData name="Zhigalov Roman" userId="1f97e9fdf7779aa5" providerId="Windows Live" clId="Web-{95BD34EB-523F-40DD-B347-5729641C7492}" dt="2022-01-07T17:40:04.415" v="920"/>
        <pc:sldMkLst>
          <pc:docMk/>
          <pc:sldMk cId="301926319" sldId="27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60443A-CF4A-4318-B013-C89934C1A8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B58BC8B-654F-4E28-BF5D-FD49ED4E9B1D}">
      <dgm:prSet/>
      <dgm:spPr/>
      <dgm:t>
        <a:bodyPr/>
        <a:lstStyle/>
        <a:p>
          <a:r>
            <a:rPr lang="ru-RU"/>
            <a:t>Создание образовательных обществ ("Долгой неграмотность", "Знание")</a:t>
          </a:r>
          <a:endParaRPr lang="en-US"/>
        </a:p>
      </dgm:t>
    </dgm:pt>
    <dgm:pt modelId="{72988B8F-1EF8-4C8F-BFF4-6BC0B1AEC75A}" type="parTrans" cxnId="{19BB37CF-E804-4E83-835C-52ACF97C93E6}">
      <dgm:prSet/>
      <dgm:spPr/>
      <dgm:t>
        <a:bodyPr/>
        <a:lstStyle/>
        <a:p>
          <a:endParaRPr lang="en-US"/>
        </a:p>
      </dgm:t>
    </dgm:pt>
    <dgm:pt modelId="{92F482CB-3495-4D4F-9833-C0AFBD12B18C}" type="sibTrans" cxnId="{19BB37CF-E804-4E83-835C-52ACF97C93E6}">
      <dgm:prSet/>
      <dgm:spPr/>
      <dgm:t>
        <a:bodyPr/>
        <a:lstStyle/>
        <a:p>
          <a:endParaRPr lang="en-US"/>
        </a:p>
      </dgm:t>
    </dgm:pt>
    <dgm:pt modelId="{7DD3241B-05B0-43A3-8C90-5F8D978C5BB5}">
      <dgm:prSet/>
      <dgm:spPr/>
      <dgm:t>
        <a:bodyPr/>
        <a:lstStyle/>
        <a:p>
          <a:r>
            <a:rPr lang="ru-RU"/>
            <a:t>Открытие изб-читален </a:t>
          </a:r>
          <a:endParaRPr lang="en-US"/>
        </a:p>
      </dgm:t>
    </dgm:pt>
    <dgm:pt modelId="{09580283-0970-419F-9BEB-40FE506AA5A4}" type="parTrans" cxnId="{E2D1FCC3-FDE6-4CD9-B322-D0DAF0CA435D}">
      <dgm:prSet/>
      <dgm:spPr/>
      <dgm:t>
        <a:bodyPr/>
        <a:lstStyle/>
        <a:p>
          <a:endParaRPr lang="en-US"/>
        </a:p>
      </dgm:t>
    </dgm:pt>
    <dgm:pt modelId="{F93319D0-49AF-4C5C-86C7-AFC0F18E9200}" type="sibTrans" cxnId="{E2D1FCC3-FDE6-4CD9-B322-D0DAF0CA435D}">
      <dgm:prSet/>
      <dgm:spPr/>
      <dgm:t>
        <a:bodyPr/>
        <a:lstStyle/>
        <a:p>
          <a:endParaRPr lang="en-US"/>
        </a:p>
      </dgm:t>
    </dgm:pt>
    <dgm:pt modelId="{26396C18-F9E0-4C57-A6FF-649AC6A4F172}">
      <dgm:prSet/>
      <dgm:spPr/>
      <dgm:t>
        <a:bodyPr/>
        <a:lstStyle/>
        <a:p>
          <a:r>
            <a:rPr lang="ru-RU"/>
            <a:t>Открытие школ и пунктов обучения</a:t>
          </a:r>
          <a:endParaRPr lang="en-US"/>
        </a:p>
      </dgm:t>
    </dgm:pt>
    <dgm:pt modelId="{58066F4D-BB6D-42F1-8FCC-0B6CBC9A2CCC}" type="parTrans" cxnId="{77EC6ED9-3987-4579-89DF-8B8CC3FD4EA0}">
      <dgm:prSet/>
      <dgm:spPr/>
      <dgm:t>
        <a:bodyPr/>
        <a:lstStyle/>
        <a:p>
          <a:endParaRPr lang="en-US"/>
        </a:p>
      </dgm:t>
    </dgm:pt>
    <dgm:pt modelId="{F2BC7A44-CF0E-4624-99F4-A77746D062E3}" type="sibTrans" cxnId="{77EC6ED9-3987-4579-89DF-8B8CC3FD4EA0}">
      <dgm:prSet/>
      <dgm:spPr/>
      <dgm:t>
        <a:bodyPr/>
        <a:lstStyle/>
        <a:p>
          <a:endParaRPr lang="en-US"/>
        </a:p>
      </dgm:t>
    </dgm:pt>
    <dgm:pt modelId="{6D5045D9-1879-4195-8B91-AFBEB8D5357C}" type="pres">
      <dgm:prSet presAssocID="{3160443A-CF4A-4318-B013-C89934C1A8AE}" presName="root" presStyleCnt="0">
        <dgm:presLayoutVars>
          <dgm:dir/>
          <dgm:resizeHandles val="exact"/>
        </dgm:presLayoutVars>
      </dgm:prSet>
      <dgm:spPr/>
    </dgm:pt>
    <dgm:pt modelId="{F20C1D60-CBBC-4B27-8583-CF185FC77877}" type="pres">
      <dgm:prSet presAssocID="{AB58BC8B-654F-4E28-BF5D-FD49ED4E9B1D}" presName="compNode" presStyleCnt="0"/>
      <dgm:spPr/>
    </dgm:pt>
    <dgm:pt modelId="{C683891A-C9C3-4269-A736-76E0BE8CE817}" type="pres">
      <dgm:prSet presAssocID="{AB58BC8B-654F-4E28-BF5D-FD49ED4E9B1D}" presName="bgRect" presStyleLbl="bgShp" presStyleIdx="0" presStyleCnt="3"/>
      <dgm:spPr/>
    </dgm:pt>
    <dgm:pt modelId="{703361B6-F9AA-461C-B38D-A874218A98EA}" type="pres">
      <dgm:prSet presAssocID="{AB58BC8B-654F-4E28-BF5D-FD49ED4E9B1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Школьный класс"/>
        </a:ext>
      </dgm:extLst>
    </dgm:pt>
    <dgm:pt modelId="{EBE8C3B7-3DB5-4FA8-8548-E7D70CEDD0B1}" type="pres">
      <dgm:prSet presAssocID="{AB58BC8B-654F-4E28-BF5D-FD49ED4E9B1D}" presName="spaceRect" presStyleCnt="0"/>
      <dgm:spPr/>
    </dgm:pt>
    <dgm:pt modelId="{88E4A539-1D8C-4F27-93C1-40FBEE826D09}" type="pres">
      <dgm:prSet presAssocID="{AB58BC8B-654F-4E28-BF5D-FD49ED4E9B1D}" presName="parTx" presStyleLbl="revTx" presStyleIdx="0" presStyleCnt="3">
        <dgm:presLayoutVars>
          <dgm:chMax val="0"/>
          <dgm:chPref val="0"/>
        </dgm:presLayoutVars>
      </dgm:prSet>
      <dgm:spPr/>
    </dgm:pt>
    <dgm:pt modelId="{6D0E852C-B5C3-4E22-92C6-5C70EBA4C505}" type="pres">
      <dgm:prSet presAssocID="{92F482CB-3495-4D4F-9833-C0AFBD12B18C}" presName="sibTrans" presStyleCnt="0"/>
      <dgm:spPr/>
    </dgm:pt>
    <dgm:pt modelId="{30A98213-6928-4AC2-83AF-D3E49EF22B6A}" type="pres">
      <dgm:prSet presAssocID="{7DD3241B-05B0-43A3-8C90-5F8D978C5BB5}" presName="compNode" presStyleCnt="0"/>
      <dgm:spPr/>
    </dgm:pt>
    <dgm:pt modelId="{F4F66181-CEAC-43AA-B6D6-83F9207E8BC2}" type="pres">
      <dgm:prSet presAssocID="{7DD3241B-05B0-43A3-8C90-5F8D978C5BB5}" presName="bgRect" presStyleLbl="bgShp" presStyleIdx="1" presStyleCnt="3"/>
      <dgm:spPr/>
    </dgm:pt>
    <dgm:pt modelId="{029EE95E-C66D-42C7-BD1B-9B737A0AFED8}" type="pres">
      <dgm:prSet presAssocID="{7DD3241B-05B0-43A3-8C90-5F8D978C5B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5CBD802-D523-4C3B-BFC0-BB3B7F35A593}" type="pres">
      <dgm:prSet presAssocID="{7DD3241B-05B0-43A3-8C90-5F8D978C5BB5}" presName="spaceRect" presStyleCnt="0"/>
      <dgm:spPr/>
    </dgm:pt>
    <dgm:pt modelId="{F6B822EB-05B5-45E9-8451-A086E96A3926}" type="pres">
      <dgm:prSet presAssocID="{7DD3241B-05B0-43A3-8C90-5F8D978C5BB5}" presName="parTx" presStyleLbl="revTx" presStyleIdx="1" presStyleCnt="3">
        <dgm:presLayoutVars>
          <dgm:chMax val="0"/>
          <dgm:chPref val="0"/>
        </dgm:presLayoutVars>
      </dgm:prSet>
      <dgm:spPr/>
    </dgm:pt>
    <dgm:pt modelId="{A5135BE9-5173-446A-87F8-FCE6EF548AEB}" type="pres">
      <dgm:prSet presAssocID="{F93319D0-49AF-4C5C-86C7-AFC0F18E9200}" presName="sibTrans" presStyleCnt="0"/>
      <dgm:spPr/>
    </dgm:pt>
    <dgm:pt modelId="{F75BD7DA-D6EB-429A-BAD4-650D8E6AF966}" type="pres">
      <dgm:prSet presAssocID="{26396C18-F9E0-4C57-A6FF-649AC6A4F172}" presName="compNode" presStyleCnt="0"/>
      <dgm:spPr/>
    </dgm:pt>
    <dgm:pt modelId="{E3612C6C-87D7-4497-A404-C66D90241530}" type="pres">
      <dgm:prSet presAssocID="{26396C18-F9E0-4C57-A6FF-649AC6A4F172}" presName="bgRect" presStyleLbl="bgShp" presStyleIdx="2" presStyleCnt="3"/>
      <dgm:spPr/>
    </dgm:pt>
    <dgm:pt modelId="{D0C44138-30AA-4C93-87EC-624177E0335A}" type="pres">
      <dgm:prSet presAssocID="{26396C18-F9E0-4C57-A6FF-649AC6A4F17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ниги"/>
        </a:ext>
      </dgm:extLst>
    </dgm:pt>
    <dgm:pt modelId="{5C384EC3-1D81-4A85-B58E-A8D9CEC75EB1}" type="pres">
      <dgm:prSet presAssocID="{26396C18-F9E0-4C57-A6FF-649AC6A4F172}" presName="spaceRect" presStyleCnt="0"/>
      <dgm:spPr/>
    </dgm:pt>
    <dgm:pt modelId="{95256AEF-5C98-437C-BE89-14B098535646}" type="pres">
      <dgm:prSet presAssocID="{26396C18-F9E0-4C57-A6FF-649AC6A4F17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739D40C-0E35-4D80-82CA-590F5E2CBCD4}" type="presOf" srcId="{3160443A-CF4A-4318-B013-C89934C1A8AE}" destId="{6D5045D9-1879-4195-8B91-AFBEB8D5357C}" srcOrd="0" destOrd="0" presId="urn:microsoft.com/office/officeart/2018/2/layout/IconVerticalSolidList"/>
    <dgm:cxn modelId="{6E151915-7D73-42F4-8EB7-7F0FD764A9BA}" type="presOf" srcId="{26396C18-F9E0-4C57-A6FF-649AC6A4F172}" destId="{95256AEF-5C98-437C-BE89-14B098535646}" srcOrd="0" destOrd="0" presId="urn:microsoft.com/office/officeart/2018/2/layout/IconVerticalSolidList"/>
    <dgm:cxn modelId="{6261CC31-269A-4BD7-B384-574FAD9D0874}" type="presOf" srcId="{7DD3241B-05B0-43A3-8C90-5F8D978C5BB5}" destId="{F6B822EB-05B5-45E9-8451-A086E96A3926}" srcOrd="0" destOrd="0" presId="urn:microsoft.com/office/officeart/2018/2/layout/IconVerticalSolidList"/>
    <dgm:cxn modelId="{29F9C160-54B9-4D35-8386-7EA0394067A3}" type="presOf" srcId="{AB58BC8B-654F-4E28-BF5D-FD49ED4E9B1D}" destId="{88E4A539-1D8C-4F27-93C1-40FBEE826D09}" srcOrd="0" destOrd="0" presId="urn:microsoft.com/office/officeart/2018/2/layout/IconVerticalSolidList"/>
    <dgm:cxn modelId="{E2D1FCC3-FDE6-4CD9-B322-D0DAF0CA435D}" srcId="{3160443A-CF4A-4318-B013-C89934C1A8AE}" destId="{7DD3241B-05B0-43A3-8C90-5F8D978C5BB5}" srcOrd="1" destOrd="0" parTransId="{09580283-0970-419F-9BEB-40FE506AA5A4}" sibTransId="{F93319D0-49AF-4C5C-86C7-AFC0F18E9200}"/>
    <dgm:cxn modelId="{19BB37CF-E804-4E83-835C-52ACF97C93E6}" srcId="{3160443A-CF4A-4318-B013-C89934C1A8AE}" destId="{AB58BC8B-654F-4E28-BF5D-FD49ED4E9B1D}" srcOrd="0" destOrd="0" parTransId="{72988B8F-1EF8-4C8F-BFF4-6BC0B1AEC75A}" sibTransId="{92F482CB-3495-4D4F-9833-C0AFBD12B18C}"/>
    <dgm:cxn modelId="{77EC6ED9-3987-4579-89DF-8B8CC3FD4EA0}" srcId="{3160443A-CF4A-4318-B013-C89934C1A8AE}" destId="{26396C18-F9E0-4C57-A6FF-649AC6A4F172}" srcOrd="2" destOrd="0" parTransId="{58066F4D-BB6D-42F1-8FCC-0B6CBC9A2CCC}" sibTransId="{F2BC7A44-CF0E-4624-99F4-A77746D062E3}"/>
    <dgm:cxn modelId="{AEE1AF42-BE62-4520-8520-E0B5767B2EFD}" type="presParOf" srcId="{6D5045D9-1879-4195-8B91-AFBEB8D5357C}" destId="{F20C1D60-CBBC-4B27-8583-CF185FC77877}" srcOrd="0" destOrd="0" presId="urn:microsoft.com/office/officeart/2018/2/layout/IconVerticalSolidList"/>
    <dgm:cxn modelId="{1C411EFE-17A6-4842-A3E5-6647E4ECB186}" type="presParOf" srcId="{F20C1D60-CBBC-4B27-8583-CF185FC77877}" destId="{C683891A-C9C3-4269-A736-76E0BE8CE817}" srcOrd="0" destOrd="0" presId="urn:microsoft.com/office/officeart/2018/2/layout/IconVerticalSolidList"/>
    <dgm:cxn modelId="{58CC1BDE-787E-4673-B307-144167E41029}" type="presParOf" srcId="{F20C1D60-CBBC-4B27-8583-CF185FC77877}" destId="{703361B6-F9AA-461C-B38D-A874218A98EA}" srcOrd="1" destOrd="0" presId="urn:microsoft.com/office/officeart/2018/2/layout/IconVerticalSolidList"/>
    <dgm:cxn modelId="{22BD15A3-9C14-4832-ADA8-B3310C2B685B}" type="presParOf" srcId="{F20C1D60-CBBC-4B27-8583-CF185FC77877}" destId="{EBE8C3B7-3DB5-4FA8-8548-E7D70CEDD0B1}" srcOrd="2" destOrd="0" presId="urn:microsoft.com/office/officeart/2018/2/layout/IconVerticalSolidList"/>
    <dgm:cxn modelId="{A6DC7C6E-7BD4-4E8F-BE0A-49278805AACE}" type="presParOf" srcId="{F20C1D60-CBBC-4B27-8583-CF185FC77877}" destId="{88E4A539-1D8C-4F27-93C1-40FBEE826D09}" srcOrd="3" destOrd="0" presId="urn:microsoft.com/office/officeart/2018/2/layout/IconVerticalSolidList"/>
    <dgm:cxn modelId="{0617B18A-4922-4012-9F8C-9CCC008D80DA}" type="presParOf" srcId="{6D5045D9-1879-4195-8B91-AFBEB8D5357C}" destId="{6D0E852C-B5C3-4E22-92C6-5C70EBA4C505}" srcOrd="1" destOrd="0" presId="urn:microsoft.com/office/officeart/2018/2/layout/IconVerticalSolidList"/>
    <dgm:cxn modelId="{ECCAC56F-CECC-4633-98EB-2387C5BA5081}" type="presParOf" srcId="{6D5045D9-1879-4195-8B91-AFBEB8D5357C}" destId="{30A98213-6928-4AC2-83AF-D3E49EF22B6A}" srcOrd="2" destOrd="0" presId="urn:microsoft.com/office/officeart/2018/2/layout/IconVerticalSolidList"/>
    <dgm:cxn modelId="{79105C95-E809-4F7C-A120-19A548BA8523}" type="presParOf" srcId="{30A98213-6928-4AC2-83AF-D3E49EF22B6A}" destId="{F4F66181-CEAC-43AA-B6D6-83F9207E8BC2}" srcOrd="0" destOrd="0" presId="urn:microsoft.com/office/officeart/2018/2/layout/IconVerticalSolidList"/>
    <dgm:cxn modelId="{95AF612D-4E07-4D92-A618-77EA1A7DBF62}" type="presParOf" srcId="{30A98213-6928-4AC2-83AF-D3E49EF22B6A}" destId="{029EE95E-C66D-42C7-BD1B-9B737A0AFED8}" srcOrd="1" destOrd="0" presId="urn:microsoft.com/office/officeart/2018/2/layout/IconVerticalSolidList"/>
    <dgm:cxn modelId="{EFE46140-6442-45EF-AEDF-6B9669685675}" type="presParOf" srcId="{30A98213-6928-4AC2-83AF-D3E49EF22B6A}" destId="{65CBD802-D523-4C3B-BFC0-BB3B7F35A593}" srcOrd="2" destOrd="0" presId="urn:microsoft.com/office/officeart/2018/2/layout/IconVerticalSolidList"/>
    <dgm:cxn modelId="{3392D28A-F354-414E-91AA-BD8BE8BEB99D}" type="presParOf" srcId="{30A98213-6928-4AC2-83AF-D3E49EF22B6A}" destId="{F6B822EB-05B5-45E9-8451-A086E96A3926}" srcOrd="3" destOrd="0" presId="urn:microsoft.com/office/officeart/2018/2/layout/IconVerticalSolidList"/>
    <dgm:cxn modelId="{D2BF7B12-1ABC-4804-93F9-3B9B9A57A2CF}" type="presParOf" srcId="{6D5045D9-1879-4195-8B91-AFBEB8D5357C}" destId="{A5135BE9-5173-446A-87F8-FCE6EF548AEB}" srcOrd="3" destOrd="0" presId="urn:microsoft.com/office/officeart/2018/2/layout/IconVerticalSolidList"/>
    <dgm:cxn modelId="{7C825DC0-0C4D-4A93-8B67-0F85353CDFBD}" type="presParOf" srcId="{6D5045D9-1879-4195-8B91-AFBEB8D5357C}" destId="{F75BD7DA-D6EB-429A-BAD4-650D8E6AF966}" srcOrd="4" destOrd="0" presId="urn:microsoft.com/office/officeart/2018/2/layout/IconVerticalSolidList"/>
    <dgm:cxn modelId="{721B4E13-33B7-484A-8921-53B4DD897447}" type="presParOf" srcId="{F75BD7DA-D6EB-429A-BAD4-650D8E6AF966}" destId="{E3612C6C-87D7-4497-A404-C66D90241530}" srcOrd="0" destOrd="0" presId="urn:microsoft.com/office/officeart/2018/2/layout/IconVerticalSolidList"/>
    <dgm:cxn modelId="{32CC6745-743F-4E61-9A3C-10408C34B7EC}" type="presParOf" srcId="{F75BD7DA-D6EB-429A-BAD4-650D8E6AF966}" destId="{D0C44138-30AA-4C93-87EC-624177E0335A}" srcOrd="1" destOrd="0" presId="urn:microsoft.com/office/officeart/2018/2/layout/IconVerticalSolidList"/>
    <dgm:cxn modelId="{81B9F92A-0A94-4525-AEC9-0FDD6D4AB257}" type="presParOf" srcId="{F75BD7DA-D6EB-429A-BAD4-650D8E6AF966}" destId="{5C384EC3-1D81-4A85-B58E-A8D9CEC75EB1}" srcOrd="2" destOrd="0" presId="urn:microsoft.com/office/officeart/2018/2/layout/IconVerticalSolidList"/>
    <dgm:cxn modelId="{A67F6364-D5C8-4621-8780-AE24FA5D4FDD}" type="presParOf" srcId="{F75BD7DA-D6EB-429A-BAD4-650D8E6AF966}" destId="{95256AEF-5C98-437C-BE89-14B0985356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63EA7-ED8D-4B73-9630-22420F51BC7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9A980A-1006-40E7-B85E-D2EF96ADCB74}">
      <dgm:prSet/>
      <dgm:spPr/>
      <dgm:t>
        <a:bodyPr/>
        <a:lstStyle/>
        <a:p>
          <a:r>
            <a:rPr lang="ru-RU"/>
            <a:t>1930 г. - обязательное начальное образование</a:t>
          </a:r>
          <a:endParaRPr lang="en-US"/>
        </a:p>
      </dgm:t>
    </dgm:pt>
    <dgm:pt modelId="{5104C4E2-4461-4639-840F-DFF00AF4EEDF}" type="parTrans" cxnId="{8FE6370F-DF8C-4AD7-8C97-FC3668DD0AA5}">
      <dgm:prSet/>
      <dgm:spPr/>
      <dgm:t>
        <a:bodyPr/>
        <a:lstStyle/>
        <a:p>
          <a:endParaRPr lang="en-US"/>
        </a:p>
      </dgm:t>
    </dgm:pt>
    <dgm:pt modelId="{190212E8-8D56-412C-ABDB-EA86DB993C9D}" type="sibTrans" cxnId="{8FE6370F-DF8C-4AD7-8C97-FC3668DD0AA5}">
      <dgm:prSet/>
      <dgm:spPr/>
      <dgm:t>
        <a:bodyPr/>
        <a:lstStyle/>
        <a:p>
          <a:endParaRPr lang="en-US"/>
        </a:p>
      </dgm:t>
    </dgm:pt>
    <dgm:pt modelId="{7C4D7661-E1FA-4EBF-B422-98E75A7F89F3}">
      <dgm:prSet/>
      <dgm:spPr/>
      <dgm:t>
        <a:bodyPr/>
        <a:lstStyle/>
        <a:p>
          <a:r>
            <a:rPr lang="ru-RU"/>
            <a:t>Конец 30-х - обязательное 7-летнее образование</a:t>
          </a:r>
          <a:endParaRPr lang="en-US"/>
        </a:p>
      </dgm:t>
    </dgm:pt>
    <dgm:pt modelId="{81A7FA38-9A70-437B-902B-9277C5A2CF75}" type="parTrans" cxnId="{5D3A2C95-9A70-4896-BFC7-41DA363FDBCE}">
      <dgm:prSet/>
      <dgm:spPr/>
      <dgm:t>
        <a:bodyPr/>
        <a:lstStyle/>
        <a:p>
          <a:endParaRPr lang="en-US"/>
        </a:p>
      </dgm:t>
    </dgm:pt>
    <dgm:pt modelId="{7DD8FB16-9BE1-4E6F-BB29-11D48F1C5D71}" type="sibTrans" cxnId="{5D3A2C95-9A70-4896-BFC7-41DA363FDBCE}">
      <dgm:prSet/>
      <dgm:spPr/>
      <dgm:t>
        <a:bodyPr/>
        <a:lstStyle/>
        <a:p>
          <a:endParaRPr lang="en-US"/>
        </a:p>
      </dgm:t>
    </dgm:pt>
    <dgm:pt modelId="{4C6AE331-57A1-4F9A-BC2A-EA15F788216A}">
      <dgm:prSet/>
      <dgm:spPr/>
      <dgm:t>
        <a:bodyPr/>
        <a:lstStyle/>
        <a:p>
          <a:r>
            <a:rPr lang="ru-RU"/>
            <a:t>Открытие рабочих факультетов (рабфак)</a:t>
          </a:r>
          <a:endParaRPr lang="en-US"/>
        </a:p>
      </dgm:t>
    </dgm:pt>
    <dgm:pt modelId="{8DB6D2B9-0DA7-4985-9387-9D9ECCA8414A}" type="parTrans" cxnId="{64147396-693F-48C4-B7E2-F24EDE8ACD2E}">
      <dgm:prSet/>
      <dgm:spPr/>
      <dgm:t>
        <a:bodyPr/>
        <a:lstStyle/>
        <a:p>
          <a:endParaRPr lang="en-US"/>
        </a:p>
      </dgm:t>
    </dgm:pt>
    <dgm:pt modelId="{B6134A18-C494-4BA5-A137-F4E0061E3648}" type="sibTrans" cxnId="{64147396-693F-48C4-B7E2-F24EDE8ACD2E}">
      <dgm:prSet/>
      <dgm:spPr/>
      <dgm:t>
        <a:bodyPr/>
        <a:lstStyle/>
        <a:p>
          <a:endParaRPr lang="en-US"/>
        </a:p>
      </dgm:t>
    </dgm:pt>
    <dgm:pt modelId="{BB56C673-BEC8-4E4E-8083-567B6C05FD86}">
      <dgm:prSet/>
      <dgm:spPr/>
      <dgm:t>
        <a:bodyPr/>
        <a:lstStyle/>
        <a:p>
          <a:r>
            <a:rPr lang="ru-RU"/>
            <a:t>Открытие университетов, профессионально-технических заведений</a:t>
          </a:r>
          <a:endParaRPr lang="en-US"/>
        </a:p>
      </dgm:t>
    </dgm:pt>
    <dgm:pt modelId="{118A9AAC-9B87-4D24-8BF7-FE26F873F653}" type="parTrans" cxnId="{5C5DF920-8D46-41C3-BAE1-3D8C65E1585D}">
      <dgm:prSet/>
      <dgm:spPr/>
      <dgm:t>
        <a:bodyPr/>
        <a:lstStyle/>
        <a:p>
          <a:endParaRPr lang="en-US"/>
        </a:p>
      </dgm:t>
    </dgm:pt>
    <dgm:pt modelId="{8B1FA211-9764-49B4-BE58-9DF25AE78899}" type="sibTrans" cxnId="{5C5DF920-8D46-41C3-BAE1-3D8C65E1585D}">
      <dgm:prSet/>
      <dgm:spPr/>
      <dgm:t>
        <a:bodyPr/>
        <a:lstStyle/>
        <a:p>
          <a:endParaRPr lang="en-US"/>
        </a:p>
      </dgm:t>
    </dgm:pt>
    <dgm:pt modelId="{4BA751D8-BB72-41F9-BC63-B26C427EFD2F}" type="pres">
      <dgm:prSet presAssocID="{D7463EA7-ED8D-4B73-9630-22420F51BC70}" presName="vert0" presStyleCnt="0">
        <dgm:presLayoutVars>
          <dgm:dir/>
          <dgm:animOne val="branch"/>
          <dgm:animLvl val="lvl"/>
        </dgm:presLayoutVars>
      </dgm:prSet>
      <dgm:spPr/>
    </dgm:pt>
    <dgm:pt modelId="{A8DFDAAA-7182-47B8-AD8C-57A467CD4961}" type="pres">
      <dgm:prSet presAssocID="{919A980A-1006-40E7-B85E-D2EF96ADCB74}" presName="thickLine" presStyleLbl="alignNode1" presStyleIdx="0" presStyleCnt="4"/>
      <dgm:spPr/>
    </dgm:pt>
    <dgm:pt modelId="{71CAE22B-A4CC-4D03-AFF3-4EAE92BC566B}" type="pres">
      <dgm:prSet presAssocID="{919A980A-1006-40E7-B85E-D2EF96ADCB74}" presName="horz1" presStyleCnt="0"/>
      <dgm:spPr/>
    </dgm:pt>
    <dgm:pt modelId="{AB037965-86D8-4B8C-8109-C76D78E25E12}" type="pres">
      <dgm:prSet presAssocID="{919A980A-1006-40E7-B85E-D2EF96ADCB74}" presName="tx1" presStyleLbl="revTx" presStyleIdx="0" presStyleCnt="4"/>
      <dgm:spPr/>
    </dgm:pt>
    <dgm:pt modelId="{043E8A13-B47C-4312-A4B6-8B91246AFA4F}" type="pres">
      <dgm:prSet presAssocID="{919A980A-1006-40E7-B85E-D2EF96ADCB74}" presName="vert1" presStyleCnt="0"/>
      <dgm:spPr/>
    </dgm:pt>
    <dgm:pt modelId="{6B793BFD-DE38-4593-A020-5A496F076325}" type="pres">
      <dgm:prSet presAssocID="{7C4D7661-E1FA-4EBF-B422-98E75A7F89F3}" presName="thickLine" presStyleLbl="alignNode1" presStyleIdx="1" presStyleCnt="4"/>
      <dgm:spPr/>
    </dgm:pt>
    <dgm:pt modelId="{A73A69CB-D6AE-4C50-B5AD-12ECA2730368}" type="pres">
      <dgm:prSet presAssocID="{7C4D7661-E1FA-4EBF-B422-98E75A7F89F3}" presName="horz1" presStyleCnt="0"/>
      <dgm:spPr/>
    </dgm:pt>
    <dgm:pt modelId="{53605663-8F6D-40BA-95FA-B3513AC27921}" type="pres">
      <dgm:prSet presAssocID="{7C4D7661-E1FA-4EBF-B422-98E75A7F89F3}" presName="tx1" presStyleLbl="revTx" presStyleIdx="1" presStyleCnt="4"/>
      <dgm:spPr/>
    </dgm:pt>
    <dgm:pt modelId="{D852790C-C6C1-4C07-8C60-9A0FF21F797C}" type="pres">
      <dgm:prSet presAssocID="{7C4D7661-E1FA-4EBF-B422-98E75A7F89F3}" presName="vert1" presStyleCnt="0"/>
      <dgm:spPr/>
    </dgm:pt>
    <dgm:pt modelId="{3CEC2884-BB78-418E-BEA9-A5C2495981E6}" type="pres">
      <dgm:prSet presAssocID="{4C6AE331-57A1-4F9A-BC2A-EA15F788216A}" presName="thickLine" presStyleLbl="alignNode1" presStyleIdx="2" presStyleCnt="4"/>
      <dgm:spPr/>
    </dgm:pt>
    <dgm:pt modelId="{50B77EA2-6081-4B3A-89DE-6CF9F6A2DBFC}" type="pres">
      <dgm:prSet presAssocID="{4C6AE331-57A1-4F9A-BC2A-EA15F788216A}" presName="horz1" presStyleCnt="0"/>
      <dgm:spPr/>
    </dgm:pt>
    <dgm:pt modelId="{A77D31F6-AC81-4278-A19A-4FEF2F09405D}" type="pres">
      <dgm:prSet presAssocID="{4C6AE331-57A1-4F9A-BC2A-EA15F788216A}" presName="tx1" presStyleLbl="revTx" presStyleIdx="2" presStyleCnt="4"/>
      <dgm:spPr/>
    </dgm:pt>
    <dgm:pt modelId="{F181E3E0-80E4-4FAB-9C46-FE45736A6118}" type="pres">
      <dgm:prSet presAssocID="{4C6AE331-57A1-4F9A-BC2A-EA15F788216A}" presName="vert1" presStyleCnt="0"/>
      <dgm:spPr/>
    </dgm:pt>
    <dgm:pt modelId="{79C6FB6D-1E84-4304-A61E-793C81F57143}" type="pres">
      <dgm:prSet presAssocID="{BB56C673-BEC8-4E4E-8083-567B6C05FD86}" presName="thickLine" presStyleLbl="alignNode1" presStyleIdx="3" presStyleCnt="4"/>
      <dgm:spPr/>
    </dgm:pt>
    <dgm:pt modelId="{F855BDBC-19C0-4D15-8F1A-20DCCA8E6606}" type="pres">
      <dgm:prSet presAssocID="{BB56C673-BEC8-4E4E-8083-567B6C05FD86}" presName="horz1" presStyleCnt="0"/>
      <dgm:spPr/>
    </dgm:pt>
    <dgm:pt modelId="{DE78F27E-8DE5-48DD-9B10-30F39672AD38}" type="pres">
      <dgm:prSet presAssocID="{BB56C673-BEC8-4E4E-8083-567B6C05FD86}" presName="tx1" presStyleLbl="revTx" presStyleIdx="3" presStyleCnt="4"/>
      <dgm:spPr/>
    </dgm:pt>
    <dgm:pt modelId="{D54DD909-117E-4AD1-A1AC-6F284A65F874}" type="pres">
      <dgm:prSet presAssocID="{BB56C673-BEC8-4E4E-8083-567B6C05FD86}" presName="vert1" presStyleCnt="0"/>
      <dgm:spPr/>
    </dgm:pt>
  </dgm:ptLst>
  <dgm:cxnLst>
    <dgm:cxn modelId="{8FE6370F-DF8C-4AD7-8C97-FC3668DD0AA5}" srcId="{D7463EA7-ED8D-4B73-9630-22420F51BC70}" destId="{919A980A-1006-40E7-B85E-D2EF96ADCB74}" srcOrd="0" destOrd="0" parTransId="{5104C4E2-4461-4639-840F-DFF00AF4EEDF}" sibTransId="{190212E8-8D56-412C-ABDB-EA86DB993C9D}"/>
    <dgm:cxn modelId="{5C5DF920-8D46-41C3-BAE1-3D8C65E1585D}" srcId="{D7463EA7-ED8D-4B73-9630-22420F51BC70}" destId="{BB56C673-BEC8-4E4E-8083-567B6C05FD86}" srcOrd="3" destOrd="0" parTransId="{118A9AAC-9B87-4D24-8BF7-FE26F873F653}" sibTransId="{8B1FA211-9764-49B4-BE58-9DF25AE78899}"/>
    <dgm:cxn modelId="{E71A6B63-1A40-40C2-B04F-E894C71138C9}" type="presOf" srcId="{4C6AE331-57A1-4F9A-BC2A-EA15F788216A}" destId="{A77D31F6-AC81-4278-A19A-4FEF2F09405D}" srcOrd="0" destOrd="0" presId="urn:microsoft.com/office/officeart/2008/layout/LinedList"/>
    <dgm:cxn modelId="{E73FC146-DC2E-4785-AB1B-9E4C4846C9AD}" type="presOf" srcId="{7C4D7661-E1FA-4EBF-B422-98E75A7F89F3}" destId="{53605663-8F6D-40BA-95FA-B3513AC27921}" srcOrd="0" destOrd="0" presId="urn:microsoft.com/office/officeart/2008/layout/LinedList"/>
    <dgm:cxn modelId="{DA9BB574-7014-4EE4-8EE6-2D570A167F3B}" type="presOf" srcId="{BB56C673-BEC8-4E4E-8083-567B6C05FD86}" destId="{DE78F27E-8DE5-48DD-9B10-30F39672AD38}" srcOrd="0" destOrd="0" presId="urn:microsoft.com/office/officeart/2008/layout/LinedList"/>
    <dgm:cxn modelId="{5D3A2C95-9A70-4896-BFC7-41DA363FDBCE}" srcId="{D7463EA7-ED8D-4B73-9630-22420F51BC70}" destId="{7C4D7661-E1FA-4EBF-B422-98E75A7F89F3}" srcOrd="1" destOrd="0" parTransId="{81A7FA38-9A70-437B-902B-9277C5A2CF75}" sibTransId="{7DD8FB16-9BE1-4E6F-BB29-11D48F1C5D71}"/>
    <dgm:cxn modelId="{64147396-693F-48C4-B7E2-F24EDE8ACD2E}" srcId="{D7463EA7-ED8D-4B73-9630-22420F51BC70}" destId="{4C6AE331-57A1-4F9A-BC2A-EA15F788216A}" srcOrd="2" destOrd="0" parTransId="{8DB6D2B9-0DA7-4985-9387-9D9ECCA8414A}" sibTransId="{B6134A18-C494-4BA5-A137-F4E0061E3648}"/>
    <dgm:cxn modelId="{E012EA96-0B2F-48E6-9058-08F91B75D12A}" type="presOf" srcId="{919A980A-1006-40E7-B85E-D2EF96ADCB74}" destId="{AB037965-86D8-4B8C-8109-C76D78E25E12}" srcOrd="0" destOrd="0" presId="urn:microsoft.com/office/officeart/2008/layout/LinedList"/>
    <dgm:cxn modelId="{CE3570B6-6396-4F49-A635-3ECBCE416AC3}" type="presOf" srcId="{D7463EA7-ED8D-4B73-9630-22420F51BC70}" destId="{4BA751D8-BB72-41F9-BC63-B26C427EFD2F}" srcOrd="0" destOrd="0" presId="urn:microsoft.com/office/officeart/2008/layout/LinedList"/>
    <dgm:cxn modelId="{8FBF3DD5-28DA-49B5-A025-10103898A103}" type="presParOf" srcId="{4BA751D8-BB72-41F9-BC63-B26C427EFD2F}" destId="{A8DFDAAA-7182-47B8-AD8C-57A467CD4961}" srcOrd="0" destOrd="0" presId="urn:microsoft.com/office/officeart/2008/layout/LinedList"/>
    <dgm:cxn modelId="{7A743B43-F954-4825-B79C-25391BDE8185}" type="presParOf" srcId="{4BA751D8-BB72-41F9-BC63-B26C427EFD2F}" destId="{71CAE22B-A4CC-4D03-AFF3-4EAE92BC566B}" srcOrd="1" destOrd="0" presId="urn:microsoft.com/office/officeart/2008/layout/LinedList"/>
    <dgm:cxn modelId="{154E2065-1B84-47B2-860C-A3869FF7D948}" type="presParOf" srcId="{71CAE22B-A4CC-4D03-AFF3-4EAE92BC566B}" destId="{AB037965-86D8-4B8C-8109-C76D78E25E12}" srcOrd="0" destOrd="0" presId="urn:microsoft.com/office/officeart/2008/layout/LinedList"/>
    <dgm:cxn modelId="{71999D35-D028-4BBA-A735-F033D8188B1C}" type="presParOf" srcId="{71CAE22B-A4CC-4D03-AFF3-4EAE92BC566B}" destId="{043E8A13-B47C-4312-A4B6-8B91246AFA4F}" srcOrd="1" destOrd="0" presId="urn:microsoft.com/office/officeart/2008/layout/LinedList"/>
    <dgm:cxn modelId="{ED7F491E-CA7F-44E2-8026-995348F49C79}" type="presParOf" srcId="{4BA751D8-BB72-41F9-BC63-B26C427EFD2F}" destId="{6B793BFD-DE38-4593-A020-5A496F076325}" srcOrd="2" destOrd="0" presId="urn:microsoft.com/office/officeart/2008/layout/LinedList"/>
    <dgm:cxn modelId="{681C6131-314D-4E88-8822-75A91A7149BC}" type="presParOf" srcId="{4BA751D8-BB72-41F9-BC63-B26C427EFD2F}" destId="{A73A69CB-D6AE-4C50-B5AD-12ECA2730368}" srcOrd="3" destOrd="0" presId="urn:microsoft.com/office/officeart/2008/layout/LinedList"/>
    <dgm:cxn modelId="{E375B36C-A009-463C-9CFA-15732CE53054}" type="presParOf" srcId="{A73A69CB-D6AE-4C50-B5AD-12ECA2730368}" destId="{53605663-8F6D-40BA-95FA-B3513AC27921}" srcOrd="0" destOrd="0" presId="urn:microsoft.com/office/officeart/2008/layout/LinedList"/>
    <dgm:cxn modelId="{78C1E257-2304-4BA3-927B-B9223B929861}" type="presParOf" srcId="{A73A69CB-D6AE-4C50-B5AD-12ECA2730368}" destId="{D852790C-C6C1-4C07-8C60-9A0FF21F797C}" srcOrd="1" destOrd="0" presId="urn:microsoft.com/office/officeart/2008/layout/LinedList"/>
    <dgm:cxn modelId="{04513EA5-E895-456B-80F8-0BDC3B738EF2}" type="presParOf" srcId="{4BA751D8-BB72-41F9-BC63-B26C427EFD2F}" destId="{3CEC2884-BB78-418E-BEA9-A5C2495981E6}" srcOrd="4" destOrd="0" presId="urn:microsoft.com/office/officeart/2008/layout/LinedList"/>
    <dgm:cxn modelId="{5E0D57C8-6C9E-4B77-A0EF-082B0BD6E2AA}" type="presParOf" srcId="{4BA751D8-BB72-41F9-BC63-B26C427EFD2F}" destId="{50B77EA2-6081-4B3A-89DE-6CF9F6A2DBFC}" srcOrd="5" destOrd="0" presId="urn:microsoft.com/office/officeart/2008/layout/LinedList"/>
    <dgm:cxn modelId="{733DD414-7D30-46AB-9249-D58E083EEF59}" type="presParOf" srcId="{50B77EA2-6081-4B3A-89DE-6CF9F6A2DBFC}" destId="{A77D31F6-AC81-4278-A19A-4FEF2F09405D}" srcOrd="0" destOrd="0" presId="urn:microsoft.com/office/officeart/2008/layout/LinedList"/>
    <dgm:cxn modelId="{6E30E637-1C46-45B9-A22A-435A44E1B256}" type="presParOf" srcId="{50B77EA2-6081-4B3A-89DE-6CF9F6A2DBFC}" destId="{F181E3E0-80E4-4FAB-9C46-FE45736A6118}" srcOrd="1" destOrd="0" presId="urn:microsoft.com/office/officeart/2008/layout/LinedList"/>
    <dgm:cxn modelId="{5E3354BC-6DE1-47B9-A0FB-FB9AC32F35BB}" type="presParOf" srcId="{4BA751D8-BB72-41F9-BC63-B26C427EFD2F}" destId="{79C6FB6D-1E84-4304-A61E-793C81F57143}" srcOrd="6" destOrd="0" presId="urn:microsoft.com/office/officeart/2008/layout/LinedList"/>
    <dgm:cxn modelId="{53DABB47-C74B-4126-9EA6-910C54CEAD26}" type="presParOf" srcId="{4BA751D8-BB72-41F9-BC63-B26C427EFD2F}" destId="{F855BDBC-19C0-4D15-8F1A-20DCCA8E6606}" srcOrd="7" destOrd="0" presId="urn:microsoft.com/office/officeart/2008/layout/LinedList"/>
    <dgm:cxn modelId="{51936BB7-40FE-4014-9077-6E56FD4131DA}" type="presParOf" srcId="{F855BDBC-19C0-4D15-8F1A-20DCCA8E6606}" destId="{DE78F27E-8DE5-48DD-9B10-30F39672AD38}" srcOrd="0" destOrd="0" presId="urn:microsoft.com/office/officeart/2008/layout/LinedList"/>
    <dgm:cxn modelId="{5A7005DA-8E4A-4636-81B7-BB0F1D5C5ACB}" type="presParOf" srcId="{F855BDBC-19C0-4D15-8F1A-20DCCA8E6606}" destId="{D54DD909-117E-4AD1-A1AC-6F284A65F8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3891A-C9C3-4269-A736-76E0BE8CE817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361B6-F9AA-461C-B38D-A874218A98EA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4A539-1D8C-4F27-93C1-40FBEE826D09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Создание образовательных обществ ("Долгой неграмотность", "Знание")</a:t>
          </a:r>
          <a:endParaRPr lang="en-US" sz="2500" kern="1200"/>
        </a:p>
      </dsp:txBody>
      <dsp:txXfrm>
        <a:off x="1941716" y="718"/>
        <a:ext cx="4571887" cy="1681139"/>
      </dsp:txXfrm>
    </dsp:sp>
    <dsp:sp modelId="{F4F66181-CEAC-43AA-B6D6-83F9207E8BC2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EE95E-C66D-42C7-BD1B-9B737A0AFED8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822EB-05B5-45E9-8451-A086E96A3926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Открытие изб-читален </a:t>
          </a:r>
          <a:endParaRPr lang="en-US" sz="2500" kern="1200"/>
        </a:p>
      </dsp:txBody>
      <dsp:txXfrm>
        <a:off x="1941716" y="2102143"/>
        <a:ext cx="4571887" cy="1681139"/>
      </dsp:txXfrm>
    </dsp:sp>
    <dsp:sp modelId="{E3612C6C-87D7-4497-A404-C66D90241530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44138-30AA-4C93-87EC-624177E0335A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56AEF-5C98-437C-BE89-14B09853564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Открытие школ и пунктов обучения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FDAAA-7182-47B8-AD8C-57A467CD4961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37965-86D8-4B8C-8109-C76D78E25E12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1930 г. - обязательное начальное образование</a:t>
          </a:r>
          <a:endParaRPr lang="en-US" sz="2900" kern="1200"/>
        </a:p>
      </dsp:txBody>
      <dsp:txXfrm>
        <a:off x="0" y="0"/>
        <a:ext cx="6900512" cy="1384035"/>
      </dsp:txXfrm>
    </dsp:sp>
    <dsp:sp modelId="{6B793BFD-DE38-4593-A020-5A496F07632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05663-8F6D-40BA-95FA-B3513AC27921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Конец 30-х - обязательное 7-летнее образование</a:t>
          </a:r>
          <a:endParaRPr lang="en-US" sz="2900" kern="1200"/>
        </a:p>
      </dsp:txBody>
      <dsp:txXfrm>
        <a:off x="0" y="1384035"/>
        <a:ext cx="6900512" cy="1384035"/>
      </dsp:txXfrm>
    </dsp:sp>
    <dsp:sp modelId="{3CEC2884-BB78-418E-BEA9-A5C2495981E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D31F6-AC81-4278-A19A-4FEF2F09405D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Открытие рабочих факультетов (рабфак)</a:t>
          </a:r>
          <a:endParaRPr lang="en-US" sz="2900" kern="1200"/>
        </a:p>
      </dsp:txBody>
      <dsp:txXfrm>
        <a:off x="0" y="2768070"/>
        <a:ext cx="6900512" cy="1384035"/>
      </dsp:txXfrm>
    </dsp:sp>
    <dsp:sp modelId="{79C6FB6D-1E84-4304-A61E-793C81F57143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8F27E-8DE5-48DD-9B10-30F39672AD38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Открытие университетов, профессионально-технических заведений</a:t>
          </a:r>
          <a:endParaRPr lang="en-US" sz="29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14. Культурные преобразования в СССР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человек, внутренний, люди&#10;&#10;Автоматически созданное описание">
            <a:extLst>
              <a:ext uri="{FF2B5EF4-FFF2-40B4-BE49-F238E27FC236}">
                <a16:creationId xmlns:a16="http://schemas.microsoft.com/office/drawing/2014/main" id="{F20AD1B1-4868-4FFE-900E-B789BA503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31" b="186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02C4-0D04-48E6-B759-44DB0E85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Рабочий факультет (рабфак)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69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ешний, белы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3CA13908-5F21-4DBC-9A18-2D71B7D7F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136" b="78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00D19-F209-4F04-8FC1-1260941E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Белорусский государственный университет (30-е гг.)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066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человек, белый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4A26B14E-CE09-4EFA-B004-6686AFFA8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96" b="158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AA3FB-DA58-4C43-BE5B-CB07D3D5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В аудитории университета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51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24274-5438-49B2-9A41-FE7F18DF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Наука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3052D5-BB73-45ED-B543-08D585CE2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43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0944D-A8DD-4F7A-A38B-63843C97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A1DD9-0746-49F4-8CD7-5D2C61FE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Основной упор на технические науки</a:t>
            </a:r>
          </a:p>
          <a:p>
            <a:r>
              <a:rPr lang="ru-RU" sz="2400">
                <a:cs typeface="Calibri"/>
              </a:rPr>
              <a:t>Гуманитарные науки находились под сильным влиянием идеологии</a:t>
            </a:r>
          </a:p>
          <a:p>
            <a:r>
              <a:rPr lang="ru-RU" sz="2400">
                <a:cs typeface="Calibri"/>
              </a:rPr>
              <a:t>Те, кто выступал против советского режима -должны были покинуть страну</a:t>
            </a:r>
          </a:p>
          <a:p>
            <a:r>
              <a:rPr lang="ru-RU" sz="2400" dirty="0">
                <a:cs typeface="Calibri"/>
              </a:rPr>
              <a:t>Создание научных школ</a:t>
            </a:r>
          </a:p>
        </p:txBody>
      </p:sp>
    </p:spTree>
    <p:extLst>
      <p:ext uri="{BB962C8B-B14F-4D97-AF65-F5344CB8AC3E}">
        <p14:creationId xmlns:p14="http://schemas.microsoft.com/office/powerpoint/2010/main" val="76939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Речка, протекающая через луг">
            <a:extLst>
              <a:ext uri="{FF2B5EF4-FFF2-40B4-BE49-F238E27FC236}">
                <a16:creationId xmlns:a16="http://schemas.microsoft.com/office/drawing/2014/main" id="{F76716B2-0950-4866-87B2-336A88CE4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r="4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DDC8F-F849-4D11-9123-EC347B09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/>
              <a:t>Самостоятельно!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98B15-39CC-4FF0-8AAE-00A7938F4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/>
              <a:t>Выписать ученных и область, в которой они  работали (с. 73 учебника)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367904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6F520-757B-4D6E-8E80-3AC8385C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Литература и искусство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C6C4CC-FB70-4D3C-BF2E-1D9613571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33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29093-9B0D-4D84-96C7-44E51908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ru-RU" sz="5400" dirty="0">
                <a:cs typeface="Calibri Light"/>
              </a:rPr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1E70A-5B26-4C33-89DE-1D5845D02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Формирование "социалистического реализма" - </a:t>
            </a:r>
            <a:r>
              <a:rPr lang="ru-RU" sz="2400">
                <a:ea typeface="+mn-lt"/>
                <a:cs typeface="+mn-lt"/>
              </a:rPr>
              <a:t>создание произведений, воспевающих социалистическое строительство и рассматривающих окружающую действительность через призму борьбы за социализм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12806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Речка, протекающая через луг">
            <a:extLst>
              <a:ext uri="{FF2B5EF4-FFF2-40B4-BE49-F238E27FC236}">
                <a16:creationId xmlns:a16="http://schemas.microsoft.com/office/drawing/2014/main" id="{F76716B2-0950-4866-87B2-336A88CE4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r="4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DDC8F-F849-4D11-9123-EC347B09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/>
              <a:t>Самостоятельно!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98B15-39CC-4FF0-8AAE-00A7938F4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Font typeface="Arial"/>
              <a:buChar char="•"/>
            </a:pPr>
            <a:r>
              <a:rPr lang="ru-RU" sz="2400" dirty="0">
                <a:ea typeface="+mn-lt"/>
                <a:cs typeface="+mn-lt"/>
              </a:rPr>
              <a:t>Выписать писателей и художников, а также их основные произведения и картины (с. 73-74)</a:t>
            </a:r>
            <a:endParaRPr lang="ru-RU">
              <a:cs typeface="Calibri" panose="020F0502020204030204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743949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72A88-6FBD-4BB2-B262-619B4991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Государство и церковь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392DD7-4EAB-446C-81AC-A22AE8192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0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A8100-0033-4EC3-8469-FC256A23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AACE3-F8A1-425F-857E-FA3B0FF30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66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3EA16-0ABD-4EF4-A1B6-E052E77A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F214C-FD82-41AA-AF21-DF55C8D1D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Атеизм - основа идеологии советского государства</a:t>
            </a:r>
          </a:p>
          <a:p>
            <a:r>
              <a:rPr lang="ru-RU" sz="2400">
                <a:cs typeface="Calibri"/>
              </a:rPr>
              <a:t>Конфискация имущества церкви, массовое закрытие храмов, духовных семинарий</a:t>
            </a:r>
          </a:p>
          <a:p>
            <a:r>
              <a:rPr lang="ru-RU" sz="2400">
                <a:cs typeface="Calibri"/>
              </a:rPr>
              <a:t>Гонения на священнослужителей и верующих (массовые аресты, суды и расстрелы)</a:t>
            </a:r>
          </a:p>
          <a:p>
            <a:r>
              <a:rPr lang="ru-RU" sz="2400">
                <a:cs typeface="Calibri"/>
              </a:rPr>
              <a:t>Религия жестко контролировалась государством</a:t>
            </a:r>
          </a:p>
          <a:p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05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6419E-3063-4469-969F-8E9BEDF3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724865-88DF-4392-BB9A-217E5E1CA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1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6ACF-CBD9-4878-9083-5D20F15E5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16FA42-9FE8-4CDF-82A5-CC72829BB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06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D57D5CF-AB00-4955-BFF9-CD9782026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1" r="1217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33B41-CD7C-442C-8D18-A0557E84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4000">
                <a:cs typeface="Calibri Light"/>
              </a:rPr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DEE701-E790-443D-A035-7BA9C919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>
                <a:cs typeface="Calibri"/>
              </a:rPr>
              <a:t>Образование</a:t>
            </a:r>
          </a:p>
          <a:p>
            <a:r>
              <a:rPr lang="ru-RU" sz="2000">
                <a:cs typeface="Calibri"/>
              </a:rPr>
              <a:t>Наука</a:t>
            </a:r>
          </a:p>
          <a:p>
            <a:r>
              <a:rPr lang="ru-RU" sz="2000">
                <a:cs typeface="Calibri"/>
              </a:rPr>
              <a:t>Литература и искусство </a:t>
            </a:r>
          </a:p>
          <a:p>
            <a:r>
              <a:rPr lang="ru-RU" sz="2000">
                <a:cs typeface="Calibri"/>
              </a:rPr>
              <a:t>Государство и церковь</a:t>
            </a:r>
          </a:p>
        </p:txBody>
      </p:sp>
    </p:spTree>
    <p:extLst>
      <p:ext uri="{BB962C8B-B14F-4D97-AF65-F5344CB8AC3E}">
        <p14:creationId xmlns:p14="http://schemas.microsoft.com/office/powerpoint/2010/main" val="360249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127F3-9D60-4FDC-A638-26E80897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latin typeface="+mj-lt"/>
                <a:ea typeface="+mj-ea"/>
                <a:cs typeface="+mj-cs"/>
              </a:rPr>
              <a:t>1. Образование</a:t>
            </a:r>
            <a:endParaRPr lang="en-US" sz="7200" kern="1200" dirty="0">
              <a:latin typeface="+mj-lt"/>
              <a:cs typeface="Calibri Ligh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BBF82-CB0A-46B1-8D6B-5F390B3B9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66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48A96-96D0-4065-935F-BA152E4B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 sz="3700">
                <a:solidFill>
                  <a:srgbClr val="FFFFFF"/>
                </a:solidFill>
                <a:cs typeface="Calibri Light"/>
              </a:rPr>
              <a:t>Меры по ликвидации неграмотности</a:t>
            </a:r>
            <a:endParaRPr lang="ru-RU" sz="370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7DF17B8-623D-468F-A63A-CA4729DFF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15757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93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человек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807453EC-FF49-47CB-9CB0-8D75B3F84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39" b="231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3CCB3F4-A1FB-4C11-B7F7-A168AEF15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87" b="165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8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человек, групп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C30FCC18-3F93-4D75-9195-B8538F9D8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56" b="20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3F45D-E811-4F3D-AD7C-61938E7B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600">
                <a:cs typeface="Calibri Light"/>
              </a:rPr>
              <a:t>Изменения в системе образования</a:t>
            </a:r>
            <a:endParaRPr lang="ru-RU" sz="46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CC6E725-DCA9-4137-A20B-0426AC232B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23726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1961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§ 14. Культурные преобразования в СССР</vt:lpstr>
      <vt:lpstr>Проверка д/з</vt:lpstr>
      <vt:lpstr>План урока</vt:lpstr>
      <vt:lpstr>1. Образование</vt:lpstr>
      <vt:lpstr>Меры по ликвидации неграмотности</vt:lpstr>
      <vt:lpstr>Презентация PowerPoint</vt:lpstr>
      <vt:lpstr>Презентация PowerPoint</vt:lpstr>
      <vt:lpstr>Презентация PowerPoint</vt:lpstr>
      <vt:lpstr>Изменения в системе образования</vt:lpstr>
      <vt:lpstr>Рабочий факультет (рабфак)</vt:lpstr>
      <vt:lpstr>Белорусский государственный университет (30-е гг.)</vt:lpstr>
      <vt:lpstr>В аудитории университета</vt:lpstr>
      <vt:lpstr>2. Наука</vt:lpstr>
      <vt:lpstr>Основные положения</vt:lpstr>
      <vt:lpstr>Самостоятельно!</vt:lpstr>
      <vt:lpstr>3. Литература и искусство</vt:lpstr>
      <vt:lpstr>Основные положения</vt:lpstr>
      <vt:lpstr>Самостоятельно!</vt:lpstr>
      <vt:lpstr>4. Государство и церковь</vt:lpstr>
      <vt:lpstr>Основные положения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14. Культурные преобразования в СССР</dc:title>
  <dc:creator/>
  <cp:lastModifiedBy/>
  <cp:revision>105</cp:revision>
  <dcterms:created xsi:type="dcterms:W3CDTF">2022-01-07T17:14:49Z</dcterms:created>
  <dcterms:modified xsi:type="dcterms:W3CDTF">2022-01-07T17:40:04Z</dcterms:modified>
</cp:coreProperties>
</file>