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62" r:id="rId6"/>
    <p:sldId id="259" r:id="rId7"/>
    <p:sldId id="260" r:id="rId8"/>
    <p:sldId id="261" r:id="rId9"/>
    <p:sldId id="263" r:id="rId10"/>
    <p:sldId id="265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CB5BB-DB7B-4B13-8611-683887103052}" v="13" dt="2021-12-06T19:14:42.115"/>
    <p1510:client id="{634ABB2C-7150-422E-90F5-BEDA279C8F3F}" v="756" dt="2021-12-06T18:25:09.123"/>
    <p1510:client id="{B612ACCC-1002-4541-989B-53FCF836BB0D}" v="20" dt="2021-12-06T18:30:30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634ABB2C-7150-422E-90F5-BEDA279C8F3F}"/>
    <pc:docChg chg="addSld delSld modSld sldOrd addMainMaster modMainMaster">
      <pc:chgData name="Zhigalov Roman" userId="1f97e9fdf7779aa5" providerId="Windows Live" clId="Web-{634ABB2C-7150-422E-90F5-BEDA279C8F3F}" dt="2021-12-06T18:25:09.123" v="767"/>
      <pc:docMkLst>
        <pc:docMk/>
      </pc:docMkLst>
      <pc:sldChg chg="modSp">
        <pc:chgData name="Zhigalov Roman" userId="1f97e9fdf7779aa5" providerId="Windows Live" clId="Web-{634ABB2C-7150-422E-90F5-BEDA279C8F3F}" dt="2021-12-06T17:26:01.243" v="1" actId="20577"/>
        <pc:sldMkLst>
          <pc:docMk/>
          <pc:sldMk cId="1351651579" sldId="256"/>
        </pc:sldMkLst>
        <pc:spChg chg="mod">
          <ac:chgData name="Zhigalov Roman" userId="1f97e9fdf7779aa5" providerId="Windows Live" clId="Web-{634ABB2C-7150-422E-90F5-BEDA279C8F3F}" dt="2021-12-06T17:26:01.243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634ABB2C-7150-422E-90F5-BEDA279C8F3F}" dt="2021-12-06T17:26:11.540" v="9" actId="20577"/>
        <pc:sldMkLst>
          <pc:docMk/>
          <pc:sldMk cId="2876436954" sldId="257"/>
        </pc:sldMkLst>
        <pc:spChg chg="mod">
          <ac:chgData name="Zhigalov Roman" userId="1f97e9fdf7779aa5" providerId="Windows Live" clId="Web-{634ABB2C-7150-422E-90F5-BEDA279C8F3F}" dt="2021-12-06T17:26:11.540" v="9" actId="20577"/>
          <ac:spMkLst>
            <pc:docMk/>
            <pc:sldMk cId="2876436954" sldId="257"/>
            <ac:spMk id="2" creationId="{03E31C33-88E8-42EB-9FA2-DB6ADE54F298}"/>
          </ac:spMkLst>
        </pc:spChg>
      </pc:sldChg>
      <pc:sldChg chg="addSp modSp new mod setBg">
        <pc:chgData name="Zhigalov Roman" userId="1f97e9fdf7779aa5" providerId="Windows Live" clId="Web-{634ABB2C-7150-422E-90F5-BEDA279C8F3F}" dt="2021-12-06T17:28:19.934" v="63" actId="20577"/>
        <pc:sldMkLst>
          <pc:docMk/>
          <pc:sldMk cId="1008631315" sldId="258"/>
        </pc:sldMkLst>
        <pc:spChg chg="mod">
          <ac:chgData name="Zhigalov Roman" userId="1f97e9fdf7779aa5" providerId="Windows Live" clId="Web-{634ABB2C-7150-422E-90F5-BEDA279C8F3F}" dt="2021-12-06T17:28:15.199" v="62"/>
          <ac:spMkLst>
            <pc:docMk/>
            <pc:sldMk cId="1008631315" sldId="258"/>
            <ac:spMk id="2" creationId="{8892B11A-932F-480C-A034-CB7BB9C84E6A}"/>
          </ac:spMkLst>
        </pc:spChg>
        <pc:spChg chg="mod">
          <ac:chgData name="Zhigalov Roman" userId="1f97e9fdf7779aa5" providerId="Windows Live" clId="Web-{634ABB2C-7150-422E-90F5-BEDA279C8F3F}" dt="2021-12-06T17:28:19.934" v="63" actId="20577"/>
          <ac:spMkLst>
            <pc:docMk/>
            <pc:sldMk cId="1008631315" sldId="258"/>
            <ac:spMk id="3" creationId="{86D9E68D-0A3A-4F5E-A598-46BD3E9C296A}"/>
          </ac:spMkLst>
        </pc:spChg>
        <pc:picChg chg="add">
          <ac:chgData name="Zhigalov Roman" userId="1f97e9fdf7779aa5" providerId="Windows Live" clId="Web-{634ABB2C-7150-422E-90F5-BEDA279C8F3F}" dt="2021-12-06T17:28:15.199" v="62"/>
          <ac:picMkLst>
            <pc:docMk/>
            <pc:sldMk cId="1008631315" sldId="258"/>
            <ac:picMk id="5" creationId="{EF8303F9-6D0D-4018-8D91-27227318784D}"/>
          </ac:picMkLst>
        </pc:picChg>
        <pc:cxnChg chg="add">
          <ac:chgData name="Zhigalov Roman" userId="1f97e9fdf7779aa5" providerId="Windows Live" clId="Web-{634ABB2C-7150-422E-90F5-BEDA279C8F3F}" dt="2021-12-06T17:28:15.199" v="62"/>
          <ac:cxnSpMkLst>
            <pc:docMk/>
            <pc:sldMk cId="1008631315" sldId="258"/>
            <ac:cxnSpMk id="9" creationId="{A7F400EE-A8A5-48AF-B4D6-291B52C6F0B0}"/>
          </ac:cxnSpMkLst>
        </pc:cxnChg>
      </pc:sldChg>
      <pc:sldChg chg="addSp modSp new mod setBg">
        <pc:chgData name="Zhigalov Roman" userId="1f97e9fdf7779aa5" providerId="Windows Live" clId="Web-{634ABB2C-7150-422E-90F5-BEDA279C8F3F}" dt="2021-12-06T17:35:44.912" v="85"/>
        <pc:sldMkLst>
          <pc:docMk/>
          <pc:sldMk cId="1279543279" sldId="259"/>
        </pc:sldMkLst>
        <pc:spChg chg="mod">
          <ac:chgData name="Zhigalov Roman" userId="1f97e9fdf7779aa5" providerId="Windows Live" clId="Web-{634ABB2C-7150-422E-90F5-BEDA279C8F3F}" dt="2021-12-06T17:35:44.912" v="85"/>
          <ac:spMkLst>
            <pc:docMk/>
            <pc:sldMk cId="1279543279" sldId="259"/>
            <ac:spMk id="2" creationId="{6553F428-B404-4EFC-9109-78F680549DC7}"/>
          </ac:spMkLst>
        </pc:spChg>
        <pc:spChg chg="mod">
          <ac:chgData name="Zhigalov Roman" userId="1f97e9fdf7779aa5" providerId="Windows Live" clId="Web-{634ABB2C-7150-422E-90F5-BEDA279C8F3F}" dt="2021-12-06T17:35:44.912" v="85"/>
          <ac:spMkLst>
            <pc:docMk/>
            <pc:sldMk cId="1279543279" sldId="259"/>
            <ac:spMk id="3" creationId="{4AE80583-B9A5-4C05-8F06-CD5EF7D29285}"/>
          </ac:spMkLst>
        </pc:spChg>
        <pc:spChg chg="add">
          <ac:chgData name="Zhigalov Roman" userId="1f97e9fdf7779aa5" providerId="Windows Live" clId="Web-{634ABB2C-7150-422E-90F5-BEDA279C8F3F}" dt="2021-12-06T17:35:44.912" v="85"/>
          <ac:spMkLst>
            <pc:docMk/>
            <pc:sldMk cId="1279543279" sldId="259"/>
            <ac:spMk id="9" creationId="{C1DD1A8A-57D5-4A81-AD04-532B043C5611}"/>
          </ac:spMkLst>
        </pc:spChg>
        <pc:spChg chg="add">
          <ac:chgData name="Zhigalov Roman" userId="1f97e9fdf7779aa5" providerId="Windows Live" clId="Web-{634ABB2C-7150-422E-90F5-BEDA279C8F3F}" dt="2021-12-06T17:35:44.912" v="85"/>
          <ac:spMkLst>
            <pc:docMk/>
            <pc:sldMk cId="1279543279" sldId="259"/>
            <ac:spMk id="11" creationId="{007891EC-4501-44ED-A8C8-B11B6DB767AB}"/>
          </ac:spMkLst>
        </pc:spChg>
        <pc:picChg chg="add">
          <ac:chgData name="Zhigalov Roman" userId="1f97e9fdf7779aa5" providerId="Windows Live" clId="Web-{634ABB2C-7150-422E-90F5-BEDA279C8F3F}" dt="2021-12-06T17:35:44.912" v="85"/>
          <ac:picMkLst>
            <pc:docMk/>
            <pc:sldMk cId="1279543279" sldId="259"/>
            <ac:picMk id="5" creationId="{D4448BB5-94F8-4985-A9C9-3367E4BC72F0}"/>
          </ac:picMkLst>
        </pc:picChg>
      </pc:sldChg>
      <pc:sldChg chg="addSp delSp modSp new mod setBg">
        <pc:chgData name="Zhigalov Roman" userId="1f97e9fdf7779aa5" providerId="Windows Live" clId="Web-{634ABB2C-7150-422E-90F5-BEDA279C8F3F}" dt="2021-12-06T17:39:52.073" v="99"/>
        <pc:sldMkLst>
          <pc:docMk/>
          <pc:sldMk cId="1379561100" sldId="260"/>
        </pc:sldMkLst>
        <pc:spChg chg="mod ord">
          <ac:chgData name="Zhigalov Roman" userId="1f97e9fdf7779aa5" providerId="Windows Live" clId="Web-{634ABB2C-7150-422E-90F5-BEDA279C8F3F}" dt="2021-12-06T17:39:52.073" v="99"/>
          <ac:spMkLst>
            <pc:docMk/>
            <pc:sldMk cId="1379561100" sldId="260"/>
            <ac:spMk id="2" creationId="{EF6B8396-980A-4AF7-BB59-F3E6B7FC0142}"/>
          </ac:spMkLst>
        </pc:spChg>
        <pc:spChg chg="del mod">
          <ac:chgData name="Zhigalov Roman" userId="1f97e9fdf7779aa5" providerId="Windows Live" clId="Web-{634ABB2C-7150-422E-90F5-BEDA279C8F3F}" dt="2021-12-06T17:39:47.948" v="96"/>
          <ac:spMkLst>
            <pc:docMk/>
            <pc:sldMk cId="1379561100" sldId="260"/>
            <ac:spMk id="3" creationId="{B8A993F6-FC94-4FA0-B119-BF0BFF5E914D}"/>
          </ac:spMkLst>
        </pc:spChg>
        <pc:spChg chg="mod">
          <ac:chgData name="Zhigalov Roman" userId="1f97e9fdf7779aa5" providerId="Windows Live" clId="Web-{634ABB2C-7150-422E-90F5-BEDA279C8F3F}" dt="2021-12-06T17:39:52.073" v="99"/>
          <ac:spMkLst>
            <pc:docMk/>
            <pc:sldMk cId="1379561100" sldId="260"/>
            <ac:spMk id="4" creationId="{C54464CB-1D3B-40FA-B7E8-298D2A691E0B}"/>
          </ac:spMkLst>
        </pc:spChg>
        <pc:spChg chg="add">
          <ac:chgData name="Zhigalov Roman" userId="1f97e9fdf7779aa5" providerId="Windows Live" clId="Web-{634ABB2C-7150-422E-90F5-BEDA279C8F3F}" dt="2021-12-06T17:39:52.073" v="99"/>
          <ac:spMkLst>
            <pc:docMk/>
            <pc:sldMk cId="1379561100" sldId="260"/>
            <ac:spMk id="7" creationId="{04812C46-200A-4DEB-A05E-3ED6C68C2387}"/>
          </ac:spMkLst>
        </pc:spChg>
        <pc:spChg chg="add">
          <ac:chgData name="Zhigalov Roman" userId="1f97e9fdf7779aa5" providerId="Windows Live" clId="Web-{634ABB2C-7150-422E-90F5-BEDA279C8F3F}" dt="2021-12-06T17:39:52.073" v="99"/>
          <ac:spMkLst>
            <pc:docMk/>
            <pc:sldMk cId="1379561100" sldId="260"/>
            <ac:spMk id="12" creationId="{D1EA859B-E555-4109-94F3-6700E046E008}"/>
          </ac:spMkLst>
        </pc:spChg>
        <pc:picChg chg="add mod ord">
          <ac:chgData name="Zhigalov Roman" userId="1f97e9fdf7779aa5" providerId="Windows Live" clId="Web-{634ABB2C-7150-422E-90F5-BEDA279C8F3F}" dt="2021-12-06T17:39:52.073" v="99"/>
          <ac:picMkLst>
            <pc:docMk/>
            <pc:sldMk cId="1379561100" sldId="260"/>
            <ac:picMk id="5" creationId="{8A0FC0AD-8756-4661-B102-CFA9077F7944}"/>
          </ac:picMkLst>
        </pc:picChg>
        <pc:cxnChg chg="add del">
          <ac:chgData name="Zhigalov Roman" userId="1f97e9fdf7779aa5" providerId="Windows Live" clId="Web-{634ABB2C-7150-422E-90F5-BEDA279C8F3F}" dt="2021-12-06T17:39:52.058" v="98"/>
          <ac:cxnSpMkLst>
            <pc:docMk/>
            <pc:sldMk cId="1379561100" sldId="260"/>
            <ac:cxnSpMk id="10" creationId="{A7F400EE-A8A5-48AF-B4D6-291B52C6F0B0}"/>
          </ac:cxnSpMkLst>
        </pc:cxnChg>
      </pc:sldChg>
      <pc:sldChg chg="addSp modSp new mod setBg">
        <pc:chgData name="Zhigalov Roman" userId="1f97e9fdf7779aa5" providerId="Windows Live" clId="Web-{634ABB2C-7150-422E-90F5-BEDA279C8F3F}" dt="2021-12-06T17:44:32.220" v="200" actId="20577"/>
        <pc:sldMkLst>
          <pc:docMk/>
          <pc:sldMk cId="3768334636" sldId="261"/>
        </pc:sldMkLst>
        <pc:spChg chg="mo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2" creationId="{BF9AA34D-C5C6-4943-BF60-F65FAC43876D}"/>
          </ac:spMkLst>
        </pc:spChg>
        <pc:spChg chg="mod">
          <ac:chgData name="Zhigalov Roman" userId="1f97e9fdf7779aa5" providerId="Windows Live" clId="Web-{634ABB2C-7150-422E-90F5-BEDA279C8F3F}" dt="2021-12-06T17:44:32.220" v="200" actId="20577"/>
          <ac:spMkLst>
            <pc:docMk/>
            <pc:sldMk cId="3768334636" sldId="261"/>
            <ac:spMk id="3" creationId="{820DE961-D3B7-48EF-A0CC-6FE488366BC4}"/>
          </ac:spMkLst>
        </pc:spChg>
        <pc:spChg chg="ad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8" creationId="{827B839B-9ADE-406B-8590-F1CAEDED45A1}"/>
          </ac:spMkLst>
        </pc:spChg>
        <pc:spChg chg="ad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10" creationId="{CFE45BF0-46DB-408C-B5F7-7B11716805D4}"/>
          </ac:spMkLst>
        </pc:spChg>
        <pc:spChg chg="ad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12" creationId="{2AEBC8F2-97B1-41B4-93F1-2D289E197FBA}"/>
          </ac:spMkLst>
        </pc:spChg>
        <pc:spChg chg="ad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14" creationId="{472E3A19-F5D5-48FC-BB9C-48C2F68F598B}"/>
          </ac:spMkLst>
        </pc:spChg>
        <pc:spChg chg="ad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16" creationId="{7A62E32F-BB65-43A8-8EB5-92346890E549}"/>
          </ac:spMkLst>
        </pc:spChg>
        <pc:spChg chg="ad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18" creationId="{14E91B64-9FCC-451E-AFB4-A827D6329367}"/>
          </ac:spMkLst>
        </pc:spChg>
      </pc:sldChg>
      <pc:sldChg chg="addSp delSp modSp new mod ord setBg modClrScheme chgLayout">
        <pc:chgData name="Zhigalov Roman" userId="1f97e9fdf7779aa5" providerId="Windows Live" clId="Web-{634ABB2C-7150-422E-90F5-BEDA279C8F3F}" dt="2021-12-06T17:42:49.108" v="138"/>
        <pc:sldMkLst>
          <pc:docMk/>
          <pc:sldMk cId="1609109881" sldId="262"/>
        </pc:sldMkLst>
        <pc:spChg chg="mod ord">
          <ac:chgData name="Zhigalov Roman" userId="1f97e9fdf7779aa5" providerId="Windows Live" clId="Web-{634ABB2C-7150-422E-90F5-BEDA279C8F3F}" dt="2021-12-06T17:42:44.311" v="137"/>
          <ac:spMkLst>
            <pc:docMk/>
            <pc:sldMk cId="1609109881" sldId="262"/>
            <ac:spMk id="2" creationId="{0AAAA05E-BADA-442C-803A-E64FB697DCE3}"/>
          </ac:spMkLst>
        </pc:spChg>
        <pc:spChg chg="del mod ord">
          <ac:chgData name="Zhigalov Roman" userId="1f97e9fdf7779aa5" providerId="Windows Live" clId="Web-{634ABB2C-7150-422E-90F5-BEDA279C8F3F}" dt="2021-12-06T17:42:40.999" v="136"/>
          <ac:spMkLst>
            <pc:docMk/>
            <pc:sldMk cId="1609109881" sldId="262"/>
            <ac:spMk id="3" creationId="{28E90FF9-A850-4533-9E47-255982C4D218}"/>
          </ac:spMkLst>
        </pc:spChg>
        <pc:spChg chg="add mod ord">
          <ac:chgData name="Zhigalov Roman" userId="1f97e9fdf7779aa5" providerId="Windows Live" clId="Web-{634ABB2C-7150-422E-90F5-BEDA279C8F3F}" dt="2021-12-06T17:42:44.311" v="137"/>
          <ac:spMkLst>
            <pc:docMk/>
            <pc:sldMk cId="1609109881" sldId="262"/>
            <ac:spMk id="4" creationId="{B7F1A5ED-DBCB-49C6-B6F4-341F7AE02516}"/>
          </ac:spMkLst>
        </pc:spChg>
        <pc:picChg chg="add mod ord">
          <ac:chgData name="Zhigalov Roman" userId="1f97e9fdf7779aa5" providerId="Windows Live" clId="Web-{634ABB2C-7150-422E-90F5-BEDA279C8F3F}" dt="2021-12-06T17:42:44.311" v="137"/>
          <ac:picMkLst>
            <pc:docMk/>
            <pc:sldMk cId="1609109881" sldId="262"/>
            <ac:picMk id="5" creationId="{8B383065-F098-45DD-8D89-E37D6367CD8A}"/>
          </ac:picMkLst>
        </pc:picChg>
        <pc:cxnChg chg="add">
          <ac:chgData name="Zhigalov Roman" userId="1f97e9fdf7779aa5" providerId="Windows Live" clId="Web-{634ABB2C-7150-422E-90F5-BEDA279C8F3F}" dt="2021-12-06T17:42:44.311" v="137"/>
          <ac:cxnSpMkLst>
            <pc:docMk/>
            <pc:sldMk cId="1609109881" sldId="262"/>
            <ac:cxnSpMk id="10" creationId="{A7F400EE-A8A5-48AF-B4D6-291B52C6F0B0}"/>
          </ac:cxnSpMkLst>
        </pc:cxnChg>
      </pc:sldChg>
      <pc:sldChg chg="addSp delSp modSp new mod setBg">
        <pc:chgData name="Zhigalov Roman" userId="1f97e9fdf7779aa5" providerId="Windows Live" clId="Web-{634ABB2C-7150-422E-90F5-BEDA279C8F3F}" dt="2021-12-06T17:44:53.814" v="226" actId="20577"/>
        <pc:sldMkLst>
          <pc:docMk/>
          <pc:sldMk cId="1605357178" sldId="263"/>
        </pc:sldMkLst>
        <pc:spChg chg="mod">
          <ac:chgData name="Zhigalov Roman" userId="1f97e9fdf7779aa5" providerId="Windows Live" clId="Web-{634ABB2C-7150-422E-90F5-BEDA279C8F3F}" dt="2021-12-06T17:44:53.814" v="226" actId="20577"/>
          <ac:spMkLst>
            <pc:docMk/>
            <pc:sldMk cId="1605357178" sldId="263"/>
            <ac:spMk id="2" creationId="{A6F61919-768A-4963-8D9F-BF6E3C4B3F8A}"/>
          </ac:spMkLst>
        </pc:spChg>
        <pc:spChg chg="del">
          <ac:chgData name="Zhigalov Roman" userId="1f97e9fdf7779aa5" providerId="Windows Live" clId="Web-{634ABB2C-7150-422E-90F5-BEDA279C8F3F}" dt="2021-12-06T17:44:42.157" v="219"/>
          <ac:spMkLst>
            <pc:docMk/>
            <pc:sldMk cId="1605357178" sldId="263"/>
            <ac:spMk id="3" creationId="{BD257AD5-56DA-4913-A781-05675334EC28}"/>
          </ac:spMkLst>
        </pc:spChg>
        <pc:spChg chg="add">
          <ac:chgData name="Zhigalov Roman" userId="1f97e9fdf7779aa5" providerId="Windows Live" clId="Web-{634ABB2C-7150-422E-90F5-BEDA279C8F3F}" dt="2021-12-06T17:44:49.361" v="225"/>
          <ac:spMkLst>
            <pc:docMk/>
            <pc:sldMk cId="1605357178" sldId="263"/>
            <ac:spMk id="6" creationId="{D4771268-CB57-404A-9271-370EB28F6090}"/>
          </ac:spMkLst>
        </pc:spChg>
        <pc:spChg chg="add del">
          <ac:chgData name="Zhigalov Roman" userId="1f97e9fdf7779aa5" providerId="Windows Live" clId="Web-{634ABB2C-7150-422E-90F5-BEDA279C8F3F}" dt="2021-12-06T17:44:49.361" v="224"/>
          <ac:spMkLst>
            <pc:docMk/>
            <pc:sldMk cId="1605357178" sldId="263"/>
            <ac:spMk id="8" creationId="{B695EFEA-E082-4138-9F34-4B3D6B5A9703}"/>
          </ac:spMkLst>
        </pc:spChg>
        <pc:spChg chg="add del">
          <ac:chgData name="Zhigalov Roman" userId="1f97e9fdf7779aa5" providerId="Windows Live" clId="Web-{634ABB2C-7150-422E-90F5-BEDA279C8F3F}" dt="2021-12-06T17:44:46.939" v="222"/>
          <ac:spMkLst>
            <pc:docMk/>
            <pc:sldMk cId="1605357178" sldId="263"/>
            <ac:spMk id="9" creationId="{A4AC5506-6312-4701-8D3C-40187889A947}"/>
          </ac:spMkLst>
        </pc:spChg>
        <pc:spChg chg="add del">
          <ac:chgData name="Zhigalov Roman" userId="1f97e9fdf7779aa5" providerId="Windows Live" clId="Web-{634ABB2C-7150-422E-90F5-BEDA279C8F3F}" dt="2021-12-06T17:44:49.361" v="224"/>
          <ac:spMkLst>
            <pc:docMk/>
            <pc:sldMk cId="1605357178" sldId="263"/>
            <ac:spMk id="11" creationId="{DD38EE57-B708-47C9-A4A4-E25F09FAB029}"/>
          </ac:spMkLst>
        </pc:spChg>
        <pc:grpChg chg="add del">
          <ac:chgData name="Zhigalov Roman" userId="1f97e9fdf7779aa5" providerId="Windows Live" clId="Web-{634ABB2C-7150-422E-90F5-BEDA279C8F3F}" dt="2021-12-06T17:44:49.361" v="224"/>
          <ac:grpSpMkLst>
            <pc:docMk/>
            <pc:sldMk cId="1605357178" sldId="263"/>
            <ac:grpSpMk id="13" creationId="{57A28182-58A5-4DBB-8F64-BD944BCA8154}"/>
          </ac:grpSpMkLst>
        </pc:grpChg>
        <pc:picChg chg="add mod ord">
          <ac:chgData name="Zhigalov Roman" userId="1f97e9fdf7779aa5" providerId="Windows Live" clId="Web-{634ABB2C-7150-422E-90F5-BEDA279C8F3F}" dt="2021-12-06T17:44:49.361" v="225"/>
          <ac:picMkLst>
            <pc:docMk/>
            <pc:sldMk cId="1605357178" sldId="263"/>
            <ac:picMk id="4" creationId="{6336DF89-C0AE-4AA3-90EC-E0FEF6ED4C29}"/>
          </ac:picMkLst>
        </pc:picChg>
      </pc:sldChg>
      <pc:sldChg chg="addSp modSp new del mod modClrScheme chgLayout">
        <pc:chgData name="Zhigalov Roman" userId="1f97e9fdf7779aa5" providerId="Windows Live" clId="Web-{634ABB2C-7150-422E-90F5-BEDA279C8F3F}" dt="2021-12-06T17:50:32.649" v="415"/>
        <pc:sldMkLst>
          <pc:docMk/>
          <pc:sldMk cId="4039701986" sldId="264"/>
        </pc:sldMkLst>
        <pc:spChg chg="mod ord">
          <ac:chgData name="Zhigalov Roman" userId="1f97e9fdf7779aa5" providerId="Windows Live" clId="Web-{634ABB2C-7150-422E-90F5-BEDA279C8F3F}" dt="2021-12-06T17:45:25.002" v="231" actId="20577"/>
          <ac:spMkLst>
            <pc:docMk/>
            <pc:sldMk cId="4039701986" sldId="264"/>
            <ac:spMk id="2" creationId="{DF2670EC-81F0-40A0-B995-AD85F568D852}"/>
          </ac:spMkLst>
        </pc:spChg>
        <pc:spChg chg="mod ord">
          <ac:chgData name="Zhigalov Roman" userId="1f97e9fdf7779aa5" providerId="Windows Live" clId="Web-{634ABB2C-7150-422E-90F5-BEDA279C8F3F}" dt="2021-12-06T17:45:07.502" v="228"/>
          <ac:spMkLst>
            <pc:docMk/>
            <pc:sldMk cId="4039701986" sldId="264"/>
            <ac:spMk id="3" creationId="{8AE63965-5AD5-4963-9F13-73AC4FD63AC3}"/>
          </ac:spMkLst>
        </pc:spChg>
        <pc:spChg chg="add mod ord">
          <ac:chgData name="Zhigalov Roman" userId="1f97e9fdf7779aa5" providerId="Windows Live" clId="Web-{634ABB2C-7150-422E-90F5-BEDA279C8F3F}" dt="2021-12-06T17:45:07.502" v="228"/>
          <ac:spMkLst>
            <pc:docMk/>
            <pc:sldMk cId="4039701986" sldId="264"/>
            <ac:spMk id="4" creationId="{F994ED22-6D5E-4684-99C9-B186646A7412}"/>
          </ac:spMkLst>
        </pc:spChg>
      </pc:sldChg>
      <pc:sldChg chg="addSp delSp modSp new mod setBg">
        <pc:chgData name="Zhigalov Roman" userId="1f97e9fdf7779aa5" providerId="Windows Live" clId="Web-{634ABB2C-7150-422E-90F5-BEDA279C8F3F}" dt="2021-12-06T17:46:59.629" v="346"/>
        <pc:sldMkLst>
          <pc:docMk/>
          <pc:sldMk cId="4250232692" sldId="265"/>
        </pc:sldMkLst>
        <pc:spChg chg="mod">
          <ac:chgData name="Zhigalov Roman" userId="1f97e9fdf7779aa5" providerId="Windows Live" clId="Web-{634ABB2C-7150-422E-90F5-BEDA279C8F3F}" dt="2021-12-06T17:46:59.629" v="346"/>
          <ac:spMkLst>
            <pc:docMk/>
            <pc:sldMk cId="4250232692" sldId="265"/>
            <ac:spMk id="2" creationId="{B72771AF-510E-440E-AEED-276483C916DB}"/>
          </ac:spMkLst>
        </pc:spChg>
        <pc:spChg chg="del mod">
          <ac:chgData name="Zhigalov Roman" userId="1f97e9fdf7779aa5" providerId="Windows Live" clId="Web-{634ABB2C-7150-422E-90F5-BEDA279C8F3F}" dt="2021-12-06T17:46:59.629" v="346"/>
          <ac:spMkLst>
            <pc:docMk/>
            <pc:sldMk cId="4250232692" sldId="265"/>
            <ac:spMk id="3" creationId="{A14908F2-9B88-4923-80E0-849B2E663120}"/>
          </ac:spMkLst>
        </pc:spChg>
        <pc:spChg chg="add">
          <ac:chgData name="Zhigalov Roman" userId="1f97e9fdf7779aa5" providerId="Windows Live" clId="Web-{634ABB2C-7150-422E-90F5-BEDA279C8F3F}" dt="2021-12-06T17:46:59.629" v="346"/>
          <ac:spMkLst>
            <pc:docMk/>
            <pc:sldMk cId="4250232692" sldId="265"/>
            <ac:spMk id="6" creationId="{D55CD764-972B-4CA5-A885-53E55C63E174}"/>
          </ac:spMkLst>
        </pc:spChg>
        <pc:spChg chg="add">
          <ac:chgData name="Zhigalov Roman" userId="1f97e9fdf7779aa5" providerId="Windows Live" clId="Web-{634ABB2C-7150-422E-90F5-BEDA279C8F3F}" dt="2021-12-06T17:46:59.629" v="346"/>
          <ac:spMkLst>
            <pc:docMk/>
            <pc:sldMk cId="4250232692" sldId="265"/>
            <ac:spMk id="11" creationId="{34165AB3-7006-4430-BCE3-25476BE13322}"/>
          </ac:spMkLst>
        </pc:spChg>
        <pc:spChg chg="add">
          <ac:chgData name="Zhigalov Roman" userId="1f97e9fdf7779aa5" providerId="Windows Live" clId="Web-{634ABB2C-7150-422E-90F5-BEDA279C8F3F}" dt="2021-12-06T17:46:59.629" v="346"/>
          <ac:spMkLst>
            <pc:docMk/>
            <pc:sldMk cId="4250232692" sldId="265"/>
            <ac:spMk id="35" creationId="{E3E51905-F374-4E1A-97CF-B741584B74D5}"/>
          </ac:spMkLst>
        </pc:spChg>
        <pc:grpChg chg="add">
          <ac:chgData name="Zhigalov Roman" userId="1f97e9fdf7779aa5" providerId="Windows Live" clId="Web-{634ABB2C-7150-422E-90F5-BEDA279C8F3F}" dt="2021-12-06T17:46:59.629" v="346"/>
          <ac:grpSpMkLst>
            <pc:docMk/>
            <pc:sldMk cId="4250232692" sldId="265"/>
            <ac:grpSpMk id="13" creationId="{11999B20-6058-4C55-882E-A1FB050B69DD}"/>
          </ac:grpSpMkLst>
        </pc:grpChg>
        <pc:graphicFrameChg chg="add">
          <ac:chgData name="Zhigalov Roman" userId="1f97e9fdf7779aa5" providerId="Windows Live" clId="Web-{634ABB2C-7150-422E-90F5-BEDA279C8F3F}" dt="2021-12-06T17:46:59.629" v="346"/>
          <ac:graphicFrameMkLst>
            <pc:docMk/>
            <pc:sldMk cId="4250232692" sldId="265"/>
            <ac:graphicFrameMk id="7" creationId="{0E96788C-5270-417D-9EC6-7C2EB1001830}"/>
          </ac:graphicFrameMkLst>
        </pc:graphicFrameChg>
        <pc:picChg chg="add del">
          <ac:chgData name="Zhigalov Roman" userId="1f97e9fdf7779aa5" providerId="Windows Live" clId="Web-{634ABB2C-7150-422E-90F5-BEDA279C8F3F}" dt="2021-12-06T17:46:59.582" v="345"/>
          <ac:picMkLst>
            <pc:docMk/>
            <pc:sldMk cId="4250232692" sldId="265"/>
            <ac:picMk id="5" creationId="{567FAEAA-A464-498E-8A79-D0802D176D00}"/>
          </ac:picMkLst>
        </pc:picChg>
        <pc:cxnChg chg="add del">
          <ac:chgData name="Zhigalov Roman" userId="1f97e9fdf7779aa5" providerId="Windows Live" clId="Web-{634ABB2C-7150-422E-90F5-BEDA279C8F3F}" dt="2021-12-06T17:46:59.582" v="345"/>
          <ac:cxnSpMkLst>
            <pc:docMk/>
            <pc:sldMk cId="4250232692" sldId="265"/>
            <ac:cxnSpMk id="9" creationId="{A7F400EE-A8A5-48AF-B4D6-291B52C6F0B0}"/>
          </ac:cxnSpMkLst>
        </pc:cxnChg>
      </pc:sldChg>
      <pc:sldChg chg="addSp delSp modSp new del mod setBg modClrScheme delDesignElem chgLayout">
        <pc:chgData name="Zhigalov Roman" userId="1f97e9fdf7779aa5" providerId="Windows Live" clId="Web-{634ABB2C-7150-422E-90F5-BEDA279C8F3F}" dt="2021-12-06T17:49:51.648" v="412"/>
        <pc:sldMkLst>
          <pc:docMk/>
          <pc:sldMk cId="1856914391" sldId="266"/>
        </pc:sldMkLst>
        <pc:spChg chg="mod ord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2" creationId="{CBAAD6C9-502F-44FE-B162-4B993A829F8B}"/>
          </ac:spMkLst>
        </pc:spChg>
        <pc:spChg chg="mod ord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3" creationId="{6FF57D50-31BD-4F8E-9C66-AF2DC294CBDA}"/>
          </ac:spMkLst>
        </pc:spChg>
        <pc:spChg chg="add del mod ord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4" creationId="{903763DB-1EC4-447B-914C-615C4C78260C}"/>
          </ac:spMkLst>
        </pc:spChg>
        <pc:spChg chg="add del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5" creationId="{827B839B-9ADE-406B-8590-F1CAEDED45A1}"/>
          </ac:spMkLst>
        </pc:spChg>
        <pc:spChg chg="add del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6" creationId="{CFE45BF0-46DB-408C-B5F7-7B11716805D4}"/>
          </ac:spMkLst>
        </pc:spChg>
        <pc:spChg chg="add del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7" creationId="{2AEBC8F2-97B1-41B4-93F1-2D289E197FBA}"/>
          </ac:spMkLst>
        </pc:spChg>
        <pc:spChg chg="add del">
          <ac:chgData name="Zhigalov Roman" userId="1f97e9fdf7779aa5" providerId="Windows Live" clId="Web-{634ABB2C-7150-422E-90F5-BEDA279C8F3F}" dt="2021-12-06T17:48:21.709" v="378"/>
          <ac:spMkLst>
            <pc:docMk/>
            <pc:sldMk cId="1856914391" sldId="266"/>
            <ac:spMk id="8" creationId="{081EA652-8C6A-4E69-BEB9-170809474553}"/>
          </ac:spMkLst>
        </pc:spChg>
        <pc:spChg chg="add del">
          <ac:chgData name="Zhigalov Roman" userId="1f97e9fdf7779aa5" providerId="Windows Live" clId="Web-{634ABB2C-7150-422E-90F5-BEDA279C8F3F}" dt="2021-12-06T17:48:21.709" v="378"/>
          <ac:spMkLst>
            <pc:docMk/>
            <pc:sldMk cId="1856914391" sldId="266"/>
            <ac:spMk id="10" creationId="{5298780A-33B9-4EA2-8F67-DE68AD62841B}"/>
          </ac:spMkLst>
        </pc:spChg>
        <pc:spChg chg="add del">
          <ac:chgData name="Zhigalov Roman" userId="1f97e9fdf7779aa5" providerId="Windows Live" clId="Web-{634ABB2C-7150-422E-90F5-BEDA279C8F3F}" dt="2021-12-06T17:48:21.709" v="378"/>
          <ac:spMkLst>
            <pc:docMk/>
            <pc:sldMk cId="1856914391" sldId="266"/>
            <ac:spMk id="12" creationId="{7F488E8B-4E1E-4402-8935-D4E6C02615C7}"/>
          </ac:spMkLst>
        </pc:spChg>
        <pc:spChg chg="add del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14" creationId="{472E3A19-F5D5-48FC-BB9C-48C2F68F598B}"/>
          </ac:spMkLst>
        </pc:spChg>
        <pc:spChg chg="add del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16" creationId="{7A62E32F-BB65-43A8-8EB5-92346890E549}"/>
          </ac:spMkLst>
        </pc:spChg>
        <pc:spChg chg="add del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18" creationId="{14E91B64-9FCC-451E-AFB4-A827D6329367}"/>
          </ac:spMkLst>
        </pc:spChg>
      </pc:sldChg>
      <pc:sldChg chg="addSp delSp modSp new mod setBg modClrScheme chgLayout">
        <pc:chgData name="Zhigalov Roman" userId="1f97e9fdf7779aa5" providerId="Windows Live" clId="Web-{634ABB2C-7150-422E-90F5-BEDA279C8F3F}" dt="2021-12-06T17:51:44.385" v="421"/>
        <pc:sldMkLst>
          <pc:docMk/>
          <pc:sldMk cId="1584790230" sldId="267"/>
        </pc:sldMkLst>
        <pc:spChg chg="mod ord">
          <ac:chgData name="Zhigalov Roman" userId="1f97e9fdf7779aa5" providerId="Windows Live" clId="Web-{634ABB2C-7150-422E-90F5-BEDA279C8F3F}" dt="2021-12-06T17:51:44.385" v="421"/>
          <ac:spMkLst>
            <pc:docMk/>
            <pc:sldMk cId="1584790230" sldId="267"/>
            <ac:spMk id="2" creationId="{D68079D7-76BD-46DE-B634-752FE8212006}"/>
          </ac:spMkLst>
        </pc:spChg>
        <pc:spChg chg="del mod ord">
          <ac:chgData name="Zhigalov Roman" userId="1f97e9fdf7779aa5" providerId="Windows Live" clId="Web-{634ABB2C-7150-422E-90F5-BEDA279C8F3F}" dt="2021-12-06T17:51:39.697" v="420"/>
          <ac:spMkLst>
            <pc:docMk/>
            <pc:sldMk cId="1584790230" sldId="267"/>
            <ac:spMk id="3" creationId="{3C7278C5-1B05-4C77-AAA7-FE21C478B360}"/>
          </ac:spMkLst>
        </pc:spChg>
        <pc:spChg chg="add mod ord">
          <ac:chgData name="Zhigalov Roman" userId="1f97e9fdf7779aa5" providerId="Windows Live" clId="Web-{634ABB2C-7150-422E-90F5-BEDA279C8F3F}" dt="2021-12-06T17:51:44.385" v="421"/>
          <ac:spMkLst>
            <pc:docMk/>
            <pc:sldMk cId="1584790230" sldId="267"/>
            <ac:spMk id="4" creationId="{581C16A7-24D0-451F-9241-82E1783AE1DF}"/>
          </ac:spMkLst>
        </pc:spChg>
        <pc:spChg chg="add">
          <ac:chgData name="Zhigalov Roman" userId="1f97e9fdf7779aa5" providerId="Windows Live" clId="Web-{634ABB2C-7150-422E-90F5-BEDA279C8F3F}" dt="2021-12-06T17:51:44.385" v="421"/>
          <ac:spMkLst>
            <pc:docMk/>
            <pc:sldMk cId="1584790230" sldId="267"/>
            <ac:spMk id="10" creationId="{F13C74B1-5B17-4795-BED0-7140497B445A}"/>
          </ac:spMkLst>
        </pc:spChg>
        <pc:spChg chg="add">
          <ac:chgData name="Zhigalov Roman" userId="1f97e9fdf7779aa5" providerId="Windows Live" clId="Web-{634ABB2C-7150-422E-90F5-BEDA279C8F3F}" dt="2021-12-06T17:51:44.385" v="421"/>
          <ac:spMkLst>
            <pc:docMk/>
            <pc:sldMk cId="1584790230" sldId="267"/>
            <ac:spMk id="12" creationId="{D4974D33-8DC5-464E-8C6D-BE58F0669C17}"/>
          </ac:spMkLst>
        </pc:spChg>
        <pc:picChg chg="add mod ord">
          <ac:chgData name="Zhigalov Roman" userId="1f97e9fdf7779aa5" providerId="Windows Live" clId="Web-{634ABB2C-7150-422E-90F5-BEDA279C8F3F}" dt="2021-12-06T17:51:44.385" v="421"/>
          <ac:picMkLst>
            <pc:docMk/>
            <pc:sldMk cId="1584790230" sldId="267"/>
            <ac:picMk id="5" creationId="{9E962655-E10A-4931-8249-E96960A9B790}"/>
          </ac:picMkLst>
        </pc:picChg>
      </pc:sldChg>
      <pc:sldChg chg="addSp delSp modSp new mod setBg">
        <pc:chgData name="Zhigalov Roman" userId="1f97e9fdf7779aa5" providerId="Windows Live" clId="Web-{634ABB2C-7150-422E-90F5-BEDA279C8F3F}" dt="2021-12-06T17:50:25.758" v="414"/>
        <pc:sldMkLst>
          <pc:docMk/>
          <pc:sldMk cId="3893507339" sldId="268"/>
        </pc:sldMkLst>
        <pc:spChg chg="mod">
          <ac:chgData name="Zhigalov Roman" userId="1f97e9fdf7779aa5" providerId="Windows Live" clId="Web-{634ABB2C-7150-422E-90F5-BEDA279C8F3F}" dt="2021-12-06T17:50:25.758" v="414"/>
          <ac:spMkLst>
            <pc:docMk/>
            <pc:sldMk cId="3893507339" sldId="268"/>
            <ac:spMk id="2" creationId="{FAD9AEAB-2663-459C-BE4F-FD4431DE3D63}"/>
          </ac:spMkLst>
        </pc:spChg>
        <pc:spChg chg="del">
          <ac:chgData name="Zhigalov Roman" userId="1f97e9fdf7779aa5" providerId="Windows Live" clId="Web-{634ABB2C-7150-422E-90F5-BEDA279C8F3F}" dt="2021-12-06T17:50:19.274" v="413"/>
          <ac:spMkLst>
            <pc:docMk/>
            <pc:sldMk cId="3893507339" sldId="268"/>
            <ac:spMk id="3" creationId="{5B5ED52A-24C2-4745-A0C8-D1A663A50857}"/>
          </ac:spMkLst>
        </pc:spChg>
        <pc:spChg chg="mod">
          <ac:chgData name="Zhigalov Roman" userId="1f97e9fdf7779aa5" providerId="Windows Live" clId="Web-{634ABB2C-7150-422E-90F5-BEDA279C8F3F}" dt="2021-12-06T17:50:25.758" v="414"/>
          <ac:spMkLst>
            <pc:docMk/>
            <pc:sldMk cId="3893507339" sldId="268"/>
            <ac:spMk id="4" creationId="{5737D7E6-35C2-43D8-9B78-3F89717D2FDB}"/>
          </ac:spMkLst>
        </pc:spChg>
        <pc:spChg chg="add">
          <ac:chgData name="Zhigalov Roman" userId="1f97e9fdf7779aa5" providerId="Windows Live" clId="Web-{634ABB2C-7150-422E-90F5-BEDA279C8F3F}" dt="2021-12-06T17:50:25.758" v="414"/>
          <ac:spMkLst>
            <pc:docMk/>
            <pc:sldMk cId="3893507339" sldId="268"/>
            <ac:spMk id="10" creationId="{F13C74B1-5B17-4795-BED0-7140497B445A}"/>
          </ac:spMkLst>
        </pc:spChg>
        <pc:spChg chg="add">
          <ac:chgData name="Zhigalov Roman" userId="1f97e9fdf7779aa5" providerId="Windows Live" clId="Web-{634ABB2C-7150-422E-90F5-BEDA279C8F3F}" dt="2021-12-06T17:50:25.758" v="414"/>
          <ac:spMkLst>
            <pc:docMk/>
            <pc:sldMk cId="3893507339" sldId="268"/>
            <ac:spMk id="12" creationId="{D4974D33-8DC5-464E-8C6D-BE58F0669C17}"/>
          </ac:spMkLst>
        </pc:spChg>
        <pc:picChg chg="add mod ord">
          <ac:chgData name="Zhigalov Roman" userId="1f97e9fdf7779aa5" providerId="Windows Live" clId="Web-{634ABB2C-7150-422E-90F5-BEDA279C8F3F}" dt="2021-12-06T17:50:25.758" v="414"/>
          <ac:picMkLst>
            <pc:docMk/>
            <pc:sldMk cId="3893507339" sldId="268"/>
            <ac:picMk id="5" creationId="{F3A38C93-4A16-438D-899C-56E20644352D}"/>
          </ac:picMkLst>
        </pc:picChg>
      </pc:sldChg>
      <pc:sldChg chg="addSp delSp modSp new mod setBg">
        <pc:chgData name="Zhigalov Roman" userId="1f97e9fdf7779aa5" providerId="Windows Live" clId="Web-{634ABB2C-7150-422E-90F5-BEDA279C8F3F}" dt="2021-12-06T17:52:22.823" v="428"/>
        <pc:sldMkLst>
          <pc:docMk/>
          <pc:sldMk cId="1678021846" sldId="269"/>
        </pc:sldMkLst>
        <pc:spChg chg="mod">
          <ac:chgData name="Zhigalov Roman" userId="1f97e9fdf7779aa5" providerId="Windows Live" clId="Web-{634ABB2C-7150-422E-90F5-BEDA279C8F3F}" dt="2021-12-06T17:52:22.823" v="428"/>
          <ac:spMkLst>
            <pc:docMk/>
            <pc:sldMk cId="1678021846" sldId="269"/>
            <ac:spMk id="2" creationId="{2DBB6176-12DD-4A24-8619-A531CE6CF992}"/>
          </ac:spMkLst>
        </pc:spChg>
        <pc:spChg chg="del">
          <ac:chgData name="Zhigalov Roman" userId="1f97e9fdf7779aa5" providerId="Windows Live" clId="Web-{634ABB2C-7150-422E-90F5-BEDA279C8F3F}" dt="2021-12-06T17:52:11.010" v="423"/>
          <ac:spMkLst>
            <pc:docMk/>
            <pc:sldMk cId="1678021846" sldId="269"/>
            <ac:spMk id="3" creationId="{96234E25-D473-4DC5-B9EB-9EF3C8117032}"/>
          </ac:spMkLst>
        </pc:spChg>
        <pc:spChg chg="add">
          <ac:chgData name="Zhigalov Roman" userId="1f97e9fdf7779aa5" providerId="Windows Live" clId="Web-{634ABB2C-7150-422E-90F5-BEDA279C8F3F}" dt="2021-12-06T17:52:22.823" v="428"/>
          <ac:spMkLst>
            <pc:docMk/>
            <pc:sldMk cId="1678021846" sldId="269"/>
            <ac:spMk id="9" creationId="{D4771268-CB57-404A-9271-370EB28F6090}"/>
          </ac:spMkLst>
        </pc:spChg>
        <pc:picChg chg="add mod ord">
          <ac:chgData name="Zhigalov Roman" userId="1f97e9fdf7779aa5" providerId="Windows Live" clId="Web-{634ABB2C-7150-422E-90F5-BEDA279C8F3F}" dt="2021-12-06T17:52:22.823" v="428"/>
          <ac:picMkLst>
            <pc:docMk/>
            <pc:sldMk cId="1678021846" sldId="269"/>
            <ac:picMk id="4" creationId="{09B4C9C9-B0AA-4C13-971E-7155DF152467}"/>
          </ac:picMkLst>
        </pc:picChg>
      </pc:sldChg>
      <pc:sldChg chg="addSp modSp new mod setBg">
        <pc:chgData name="Zhigalov Roman" userId="1f97e9fdf7779aa5" providerId="Windows Live" clId="Web-{634ABB2C-7150-422E-90F5-BEDA279C8F3F}" dt="2021-12-06T18:15:59.500" v="457"/>
        <pc:sldMkLst>
          <pc:docMk/>
          <pc:sldMk cId="1128304523" sldId="270"/>
        </pc:sldMkLst>
        <pc:spChg chg="mod">
          <ac:chgData name="Zhigalov Roman" userId="1f97e9fdf7779aa5" providerId="Windows Live" clId="Web-{634ABB2C-7150-422E-90F5-BEDA279C8F3F}" dt="2021-12-06T18:15:59.500" v="457"/>
          <ac:spMkLst>
            <pc:docMk/>
            <pc:sldMk cId="1128304523" sldId="270"/>
            <ac:spMk id="2" creationId="{54501540-0889-4345-96AA-3CA48ED6C7B1}"/>
          </ac:spMkLst>
        </pc:spChg>
        <pc:spChg chg="mod">
          <ac:chgData name="Zhigalov Roman" userId="1f97e9fdf7779aa5" providerId="Windows Live" clId="Web-{634ABB2C-7150-422E-90F5-BEDA279C8F3F}" dt="2021-12-06T18:15:59.500" v="457"/>
          <ac:spMkLst>
            <pc:docMk/>
            <pc:sldMk cId="1128304523" sldId="270"/>
            <ac:spMk id="3" creationId="{220C3BA8-D1FD-43A2-94F8-8DE1B95726F4}"/>
          </ac:spMkLst>
        </pc:spChg>
        <pc:spChg chg="add">
          <ac:chgData name="Zhigalov Roman" userId="1f97e9fdf7779aa5" providerId="Windows Live" clId="Web-{634ABB2C-7150-422E-90F5-BEDA279C8F3F}" dt="2021-12-06T18:15:59.500" v="457"/>
          <ac:spMkLst>
            <pc:docMk/>
            <pc:sldMk cId="1128304523" sldId="270"/>
            <ac:spMk id="9" creationId="{87CC2527-562A-4F69-B487-4371E5B243E7}"/>
          </ac:spMkLst>
        </pc:spChg>
        <pc:picChg chg="add">
          <ac:chgData name="Zhigalov Roman" userId="1f97e9fdf7779aa5" providerId="Windows Live" clId="Web-{634ABB2C-7150-422E-90F5-BEDA279C8F3F}" dt="2021-12-06T18:15:59.500" v="457"/>
          <ac:picMkLst>
            <pc:docMk/>
            <pc:sldMk cId="1128304523" sldId="270"/>
            <ac:picMk id="5" creationId="{1F97EE96-B425-47C3-A858-C0F242467E94}"/>
          </ac:picMkLst>
        </pc:picChg>
        <pc:cxnChg chg="add">
          <ac:chgData name="Zhigalov Roman" userId="1f97e9fdf7779aa5" providerId="Windows Live" clId="Web-{634ABB2C-7150-422E-90F5-BEDA279C8F3F}" dt="2021-12-06T18:15:59.500" v="457"/>
          <ac:cxnSpMkLst>
            <pc:docMk/>
            <pc:sldMk cId="1128304523" sldId="270"/>
            <ac:cxnSpMk id="11" creationId="{BCDAEC91-5BCE-4B55-9CC0-43EF94CB734B}"/>
          </ac:cxnSpMkLst>
        </pc:cxnChg>
      </pc:sldChg>
      <pc:sldChg chg="addSp delSp modSp new mod setBg">
        <pc:chgData name="Zhigalov Roman" userId="1f97e9fdf7779aa5" providerId="Windows Live" clId="Web-{634ABB2C-7150-422E-90F5-BEDA279C8F3F}" dt="2021-12-06T18:16:48.938" v="479"/>
        <pc:sldMkLst>
          <pc:docMk/>
          <pc:sldMk cId="1498296853" sldId="271"/>
        </pc:sldMkLst>
        <pc:spChg chg="mod ord">
          <ac:chgData name="Zhigalov Roman" userId="1f97e9fdf7779aa5" providerId="Windows Live" clId="Web-{634ABB2C-7150-422E-90F5-BEDA279C8F3F}" dt="2021-12-06T18:16:48.938" v="479"/>
          <ac:spMkLst>
            <pc:docMk/>
            <pc:sldMk cId="1498296853" sldId="271"/>
            <ac:spMk id="2" creationId="{A14BAC7C-6A16-466D-A126-636283931CC2}"/>
          </ac:spMkLst>
        </pc:spChg>
        <pc:spChg chg="del">
          <ac:chgData name="Zhigalov Roman" userId="1f97e9fdf7779aa5" providerId="Windows Live" clId="Web-{634ABB2C-7150-422E-90F5-BEDA279C8F3F}" dt="2021-12-06T18:16:18.891" v="476"/>
          <ac:spMkLst>
            <pc:docMk/>
            <pc:sldMk cId="1498296853" sldId="271"/>
            <ac:spMk id="3" creationId="{71CC9C6A-BB46-4A02-A3A4-9F1D20EE9EB5}"/>
          </ac:spMkLst>
        </pc:spChg>
        <pc:spChg chg="mod">
          <ac:chgData name="Zhigalov Roman" userId="1f97e9fdf7779aa5" providerId="Windows Live" clId="Web-{634ABB2C-7150-422E-90F5-BEDA279C8F3F}" dt="2021-12-06T18:16:48.938" v="479"/>
          <ac:spMkLst>
            <pc:docMk/>
            <pc:sldMk cId="1498296853" sldId="271"/>
            <ac:spMk id="4" creationId="{2A34DCE1-D1B5-4CC8-8BE9-B232F0818C03}"/>
          </ac:spMkLst>
        </pc:spChg>
        <pc:spChg chg="add">
          <ac:chgData name="Zhigalov Roman" userId="1f97e9fdf7779aa5" providerId="Windows Live" clId="Web-{634ABB2C-7150-422E-90F5-BEDA279C8F3F}" dt="2021-12-06T18:16:48.938" v="479"/>
          <ac:spMkLst>
            <pc:docMk/>
            <pc:sldMk cId="1498296853" sldId="271"/>
            <ac:spMk id="10" creationId="{04812C46-200A-4DEB-A05E-3ED6C68C2387}"/>
          </ac:spMkLst>
        </pc:spChg>
        <pc:spChg chg="add">
          <ac:chgData name="Zhigalov Roman" userId="1f97e9fdf7779aa5" providerId="Windows Live" clId="Web-{634ABB2C-7150-422E-90F5-BEDA279C8F3F}" dt="2021-12-06T18:16:48.938" v="479"/>
          <ac:spMkLst>
            <pc:docMk/>
            <pc:sldMk cId="1498296853" sldId="271"/>
            <ac:spMk id="12" creationId="{D1EA859B-E555-4109-94F3-6700E046E008}"/>
          </ac:spMkLst>
        </pc:spChg>
        <pc:picChg chg="add mod ord">
          <ac:chgData name="Zhigalov Roman" userId="1f97e9fdf7779aa5" providerId="Windows Live" clId="Web-{634ABB2C-7150-422E-90F5-BEDA279C8F3F}" dt="2021-12-06T18:16:48.938" v="479"/>
          <ac:picMkLst>
            <pc:docMk/>
            <pc:sldMk cId="1498296853" sldId="271"/>
            <ac:picMk id="5" creationId="{455602F2-E086-4719-963B-1424E0D4C963}"/>
          </ac:picMkLst>
        </pc:picChg>
      </pc:sldChg>
      <pc:sldChg chg="addSp delSp modSp new mod setBg addAnim delAnim">
        <pc:chgData name="Zhigalov Roman" userId="1f97e9fdf7779aa5" providerId="Windows Live" clId="Web-{634ABB2C-7150-422E-90F5-BEDA279C8F3F}" dt="2021-12-06T18:18:01.753" v="512"/>
        <pc:sldMkLst>
          <pc:docMk/>
          <pc:sldMk cId="3647269840" sldId="272"/>
        </pc:sldMkLst>
        <pc:spChg chg="mod ord">
          <ac:chgData name="Zhigalov Roman" userId="1f97e9fdf7779aa5" providerId="Windows Live" clId="Web-{634ABB2C-7150-422E-90F5-BEDA279C8F3F}" dt="2021-12-06T18:18:01.753" v="511"/>
          <ac:spMkLst>
            <pc:docMk/>
            <pc:sldMk cId="3647269840" sldId="272"/>
            <ac:spMk id="2" creationId="{0B843FFE-DDCF-4451-B90F-FDAD7B0E17AF}"/>
          </ac:spMkLst>
        </pc:spChg>
        <pc:spChg chg="del">
          <ac:chgData name="Zhigalov Roman" userId="1f97e9fdf7779aa5" providerId="Windows Live" clId="Web-{634ABB2C-7150-422E-90F5-BEDA279C8F3F}" dt="2021-12-06T18:17:46.659" v="481"/>
          <ac:spMkLst>
            <pc:docMk/>
            <pc:sldMk cId="3647269840" sldId="272"/>
            <ac:spMk id="3" creationId="{A7F2483F-AB0D-46F5-BA81-0D5A78A12E77}"/>
          </ac:spMkLst>
        </pc:spChg>
        <pc:spChg chg="mod">
          <ac:chgData name="Zhigalov Roman" userId="1f97e9fdf7779aa5" providerId="Windows Live" clId="Web-{634ABB2C-7150-422E-90F5-BEDA279C8F3F}" dt="2021-12-06T18:18:01.753" v="511"/>
          <ac:spMkLst>
            <pc:docMk/>
            <pc:sldMk cId="3647269840" sldId="272"/>
            <ac:spMk id="4" creationId="{69F64CC2-C5C4-476C-A463-8AFBE8F4F9B4}"/>
          </ac:spMkLst>
        </pc:spChg>
        <pc:spChg chg="add">
          <ac:chgData name="Zhigalov Roman" userId="1f97e9fdf7779aa5" providerId="Windows Live" clId="Web-{634ABB2C-7150-422E-90F5-BEDA279C8F3F}" dt="2021-12-06T18:18:01.753" v="511"/>
          <ac:spMkLst>
            <pc:docMk/>
            <pc:sldMk cId="3647269840" sldId="272"/>
            <ac:spMk id="7" creationId="{9B7AD9F6-8CE7-4299-8FC6-328F4DCD3FF9}"/>
          </ac:spMkLst>
        </pc:spChg>
        <pc:spChg chg="add">
          <ac:chgData name="Zhigalov Roman" userId="1f97e9fdf7779aa5" providerId="Windows Live" clId="Web-{634ABB2C-7150-422E-90F5-BEDA279C8F3F}" dt="2021-12-06T18:18:01.753" v="511"/>
          <ac:spMkLst>
            <pc:docMk/>
            <pc:sldMk cId="3647269840" sldId="272"/>
            <ac:spMk id="8" creationId="{F49775AF-8896-43EE-92C6-83497D6DC56F}"/>
          </ac:spMkLst>
        </pc:spChg>
        <pc:spChg chg="add del">
          <ac:chgData name="Zhigalov Roman" userId="1f97e9fdf7779aa5" providerId="Windows Live" clId="Web-{634ABB2C-7150-422E-90F5-BEDA279C8F3F}" dt="2021-12-06T18:18:01.753" v="510"/>
          <ac:spMkLst>
            <pc:docMk/>
            <pc:sldMk cId="3647269840" sldId="272"/>
            <ac:spMk id="10" creationId="{87CC2527-562A-4F69-B487-4371E5B243E7}"/>
          </ac:spMkLst>
        </pc:spChg>
        <pc:picChg chg="add mod ord">
          <ac:chgData name="Zhigalov Roman" userId="1f97e9fdf7779aa5" providerId="Windows Live" clId="Web-{634ABB2C-7150-422E-90F5-BEDA279C8F3F}" dt="2021-12-06T18:18:01.753" v="511"/>
          <ac:picMkLst>
            <pc:docMk/>
            <pc:sldMk cId="3647269840" sldId="272"/>
            <ac:picMk id="5" creationId="{69D2BA96-3741-450B-BB43-7BB4D14E1D1F}"/>
          </ac:picMkLst>
        </pc:picChg>
        <pc:cxnChg chg="add del">
          <ac:chgData name="Zhigalov Roman" userId="1f97e9fdf7779aa5" providerId="Windows Live" clId="Web-{634ABB2C-7150-422E-90F5-BEDA279C8F3F}" dt="2021-12-06T18:18:01.753" v="510"/>
          <ac:cxnSpMkLst>
            <pc:docMk/>
            <pc:sldMk cId="3647269840" sldId="272"/>
            <ac:cxnSpMk id="12" creationId="{BCDAEC91-5BCE-4B55-9CC0-43EF94CB734B}"/>
          </ac:cxnSpMkLst>
        </pc:cxnChg>
      </pc:sldChg>
      <pc:sldChg chg="addSp modSp new mod setBg">
        <pc:chgData name="Zhigalov Roman" userId="1f97e9fdf7779aa5" providerId="Windows Live" clId="Web-{634ABB2C-7150-422E-90F5-BEDA279C8F3F}" dt="2021-12-06T18:18:50.817" v="530"/>
        <pc:sldMkLst>
          <pc:docMk/>
          <pc:sldMk cId="3803920871" sldId="273"/>
        </pc:sldMkLst>
        <pc:spChg chg="mod">
          <ac:chgData name="Zhigalov Roman" userId="1f97e9fdf7779aa5" providerId="Windows Live" clId="Web-{634ABB2C-7150-422E-90F5-BEDA279C8F3F}" dt="2021-12-06T18:18:50.817" v="530"/>
          <ac:spMkLst>
            <pc:docMk/>
            <pc:sldMk cId="3803920871" sldId="273"/>
            <ac:spMk id="2" creationId="{1C0B05B7-BB22-40C4-9A44-213A60FE5E88}"/>
          </ac:spMkLst>
        </pc:spChg>
        <pc:spChg chg="mod">
          <ac:chgData name="Zhigalov Roman" userId="1f97e9fdf7779aa5" providerId="Windows Live" clId="Web-{634ABB2C-7150-422E-90F5-BEDA279C8F3F}" dt="2021-12-06T18:18:50.817" v="530"/>
          <ac:spMkLst>
            <pc:docMk/>
            <pc:sldMk cId="3803920871" sldId="273"/>
            <ac:spMk id="3" creationId="{42AFAFCA-EFCA-401D-B6A0-DDFD8252A722}"/>
          </ac:spMkLst>
        </pc:spChg>
        <pc:spChg chg="add">
          <ac:chgData name="Zhigalov Roman" userId="1f97e9fdf7779aa5" providerId="Windows Live" clId="Web-{634ABB2C-7150-422E-90F5-BEDA279C8F3F}" dt="2021-12-06T18:18:50.817" v="530"/>
          <ac:spMkLst>
            <pc:docMk/>
            <pc:sldMk cId="3803920871" sldId="273"/>
            <ac:spMk id="9" creationId="{C1DD1A8A-57D5-4A81-AD04-532B043C5611}"/>
          </ac:spMkLst>
        </pc:spChg>
        <pc:spChg chg="add">
          <ac:chgData name="Zhigalov Roman" userId="1f97e9fdf7779aa5" providerId="Windows Live" clId="Web-{634ABB2C-7150-422E-90F5-BEDA279C8F3F}" dt="2021-12-06T18:18:50.817" v="530"/>
          <ac:spMkLst>
            <pc:docMk/>
            <pc:sldMk cId="3803920871" sldId="273"/>
            <ac:spMk id="11" creationId="{007891EC-4501-44ED-A8C8-B11B6DB767AB}"/>
          </ac:spMkLst>
        </pc:spChg>
        <pc:picChg chg="add">
          <ac:chgData name="Zhigalov Roman" userId="1f97e9fdf7779aa5" providerId="Windows Live" clId="Web-{634ABB2C-7150-422E-90F5-BEDA279C8F3F}" dt="2021-12-06T18:18:50.817" v="530"/>
          <ac:picMkLst>
            <pc:docMk/>
            <pc:sldMk cId="3803920871" sldId="273"/>
            <ac:picMk id="5" creationId="{19567686-6322-45F8-AEDA-0541BC750262}"/>
          </ac:picMkLst>
        </pc:picChg>
      </pc:sldChg>
      <pc:sldChg chg="addSp delSp modSp new mod setBg addAnim">
        <pc:chgData name="Zhigalov Roman" userId="1f97e9fdf7779aa5" providerId="Windows Live" clId="Web-{634ABB2C-7150-422E-90F5-BEDA279C8F3F}" dt="2021-12-06T18:19:41.177" v="564"/>
        <pc:sldMkLst>
          <pc:docMk/>
          <pc:sldMk cId="27577327" sldId="274"/>
        </pc:sldMkLst>
        <pc:spChg chg="mod ord">
          <ac:chgData name="Zhigalov Roman" userId="1f97e9fdf7779aa5" providerId="Windows Live" clId="Web-{634ABB2C-7150-422E-90F5-BEDA279C8F3F}" dt="2021-12-06T18:19:41.177" v="563"/>
          <ac:spMkLst>
            <pc:docMk/>
            <pc:sldMk cId="27577327" sldId="274"/>
            <ac:spMk id="2" creationId="{65E05F04-60CE-4B17-A971-9DB1FD5473C2}"/>
          </ac:spMkLst>
        </pc:spChg>
        <pc:spChg chg="del">
          <ac:chgData name="Zhigalov Roman" userId="1f97e9fdf7779aa5" providerId="Windows Live" clId="Web-{634ABB2C-7150-422E-90F5-BEDA279C8F3F}" dt="2021-12-06T18:19:37.474" v="562"/>
          <ac:spMkLst>
            <pc:docMk/>
            <pc:sldMk cId="27577327" sldId="274"/>
            <ac:spMk id="3" creationId="{B5EC38DE-8EDD-4F92-9178-61870C8E6718}"/>
          </ac:spMkLst>
        </pc:spChg>
        <pc:spChg chg="mod">
          <ac:chgData name="Zhigalov Roman" userId="1f97e9fdf7779aa5" providerId="Windows Live" clId="Web-{634ABB2C-7150-422E-90F5-BEDA279C8F3F}" dt="2021-12-06T18:19:41.177" v="563"/>
          <ac:spMkLst>
            <pc:docMk/>
            <pc:sldMk cId="27577327" sldId="274"/>
            <ac:spMk id="4" creationId="{0990800D-F9F9-4F7B-9F78-B752FB784EE5}"/>
          </ac:spMkLst>
        </pc:spChg>
        <pc:spChg chg="add">
          <ac:chgData name="Zhigalov Roman" userId="1f97e9fdf7779aa5" providerId="Windows Live" clId="Web-{634ABB2C-7150-422E-90F5-BEDA279C8F3F}" dt="2021-12-06T18:19:41.177" v="563"/>
          <ac:spMkLst>
            <pc:docMk/>
            <pc:sldMk cId="27577327" sldId="274"/>
            <ac:spMk id="10" creationId="{C1DD1A8A-57D5-4A81-AD04-532B043C5611}"/>
          </ac:spMkLst>
        </pc:spChg>
        <pc:spChg chg="add">
          <ac:chgData name="Zhigalov Roman" userId="1f97e9fdf7779aa5" providerId="Windows Live" clId="Web-{634ABB2C-7150-422E-90F5-BEDA279C8F3F}" dt="2021-12-06T18:19:41.177" v="563"/>
          <ac:spMkLst>
            <pc:docMk/>
            <pc:sldMk cId="27577327" sldId="274"/>
            <ac:spMk id="12" creationId="{007891EC-4501-44ED-A8C8-B11B6DB767AB}"/>
          </ac:spMkLst>
        </pc:spChg>
        <pc:picChg chg="add mod ord">
          <ac:chgData name="Zhigalov Roman" userId="1f97e9fdf7779aa5" providerId="Windows Live" clId="Web-{634ABB2C-7150-422E-90F5-BEDA279C8F3F}" dt="2021-12-06T18:19:41.177" v="563"/>
          <ac:picMkLst>
            <pc:docMk/>
            <pc:sldMk cId="27577327" sldId="274"/>
            <ac:picMk id="5" creationId="{2A8ADF37-44DC-436C-92F1-31F3E8153EDF}"/>
          </ac:picMkLst>
        </pc:picChg>
      </pc:sldChg>
      <pc:sldChg chg="addSp delSp modSp new mod setBg">
        <pc:chgData name="Zhigalov Roman" userId="1f97e9fdf7779aa5" providerId="Windows Live" clId="Web-{634ABB2C-7150-422E-90F5-BEDA279C8F3F}" dt="2021-12-06T18:20:49.507" v="581"/>
        <pc:sldMkLst>
          <pc:docMk/>
          <pc:sldMk cId="825865561" sldId="275"/>
        </pc:sldMkLst>
        <pc:spChg chg="mod">
          <ac:chgData name="Zhigalov Roman" userId="1f97e9fdf7779aa5" providerId="Windows Live" clId="Web-{634ABB2C-7150-422E-90F5-BEDA279C8F3F}" dt="2021-12-06T18:20:49.507" v="581"/>
          <ac:spMkLst>
            <pc:docMk/>
            <pc:sldMk cId="825865561" sldId="275"/>
            <ac:spMk id="2" creationId="{B794C115-1663-4A80-A037-104728697439}"/>
          </ac:spMkLst>
        </pc:spChg>
        <pc:spChg chg="del">
          <ac:chgData name="Zhigalov Roman" userId="1f97e9fdf7779aa5" providerId="Windows Live" clId="Web-{634ABB2C-7150-422E-90F5-BEDA279C8F3F}" dt="2021-12-06T18:20:35.397" v="566"/>
          <ac:spMkLst>
            <pc:docMk/>
            <pc:sldMk cId="825865561" sldId="275"/>
            <ac:spMk id="3" creationId="{5E072D1A-D560-40F1-801F-36FEEA6AB055}"/>
          </ac:spMkLst>
        </pc:spChg>
        <pc:spChg chg="add">
          <ac:chgData name="Zhigalov Roman" userId="1f97e9fdf7779aa5" providerId="Windows Live" clId="Web-{634ABB2C-7150-422E-90F5-BEDA279C8F3F}" dt="2021-12-06T18:20:49.507" v="581"/>
          <ac:spMkLst>
            <pc:docMk/>
            <pc:sldMk cId="825865561" sldId="275"/>
            <ac:spMk id="6" creationId="{1825AC39-5F85-4CAA-8A81-A1287086B2B6}"/>
          </ac:spMkLst>
        </pc:spChg>
        <pc:spChg chg="add del">
          <ac:chgData name="Zhigalov Roman" userId="1f97e9fdf7779aa5" providerId="Windows Live" clId="Web-{634ABB2C-7150-422E-90F5-BEDA279C8F3F}" dt="2021-12-06T18:20:49.492" v="580"/>
          <ac:spMkLst>
            <pc:docMk/>
            <pc:sldMk cId="825865561" sldId="275"/>
            <ac:spMk id="9" creationId="{D4771268-CB57-404A-9271-370EB28F6090}"/>
          </ac:spMkLst>
        </pc:spChg>
        <pc:spChg chg="add">
          <ac:chgData name="Zhigalov Roman" userId="1f97e9fdf7779aa5" providerId="Windows Live" clId="Web-{634ABB2C-7150-422E-90F5-BEDA279C8F3F}" dt="2021-12-06T18:20:49.507" v="581"/>
          <ac:spMkLst>
            <pc:docMk/>
            <pc:sldMk cId="825865561" sldId="275"/>
            <ac:spMk id="11" creationId="{95DA4D23-37FC-4B90-8188-F0377C5FF44B}"/>
          </ac:spMkLst>
        </pc:spChg>
        <pc:spChg chg="add">
          <ac:chgData name="Zhigalov Roman" userId="1f97e9fdf7779aa5" providerId="Windows Live" clId="Web-{634ABB2C-7150-422E-90F5-BEDA279C8F3F}" dt="2021-12-06T18:20:49.507" v="581"/>
          <ac:spMkLst>
            <pc:docMk/>
            <pc:sldMk cId="825865561" sldId="275"/>
            <ac:spMk id="13" creationId="{A7A4B465-FBCC-4CD4-89A1-82992A7B47FF}"/>
          </ac:spMkLst>
        </pc:spChg>
        <pc:spChg chg="add">
          <ac:chgData name="Zhigalov Roman" userId="1f97e9fdf7779aa5" providerId="Windows Live" clId="Web-{634ABB2C-7150-422E-90F5-BEDA279C8F3F}" dt="2021-12-06T18:20:49.507" v="581"/>
          <ac:spMkLst>
            <pc:docMk/>
            <pc:sldMk cId="825865561" sldId="275"/>
            <ac:spMk id="15" creationId="{909E572F-9CDC-4214-9D42-FF0017649590}"/>
          </ac:spMkLst>
        </pc:spChg>
        <pc:picChg chg="add mod ord">
          <ac:chgData name="Zhigalov Roman" userId="1f97e9fdf7779aa5" providerId="Windows Live" clId="Web-{634ABB2C-7150-422E-90F5-BEDA279C8F3F}" dt="2021-12-06T18:20:49.507" v="581"/>
          <ac:picMkLst>
            <pc:docMk/>
            <pc:sldMk cId="825865561" sldId="275"/>
            <ac:picMk id="4" creationId="{FEF23176-1675-4BE7-A7CE-D08341B4872F}"/>
          </ac:picMkLst>
        </pc:picChg>
      </pc:sldChg>
      <pc:sldChg chg="addSp modSp new mod setBg">
        <pc:chgData name="Zhigalov Roman" userId="1f97e9fdf7779aa5" providerId="Windows Live" clId="Web-{634ABB2C-7150-422E-90F5-BEDA279C8F3F}" dt="2021-12-06T18:23:13.730" v="731"/>
        <pc:sldMkLst>
          <pc:docMk/>
          <pc:sldMk cId="507675711" sldId="276"/>
        </pc:sldMkLst>
        <pc:spChg chg="mod">
          <ac:chgData name="Zhigalov Roman" userId="1f97e9fdf7779aa5" providerId="Windows Live" clId="Web-{634ABB2C-7150-422E-90F5-BEDA279C8F3F}" dt="2021-12-06T18:23:13.730" v="731"/>
          <ac:spMkLst>
            <pc:docMk/>
            <pc:sldMk cId="507675711" sldId="276"/>
            <ac:spMk id="2" creationId="{40797AB5-D08E-4776-AC52-EB1DE4F6E508}"/>
          </ac:spMkLst>
        </pc:spChg>
        <pc:spChg chg="mod">
          <ac:chgData name="Zhigalov Roman" userId="1f97e9fdf7779aa5" providerId="Windows Live" clId="Web-{634ABB2C-7150-422E-90F5-BEDA279C8F3F}" dt="2021-12-06T18:23:13.730" v="731"/>
          <ac:spMkLst>
            <pc:docMk/>
            <pc:sldMk cId="507675711" sldId="276"/>
            <ac:spMk id="3" creationId="{766D21E7-3381-4525-AFB8-18A824CF346D}"/>
          </ac:spMkLst>
        </pc:spChg>
        <pc:spChg chg="add">
          <ac:chgData name="Zhigalov Roman" userId="1f97e9fdf7779aa5" providerId="Windows Live" clId="Web-{634ABB2C-7150-422E-90F5-BEDA279C8F3F}" dt="2021-12-06T18:23:13.730" v="731"/>
          <ac:spMkLst>
            <pc:docMk/>
            <pc:sldMk cId="507675711" sldId="276"/>
            <ac:spMk id="8" creationId="{777A147A-9ED8-46B4-8660-1B3C2AA880B5}"/>
          </ac:spMkLst>
        </pc:spChg>
        <pc:spChg chg="add">
          <ac:chgData name="Zhigalov Roman" userId="1f97e9fdf7779aa5" providerId="Windows Live" clId="Web-{634ABB2C-7150-422E-90F5-BEDA279C8F3F}" dt="2021-12-06T18:23:13.730" v="731"/>
          <ac:spMkLst>
            <pc:docMk/>
            <pc:sldMk cId="507675711" sldId="276"/>
            <ac:spMk id="10" creationId="{5D6C15A0-C087-4593-8414-2B4EC1CDC3DE}"/>
          </ac:spMkLst>
        </pc:spChg>
      </pc:sldChg>
      <pc:sldChg chg="modSp new">
        <pc:chgData name="Zhigalov Roman" userId="1f97e9fdf7779aa5" providerId="Windows Live" clId="Web-{634ABB2C-7150-422E-90F5-BEDA279C8F3F}" dt="2021-12-06T18:24:11.262" v="745" actId="20577"/>
        <pc:sldMkLst>
          <pc:docMk/>
          <pc:sldMk cId="1601078735" sldId="277"/>
        </pc:sldMkLst>
        <pc:spChg chg="mod">
          <ac:chgData name="Zhigalov Roman" userId="1f97e9fdf7779aa5" providerId="Windows Live" clId="Web-{634ABB2C-7150-422E-90F5-BEDA279C8F3F}" dt="2021-12-06T18:24:11.262" v="745" actId="20577"/>
          <ac:spMkLst>
            <pc:docMk/>
            <pc:sldMk cId="1601078735" sldId="277"/>
            <ac:spMk id="2" creationId="{8256A06E-EB64-48AE-B5F0-ADBFC098A6D6}"/>
          </ac:spMkLst>
        </pc:spChg>
      </pc:sldChg>
      <pc:sldChg chg="addSp delSp modSp new mod setBg">
        <pc:chgData name="Zhigalov Roman" userId="1f97e9fdf7779aa5" providerId="Windows Live" clId="Web-{634ABB2C-7150-422E-90F5-BEDA279C8F3F}" dt="2021-12-06T18:24:33.700" v="762" actId="20577"/>
        <pc:sldMkLst>
          <pc:docMk/>
          <pc:sldMk cId="3676640298" sldId="278"/>
        </pc:sldMkLst>
        <pc:spChg chg="mod">
          <ac:chgData name="Zhigalov Roman" userId="1f97e9fdf7779aa5" providerId="Windows Live" clId="Web-{634ABB2C-7150-422E-90F5-BEDA279C8F3F}" dt="2021-12-06T18:24:33.700" v="762" actId="20577"/>
          <ac:spMkLst>
            <pc:docMk/>
            <pc:sldMk cId="3676640298" sldId="278"/>
            <ac:spMk id="2" creationId="{759E0FFB-E427-4F5B-89B0-A41FF80C7E2A}"/>
          </ac:spMkLst>
        </pc:spChg>
        <pc:spChg chg="del">
          <ac:chgData name="Zhigalov Roman" userId="1f97e9fdf7779aa5" providerId="Windows Live" clId="Web-{634ABB2C-7150-422E-90F5-BEDA279C8F3F}" dt="2021-12-06T18:24:16.513" v="750"/>
          <ac:spMkLst>
            <pc:docMk/>
            <pc:sldMk cId="3676640298" sldId="278"/>
            <ac:spMk id="3" creationId="{DE9AA26A-1870-407C-96FA-A4F2B6E76D76}"/>
          </ac:spMkLst>
        </pc:spChg>
        <pc:spChg chg="add">
          <ac:chgData name="Zhigalov Roman" userId="1f97e9fdf7779aa5" providerId="Windows Live" clId="Web-{634ABB2C-7150-422E-90F5-BEDA279C8F3F}" dt="2021-12-06T18:24:18.731" v="751"/>
          <ac:spMkLst>
            <pc:docMk/>
            <pc:sldMk cId="3676640298" sldId="278"/>
            <ac:spMk id="9" creationId="{D4771268-CB57-404A-9271-370EB28F6090}"/>
          </ac:spMkLst>
        </pc:spChg>
        <pc:picChg chg="add mod ord">
          <ac:chgData name="Zhigalov Roman" userId="1f97e9fdf7779aa5" providerId="Windows Live" clId="Web-{634ABB2C-7150-422E-90F5-BEDA279C8F3F}" dt="2021-12-06T18:24:18.731" v="751"/>
          <ac:picMkLst>
            <pc:docMk/>
            <pc:sldMk cId="3676640298" sldId="278"/>
            <ac:picMk id="4" creationId="{35754DF0-BE9E-412D-A784-B467ECE1DDB0}"/>
          </ac:picMkLst>
        </pc:picChg>
      </pc:sldChg>
      <pc:sldChg chg="new del">
        <pc:chgData name="Zhigalov Roman" userId="1f97e9fdf7779aa5" providerId="Windows Live" clId="Web-{634ABB2C-7150-422E-90F5-BEDA279C8F3F}" dt="2021-12-06T18:25:09.123" v="767"/>
        <pc:sldMkLst>
          <pc:docMk/>
          <pc:sldMk cId="3977739502" sldId="279"/>
        </pc:sldMkLst>
      </pc:sldChg>
      <pc:sldChg chg="add del">
        <pc:chgData name="Zhigalov Roman" userId="1f97e9fdf7779aa5" providerId="Windows Live" clId="Web-{634ABB2C-7150-422E-90F5-BEDA279C8F3F}" dt="2021-12-06T18:25:05.279" v="765"/>
        <pc:sldMkLst>
          <pc:docMk/>
          <pc:sldMk cId="2801407416" sldId="280"/>
        </pc:sldMkLst>
      </pc:sldChg>
      <pc:sldChg chg="add">
        <pc:chgData name="Zhigalov Roman" userId="1f97e9fdf7779aa5" providerId="Windows Live" clId="Web-{634ABB2C-7150-422E-90F5-BEDA279C8F3F}" dt="2021-12-06T18:25:07.108" v="766"/>
        <pc:sldMkLst>
          <pc:docMk/>
          <pc:sldMk cId="3977191406" sldId="280"/>
        </pc:sldMkLst>
      </pc:sldChg>
      <pc:sldMasterChg chg="add addSldLayout">
        <pc:chgData name="Zhigalov Roman" userId="1f97e9fdf7779aa5" providerId="Windows Live" clId="Web-{634ABB2C-7150-422E-90F5-BEDA279C8F3F}" dt="2021-12-06T18:25:02.217" v="764"/>
        <pc:sldMasterMkLst>
          <pc:docMk/>
          <pc:sldMasterMk cId="2327910646" sldId="2147483648"/>
        </pc:sldMasterMkLst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3176285955" sldId="2147483649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93619560" sldId="2147483650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2976985454" sldId="2147483651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221232945" sldId="2147483652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3523264721" sldId="2147483653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292853567" sldId="2147483654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3111995755" sldId="2147483655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553194577" sldId="2147483656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3146104281" sldId="2147483657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4164905907" sldId="2147483658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3641407963" sldId="2147483659"/>
          </pc:sldLayoutMkLst>
        </pc:sldLayoutChg>
      </pc:sldMasterChg>
      <pc:sldMasterChg chg="replId modSldLayout">
        <pc:chgData name="Zhigalov Roman" userId="1f97e9fdf7779aa5" providerId="Windows Live" clId="Web-{634ABB2C-7150-422E-90F5-BEDA279C8F3F}" dt="2021-12-06T18:25:02.217" v="764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130CB5BB-DB7B-4B13-8611-683887103052}"/>
    <pc:docChg chg="modSld">
      <pc:chgData name="Zhigalov Roman" userId="1f97e9fdf7779aa5" providerId="Windows Live" clId="Web-{130CB5BB-DB7B-4B13-8611-683887103052}" dt="2021-12-06T19:14:39.552" v="11" actId="20577"/>
      <pc:docMkLst>
        <pc:docMk/>
      </pc:docMkLst>
      <pc:sldChg chg="modSp">
        <pc:chgData name="Zhigalov Roman" userId="1f97e9fdf7779aa5" providerId="Windows Live" clId="Web-{130CB5BB-DB7B-4B13-8611-683887103052}" dt="2021-12-06T19:14:39.552" v="11" actId="20577"/>
        <pc:sldMkLst>
          <pc:docMk/>
          <pc:sldMk cId="507675711" sldId="276"/>
        </pc:sldMkLst>
        <pc:spChg chg="mod">
          <ac:chgData name="Zhigalov Roman" userId="1f97e9fdf7779aa5" providerId="Windows Live" clId="Web-{130CB5BB-DB7B-4B13-8611-683887103052}" dt="2021-12-06T19:14:39.552" v="11" actId="20577"/>
          <ac:spMkLst>
            <pc:docMk/>
            <pc:sldMk cId="507675711" sldId="276"/>
            <ac:spMk id="3" creationId="{766D21E7-3381-4525-AFB8-18A824CF346D}"/>
          </ac:spMkLst>
        </pc:spChg>
      </pc:sldChg>
    </pc:docChg>
  </pc:docChgLst>
  <pc:docChgLst>
    <pc:chgData name="Zhigalov Roman" userId="1f97e9fdf7779aa5" providerId="Windows Live" clId="Web-{B612ACCC-1002-4541-989B-53FCF836BB0D}"/>
    <pc:docChg chg="modSld">
      <pc:chgData name="Zhigalov Roman" userId="1f97e9fdf7779aa5" providerId="Windows Live" clId="Web-{B612ACCC-1002-4541-989B-53FCF836BB0D}" dt="2021-12-06T18:30:30.481" v="19" actId="20577"/>
      <pc:docMkLst>
        <pc:docMk/>
      </pc:docMkLst>
      <pc:sldChg chg="modSp">
        <pc:chgData name="Zhigalov Roman" userId="1f97e9fdf7779aa5" providerId="Windows Live" clId="Web-{B612ACCC-1002-4541-989B-53FCF836BB0D}" dt="2021-12-06T18:30:30.481" v="19" actId="20577"/>
        <pc:sldMkLst>
          <pc:docMk/>
          <pc:sldMk cId="507675711" sldId="276"/>
        </pc:sldMkLst>
        <pc:spChg chg="mod">
          <ac:chgData name="Zhigalov Roman" userId="1f97e9fdf7779aa5" providerId="Windows Live" clId="Web-{B612ACCC-1002-4541-989B-53FCF836BB0D}" dt="2021-12-06T18:30:30.481" v="19" actId="20577"/>
          <ac:spMkLst>
            <pc:docMk/>
            <pc:sldMk cId="507675711" sldId="276"/>
            <ac:spMk id="3" creationId="{766D21E7-3381-4525-AFB8-18A824CF346D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D092C6-D3E4-41D5-A40E-ABB01F0C3BB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22ED772-5E1C-4614-9113-1137A97622E0}">
      <dgm:prSet/>
      <dgm:spPr/>
      <dgm:t>
        <a:bodyPr/>
        <a:lstStyle/>
        <a:p>
          <a:r>
            <a:rPr lang="ru-RU"/>
            <a:t>Люди, между которыми существует противоречие (оппоненты) </a:t>
          </a:r>
          <a:endParaRPr lang="en-US"/>
        </a:p>
      </dgm:t>
    </dgm:pt>
    <dgm:pt modelId="{6D439339-2986-4CB7-8E19-7A1B20DB1A97}" type="parTrans" cxnId="{F97FC501-1E78-491A-96C2-1DDFEE3F9F52}">
      <dgm:prSet/>
      <dgm:spPr/>
      <dgm:t>
        <a:bodyPr/>
        <a:lstStyle/>
        <a:p>
          <a:endParaRPr lang="en-US"/>
        </a:p>
      </dgm:t>
    </dgm:pt>
    <dgm:pt modelId="{293DC2A1-CE6F-4437-B997-C4D9CC78AAC6}" type="sibTrans" cxnId="{F97FC501-1E78-491A-96C2-1DDFEE3F9F52}">
      <dgm:prSet/>
      <dgm:spPr/>
      <dgm:t>
        <a:bodyPr/>
        <a:lstStyle/>
        <a:p>
          <a:endParaRPr lang="en-US"/>
        </a:p>
      </dgm:t>
    </dgm:pt>
    <dgm:pt modelId="{3A34136D-56C0-42B1-9010-F3D75467C3C0}">
      <dgm:prSet/>
      <dgm:spPr/>
      <dgm:t>
        <a:bodyPr/>
        <a:lstStyle/>
        <a:p>
          <a:r>
            <a:rPr lang="ru-RU"/>
            <a:t>Группы поддержки (не принимают активное участие, но выражают солидарность и помощь)</a:t>
          </a:r>
          <a:endParaRPr lang="en-US"/>
        </a:p>
      </dgm:t>
    </dgm:pt>
    <dgm:pt modelId="{3946A8A1-0F17-489B-97DF-4545712C23E6}" type="parTrans" cxnId="{3678C976-4B3F-4E18-BD65-1AB79A585840}">
      <dgm:prSet/>
      <dgm:spPr/>
      <dgm:t>
        <a:bodyPr/>
        <a:lstStyle/>
        <a:p>
          <a:endParaRPr lang="en-US"/>
        </a:p>
      </dgm:t>
    </dgm:pt>
    <dgm:pt modelId="{C40A1E60-866C-4008-8AC0-E5F2F8B7DB5A}" type="sibTrans" cxnId="{3678C976-4B3F-4E18-BD65-1AB79A585840}">
      <dgm:prSet/>
      <dgm:spPr/>
      <dgm:t>
        <a:bodyPr/>
        <a:lstStyle/>
        <a:p>
          <a:endParaRPr lang="en-US"/>
        </a:p>
      </dgm:t>
    </dgm:pt>
    <dgm:pt modelId="{A5D2FD91-1866-4CAF-8690-8E83968B60F5}" type="pres">
      <dgm:prSet presAssocID="{51D092C6-D3E4-41D5-A40E-ABB01F0C3BB8}" presName="root" presStyleCnt="0">
        <dgm:presLayoutVars>
          <dgm:dir/>
          <dgm:resizeHandles val="exact"/>
        </dgm:presLayoutVars>
      </dgm:prSet>
      <dgm:spPr/>
    </dgm:pt>
    <dgm:pt modelId="{86D06140-A419-4100-82A0-22B30D668F6D}" type="pres">
      <dgm:prSet presAssocID="{922ED772-5E1C-4614-9113-1137A97622E0}" presName="compNode" presStyleCnt="0"/>
      <dgm:spPr/>
    </dgm:pt>
    <dgm:pt modelId="{78DD236E-4C8F-42E7-A1A5-0648B558534F}" type="pres">
      <dgm:prSet presAssocID="{922ED772-5E1C-4614-9113-1137A97622E0}" presName="bgRect" presStyleLbl="bgShp" presStyleIdx="0" presStyleCnt="2"/>
      <dgm:spPr/>
    </dgm:pt>
    <dgm:pt modelId="{4F77F9A5-05D3-4C5B-B7E9-6DCC4F7E829F}" type="pres">
      <dgm:prSet presAssocID="{922ED772-5E1C-4614-9113-1137A97622E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3E9DBBAC-8CB5-4D08-9E22-3FC51247D5F6}" type="pres">
      <dgm:prSet presAssocID="{922ED772-5E1C-4614-9113-1137A97622E0}" presName="spaceRect" presStyleCnt="0"/>
      <dgm:spPr/>
    </dgm:pt>
    <dgm:pt modelId="{2B34673D-4BFB-46ED-9157-01E7F645BD90}" type="pres">
      <dgm:prSet presAssocID="{922ED772-5E1C-4614-9113-1137A97622E0}" presName="parTx" presStyleLbl="revTx" presStyleIdx="0" presStyleCnt="2">
        <dgm:presLayoutVars>
          <dgm:chMax val="0"/>
          <dgm:chPref val="0"/>
        </dgm:presLayoutVars>
      </dgm:prSet>
      <dgm:spPr/>
    </dgm:pt>
    <dgm:pt modelId="{3F6919BE-18DA-4AC9-9814-359B8659C4E5}" type="pres">
      <dgm:prSet presAssocID="{293DC2A1-CE6F-4437-B997-C4D9CC78AAC6}" presName="sibTrans" presStyleCnt="0"/>
      <dgm:spPr/>
    </dgm:pt>
    <dgm:pt modelId="{CFEDFA82-F3D3-4EC1-8884-ADE630A84ED2}" type="pres">
      <dgm:prSet presAssocID="{3A34136D-56C0-42B1-9010-F3D75467C3C0}" presName="compNode" presStyleCnt="0"/>
      <dgm:spPr/>
    </dgm:pt>
    <dgm:pt modelId="{AB0067FD-4436-484C-A8F9-CC059011736F}" type="pres">
      <dgm:prSet presAssocID="{3A34136D-56C0-42B1-9010-F3D75467C3C0}" presName="bgRect" presStyleLbl="bgShp" presStyleIdx="1" presStyleCnt="2"/>
      <dgm:spPr/>
    </dgm:pt>
    <dgm:pt modelId="{E6F57BE7-2854-45FE-B668-6F01E4CD7899}" type="pres">
      <dgm:prSet presAssocID="{3A34136D-56C0-42B1-9010-F3D75467C3C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Рукопожатие"/>
        </a:ext>
      </dgm:extLst>
    </dgm:pt>
    <dgm:pt modelId="{D6BA79AF-F99D-49D3-BA80-76E4642229D2}" type="pres">
      <dgm:prSet presAssocID="{3A34136D-56C0-42B1-9010-F3D75467C3C0}" presName="spaceRect" presStyleCnt="0"/>
      <dgm:spPr/>
    </dgm:pt>
    <dgm:pt modelId="{7190BC7D-9D4F-4045-8176-17F5C5E32A1E}" type="pres">
      <dgm:prSet presAssocID="{3A34136D-56C0-42B1-9010-F3D75467C3C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97FC501-1E78-491A-96C2-1DDFEE3F9F52}" srcId="{51D092C6-D3E4-41D5-A40E-ABB01F0C3BB8}" destId="{922ED772-5E1C-4614-9113-1137A97622E0}" srcOrd="0" destOrd="0" parTransId="{6D439339-2986-4CB7-8E19-7A1B20DB1A97}" sibTransId="{293DC2A1-CE6F-4437-B997-C4D9CC78AAC6}"/>
    <dgm:cxn modelId="{905C0654-1B83-4FAE-B2C3-01EC28B7CE5E}" type="presOf" srcId="{51D092C6-D3E4-41D5-A40E-ABB01F0C3BB8}" destId="{A5D2FD91-1866-4CAF-8690-8E83968B60F5}" srcOrd="0" destOrd="0" presId="urn:microsoft.com/office/officeart/2018/2/layout/IconVerticalSolidList"/>
    <dgm:cxn modelId="{3678C976-4B3F-4E18-BD65-1AB79A585840}" srcId="{51D092C6-D3E4-41D5-A40E-ABB01F0C3BB8}" destId="{3A34136D-56C0-42B1-9010-F3D75467C3C0}" srcOrd="1" destOrd="0" parTransId="{3946A8A1-0F17-489B-97DF-4545712C23E6}" sibTransId="{C40A1E60-866C-4008-8AC0-E5F2F8B7DB5A}"/>
    <dgm:cxn modelId="{7BBE9958-F250-40C0-8A0A-94656D9FDA6D}" type="presOf" srcId="{3A34136D-56C0-42B1-9010-F3D75467C3C0}" destId="{7190BC7D-9D4F-4045-8176-17F5C5E32A1E}" srcOrd="0" destOrd="0" presId="urn:microsoft.com/office/officeart/2018/2/layout/IconVerticalSolidList"/>
    <dgm:cxn modelId="{D2FC85FB-0D96-4B20-98E2-79FEAC3C6F1F}" type="presOf" srcId="{922ED772-5E1C-4614-9113-1137A97622E0}" destId="{2B34673D-4BFB-46ED-9157-01E7F645BD90}" srcOrd="0" destOrd="0" presId="urn:microsoft.com/office/officeart/2018/2/layout/IconVerticalSolidList"/>
    <dgm:cxn modelId="{B62C0BD7-5B7B-400B-A1A1-63EC5D2B8506}" type="presParOf" srcId="{A5D2FD91-1866-4CAF-8690-8E83968B60F5}" destId="{86D06140-A419-4100-82A0-22B30D668F6D}" srcOrd="0" destOrd="0" presId="urn:microsoft.com/office/officeart/2018/2/layout/IconVerticalSolidList"/>
    <dgm:cxn modelId="{3400FD1E-8B67-456C-A46D-33007EB83CC7}" type="presParOf" srcId="{86D06140-A419-4100-82A0-22B30D668F6D}" destId="{78DD236E-4C8F-42E7-A1A5-0648B558534F}" srcOrd="0" destOrd="0" presId="urn:microsoft.com/office/officeart/2018/2/layout/IconVerticalSolidList"/>
    <dgm:cxn modelId="{1A8B2576-646E-4A47-8D43-CBDFF5F6841D}" type="presParOf" srcId="{86D06140-A419-4100-82A0-22B30D668F6D}" destId="{4F77F9A5-05D3-4C5B-B7E9-6DCC4F7E829F}" srcOrd="1" destOrd="0" presId="urn:microsoft.com/office/officeart/2018/2/layout/IconVerticalSolidList"/>
    <dgm:cxn modelId="{16D4B11C-6CD1-4A62-96F9-424ABA940AF6}" type="presParOf" srcId="{86D06140-A419-4100-82A0-22B30D668F6D}" destId="{3E9DBBAC-8CB5-4D08-9E22-3FC51247D5F6}" srcOrd="2" destOrd="0" presId="urn:microsoft.com/office/officeart/2018/2/layout/IconVerticalSolidList"/>
    <dgm:cxn modelId="{D21BB1A9-B532-43C2-832E-386A7151D2DC}" type="presParOf" srcId="{86D06140-A419-4100-82A0-22B30D668F6D}" destId="{2B34673D-4BFB-46ED-9157-01E7F645BD90}" srcOrd="3" destOrd="0" presId="urn:microsoft.com/office/officeart/2018/2/layout/IconVerticalSolidList"/>
    <dgm:cxn modelId="{EC523FFA-0DC6-4A35-BFCA-106C3E488180}" type="presParOf" srcId="{A5D2FD91-1866-4CAF-8690-8E83968B60F5}" destId="{3F6919BE-18DA-4AC9-9814-359B8659C4E5}" srcOrd="1" destOrd="0" presId="urn:microsoft.com/office/officeart/2018/2/layout/IconVerticalSolidList"/>
    <dgm:cxn modelId="{04E9E11A-AF5B-43DE-B3D6-D36942552FD5}" type="presParOf" srcId="{A5D2FD91-1866-4CAF-8690-8E83968B60F5}" destId="{CFEDFA82-F3D3-4EC1-8884-ADE630A84ED2}" srcOrd="2" destOrd="0" presId="urn:microsoft.com/office/officeart/2018/2/layout/IconVerticalSolidList"/>
    <dgm:cxn modelId="{8B8B781F-F543-4936-8EF2-5ED5088D8BD7}" type="presParOf" srcId="{CFEDFA82-F3D3-4EC1-8884-ADE630A84ED2}" destId="{AB0067FD-4436-484C-A8F9-CC059011736F}" srcOrd="0" destOrd="0" presId="urn:microsoft.com/office/officeart/2018/2/layout/IconVerticalSolidList"/>
    <dgm:cxn modelId="{BE24845A-BDF9-4F18-9A8F-0695478CAD57}" type="presParOf" srcId="{CFEDFA82-F3D3-4EC1-8884-ADE630A84ED2}" destId="{E6F57BE7-2854-45FE-B668-6F01E4CD7899}" srcOrd="1" destOrd="0" presId="urn:microsoft.com/office/officeart/2018/2/layout/IconVerticalSolidList"/>
    <dgm:cxn modelId="{CF1C1207-E87F-4653-9348-2101FF83D407}" type="presParOf" srcId="{CFEDFA82-F3D3-4EC1-8884-ADE630A84ED2}" destId="{D6BA79AF-F99D-49D3-BA80-76E4642229D2}" srcOrd="2" destOrd="0" presId="urn:microsoft.com/office/officeart/2018/2/layout/IconVerticalSolidList"/>
    <dgm:cxn modelId="{169445C7-6BBF-423B-BC73-ED2CEEF0915B}" type="presParOf" srcId="{CFEDFA82-F3D3-4EC1-8884-ADE630A84ED2}" destId="{7190BC7D-9D4F-4045-8176-17F5C5E32A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D236E-4C8F-42E7-A1A5-0648B558534F}">
      <dsp:nvSpPr>
        <dsp:cNvPr id="0" name=""/>
        <dsp:cNvSpPr/>
      </dsp:nvSpPr>
      <dsp:spPr>
        <a:xfrm>
          <a:off x="0" y="925715"/>
          <a:ext cx="6117335" cy="17090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7F9A5-05D3-4C5B-B7E9-6DCC4F7E829F}">
      <dsp:nvSpPr>
        <dsp:cNvPr id="0" name=""/>
        <dsp:cNvSpPr/>
      </dsp:nvSpPr>
      <dsp:spPr>
        <a:xfrm>
          <a:off x="516976" y="1310243"/>
          <a:ext cx="939957" cy="9399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4673D-4BFB-46ED-9157-01E7F645BD90}">
      <dsp:nvSpPr>
        <dsp:cNvPr id="0" name=""/>
        <dsp:cNvSpPr/>
      </dsp:nvSpPr>
      <dsp:spPr>
        <a:xfrm>
          <a:off x="1973910" y="925715"/>
          <a:ext cx="4143425" cy="170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871" tIns="180871" rIns="180871" bIns="18087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Люди, между которыми существует противоречие (оппоненты) </a:t>
          </a:r>
          <a:endParaRPr lang="en-US" sz="2400" kern="1200"/>
        </a:p>
      </dsp:txBody>
      <dsp:txXfrm>
        <a:off x="1973910" y="925715"/>
        <a:ext cx="4143425" cy="1709013"/>
      </dsp:txXfrm>
    </dsp:sp>
    <dsp:sp modelId="{AB0067FD-4436-484C-A8F9-CC059011736F}">
      <dsp:nvSpPr>
        <dsp:cNvPr id="0" name=""/>
        <dsp:cNvSpPr/>
      </dsp:nvSpPr>
      <dsp:spPr>
        <a:xfrm>
          <a:off x="0" y="3061982"/>
          <a:ext cx="6117335" cy="17090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57BE7-2854-45FE-B668-6F01E4CD7899}">
      <dsp:nvSpPr>
        <dsp:cNvPr id="0" name=""/>
        <dsp:cNvSpPr/>
      </dsp:nvSpPr>
      <dsp:spPr>
        <a:xfrm>
          <a:off x="516976" y="3446510"/>
          <a:ext cx="939957" cy="9399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90BC7D-9D4F-4045-8176-17F5C5E32A1E}">
      <dsp:nvSpPr>
        <dsp:cNvPr id="0" name=""/>
        <dsp:cNvSpPr/>
      </dsp:nvSpPr>
      <dsp:spPr>
        <a:xfrm>
          <a:off x="1973910" y="3061982"/>
          <a:ext cx="4143425" cy="170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871" tIns="180871" rIns="180871" bIns="18087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Группы поддержки (не принимают активное участие, но выражают солидарность и помощь)</a:t>
          </a:r>
          <a:endParaRPr lang="en-US" sz="2400" kern="1200"/>
        </a:p>
      </dsp:txBody>
      <dsp:txXfrm>
        <a:off x="1973910" y="3061982"/>
        <a:ext cx="4143425" cy="1709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430E9-A4C9-41D1-895D-DB3779E84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F95A61-8316-4D6A-BD64-7F74B2948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613D1-1C0F-4AA3-BAAD-DDD9C8E3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C5EB-7A8E-449B-ABA8-2A9C4FFA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BF3B0C-2E9C-4325-A557-C368A0A0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8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4389-2761-4368-8204-9FBE12BD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49241-E31E-4EB0-8C8A-5BFA7AB8A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9F4DDB-0FAB-4594-8BCB-7DC3B79A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E9B13-90FF-4F05-9BE5-F365BB1D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A8ED4-D176-43D1-AB43-B3A077B6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19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99BD0-A4EC-490B-9BA1-70C3A69F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50DFDF-55FA-4A79-88E0-A839DC6F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911A72-F74C-40DF-A8A7-37EE4355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4FD1E5-4EED-4EDF-8226-61A4E70E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1C3C49-5753-4473-912C-E2773E2A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985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BE8D7-F408-4C9E-A77A-9A3D832A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9342A0-83E8-42FE-8BD0-68BB0F73E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25D6FE-9745-486C-AB67-612A4B277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E34C66-C8D5-411F-9CA1-5D0FD77A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4F3EC4-038E-4FD5-BE42-CB115496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0B71E6-E2D5-4640-AEE4-89A70A4F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2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B91EB-4BCA-4085-BA3A-3D21FD83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F7AE8E-904B-40B5-8E39-881CAC451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0FAAC-E9B2-4B5D-9BA3-DE446A82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7ACC93-3A1F-4297-9073-FD6C78385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D0D0EA-4F03-4328-8226-61E716B51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FB700B-4B31-4E5D-9666-BE8608D4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65269A-8A9D-4E5C-BC81-EE942B90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638EEB-7353-4D42-B3B0-973CCEC7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6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627BD-6942-431E-9294-D5865929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950330-E6A0-40B2-B888-13884517F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402CF3-5968-4AF0-B869-C658C255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AF7B01-6980-421D-9952-7FE2F034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3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652FF2-8667-4786-906E-EE580B70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B753FE-1127-4054-9460-5E2DAD13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BC9D1D-BE77-4C7F-AAF0-34030A57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9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8DED3-F92A-46BD-A259-884670E3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00D0A9-E2D3-406E-BB13-61508D8A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A1A9A4-9C15-4484-98A3-8DE7860D5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1B9308-7DD2-41BB-8B6A-85CFA497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3CFF0E-A82E-4F3D-AB56-06EF44B6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789FC3-6776-4229-828B-A9187595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19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7BCE5-8ECE-4DDA-9D50-C2AA0C89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A34B19-90AB-4005-A530-C3ED64E9B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DF0EC9-8359-419D-BD28-902DCEB26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A15084-08E6-41AD-BB55-053F66BC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EAB20-1A39-4690-959E-4CC723C8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042F44-F512-4350-A064-5FFD433A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04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3D996-30CC-4984-9BA8-B05C5FB6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A75466-4C9B-40C8-98ED-689F54FC7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1A0B6-2FFF-45CE-9CA4-F177329E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1DCAA-B792-4DD6-8688-3D678044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09648-7949-4429-B613-709B36B4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05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6BCEDE-D704-4429-B417-F6EF9207A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3498C5-2B76-4826-B4E4-67679CF3B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26CEA-99EA-446C-B7F8-9A5A80D4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DF3AD-CD7A-43D1-8065-BF53991F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9318F-48D6-4EFF-A2B5-7D7FCA5A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0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DCA73-46CE-4005-8763-CCDE76F7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B0271A-E181-4FA2-8413-B63AD1E10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39ADEB-EFBA-4C3B-8F36-03B7F3DCE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3BD0-13AD-4AB7-8200-43BB549A30B1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244100-D1FB-43A4-B857-1BF7D73B6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4B34F1-7F9D-4AF9-AB87-6ECB4A833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1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10. Противоречия межличностных отношений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9AEAB-2663-459C-BE4F-FD4431DE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Предмет конфликта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37D7E6-35C2-43D8-9B78-3F89717D2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Противоречие или столкновение целей и интересов людей. Основное противоречие, по поводу которого люди вступают в противоборство и есть предмет конфликта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5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3A38C93-4A16-438D-899C-56E206443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783" r="426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3507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079D7-76BD-46DE-B634-752FE8212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Условия конфликта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1C16A7-24D0-451F-9241-82E1783AE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это вся совокупность обстоятельств, оказывающих влияние на развитие и разрешение противоречия.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5" name="Рисунок 5" descr="Изображение выглядит как человек, ребенок, групп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E962655-E10A-4931-8249-E96960A9B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10" r="18263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479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B6176-12DD-4A24-8619-A531CE6CF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Этапы конфликта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9B4C9C9-B0AA-4C13-971E-7155DF152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012211"/>
            <a:ext cx="6780700" cy="483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21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Ряд черных пешек">
            <a:extLst>
              <a:ext uri="{FF2B5EF4-FFF2-40B4-BE49-F238E27FC236}">
                <a16:creationId xmlns:a16="http://schemas.microsoft.com/office/drawing/2014/main" id="{1F97EE96-B425-47C3-A858-C0F242467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5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01540-0889-4345-96AA-3CA48ED6C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2. Деловые и личностные конфликты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0C3BA8-D1FD-43A2-94F8-8DE1B9572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304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55602F2-E086-4719-963B-1424E0D4C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BAC7C-6A16-466D-A126-63628393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Деловой конфликт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34DCE1-D1B5-4CC8-8BE9-B232F0818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Деловые конфликты возникают между людьми в рамках профессиональной деятельности. Причинами таких конфликтов могут стать разногласия по поводу целей деятельности организации и наиболее эффективных средств (методов) решения конкретных задач.</a:t>
            </a:r>
          </a:p>
        </p:txBody>
      </p:sp>
    </p:spTree>
    <p:extLst>
      <p:ext uri="{BB962C8B-B14F-4D97-AF65-F5344CB8AC3E}">
        <p14:creationId xmlns:p14="http://schemas.microsoft.com/office/powerpoint/2010/main" val="1498296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43FFE-DDCF-4451-B90F-FDAD7B0E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Личный конфликт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F64CC2-C5C4-476C-A463-8AFBE8F4F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Конфликт</a:t>
            </a:r>
            <a:r>
              <a:rPr lang="en-US" sz="2400" dirty="0"/>
              <a:t> </a:t>
            </a:r>
            <a:r>
              <a:rPr lang="en-US" sz="2400" dirty="0" err="1"/>
              <a:t>между</a:t>
            </a:r>
            <a:r>
              <a:rPr lang="en-US" sz="2400" dirty="0"/>
              <a:t> </a:t>
            </a:r>
            <a:r>
              <a:rPr lang="en-US" sz="2400" dirty="0" err="1"/>
              <a:t>двумя</a:t>
            </a:r>
            <a:r>
              <a:rPr lang="en-US" sz="2400" dirty="0"/>
              <a:t> и </a:t>
            </a:r>
            <a:r>
              <a:rPr lang="en-US" sz="2400" dirty="0" err="1"/>
              <a:t>более</a:t>
            </a:r>
            <a:r>
              <a:rPr lang="en-US" sz="2400" dirty="0"/>
              <a:t> людьми</a:t>
            </a: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сте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9D2BA96-3741-450B-BB43-7BB4D14E1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47" r="2253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726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Шах и мат в шахматной партии">
            <a:extLst>
              <a:ext uri="{FF2B5EF4-FFF2-40B4-BE49-F238E27FC236}">
                <a16:creationId xmlns:a16="http://schemas.microsoft.com/office/drawing/2014/main" id="{19567686-6322-45F8-AEDA-0541BC750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78" r="-2" b="-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B05B7-BB22-40C4-9A44-213A60FE5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3. Внутриличностные конфликты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AFAFCA-EFCA-401D-B6A0-DDFD8252A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20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небо, внешний, песчаный&#10;&#10;Автоматически созданное описание">
            <a:extLst>
              <a:ext uri="{FF2B5EF4-FFF2-40B4-BE49-F238E27FC236}">
                <a16:creationId xmlns:a16="http://schemas.microsoft.com/office/drawing/2014/main" id="{2A8ADF37-44DC-436C-92F1-31F3E8153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79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E05F04-60CE-4B17-A971-9DB1FD54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Внутриличностный конфликт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90800D-F9F9-4F7B-9F78-B752FB784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Противоречие человека с самим собой</a:t>
            </a:r>
          </a:p>
        </p:txBody>
      </p:sp>
    </p:spTree>
    <p:extLst>
      <p:ext uri="{BB962C8B-B14F-4D97-AF65-F5344CB8AC3E}">
        <p14:creationId xmlns:p14="http://schemas.microsoft.com/office/powerpoint/2010/main" val="2757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4C115-1663-4A80-A037-10472869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Виды внутриличностных конфликтов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F23176-1675-4BE7-A7CE-D08341B48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4943" y="643469"/>
            <a:ext cx="5013956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65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97AB5-D08E-4776-AC52-EB1DE4F6E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3400">
                <a:cs typeface="Calibri Light"/>
              </a:rPr>
              <a:t>Способы решения внутриличностных конфликтов</a:t>
            </a:r>
            <a:endParaRPr lang="ru-RU" sz="3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6D21E7-3381-4525-AFB8-18A824CF3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 dirty="0">
                <a:cs typeface="Calibri"/>
              </a:rPr>
              <a:t>Понять, что у всех нас есть свои достоинства  и недостатки</a:t>
            </a:r>
          </a:p>
          <a:p>
            <a:r>
              <a:rPr lang="ru-RU" sz="2200" dirty="0">
                <a:cs typeface="Calibri"/>
              </a:rPr>
              <a:t>Важно принять себя и принимать свои особенности, как физические, так и психологические</a:t>
            </a:r>
          </a:p>
          <a:p>
            <a:r>
              <a:rPr lang="ru-RU" sz="2200" dirty="0">
                <a:cs typeface="Calibri"/>
              </a:rPr>
              <a:t>Адекватная самооценка и расстановка приоритетов </a:t>
            </a:r>
          </a:p>
          <a:p>
            <a:r>
              <a:rPr lang="ru-RU" sz="2200" dirty="0">
                <a:cs typeface="Calibri"/>
              </a:rPr>
              <a:t>Возможность высказать своё мнение и тревогу (желательно близкому человеку)</a:t>
            </a:r>
          </a:p>
          <a:p>
            <a:r>
              <a:rPr lang="ru-RU" sz="2200" dirty="0">
                <a:cs typeface="Calibri"/>
              </a:rPr>
              <a:t>Не бояться обращаться за помощью в случае возникновения проблем (в т.ч. и к специалистам)</a:t>
            </a:r>
          </a:p>
        </p:txBody>
      </p:sp>
    </p:spTree>
    <p:extLst>
      <p:ext uri="{BB962C8B-B14F-4D97-AF65-F5344CB8AC3E}">
        <p14:creationId xmlns:p14="http://schemas.microsoft.com/office/powerpoint/2010/main" val="507675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31C33-88E8-42EB-9FA2-DB6ADE54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7DC508-7CCE-469D-B7A3-E6EC51042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436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56A06E-EB64-48AE-B5F0-ADBFC098A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FDE2BC-55F6-47FE-9FBD-E7ADA43D6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078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E0FFB-E427-4F5B-89B0-A41FF80C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Домашнее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задание</a:t>
            </a:r>
            <a:r>
              <a:rPr lang="en-US" sz="3600" dirty="0">
                <a:solidFill>
                  <a:srgbClr val="FFFFFF"/>
                </a:solidFill>
              </a:rPr>
              <a:t> (с. 99)</a:t>
            </a:r>
            <a:endParaRPr lang="en-US" sz="36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4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35754DF0-BE9E-412D-A784-B467ECE1D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462728"/>
            <a:ext cx="6780700" cy="39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40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оценки,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19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2B11A-932F-480C-A034-CB7BB9C8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План урока</a:t>
            </a:r>
            <a:endParaRPr lang="ru-RU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D9E68D-0A3A-4F5E-A598-46BD3E9C2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dirty="0">
                <a:cs typeface="Calibri"/>
              </a:rPr>
              <a:t>1. Конфликт и его структура</a:t>
            </a:r>
          </a:p>
          <a:p>
            <a:r>
              <a:rPr lang="ru-RU" sz="3200" dirty="0">
                <a:cs typeface="Calibri"/>
              </a:rPr>
              <a:t>2. Деловые и личностные конфликты</a:t>
            </a:r>
          </a:p>
          <a:p>
            <a:r>
              <a:rPr lang="ru-RU" sz="3200" dirty="0">
                <a:cs typeface="Calibri"/>
              </a:rPr>
              <a:t>3. Внутриличностные конфликты </a:t>
            </a:r>
          </a:p>
        </p:txBody>
      </p:sp>
      <p:pic>
        <p:nvPicPr>
          <p:cNvPr id="5" name="Picture 4" descr="Ряд черных пешек">
            <a:extLst>
              <a:ext uri="{FF2B5EF4-FFF2-40B4-BE49-F238E27FC236}">
                <a16:creationId xmlns:a16="http://schemas.microsoft.com/office/drawing/2014/main" id="{EF8303F9-6D0D-4018-8D91-272273187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50" r="-3" b="-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631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AA05E-BADA-442C-803A-E64FB697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Проблема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F1A5ED-DBCB-49C6-B6F4-341F7AE02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 по отношению к различным явлениям и процессам у нас есть собственные ожидания или представления о нормальном (должном) положении дел. Когда фактическая ситуация (реальность) не соответствует нашим ожиданиям, мы осознаём это как проблему.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B383065-F098-45DD-8D89-E37D6367C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5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099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109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Два оленя со сцепленными рогами">
            <a:extLst>
              <a:ext uri="{FF2B5EF4-FFF2-40B4-BE49-F238E27FC236}">
                <a16:creationId xmlns:a16="http://schemas.microsoft.com/office/drawing/2014/main" id="{D4448BB5-94F8-4985-A9C9-3367E4BC7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7" r="-2" b="795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3F428-B404-4EFC-9109-78F68054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1. Конфликт и его структура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E80583-B9A5-4C05-8F06-CD5EF7D29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43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A0FC0AD-8756-4661-B102-CFA9077F7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B8396-980A-4AF7-BB59-F3E6B7FC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Конфликт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4464CB-1D3B-40FA-B7E8-298D2A691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 процесс возникновения, развития и разрешения противоречий, заключающийся в противодействии людей и сопровождающийся их негативными эмоциями по отношению друг к другу.</a:t>
            </a:r>
          </a:p>
        </p:txBody>
      </p:sp>
    </p:spTree>
    <p:extLst>
      <p:ext uri="{BB962C8B-B14F-4D97-AF65-F5344CB8AC3E}">
        <p14:creationId xmlns:p14="http://schemas.microsoft.com/office/powerpoint/2010/main" val="1379561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AA34D-C5C6-4943-BF60-F65FAC43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Причины конфликтов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0DE961-D3B7-48EF-A0CC-6FE488366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cs typeface="Calibri"/>
              </a:rPr>
              <a:t>Несовместимость целей, интересов и деятельности </a:t>
            </a:r>
          </a:p>
          <a:p>
            <a:r>
              <a:rPr lang="ru-RU" sz="3200" dirty="0">
                <a:cs typeface="Calibri"/>
              </a:rPr>
              <a:t>Чувство несправедливости</a:t>
            </a:r>
          </a:p>
          <a:p>
            <a:r>
              <a:rPr lang="ru-RU" sz="3200" dirty="0">
                <a:cs typeface="Calibri"/>
              </a:rPr>
              <a:t>Наличие конкуренции</a:t>
            </a:r>
          </a:p>
          <a:p>
            <a:endParaRPr lang="ru-RU" sz="3200" dirty="0">
              <a:cs typeface="Calibri"/>
            </a:endParaRPr>
          </a:p>
          <a:p>
            <a:endParaRPr lang="ru-RU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8334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61919-768A-4963-8D9F-BF6E3C4B3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Кооперация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лучше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конкуренции</a:t>
            </a:r>
            <a:endParaRPr lang="en-US" sz="3300" kern="1200" dirty="0" err="1">
              <a:solidFill>
                <a:srgbClr val="FFFFFF"/>
              </a:solidFill>
              <a:latin typeface="+mj-lt"/>
              <a:cs typeface="Calibri Light"/>
            </a:endParaRPr>
          </a:p>
          <a:p>
            <a:endParaRPr lang="ru-RU" dirty="0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336DF89-C0AE-4AA3-90EC-E0FEF6ED4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766564"/>
            <a:ext cx="6780700" cy="332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57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771AF-510E-440E-AEED-276483C91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Участники конфликта </a:t>
            </a:r>
            <a:endParaRPr lang="ru-RU" sz="50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0E96788C-5270-417D-9EC6-7C2EB10018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0140209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02326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Тема Office</vt:lpstr>
      <vt:lpstr>§ 10. Противоречия межличностных отношений</vt:lpstr>
      <vt:lpstr>Проверка д/з</vt:lpstr>
      <vt:lpstr>План урока</vt:lpstr>
      <vt:lpstr>Проблема</vt:lpstr>
      <vt:lpstr>1. Конфликт и его структура</vt:lpstr>
      <vt:lpstr>Конфликт</vt:lpstr>
      <vt:lpstr>Причины конфликтов</vt:lpstr>
      <vt:lpstr>Кооперация лучше конкуренции </vt:lpstr>
      <vt:lpstr>Участники конфликта </vt:lpstr>
      <vt:lpstr>Предмет конфликта</vt:lpstr>
      <vt:lpstr>Условия конфликта</vt:lpstr>
      <vt:lpstr>Этапы конфликта</vt:lpstr>
      <vt:lpstr>2. Деловые и личностные конфликты</vt:lpstr>
      <vt:lpstr>Деловой конфликт</vt:lpstr>
      <vt:lpstr>Личный конфликт</vt:lpstr>
      <vt:lpstr>3. Внутриличностные конфликты</vt:lpstr>
      <vt:lpstr>Внутриличностный конфликт</vt:lpstr>
      <vt:lpstr>Виды внутриличностных конфликтов</vt:lpstr>
      <vt:lpstr>Способы решения внутриличностных конфликтов</vt:lpstr>
      <vt:lpstr>Контроль знаний</vt:lpstr>
      <vt:lpstr>Домашнее задание (с. 99)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10. Противоречия межличностных отношений</dc:title>
  <dc:creator/>
  <cp:lastModifiedBy/>
  <cp:revision>142</cp:revision>
  <dcterms:created xsi:type="dcterms:W3CDTF">2012-07-30T23:42:41Z</dcterms:created>
  <dcterms:modified xsi:type="dcterms:W3CDTF">2021-12-06T19:14:46Z</dcterms:modified>
</cp:coreProperties>
</file>