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7.jpg" ContentType="image/jpe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2B2FA7-8D10-4282-B092-8D1DFB1CCC1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4AC1A5-BA8F-4B56-A35B-7B0288CD0752}">
      <dgm:prSet/>
      <dgm:spPr/>
      <dgm:t>
        <a:bodyPr/>
        <a:lstStyle/>
        <a:p>
          <a:pPr>
            <a:lnSpc>
              <a:spcPct val="100000"/>
            </a:lnSpc>
          </a:pPr>
          <a:r>
            <a:rPr lang="ru-RU">
              <a:latin typeface="Ubuntu" panose="020B0504030602030204" pitchFamily="34" charset="0"/>
            </a:rPr>
            <a:t>Основные характеристики информационного общества</a:t>
          </a:r>
          <a:endParaRPr lang="en-US">
            <a:latin typeface="Ubuntu" panose="020B0504030602030204" pitchFamily="34" charset="0"/>
          </a:endParaRPr>
        </a:p>
      </dgm:t>
    </dgm:pt>
    <dgm:pt modelId="{658B5873-D9F1-4731-B1F2-06D6614B33E6}" type="parTrans" cxnId="{ADA8F2C0-F132-4B5D-B2BF-916A230A7926}">
      <dgm:prSet/>
      <dgm:spPr/>
      <dgm:t>
        <a:bodyPr/>
        <a:lstStyle/>
        <a:p>
          <a:endParaRPr lang="en-US"/>
        </a:p>
      </dgm:t>
    </dgm:pt>
    <dgm:pt modelId="{180E844E-6C07-432F-889F-9F2980EC3F8B}" type="sibTrans" cxnId="{ADA8F2C0-F132-4B5D-B2BF-916A230A7926}">
      <dgm:prSet/>
      <dgm:spPr/>
      <dgm:t>
        <a:bodyPr/>
        <a:lstStyle/>
        <a:p>
          <a:endParaRPr lang="en-US"/>
        </a:p>
      </dgm:t>
    </dgm:pt>
    <dgm:pt modelId="{1D8AAEB1-0166-4AED-97B6-9B3AC5FD7266}">
      <dgm:prSet/>
      <dgm:spPr/>
      <dgm:t>
        <a:bodyPr/>
        <a:lstStyle/>
        <a:p>
          <a:pPr>
            <a:lnSpc>
              <a:spcPct val="100000"/>
            </a:lnSpc>
          </a:pPr>
          <a:r>
            <a:rPr lang="ru-RU">
              <a:latin typeface="Ubuntu" panose="020B0504030602030204" pitchFamily="34" charset="0"/>
            </a:rPr>
            <a:t>Интернет как глобальная информационная система</a:t>
          </a:r>
          <a:endParaRPr lang="en-US">
            <a:latin typeface="Ubuntu" panose="020B0504030602030204" pitchFamily="34" charset="0"/>
          </a:endParaRPr>
        </a:p>
      </dgm:t>
    </dgm:pt>
    <dgm:pt modelId="{FBA85E13-6C0C-4D20-993D-7B18EA3DA430}" type="parTrans" cxnId="{D4CAED0E-DAD2-4B23-B697-EBC115B38508}">
      <dgm:prSet/>
      <dgm:spPr/>
      <dgm:t>
        <a:bodyPr/>
        <a:lstStyle/>
        <a:p>
          <a:endParaRPr lang="en-US"/>
        </a:p>
      </dgm:t>
    </dgm:pt>
    <dgm:pt modelId="{5D526B42-7B9E-4A84-A264-605ACD8406E8}" type="sibTrans" cxnId="{D4CAED0E-DAD2-4B23-B697-EBC115B38508}">
      <dgm:prSet/>
      <dgm:spPr/>
      <dgm:t>
        <a:bodyPr/>
        <a:lstStyle/>
        <a:p>
          <a:endParaRPr lang="en-US"/>
        </a:p>
      </dgm:t>
    </dgm:pt>
    <dgm:pt modelId="{0E453D74-6D7E-4B9B-B9ED-36E0A04A8587}">
      <dgm:prSet/>
      <dgm:spPr/>
      <dgm:t>
        <a:bodyPr/>
        <a:lstStyle/>
        <a:p>
          <a:pPr>
            <a:lnSpc>
              <a:spcPct val="100000"/>
            </a:lnSpc>
          </a:pPr>
          <a:r>
            <a:rPr lang="ru-RU">
              <a:latin typeface="Ubuntu" panose="020B0504030602030204" pitchFamily="34" charset="0"/>
            </a:rPr>
            <a:t>Беларусь в информационную эпоху: возможности и перспективы</a:t>
          </a:r>
          <a:endParaRPr lang="en-US">
            <a:latin typeface="Ubuntu" panose="020B0504030602030204" pitchFamily="34" charset="0"/>
          </a:endParaRPr>
        </a:p>
      </dgm:t>
    </dgm:pt>
    <dgm:pt modelId="{20068C23-1840-47CC-BD72-454FEF537E13}" type="parTrans" cxnId="{BA326796-4F98-4AD6-9017-5C9F7A6A2DD8}">
      <dgm:prSet/>
      <dgm:spPr/>
      <dgm:t>
        <a:bodyPr/>
        <a:lstStyle/>
        <a:p>
          <a:endParaRPr lang="en-US"/>
        </a:p>
      </dgm:t>
    </dgm:pt>
    <dgm:pt modelId="{9438D3A3-AC08-4C0E-91C6-8E657513E121}" type="sibTrans" cxnId="{BA326796-4F98-4AD6-9017-5C9F7A6A2DD8}">
      <dgm:prSet/>
      <dgm:spPr/>
      <dgm:t>
        <a:bodyPr/>
        <a:lstStyle/>
        <a:p>
          <a:endParaRPr lang="en-US"/>
        </a:p>
      </dgm:t>
    </dgm:pt>
    <dgm:pt modelId="{9F1740C4-A144-4B9E-B1F4-52C33C06EA10}" type="pres">
      <dgm:prSet presAssocID="{A32B2FA7-8D10-4282-B092-8D1DFB1CCC1A}" presName="root" presStyleCnt="0">
        <dgm:presLayoutVars>
          <dgm:dir/>
          <dgm:resizeHandles val="exact"/>
        </dgm:presLayoutVars>
      </dgm:prSet>
      <dgm:spPr/>
    </dgm:pt>
    <dgm:pt modelId="{29771934-CE63-40D4-B3B7-D42742F9C1A8}" type="pres">
      <dgm:prSet presAssocID="{C74AC1A5-BA8F-4B56-A35B-7B0288CD0752}" presName="compNode" presStyleCnt="0"/>
      <dgm:spPr/>
    </dgm:pt>
    <dgm:pt modelId="{49343BD6-7D70-4DEC-A473-42ECB66979F8}" type="pres">
      <dgm:prSet presAssocID="{C74AC1A5-BA8F-4B56-A35B-7B0288CD0752}" presName="bgRect" presStyleLbl="bgShp" presStyleIdx="0" presStyleCnt="3"/>
      <dgm:spPr/>
    </dgm:pt>
    <dgm:pt modelId="{733044E6-7E18-4927-BC28-8167E4DC29E0}" type="pres">
      <dgm:prSet presAssocID="{C74AC1A5-BA8F-4B56-A35B-7B0288CD075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Группа"/>
        </a:ext>
      </dgm:extLst>
    </dgm:pt>
    <dgm:pt modelId="{3639F340-77BA-45E2-A033-49320CA361B7}" type="pres">
      <dgm:prSet presAssocID="{C74AC1A5-BA8F-4B56-A35B-7B0288CD0752}" presName="spaceRect" presStyleCnt="0"/>
      <dgm:spPr/>
    </dgm:pt>
    <dgm:pt modelId="{5774A179-EC10-404B-AD0F-A61EFE2F1A55}" type="pres">
      <dgm:prSet presAssocID="{C74AC1A5-BA8F-4B56-A35B-7B0288CD0752}" presName="parTx" presStyleLbl="revTx" presStyleIdx="0" presStyleCnt="3">
        <dgm:presLayoutVars>
          <dgm:chMax val="0"/>
          <dgm:chPref val="0"/>
        </dgm:presLayoutVars>
      </dgm:prSet>
      <dgm:spPr/>
    </dgm:pt>
    <dgm:pt modelId="{22CCF2E3-A76D-4BE8-A8FF-38768D3D6285}" type="pres">
      <dgm:prSet presAssocID="{180E844E-6C07-432F-889F-9F2980EC3F8B}" presName="sibTrans" presStyleCnt="0"/>
      <dgm:spPr/>
    </dgm:pt>
    <dgm:pt modelId="{3CD9FB18-3ACC-4DC1-8147-8965B0FBD7E2}" type="pres">
      <dgm:prSet presAssocID="{1D8AAEB1-0166-4AED-97B6-9B3AC5FD7266}" presName="compNode" presStyleCnt="0"/>
      <dgm:spPr/>
    </dgm:pt>
    <dgm:pt modelId="{B4B8E3E5-1193-4B53-AB12-AA6D33190318}" type="pres">
      <dgm:prSet presAssocID="{1D8AAEB1-0166-4AED-97B6-9B3AC5FD7266}" presName="bgRect" presStyleLbl="bgShp" presStyleIdx="1" presStyleCnt="3"/>
      <dgm:spPr/>
    </dgm:pt>
    <dgm:pt modelId="{FAAE2C19-0F32-4AA3-AB49-4930922111D4}" type="pres">
      <dgm:prSet presAssocID="{1D8AAEB1-0166-4AED-97B6-9B3AC5FD726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ireless router"/>
        </a:ext>
      </dgm:extLst>
    </dgm:pt>
    <dgm:pt modelId="{659E4A8D-E9D9-476B-9F4B-7C15F8308421}" type="pres">
      <dgm:prSet presAssocID="{1D8AAEB1-0166-4AED-97B6-9B3AC5FD7266}" presName="spaceRect" presStyleCnt="0"/>
      <dgm:spPr/>
    </dgm:pt>
    <dgm:pt modelId="{328C3D4A-1ABD-4498-A9A8-C2BD2136CD44}" type="pres">
      <dgm:prSet presAssocID="{1D8AAEB1-0166-4AED-97B6-9B3AC5FD7266}" presName="parTx" presStyleLbl="revTx" presStyleIdx="1" presStyleCnt="3">
        <dgm:presLayoutVars>
          <dgm:chMax val="0"/>
          <dgm:chPref val="0"/>
        </dgm:presLayoutVars>
      </dgm:prSet>
      <dgm:spPr/>
    </dgm:pt>
    <dgm:pt modelId="{BD8F7792-1292-4BAF-84C9-3DE9DF2FA062}" type="pres">
      <dgm:prSet presAssocID="{5D526B42-7B9E-4A84-A264-605ACD8406E8}" presName="sibTrans" presStyleCnt="0"/>
      <dgm:spPr/>
    </dgm:pt>
    <dgm:pt modelId="{BF07D3D0-2B05-4F5B-A48C-103B1B93DCCE}" type="pres">
      <dgm:prSet presAssocID="{0E453D74-6D7E-4B9B-B9ED-36E0A04A8587}" presName="compNode" presStyleCnt="0"/>
      <dgm:spPr/>
    </dgm:pt>
    <dgm:pt modelId="{F166A24D-8506-405B-B72A-83A067A3E45C}" type="pres">
      <dgm:prSet presAssocID="{0E453D74-6D7E-4B9B-B9ED-36E0A04A8587}" presName="bgRect" presStyleLbl="bgShp" presStyleIdx="2" presStyleCnt="3"/>
      <dgm:spPr/>
    </dgm:pt>
    <dgm:pt modelId="{6692591B-A430-49EA-904A-9E0F2172D94E}" type="pres">
      <dgm:prSet presAssocID="{0E453D74-6D7E-4B9B-B9ED-36E0A04A858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6CE57D57-6D0A-407C-A59E-AF317D79C3EA}" type="pres">
      <dgm:prSet presAssocID="{0E453D74-6D7E-4B9B-B9ED-36E0A04A8587}" presName="spaceRect" presStyleCnt="0"/>
      <dgm:spPr/>
    </dgm:pt>
    <dgm:pt modelId="{359D455C-0D7C-4D7B-B0A8-0A8C6BAD2A3E}" type="pres">
      <dgm:prSet presAssocID="{0E453D74-6D7E-4B9B-B9ED-36E0A04A858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4CAED0E-DAD2-4B23-B697-EBC115B38508}" srcId="{A32B2FA7-8D10-4282-B092-8D1DFB1CCC1A}" destId="{1D8AAEB1-0166-4AED-97B6-9B3AC5FD7266}" srcOrd="1" destOrd="0" parTransId="{FBA85E13-6C0C-4D20-993D-7B18EA3DA430}" sibTransId="{5D526B42-7B9E-4A84-A264-605ACD8406E8}"/>
    <dgm:cxn modelId="{ABD5201E-166C-450B-8F84-C172EF217B3F}" type="presOf" srcId="{A32B2FA7-8D10-4282-B092-8D1DFB1CCC1A}" destId="{9F1740C4-A144-4B9E-B1F4-52C33C06EA10}" srcOrd="0" destOrd="0" presId="urn:microsoft.com/office/officeart/2018/2/layout/IconVerticalSolidList"/>
    <dgm:cxn modelId="{1F1BF33C-09DE-455E-8E3F-713E2AB95149}" type="presOf" srcId="{1D8AAEB1-0166-4AED-97B6-9B3AC5FD7266}" destId="{328C3D4A-1ABD-4498-A9A8-C2BD2136CD44}" srcOrd="0" destOrd="0" presId="urn:microsoft.com/office/officeart/2018/2/layout/IconVerticalSolidList"/>
    <dgm:cxn modelId="{C84BE364-6722-4861-A7EC-7E3C65DBAE1D}" type="presOf" srcId="{C74AC1A5-BA8F-4B56-A35B-7B0288CD0752}" destId="{5774A179-EC10-404B-AD0F-A61EFE2F1A55}" srcOrd="0" destOrd="0" presId="urn:microsoft.com/office/officeart/2018/2/layout/IconVerticalSolidList"/>
    <dgm:cxn modelId="{BA326796-4F98-4AD6-9017-5C9F7A6A2DD8}" srcId="{A32B2FA7-8D10-4282-B092-8D1DFB1CCC1A}" destId="{0E453D74-6D7E-4B9B-B9ED-36E0A04A8587}" srcOrd="2" destOrd="0" parTransId="{20068C23-1840-47CC-BD72-454FEF537E13}" sibTransId="{9438D3A3-AC08-4C0E-91C6-8E657513E121}"/>
    <dgm:cxn modelId="{98FDC8AC-E62F-4ED0-8902-5E4D33523BC6}" type="presOf" srcId="{0E453D74-6D7E-4B9B-B9ED-36E0A04A8587}" destId="{359D455C-0D7C-4D7B-B0A8-0A8C6BAD2A3E}" srcOrd="0" destOrd="0" presId="urn:microsoft.com/office/officeart/2018/2/layout/IconVerticalSolidList"/>
    <dgm:cxn modelId="{ADA8F2C0-F132-4B5D-B2BF-916A230A7926}" srcId="{A32B2FA7-8D10-4282-B092-8D1DFB1CCC1A}" destId="{C74AC1A5-BA8F-4B56-A35B-7B0288CD0752}" srcOrd="0" destOrd="0" parTransId="{658B5873-D9F1-4731-B1F2-06D6614B33E6}" sibTransId="{180E844E-6C07-432F-889F-9F2980EC3F8B}"/>
    <dgm:cxn modelId="{D88E9132-3262-4A34-B1E0-497DAE64BADB}" type="presParOf" srcId="{9F1740C4-A144-4B9E-B1F4-52C33C06EA10}" destId="{29771934-CE63-40D4-B3B7-D42742F9C1A8}" srcOrd="0" destOrd="0" presId="urn:microsoft.com/office/officeart/2018/2/layout/IconVerticalSolidList"/>
    <dgm:cxn modelId="{70D19A74-77FA-410B-9998-78FB8833AC04}" type="presParOf" srcId="{29771934-CE63-40D4-B3B7-D42742F9C1A8}" destId="{49343BD6-7D70-4DEC-A473-42ECB66979F8}" srcOrd="0" destOrd="0" presId="urn:microsoft.com/office/officeart/2018/2/layout/IconVerticalSolidList"/>
    <dgm:cxn modelId="{04BDDED9-F2F2-4389-B34F-40E3200A351C}" type="presParOf" srcId="{29771934-CE63-40D4-B3B7-D42742F9C1A8}" destId="{733044E6-7E18-4927-BC28-8167E4DC29E0}" srcOrd="1" destOrd="0" presId="urn:microsoft.com/office/officeart/2018/2/layout/IconVerticalSolidList"/>
    <dgm:cxn modelId="{DF901E88-DD0D-4749-A40A-E993B404DAA1}" type="presParOf" srcId="{29771934-CE63-40D4-B3B7-D42742F9C1A8}" destId="{3639F340-77BA-45E2-A033-49320CA361B7}" srcOrd="2" destOrd="0" presId="urn:microsoft.com/office/officeart/2018/2/layout/IconVerticalSolidList"/>
    <dgm:cxn modelId="{18BCAFC4-C501-4DA1-817C-4FE82CDF2358}" type="presParOf" srcId="{29771934-CE63-40D4-B3B7-D42742F9C1A8}" destId="{5774A179-EC10-404B-AD0F-A61EFE2F1A55}" srcOrd="3" destOrd="0" presId="urn:microsoft.com/office/officeart/2018/2/layout/IconVerticalSolidList"/>
    <dgm:cxn modelId="{F0980712-8033-414C-A50D-06618DF58B14}" type="presParOf" srcId="{9F1740C4-A144-4B9E-B1F4-52C33C06EA10}" destId="{22CCF2E3-A76D-4BE8-A8FF-38768D3D6285}" srcOrd="1" destOrd="0" presId="urn:microsoft.com/office/officeart/2018/2/layout/IconVerticalSolidList"/>
    <dgm:cxn modelId="{D04C438D-3819-48DC-BBF4-00FF27AD5313}" type="presParOf" srcId="{9F1740C4-A144-4B9E-B1F4-52C33C06EA10}" destId="{3CD9FB18-3ACC-4DC1-8147-8965B0FBD7E2}" srcOrd="2" destOrd="0" presId="urn:microsoft.com/office/officeart/2018/2/layout/IconVerticalSolidList"/>
    <dgm:cxn modelId="{42B3FE0C-AD22-4D92-81A8-2BD1749E0DBD}" type="presParOf" srcId="{3CD9FB18-3ACC-4DC1-8147-8965B0FBD7E2}" destId="{B4B8E3E5-1193-4B53-AB12-AA6D33190318}" srcOrd="0" destOrd="0" presId="urn:microsoft.com/office/officeart/2018/2/layout/IconVerticalSolidList"/>
    <dgm:cxn modelId="{550B73AD-E0E1-4C81-B678-FEC947866ECB}" type="presParOf" srcId="{3CD9FB18-3ACC-4DC1-8147-8965B0FBD7E2}" destId="{FAAE2C19-0F32-4AA3-AB49-4930922111D4}" srcOrd="1" destOrd="0" presId="urn:microsoft.com/office/officeart/2018/2/layout/IconVerticalSolidList"/>
    <dgm:cxn modelId="{213064BE-6BEB-4E9D-A0C2-0DFF637F9CF5}" type="presParOf" srcId="{3CD9FB18-3ACC-4DC1-8147-8965B0FBD7E2}" destId="{659E4A8D-E9D9-476B-9F4B-7C15F8308421}" srcOrd="2" destOrd="0" presId="urn:microsoft.com/office/officeart/2018/2/layout/IconVerticalSolidList"/>
    <dgm:cxn modelId="{85CDDEA5-FCCF-4C31-BD77-700CAB14837C}" type="presParOf" srcId="{3CD9FB18-3ACC-4DC1-8147-8965B0FBD7E2}" destId="{328C3D4A-1ABD-4498-A9A8-C2BD2136CD44}" srcOrd="3" destOrd="0" presId="urn:microsoft.com/office/officeart/2018/2/layout/IconVerticalSolidList"/>
    <dgm:cxn modelId="{7984952D-7B71-4C17-B38A-A665443EF584}" type="presParOf" srcId="{9F1740C4-A144-4B9E-B1F4-52C33C06EA10}" destId="{BD8F7792-1292-4BAF-84C9-3DE9DF2FA062}" srcOrd="3" destOrd="0" presId="urn:microsoft.com/office/officeart/2018/2/layout/IconVerticalSolidList"/>
    <dgm:cxn modelId="{491A531A-2AA5-4428-B079-8D6F5424DED8}" type="presParOf" srcId="{9F1740C4-A144-4B9E-B1F4-52C33C06EA10}" destId="{BF07D3D0-2B05-4F5B-A48C-103B1B93DCCE}" srcOrd="4" destOrd="0" presId="urn:microsoft.com/office/officeart/2018/2/layout/IconVerticalSolidList"/>
    <dgm:cxn modelId="{FCF16375-117B-428E-8096-B7528FEA7EBE}" type="presParOf" srcId="{BF07D3D0-2B05-4F5B-A48C-103B1B93DCCE}" destId="{F166A24D-8506-405B-B72A-83A067A3E45C}" srcOrd="0" destOrd="0" presId="urn:microsoft.com/office/officeart/2018/2/layout/IconVerticalSolidList"/>
    <dgm:cxn modelId="{3BCAF177-4C80-47F4-A475-0F1E256232B2}" type="presParOf" srcId="{BF07D3D0-2B05-4F5B-A48C-103B1B93DCCE}" destId="{6692591B-A430-49EA-904A-9E0F2172D94E}" srcOrd="1" destOrd="0" presId="urn:microsoft.com/office/officeart/2018/2/layout/IconVerticalSolidList"/>
    <dgm:cxn modelId="{DEBB89F0-1D9C-44CC-9D66-0F46E0BF54EC}" type="presParOf" srcId="{BF07D3D0-2B05-4F5B-A48C-103B1B93DCCE}" destId="{6CE57D57-6D0A-407C-A59E-AF317D79C3EA}" srcOrd="2" destOrd="0" presId="urn:microsoft.com/office/officeart/2018/2/layout/IconVerticalSolidList"/>
    <dgm:cxn modelId="{A9D61FAE-9750-42DA-B0E6-5281B55DF8C5}" type="presParOf" srcId="{BF07D3D0-2B05-4F5B-A48C-103B1B93DCCE}" destId="{359D455C-0D7C-4D7B-B0A8-0A8C6BAD2A3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0F2984-CF44-44CC-A87C-FA5953BB2134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95655D7-4DDE-4CBF-9FD4-AA3AB2C98663}">
      <dgm:prSet/>
      <dgm:spPr/>
      <dgm:t>
        <a:bodyPr/>
        <a:lstStyle/>
        <a:p>
          <a:r>
            <a:rPr lang="ru-RU">
              <a:latin typeface="Ubuntu" panose="020B0504030602030204" pitchFamily="34" charset="0"/>
            </a:rPr>
            <a:t>Что такое информационное общество?</a:t>
          </a:r>
          <a:endParaRPr lang="en-US">
            <a:latin typeface="Ubuntu" panose="020B0504030602030204" pitchFamily="34" charset="0"/>
          </a:endParaRPr>
        </a:p>
      </dgm:t>
    </dgm:pt>
    <dgm:pt modelId="{9C6B71A1-8142-46DF-B454-7EFD7CD9C802}" type="parTrans" cxnId="{479535CF-AF0B-4346-8C72-D46D424A50B5}">
      <dgm:prSet/>
      <dgm:spPr/>
      <dgm:t>
        <a:bodyPr/>
        <a:lstStyle/>
        <a:p>
          <a:endParaRPr lang="en-US"/>
        </a:p>
      </dgm:t>
    </dgm:pt>
    <dgm:pt modelId="{DF2BAAB1-336B-4FB7-8564-43D8BA6C7642}" type="sibTrans" cxnId="{479535CF-AF0B-4346-8C72-D46D424A50B5}">
      <dgm:prSet/>
      <dgm:spPr/>
      <dgm:t>
        <a:bodyPr/>
        <a:lstStyle/>
        <a:p>
          <a:endParaRPr lang="en-US">
            <a:latin typeface="Ubuntu" panose="020B0504030602030204" pitchFamily="34" charset="0"/>
          </a:endParaRPr>
        </a:p>
      </dgm:t>
    </dgm:pt>
    <dgm:pt modelId="{5FE9C8B4-6468-40CF-8A7A-CB06F4BC98A0}">
      <dgm:prSet/>
      <dgm:spPr/>
      <dgm:t>
        <a:bodyPr/>
        <a:lstStyle/>
        <a:p>
          <a:r>
            <a:rPr lang="ru-RU">
              <a:latin typeface="Ubuntu" panose="020B0504030602030204" pitchFamily="34" charset="0"/>
            </a:rPr>
            <a:t>Каковы критерии перехода к нему?</a:t>
          </a:r>
          <a:endParaRPr lang="en-US">
            <a:latin typeface="Ubuntu" panose="020B0504030602030204" pitchFamily="34" charset="0"/>
          </a:endParaRPr>
        </a:p>
      </dgm:t>
    </dgm:pt>
    <dgm:pt modelId="{C194B2AD-0132-480E-B1A8-943DC4C4D6A0}" type="parTrans" cxnId="{61CE354F-7C8A-43B7-A171-A7807C1BE3F8}">
      <dgm:prSet/>
      <dgm:spPr/>
      <dgm:t>
        <a:bodyPr/>
        <a:lstStyle/>
        <a:p>
          <a:endParaRPr lang="en-US"/>
        </a:p>
      </dgm:t>
    </dgm:pt>
    <dgm:pt modelId="{0685B4AB-F112-4453-8B16-83D0787EFD2D}" type="sibTrans" cxnId="{61CE354F-7C8A-43B7-A171-A7807C1BE3F8}">
      <dgm:prSet/>
      <dgm:spPr/>
      <dgm:t>
        <a:bodyPr/>
        <a:lstStyle/>
        <a:p>
          <a:endParaRPr lang="en-US">
            <a:latin typeface="Ubuntu" panose="020B0504030602030204" pitchFamily="34" charset="0"/>
          </a:endParaRPr>
        </a:p>
      </dgm:t>
    </dgm:pt>
    <dgm:pt modelId="{33A1C654-25ED-4AAB-BFD2-EB999B4BEEB3}">
      <dgm:prSet/>
      <dgm:spPr/>
      <dgm:t>
        <a:bodyPr/>
        <a:lstStyle/>
        <a:p>
          <a:r>
            <a:rPr lang="ru-RU">
              <a:latin typeface="Ubuntu" panose="020B0504030602030204" pitchFamily="34" charset="0"/>
            </a:rPr>
            <a:t>Перечислите характерные черты информационного общества</a:t>
          </a:r>
          <a:endParaRPr lang="en-US">
            <a:latin typeface="Ubuntu" panose="020B0504030602030204" pitchFamily="34" charset="0"/>
          </a:endParaRPr>
        </a:p>
      </dgm:t>
    </dgm:pt>
    <dgm:pt modelId="{1DAA73A6-7A82-4B9D-9EE0-47C79255FE39}" type="parTrans" cxnId="{FD23B5A0-81C0-4A0A-9770-65E23BD6FA21}">
      <dgm:prSet/>
      <dgm:spPr/>
      <dgm:t>
        <a:bodyPr/>
        <a:lstStyle/>
        <a:p>
          <a:endParaRPr lang="en-US"/>
        </a:p>
      </dgm:t>
    </dgm:pt>
    <dgm:pt modelId="{F3D995C3-AF32-4311-860B-1C0FCF6610CB}" type="sibTrans" cxnId="{FD23B5A0-81C0-4A0A-9770-65E23BD6FA21}">
      <dgm:prSet/>
      <dgm:spPr/>
      <dgm:t>
        <a:bodyPr/>
        <a:lstStyle/>
        <a:p>
          <a:endParaRPr lang="en-US">
            <a:latin typeface="Ubuntu" panose="020B0504030602030204" pitchFamily="34" charset="0"/>
          </a:endParaRPr>
        </a:p>
      </dgm:t>
    </dgm:pt>
    <dgm:pt modelId="{775AA27E-3315-4356-B71C-4F360AB6D35F}">
      <dgm:prSet/>
      <dgm:spPr/>
      <dgm:t>
        <a:bodyPr/>
        <a:lstStyle/>
        <a:p>
          <a:r>
            <a:rPr lang="ru-RU">
              <a:latin typeface="Ubuntu" panose="020B0504030602030204" pitchFamily="34" charset="0"/>
            </a:rPr>
            <a:t>Что такое электронная демократия, электронное правительство?</a:t>
          </a:r>
          <a:endParaRPr lang="en-US">
            <a:latin typeface="Ubuntu" panose="020B0504030602030204" pitchFamily="34" charset="0"/>
          </a:endParaRPr>
        </a:p>
      </dgm:t>
    </dgm:pt>
    <dgm:pt modelId="{85819D4B-1352-4182-A22B-9AB475D78A86}" type="parTrans" cxnId="{B3EFE406-A826-41F7-8445-E7AC14B8F7BA}">
      <dgm:prSet/>
      <dgm:spPr/>
      <dgm:t>
        <a:bodyPr/>
        <a:lstStyle/>
        <a:p>
          <a:endParaRPr lang="en-US"/>
        </a:p>
      </dgm:t>
    </dgm:pt>
    <dgm:pt modelId="{48060A62-D39A-4B39-9271-C2D20645A250}" type="sibTrans" cxnId="{B3EFE406-A826-41F7-8445-E7AC14B8F7BA}">
      <dgm:prSet/>
      <dgm:spPr/>
      <dgm:t>
        <a:bodyPr/>
        <a:lstStyle/>
        <a:p>
          <a:endParaRPr lang="en-US">
            <a:latin typeface="Ubuntu" panose="020B0504030602030204" pitchFamily="34" charset="0"/>
          </a:endParaRPr>
        </a:p>
      </dgm:t>
    </dgm:pt>
    <dgm:pt modelId="{B4EB8AB7-C3A9-4EA8-B819-4E2956676759}">
      <dgm:prSet/>
      <dgm:spPr/>
      <dgm:t>
        <a:bodyPr/>
        <a:lstStyle/>
        <a:p>
          <a:r>
            <a:rPr lang="ru-RU">
              <a:latin typeface="Ubuntu" panose="020B0504030602030204" pitchFamily="34" charset="0"/>
            </a:rPr>
            <a:t>Как переход к информационному обществу отражается на изменении социальной структуры?</a:t>
          </a:r>
          <a:endParaRPr lang="en-US">
            <a:latin typeface="Ubuntu" panose="020B0504030602030204" pitchFamily="34" charset="0"/>
          </a:endParaRPr>
        </a:p>
      </dgm:t>
    </dgm:pt>
    <dgm:pt modelId="{18FF48EE-21DD-4B5D-B3B5-424907FD2D45}" type="parTrans" cxnId="{B0AD9E19-07C2-4A81-87A7-735BE32FFA0B}">
      <dgm:prSet/>
      <dgm:spPr/>
      <dgm:t>
        <a:bodyPr/>
        <a:lstStyle/>
        <a:p>
          <a:endParaRPr lang="en-US"/>
        </a:p>
      </dgm:t>
    </dgm:pt>
    <dgm:pt modelId="{310DCB03-2547-4B4E-B081-77F72C5E450C}" type="sibTrans" cxnId="{B0AD9E19-07C2-4A81-87A7-735BE32FFA0B}">
      <dgm:prSet/>
      <dgm:spPr/>
      <dgm:t>
        <a:bodyPr/>
        <a:lstStyle/>
        <a:p>
          <a:endParaRPr lang="en-US">
            <a:latin typeface="Ubuntu" panose="020B0504030602030204" pitchFamily="34" charset="0"/>
          </a:endParaRPr>
        </a:p>
      </dgm:t>
    </dgm:pt>
    <dgm:pt modelId="{F00F1CEB-CC4A-4780-ABA3-4E0AA362B17C}">
      <dgm:prSet/>
      <dgm:spPr/>
      <dgm:t>
        <a:bodyPr/>
        <a:lstStyle/>
        <a:p>
          <a:r>
            <a:rPr lang="ru-RU">
              <a:latin typeface="Ubuntu" panose="020B0504030602030204" pitchFamily="34" charset="0"/>
            </a:rPr>
            <a:t>Что такое «цифровой разрыв»? Чем он опасен?</a:t>
          </a:r>
          <a:endParaRPr lang="en-US">
            <a:latin typeface="Ubuntu" panose="020B0504030602030204" pitchFamily="34" charset="0"/>
          </a:endParaRPr>
        </a:p>
      </dgm:t>
    </dgm:pt>
    <dgm:pt modelId="{39D3F08E-616A-4AFA-8764-B5EFF29E7AC3}" type="parTrans" cxnId="{AE1C6B3F-6EE8-4AB8-BB08-C4EB8697F190}">
      <dgm:prSet/>
      <dgm:spPr/>
      <dgm:t>
        <a:bodyPr/>
        <a:lstStyle/>
        <a:p>
          <a:endParaRPr lang="en-US"/>
        </a:p>
      </dgm:t>
    </dgm:pt>
    <dgm:pt modelId="{830C9DD9-856A-4F90-B111-FE99D0260961}" type="sibTrans" cxnId="{AE1C6B3F-6EE8-4AB8-BB08-C4EB8697F190}">
      <dgm:prSet/>
      <dgm:spPr/>
      <dgm:t>
        <a:bodyPr/>
        <a:lstStyle/>
        <a:p>
          <a:endParaRPr lang="en-US"/>
        </a:p>
      </dgm:t>
    </dgm:pt>
    <dgm:pt modelId="{6A0E44C7-B630-4AB9-A12C-102F7B411D4C}" type="pres">
      <dgm:prSet presAssocID="{D20F2984-CF44-44CC-A87C-FA5953BB2134}" presName="Name0" presStyleCnt="0">
        <dgm:presLayoutVars>
          <dgm:dir/>
          <dgm:resizeHandles val="exact"/>
        </dgm:presLayoutVars>
      </dgm:prSet>
      <dgm:spPr/>
    </dgm:pt>
    <dgm:pt modelId="{74A9F42F-7776-4D50-A1C9-756BBE32361A}" type="pres">
      <dgm:prSet presAssocID="{C95655D7-4DDE-4CBF-9FD4-AA3AB2C98663}" presName="node" presStyleLbl="node1" presStyleIdx="0" presStyleCnt="6">
        <dgm:presLayoutVars>
          <dgm:bulletEnabled val="1"/>
        </dgm:presLayoutVars>
      </dgm:prSet>
      <dgm:spPr/>
    </dgm:pt>
    <dgm:pt modelId="{26C7E7BA-BC52-47F9-A367-94FE2D1A0BC1}" type="pres">
      <dgm:prSet presAssocID="{DF2BAAB1-336B-4FB7-8564-43D8BA6C7642}" presName="sibTrans" presStyleLbl="sibTrans1D1" presStyleIdx="0" presStyleCnt="5"/>
      <dgm:spPr/>
    </dgm:pt>
    <dgm:pt modelId="{C008A7C3-9DFB-4B8E-8671-1BC0F9492060}" type="pres">
      <dgm:prSet presAssocID="{DF2BAAB1-336B-4FB7-8564-43D8BA6C7642}" presName="connectorText" presStyleLbl="sibTrans1D1" presStyleIdx="0" presStyleCnt="5"/>
      <dgm:spPr/>
    </dgm:pt>
    <dgm:pt modelId="{5C18C46D-F6A1-4143-8723-D850F7225892}" type="pres">
      <dgm:prSet presAssocID="{5FE9C8B4-6468-40CF-8A7A-CB06F4BC98A0}" presName="node" presStyleLbl="node1" presStyleIdx="1" presStyleCnt="6">
        <dgm:presLayoutVars>
          <dgm:bulletEnabled val="1"/>
        </dgm:presLayoutVars>
      </dgm:prSet>
      <dgm:spPr/>
    </dgm:pt>
    <dgm:pt modelId="{C4FB8B75-7B6C-4807-988B-DCE245E5A8D7}" type="pres">
      <dgm:prSet presAssocID="{0685B4AB-F112-4453-8B16-83D0787EFD2D}" presName="sibTrans" presStyleLbl="sibTrans1D1" presStyleIdx="1" presStyleCnt="5"/>
      <dgm:spPr/>
    </dgm:pt>
    <dgm:pt modelId="{538CC5A7-8389-4258-B11F-E3A242984CB9}" type="pres">
      <dgm:prSet presAssocID="{0685B4AB-F112-4453-8B16-83D0787EFD2D}" presName="connectorText" presStyleLbl="sibTrans1D1" presStyleIdx="1" presStyleCnt="5"/>
      <dgm:spPr/>
    </dgm:pt>
    <dgm:pt modelId="{16572B37-91B0-4FEA-A20D-F75DEDA323ED}" type="pres">
      <dgm:prSet presAssocID="{33A1C654-25ED-4AAB-BFD2-EB999B4BEEB3}" presName="node" presStyleLbl="node1" presStyleIdx="2" presStyleCnt="6">
        <dgm:presLayoutVars>
          <dgm:bulletEnabled val="1"/>
        </dgm:presLayoutVars>
      </dgm:prSet>
      <dgm:spPr/>
    </dgm:pt>
    <dgm:pt modelId="{F8CB48E2-4219-4DE5-B4EA-E76EB85AF55A}" type="pres">
      <dgm:prSet presAssocID="{F3D995C3-AF32-4311-860B-1C0FCF6610CB}" presName="sibTrans" presStyleLbl="sibTrans1D1" presStyleIdx="2" presStyleCnt="5"/>
      <dgm:spPr/>
    </dgm:pt>
    <dgm:pt modelId="{4CD5DFBA-6663-4F99-8967-9DA970D4B0BB}" type="pres">
      <dgm:prSet presAssocID="{F3D995C3-AF32-4311-860B-1C0FCF6610CB}" presName="connectorText" presStyleLbl="sibTrans1D1" presStyleIdx="2" presStyleCnt="5"/>
      <dgm:spPr/>
    </dgm:pt>
    <dgm:pt modelId="{D06EC572-9A6C-4F4B-9B81-3C81E1CD11E9}" type="pres">
      <dgm:prSet presAssocID="{775AA27E-3315-4356-B71C-4F360AB6D35F}" presName="node" presStyleLbl="node1" presStyleIdx="3" presStyleCnt="6">
        <dgm:presLayoutVars>
          <dgm:bulletEnabled val="1"/>
        </dgm:presLayoutVars>
      </dgm:prSet>
      <dgm:spPr/>
    </dgm:pt>
    <dgm:pt modelId="{494CDC81-6F41-41F1-A29E-889918F6F9E4}" type="pres">
      <dgm:prSet presAssocID="{48060A62-D39A-4B39-9271-C2D20645A250}" presName="sibTrans" presStyleLbl="sibTrans1D1" presStyleIdx="3" presStyleCnt="5"/>
      <dgm:spPr/>
    </dgm:pt>
    <dgm:pt modelId="{6B620DF0-F8E8-4E1E-9D39-38DAC709CAF6}" type="pres">
      <dgm:prSet presAssocID="{48060A62-D39A-4B39-9271-C2D20645A250}" presName="connectorText" presStyleLbl="sibTrans1D1" presStyleIdx="3" presStyleCnt="5"/>
      <dgm:spPr/>
    </dgm:pt>
    <dgm:pt modelId="{60467172-FB02-4255-95B4-5B0F1CCD0ADB}" type="pres">
      <dgm:prSet presAssocID="{B4EB8AB7-C3A9-4EA8-B819-4E2956676759}" presName="node" presStyleLbl="node1" presStyleIdx="4" presStyleCnt="6">
        <dgm:presLayoutVars>
          <dgm:bulletEnabled val="1"/>
        </dgm:presLayoutVars>
      </dgm:prSet>
      <dgm:spPr/>
    </dgm:pt>
    <dgm:pt modelId="{3B8A90E1-9E24-4A6D-9647-1E9547FB0994}" type="pres">
      <dgm:prSet presAssocID="{310DCB03-2547-4B4E-B081-77F72C5E450C}" presName="sibTrans" presStyleLbl="sibTrans1D1" presStyleIdx="4" presStyleCnt="5"/>
      <dgm:spPr/>
    </dgm:pt>
    <dgm:pt modelId="{C1D71C6E-7C08-4887-8DA4-3180F784221B}" type="pres">
      <dgm:prSet presAssocID="{310DCB03-2547-4B4E-B081-77F72C5E450C}" presName="connectorText" presStyleLbl="sibTrans1D1" presStyleIdx="4" presStyleCnt="5"/>
      <dgm:spPr/>
    </dgm:pt>
    <dgm:pt modelId="{F8854F10-D438-4406-9F60-F891125AD42F}" type="pres">
      <dgm:prSet presAssocID="{F00F1CEB-CC4A-4780-ABA3-4E0AA362B17C}" presName="node" presStyleLbl="node1" presStyleIdx="5" presStyleCnt="6">
        <dgm:presLayoutVars>
          <dgm:bulletEnabled val="1"/>
        </dgm:presLayoutVars>
      </dgm:prSet>
      <dgm:spPr/>
    </dgm:pt>
  </dgm:ptLst>
  <dgm:cxnLst>
    <dgm:cxn modelId="{B3EFE406-A826-41F7-8445-E7AC14B8F7BA}" srcId="{D20F2984-CF44-44CC-A87C-FA5953BB2134}" destId="{775AA27E-3315-4356-B71C-4F360AB6D35F}" srcOrd="3" destOrd="0" parTransId="{85819D4B-1352-4182-A22B-9AB475D78A86}" sibTransId="{48060A62-D39A-4B39-9271-C2D20645A250}"/>
    <dgm:cxn modelId="{B0AD9E19-07C2-4A81-87A7-735BE32FFA0B}" srcId="{D20F2984-CF44-44CC-A87C-FA5953BB2134}" destId="{B4EB8AB7-C3A9-4EA8-B819-4E2956676759}" srcOrd="4" destOrd="0" parTransId="{18FF48EE-21DD-4B5D-B3B5-424907FD2D45}" sibTransId="{310DCB03-2547-4B4E-B081-77F72C5E450C}"/>
    <dgm:cxn modelId="{10DF6D1F-F39D-4476-BDA1-9FDA2377548B}" type="presOf" srcId="{C95655D7-4DDE-4CBF-9FD4-AA3AB2C98663}" destId="{74A9F42F-7776-4D50-A1C9-756BBE32361A}" srcOrd="0" destOrd="0" presId="urn:microsoft.com/office/officeart/2016/7/layout/RepeatingBendingProcessNew"/>
    <dgm:cxn modelId="{5E8C5039-6385-4B4D-9F08-3C09D1B8893F}" type="presOf" srcId="{5FE9C8B4-6468-40CF-8A7A-CB06F4BC98A0}" destId="{5C18C46D-F6A1-4143-8723-D850F7225892}" srcOrd="0" destOrd="0" presId="urn:microsoft.com/office/officeart/2016/7/layout/RepeatingBendingProcessNew"/>
    <dgm:cxn modelId="{2735703C-D3C0-4B07-AA36-D17C4DFB1D57}" type="presOf" srcId="{F3D995C3-AF32-4311-860B-1C0FCF6610CB}" destId="{4CD5DFBA-6663-4F99-8967-9DA970D4B0BB}" srcOrd="1" destOrd="0" presId="urn:microsoft.com/office/officeart/2016/7/layout/RepeatingBendingProcessNew"/>
    <dgm:cxn modelId="{AE1C6B3F-6EE8-4AB8-BB08-C4EB8697F190}" srcId="{D20F2984-CF44-44CC-A87C-FA5953BB2134}" destId="{F00F1CEB-CC4A-4780-ABA3-4E0AA362B17C}" srcOrd="5" destOrd="0" parTransId="{39D3F08E-616A-4AFA-8764-B5EFF29E7AC3}" sibTransId="{830C9DD9-856A-4F90-B111-FE99D0260961}"/>
    <dgm:cxn modelId="{1952B765-BE48-4E11-BFE6-B4795CC114F2}" type="presOf" srcId="{310DCB03-2547-4B4E-B081-77F72C5E450C}" destId="{3B8A90E1-9E24-4A6D-9647-1E9547FB0994}" srcOrd="0" destOrd="0" presId="urn:microsoft.com/office/officeart/2016/7/layout/RepeatingBendingProcessNew"/>
    <dgm:cxn modelId="{61CE354F-7C8A-43B7-A171-A7807C1BE3F8}" srcId="{D20F2984-CF44-44CC-A87C-FA5953BB2134}" destId="{5FE9C8B4-6468-40CF-8A7A-CB06F4BC98A0}" srcOrd="1" destOrd="0" parTransId="{C194B2AD-0132-480E-B1A8-943DC4C4D6A0}" sibTransId="{0685B4AB-F112-4453-8B16-83D0787EFD2D}"/>
    <dgm:cxn modelId="{F2572459-5883-4A3D-99D3-2FD44CFA61F3}" type="presOf" srcId="{33A1C654-25ED-4AAB-BFD2-EB999B4BEEB3}" destId="{16572B37-91B0-4FEA-A20D-F75DEDA323ED}" srcOrd="0" destOrd="0" presId="urn:microsoft.com/office/officeart/2016/7/layout/RepeatingBendingProcessNew"/>
    <dgm:cxn modelId="{62A7867B-FA70-458C-8F18-6D35AD497E36}" type="presOf" srcId="{D20F2984-CF44-44CC-A87C-FA5953BB2134}" destId="{6A0E44C7-B630-4AB9-A12C-102F7B411D4C}" srcOrd="0" destOrd="0" presId="urn:microsoft.com/office/officeart/2016/7/layout/RepeatingBendingProcessNew"/>
    <dgm:cxn modelId="{37750F86-38BB-4F81-9A29-9D96603A4B7F}" type="presOf" srcId="{DF2BAAB1-336B-4FB7-8564-43D8BA6C7642}" destId="{C008A7C3-9DFB-4B8E-8671-1BC0F9492060}" srcOrd="1" destOrd="0" presId="urn:microsoft.com/office/officeart/2016/7/layout/RepeatingBendingProcessNew"/>
    <dgm:cxn modelId="{28C1DC96-52D4-4F9D-9D28-0994BA9D89FF}" type="presOf" srcId="{775AA27E-3315-4356-B71C-4F360AB6D35F}" destId="{D06EC572-9A6C-4F4B-9B81-3C81E1CD11E9}" srcOrd="0" destOrd="0" presId="urn:microsoft.com/office/officeart/2016/7/layout/RepeatingBendingProcessNew"/>
    <dgm:cxn modelId="{FD23B5A0-81C0-4A0A-9770-65E23BD6FA21}" srcId="{D20F2984-CF44-44CC-A87C-FA5953BB2134}" destId="{33A1C654-25ED-4AAB-BFD2-EB999B4BEEB3}" srcOrd="2" destOrd="0" parTransId="{1DAA73A6-7A82-4B9D-9EE0-47C79255FE39}" sibTransId="{F3D995C3-AF32-4311-860B-1C0FCF6610CB}"/>
    <dgm:cxn modelId="{DD0CC0B4-8F63-473E-9479-D661498862E1}" type="presOf" srcId="{48060A62-D39A-4B39-9271-C2D20645A250}" destId="{494CDC81-6F41-41F1-A29E-889918F6F9E4}" srcOrd="0" destOrd="0" presId="urn:microsoft.com/office/officeart/2016/7/layout/RepeatingBendingProcessNew"/>
    <dgm:cxn modelId="{E8DFB1B5-34BF-4886-BD5A-7020CE19BC17}" type="presOf" srcId="{DF2BAAB1-336B-4FB7-8564-43D8BA6C7642}" destId="{26C7E7BA-BC52-47F9-A367-94FE2D1A0BC1}" srcOrd="0" destOrd="0" presId="urn:microsoft.com/office/officeart/2016/7/layout/RepeatingBendingProcessNew"/>
    <dgm:cxn modelId="{479535CF-AF0B-4346-8C72-D46D424A50B5}" srcId="{D20F2984-CF44-44CC-A87C-FA5953BB2134}" destId="{C95655D7-4DDE-4CBF-9FD4-AA3AB2C98663}" srcOrd="0" destOrd="0" parTransId="{9C6B71A1-8142-46DF-B454-7EFD7CD9C802}" sibTransId="{DF2BAAB1-336B-4FB7-8564-43D8BA6C7642}"/>
    <dgm:cxn modelId="{F46AD6D1-6887-4487-A522-8D9C9C09CF6F}" type="presOf" srcId="{310DCB03-2547-4B4E-B081-77F72C5E450C}" destId="{C1D71C6E-7C08-4887-8DA4-3180F784221B}" srcOrd="1" destOrd="0" presId="urn:microsoft.com/office/officeart/2016/7/layout/RepeatingBendingProcessNew"/>
    <dgm:cxn modelId="{F8CDDDED-C4C2-4659-9DD9-D6282F654A76}" type="presOf" srcId="{B4EB8AB7-C3A9-4EA8-B819-4E2956676759}" destId="{60467172-FB02-4255-95B4-5B0F1CCD0ADB}" srcOrd="0" destOrd="0" presId="urn:microsoft.com/office/officeart/2016/7/layout/RepeatingBendingProcessNew"/>
    <dgm:cxn modelId="{6B3A2EEF-764F-4116-A089-E94103344267}" type="presOf" srcId="{48060A62-D39A-4B39-9271-C2D20645A250}" destId="{6B620DF0-F8E8-4E1E-9D39-38DAC709CAF6}" srcOrd="1" destOrd="0" presId="urn:microsoft.com/office/officeart/2016/7/layout/RepeatingBendingProcessNew"/>
    <dgm:cxn modelId="{AB3B8BF3-D40E-44BD-88C1-B397CE78B1FC}" type="presOf" srcId="{F00F1CEB-CC4A-4780-ABA3-4E0AA362B17C}" destId="{F8854F10-D438-4406-9F60-F891125AD42F}" srcOrd="0" destOrd="0" presId="urn:microsoft.com/office/officeart/2016/7/layout/RepeatingBendingProcessNew"/>
    <dgm:cxn modelId="{8C5597F3-4D00-475E-9675-62D81E138C9A}" type="presOf" srcId="{0685B4AB-F112-4453-8B16-83D0787EFD2D}" destId="{C4FB8B75-7B6C-4807-988B-DCE245E5A8D7}" srcOrd="0" destOrd="0" presId="urn:microsoft.com/office/officeart/2016/7/layout/RepeatingBendingProcessNew"/>
    <dgm:cxn modelId="{AF2510F4-98C0-4D1E-A05F-5AAE9A6BBE19}" type="presOf" srcId="{F3D995C3-AF32-4311-860B-1C0FCF6610CB}" destId="{F8CB48E2-4219-4DE5-B4EA-E76EB85AF55A}" srcOrd="0" destOrd="0" presId="urn:microsoft.com/office/officeart/2016/7/layout/RepeatingBendingProcessNew"/>
    <dgm:cxn modelId="{8285ABF7-4B90-42F4-8B0A-450C202CD9E1}" type="presOf" srcId="{0685B4AB-F112-4453-8B16-83D0787EFD2D}" destId="{538CC5A7-8389-4258-B11F-E3A242984CB9}" srcOrd="1" destOrd="0" presId="urn:microsoft.com/office/officeart/2016/7/layout/RepeatingBendingProcessNew"/>
    <dgm:cxn modelId="{1E32BFFC-5E4E-4334-8672-06B893C15E91}" type="presParOf" srcId="{6A0E44C7-B630-4AB9-A12C-102F7B411D4C}" destId="{74A9F42F-7776-4D50-A1C9-756BBE32361A}" srcOrd="0" destOrd="0" presId="urn:microsoft.com/office/officeart/2016/7/layout/RepeatingBendingProcessNew"/>
    <dgm:cxn modelId="{99C651D6-F22D-4C45-8E54-4ACF5983EA08}" type="presParOf" srcId="{6A0E44C7-B630-4AB9-A12C-102F7B411D4C}" destId="{26C7E7BA-BC52-47F9-A367-94FE2D1A0BC1}" srcOrd="1" destOrd="0" presId="urn:microsoft.com/office/officeart/2016/7/layout/RepeatingBendingProcessNew"/>
    <dgm:cxn modelId="{E1ACC875-5F5A-4D03-B654-C4A22272506E}" type="presParOf" srcId="{26C7E7BA-BC52-47F9-A367-94FE2D1A0BC1}" destId="{C008A7C3-9DFB-4B8E-8671-1BC0F9492060}" srcOrd="0" destOrd="0" presId="urn:microsoft.com/office/officeart/2016/7/layout/RepeatingBendingProcessNew"/>
    <dgm:cxn modelId="{C274F607-0996-4F5B-8707-43477479A563}" type="presParOf" srcId="{6A0E44C7-B630-4AB9-A12C-102F7B411D4C}" destId="{5C18C46D-F6A1-4143-8723-D850F7225892}" srcOrd="2" destOrd="0" presId="urn:microsoft.com/office/officeart/2016/7/layout/RepeatingBendingProcessNew"/>
    <dgm:cxn modelId="{07688B04-E10E-446E-A257-BA9E8E082850}" type="presParOf" srcId="{6A0E44C7-B630-4AB9-A12C-102F7B411D4C}" destId="{C4FB8B75-7B6C-4807-988B-DCE245E5A8D7}" srcOrd="3" destOrd="0" presId="urn:microsoft.com/office/officeart/2016/7/layout/RepeatingBendingProcessNew"/>
    <dgm:cxn modelId="{C891467C-5D6F-48E4-8FF0-66AC503D91F4}" type="presParOf" srcId="{C4FB8B75-7B6C-4807-988B-DCE245E5A8D7}" destId="{538CC5A7-8389-4258-B11F-E3A242984CB9}" srcOrd="0" destOrd="0" presId="urn:microsoft.com/office/officeart/2016/7/layout/RepeatingBendingProcessNew"/>
    <dgm:cxn modelId="{687EF9E1-F3B0-4D4D-875C-4BCCD0F80A02}" type="presParOf" srcId="{6A0E44C7-B630-4AB9-A12C-102F7B411D4C}" destId="{16572B37-91B0-4FEA-A20D-F75DEDA323ED}" srcOrd="4" destOrd="0" presId="urn:microsoft.com/office/officeart/2016/7/layout/RepeatingBendingProcessNew"/>
    <dgm:cxn modelId="{70A768EB-4353-4A1D-845B-A2328D569A96}" type="presParOf" srcId="{6A0E44C7-B630-4AB9-A12C-102F7B411D4C}" destId="{F8CB48E2-4219-4DE5-B4EA-E76EB85AF55A}" srcOrd="5" destOrd="0" presId="urn:microsoft.com/office/officeart/2016/7/layout/RepeatingBendingProcessNew"/>
    <dgm:cxn modelId="{818B73DA-0ECA-4035-BCE6-A641264F9AD8}" type="presParOf" srcId="{F8CB48E2-4219-4DE5-B4EA-E76EB85AF55A}" destId="{4CD5DFBA-6663-4F99-8967-9DA970D4B0BB}" srcOrd="0" destOrd="0" presId="urn:microsoft.com/office/officeart/2016/7/layout/RepeatingBendingProcessNew"/>
    <dgm:cxn modelId="{C40F0328-BB7A-457F-9E77-6583AA3F3EB3}" type="presParOf" srcId="{6A0E44C7-B630-4AB9-A12C-102F7B411D4C}" destId="{D06EC572-9A6C-4F4B-9B81-3C81E1CD11E9}" srcOrd="6" destOrd="0" presId="urn:microsoft.com/office/officeart/2016/7/layout/RepeatingBendingProcessNew"/>
    <dgm:cxn modelId="{458B0ADD-BA84-476B-92CC-E48BD2F885EF}" type="presParOf" srcId="{6A0E44C7-B630-4AB9-A12C-102F7B411D4C}" destId="{494CDC81-6F41-41F1-A29E-889918F6F9E4}" srcOrd="7" destOrd="0" presId="urn:microsoft.com/office/officeart/2016/7/layout/RepeatingBendingProcessNew"/>
    <dgm:cxn modelId="{258A37E7-257C-4814-84DE-7C646277F53D}" type="presParOf" srcId="{494CDC81-6F41-41F1-A29E-889918F6F9E4}" destId="{6B620DF0-F8E8-4E1E-9D39-38DAC709CAF6}" srcOrd="0" destOrd="0" presId="urn:microsoft.com/office/officeart/2016/7/layout/RepeatingBendingProcessNew"/>
    <dgm:cxn modelId="{1F3E5D62-84DB-480B-80AD-44DD92AE6CAF}" type="presParOf" srcId="{6A0E44C7-B630-4AB9-A12C-102F7B411D4C}" destId="{60467172-FB02-4255-95B4-5B0F1CCD0ADB}" srcOrd="8" destOrd="0" presId="urn:microsoft.com/office/officeart/2016/7/layout/RepeatingBendingProcessNew"/>
    <dgm:cxn modelId="{1B404A48-208F-44CD-A7D4-FC86DA33802A}" type="presParOf" srcId="{6A0E44C7-B630-4AB9-A12C-102F7B411D4C}" destId="{3B8A90E1-9E24-4A6D-9647-1E9547FB0994}" srcOrd="9" destOrd="0" presId="urn:microsoft.com/office/officeart/2016/7/layout/RepeatingBendingProcessNew"/>
    <dgm:cxn modelId="{FE1665FC-0BD5-4765-8E41-81B977E761C4}" type="presParOf" srcId="{3B8A90E1-9E24-4A6D-9647-1E9547FB0994}" destId="{C1D71C6E-7C08-4887-8DA4-3180F784221B}" srcOrd="0" destOrd="0" presId="urn:microsoft.com/office/officeart/2016/7/layout/RepeatingBendingProcessNew"/>
    <dgm:cxn modelId="{77EA16E9-85CB-43FF-AF81-37BDB95ABF06}" type="presParOf" srcId="{6A0E44C7-B630-4AB9-A12C-102F7B411D4C}" destId="{F8854F10-D438-4406-9F60-F891125AD42F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43BD6-7D70-4DEC-A473-42ECB66979F8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3044E6-7E18-4927-BC28-8167E4DC29E0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74A179-EC10-404B-AD0F-A61EFE2F1A55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>
              <a:latin typeface="Ubuntu" panose="020B0504030602030204" pitchFamily="34" charset="0"/>
            </a:rPr>
            <a:t>Основные характеристики информационного общества</a:t>
          </a:r>
          <a:endParaRPr lang="en-US" sz="2500" kern="1200">
            <a:latin typeface="Ubuntu" panose="020B0504030602030204" pitchFamily="34" charset="0"/>
          </a:endParaRPr>
        </a:p>
      </dsp:txBody>
      <dsp:txXfrm>
        <a:off x="1435590" y="531"/>
        <a:ext cx="9080009" cy="1242935"/>
      </dsp:txXfrm>
    </dsp:sp>
    <dsp:sp modelId="{B4B8E3E5-1193-4B53-AB12-AA6D33190318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AE2C19-0F32-4AA3-AB49-4930922111D4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C3D4A-1ABD-4498-A9A8-C2BD2136CD44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>
              <a:latin typeface="Ubuntu" panose="020B0504030602030204" pitchFamily="34" charset="0"/>
            </a:rPr>
            <a:t>Интернет как глобальная информационная система</a:t>
          </a:r>
          <a:endParaRPr lang="en-US" sz="2500" kern="1200">
            <a:latin typeface="Ubuntu" panose="020B0504030602030204" pitchFamily="34" charset="0"/>
          </a:endParaRPr>
        </a:p>
      </dsp:txBody>
      <dsp:txXfrm>
        <a:off x="1435590" y="1554201"/>
        <a:ext cx="9080009" cy="1242935"/>
      </dsp:txXfrm>
    </dsp:sp>
    <dsp:sp modelId="{F166A24D-8506-405B-B72A-83A067A3E45C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2591B-A430-49EA-904A-9E0F2172D94E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9D455C-0D7C-4D7B-B0A8-0A8C6BAD2A3E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>
              <a:latin typeface="Ubuntu" panose="020B0504030602030204" pitchFamily="34" charset="0"/>
            </a:rPr>
            <a:t>Беларусь в информационную эпоху: возможности и перспективы</a:t>
          </a:r>
          <a:endParaRPr lang="en-US" sz="2500" kern="1200">
            <a:latin typeface="Ubuntu" panose="020B0504030602030204" pitchFamily="34" charset="0"/>
          </a:endParaRPr>
        </a:p>
      </dsp:txBody>
      <dsp:txXfrm>
        <a:off x="1435590" y="3107870"/>
        <a:ext cx="9080009" cy="12429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C7E7BA-BC52-47F9-A367-94FE2D1A0BC1}">
      <dsp:nvSpPr>
        <dsp:cNvPr id="0" name=""/>
        <dsp:cNvSpPr/>
      </dsp:nvSpPr>
      <dsp:spPr>
        <a:xfrm>
          <a:off x="3040792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Ubuntu" panose="020B0504030602030204" pitchFamily="34" charset="0"/>
          </a:endParaRPr>
        </a:p>
      </dsp:txBody>
      <dsp:txXfrm>
        <a:off x="3357014" y="912848"/>
        <a:ext cx="34897" cy="6979"/>
      </dsp:txXfrm>
    </dsp:sp>
    <dsp:sp modelId="{74A9F42F-7776-4D50-A1C9-756BBE32361A}">
      <dsp:nvSpPr>
        <dsp:cNvPr id="0" name=""/>
        <dsp:cNvSpPr/>
      </dsp:nvSpPr>
      <dsp:spPr>
        <a:xfrm>
          <a:off x="8061" y="5979"/>
          <a:ext cx="3034531" cy="1820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>
              <a:latin typeface="Ubuntu" panose="020B0504030602030204" pitchFamily="34" charset="0"/>
            </a:rPr>
            <a:t>Что такое информационное общество?</a:t>
          </a:r>
          <a:endParaRPr lang="en-US" sz="1900" kern="1200">
            <a:latin typeface="Ubuntu" panose="020B0504030602030204" pitchFamily="34" charset="0"/>
          </a:endParaRPr>
        </a:p>
      </dsp:txBody>
      <dsp:txXfrm>
        <a:off x="8061" y="5979"/>
        <a:ext cx="3034531" cy="1820718"/>
      </dsp:txXfrm>
    </dsp:sp>
    <dsp:sp modelId="{C4FB8B75-7B6C-4807-988B-DCE245E5A8D7}">
      <dsp:nvSpPr>
        <dsp:cNvPr id="0" name=""/>
        <dsp:cNvSpPr/>
      </dsp:nvSpPr>
      <dsp:spPr>
        <a:xfrm>
          <a:off x="6773265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Ubuntu" panose="020B0504030602030204" pitchFamily="34" charset="0"/>
          </a:endParaRPr>
        </a:p>
      </dsp:txBody>
      <dsp:txXfrm>
        <a:off x="7089488" y="912848"/>
        <a:ext cx="34897" cy="6979"/>
      </dsp:txXfrm>
    </dsp:sp>
    <dsp:sp modelId="{5C18C46D-F6A1-4143-8723-D850F7225892}">
      <dsp:nvSpPr>
        <dsp:cNvPr id="0" name=""/>
        <dsp:cNvSpPr/>
      </dsp:nvSpPr>
      <dsp:spPr>
        <a:xfrm>
          <a:off x="3740534" y="5979"/>
          <a:ext cx="3034531" cy="1820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>
              <a:latin typeface="Ubuntu" panose="020B0504030602030204" pitchFamily="34" charset="0"/>
            </a:rPr>
            <a:t>Каковы критерии перехода к нему?</a:t>
          </a:r>
          <a:endParaRPr lang="en-US" sz="1900" kern="1200">
            <a:latin typeface="Ubuntu" panose="020B0504030602030204" pitchFamily="34" charset="0"/>
          </a:endParaRPr>
        </a:p>
      </dsp:txBody>
      <dsp:txXfrm>
        <a:off x="3740534" y="5979"/>
        <a:ext cx="3034531" cy="1820718"/>
      </dsp:txXfrm>
    </dsp:sp>
    <dsp:sp modelId="{F8CB48E2-4219-4DE5-B4EA-E76EB85AF55A}">
      <dsp:nvSpPr>
        <dsp:cNvPr id="0" name=""/>
        <dsp:cNvSpPr/>
      </dsp:nvSpPr>
      <dsp:spPr>
        <a:xfrm>
          <a:off x="1525326" y="1824897"/>
          <a:ext cx="7464946" cy="667342"/>
        </a:xfrm>
        <a:custGeom>
          <a:avLst/>
          <a:gdLst/>
          <a:ahLst/>
          <a:cxnLst/>
          <a:rect l="0" t="0" r="0" b="0"/>
          <a:pathLst>
            <a:path>
              <a:moveTo>
                <a:pt x="7464946" y="0"/>
              </a:moveTo>
              <a:lnTo>
                <a:pt x="7464946" y="350771"/>
              </a:lnTo>
              <a:lnTo>
                <a:pt x="0" y="350771"/>
              </a:lnTo>
              <a:lnTo>
                <a:pt x="0" y="667342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Ubuntu" panose="020B0504030602030204" pitchFamily="34" charset="0"/>
          </a:endParaRPr>
        </a:p>
      </dsp:txBody>
      <dsp:txXfrm>
        <a:off x="5070362" y="2155079"/>
        <a:ext cx="374875" cy="6979"/>
      </dsp:txXfrm>
    </dsp:sp>
    <dsp:sp modelId="{16572B37-91B0-4FEA-A20D-F75DEDA323ED}">
      <dsp:nvSpPr>
        <dsp:cNvPr id="0" name=""/>
        <dsp:cNvSpPr/>
      </dsp:nvSpPr>
      <dsp:spPr>
        <a:xfrm>
          <a:off x="7473007" y="5979"/>
          <a:ext cx="3034531" cy="1820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>
              <a:latin typeface="Ubuntu" panose="020B0504030602030204" pitchFamily="34" charset="0"/>
            </a:rPr>
            <a:t>Перечислите характерные черты информационного общества</a:t>
          </a:r>
          <a:endParaRPr lang="en-US" sz="1900" kern="1200">
            <a:latin typeface="Ubuntu" panose="020B0504030602030204" pitchFamily="34" charset="0"/>
          </a:endParaRPr>
        </a:p>
      </dsp:txBody>
      <dsp:txXfrm>
        <a:off x="7473007" y="5979"/>
        <a:ext cx="3034531" cy="1820718"/>
      </dsp:txXfrm>
    </dsp:sp>
    <dsp:sp modelId="{494CDC81-6F41-41F1-A29E-889918F6F9E4}">
      <dsp:nvSpPr>
        <dsp:cNvPr id="0" name=""/>
        <dsp:cNvSpPr/>
      </dsp:nvSpPr>
      <dsp:spPr>
        <a:xfrm>
          <a:off x="3040792" y="3389279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Ubuntu" panose="020B0504030602030204" pitchFamily="34" charset="0"/>
          </a:endParaRPr>
        </a:p>
      </dsp:txBody>
      <dsp:txXfrm>
        <a:off x="3357014" y="3431509"/>
        <a:ext cx="34897" cy="6979"/>
      </dsp:txXfrm>
    </dsp:sp>
    <dsp:sp modelId="{D06EC572-9A6C-4F4B-9B81-3C81E1CD11E9}">
      <dsp:nvSpPr>
        <dsp:cNvPr id="0" name=""/>
        <dsp:cNvSpPr/>
      </dsp:nvSpPr>
      <dsp:spPr>
        <a:xfrm>
          <a:off x="8061" y="2524640"/>
          <a:ext cx="3034531" cy="1820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>
              <a:latin typeface="Ubuntu" panose="020B0504030602030204" pitchFamily="34" charset="0"/>
            </a:rPr>
            <a:t>Что такое электронная демократия, электронное правительство?</a:t>
          </a:r>
          <a:endParaRPr lang="en-US" sz="1900" kern="1200">
            <a:latin typeface="Ubuntu" panose="020B0504030602030204" pitchFamily="34" charset="0"/>
          </a:endParaRPr>
        </a:p>
      </dsp:txBody>
      <dsp:txXfrm>
        <a:off x="8061" y="2524640"/>
        <a:ext cx="3034531" cy="1820718"/>
      </dsp:txXfrm>
    </dsp:sp>
    <dsp:sp modelId="{3B8A90E1-9E24-4A6D-9647-1E9547FB0994}">
      <dsp:nvSpPr>
        <dsp:cNvPr id="0" name=""/>
        <dsp:cNvSpPr/>
      </dsp:nvSpPr>
      <dsp:spPr>
        <a:xfrm>
          <a:off x="6773265" y="3389279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Ubuntu" panose="020B0504030602030204" pitchFamily="34" charset="0"/>
          </a:endParaRPr>
        </a:p>
      </dsp:txBody>
      <dsp:txXfrm>
        <a:off x="7089488" y="3431509"/>
        <a:ext cx="34897" cy="6979"/>
      </dsp:txXfrm>
    </dsp:sp>
    <dsp:sp modelId="{60467172-FB02-4255-95B4-5B0F1CCD0ADB}">
      <dsp:nvSpPr>
        <dsp:cNvPr id="0" name=""/>
        <dsp:cNvSpPr/>
      </dsp:nvSpPr>
      <dsp:spPr>
        <a:xfrm>
          <a:off x="3740534" y="2524640"/>
          <a:ext cx="3034531" cy="1820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>
              <a:latin typeface="Ubuntu" panose="020B0504030602030204" pitchFamily="34" charset="0"/>
            </a:rPr>
            <a:t>Как переход к информационному обществу отражается на изменении социальной структуры?</a:t>
          </a:r>
          <a:endParaRPr lang="en-US" sz="1900" kern="1200">
            <a:latin typeface="Ubuntu" panose="020B0504030602030204" pitchFamily="34" charset="0"/>
          </a:endParaRPr>
        </a:p>
      </dsp:txBody>
      <dsp:txXfrm>
        <a:off x="3740534" y="2524640"/>
        <a:ext cx="3034531" cy="1820718"/>
      </dsp:txXfrm>
    </dsp:sp>
    <dsp:sp modelId="{F8854F10-D438-4406-9F60-F891125AD42F}">
      <dsp:nvSpPr>
        <dsp:cNvPr id="0" name=""/>
        <dsp:cNvSpPr/>
      </dsp:nvSpPr>
      <dsp:spPr>
        <a:xfrm>
          <a:off x="7473007" y="2524640"/>
          <a:ext cx="3034531" cy="1820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>
              <a:latin typeface="Ubuntu" panose="020B0504030602030204" pitchFamily="34" charset="0"/>
            </a:rPr>
            <a:t>Что такое «цифровой разрыв»? Чем он опасен?</a:t>
          </a:r>
          <a:endParaRPr lang="en-US" sz="1900" kern="1200">
            <a:latin typeface="Ubuntu" panose="020B0504030602030204" pitchFamily="34" charset="0"/>
          </a:endParaRPr>
        </a:p>
      </dsp:txBody>
      <dsp:txXfrm>
        <a:off x="7473007" y="2524640"/>
        <a:ext cx="3034531" cy="1820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C1E3C-5DD1-4E72-AFC1-2CC37ABC2D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BC363A-D4A4-4DB5-8DDA-2DC6F4032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9367E3-001B-4CC5-8287-05EABDCCD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AA01-6EBD-4843-8EB7-3D6255BFBA60}" type="datetimeFigureOut">
              <a:rPr lang="ru-BY" smtClean="0"/>
              <a:t>05.10.2021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086B86-224F-4D95-B223-90448199C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006BD2-2B74-4758-9CD4-32F1BAEE9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3170-0848-456B-ACD1-2CBBA5933C7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114335218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F1D59-A539-4F59-B3E4-E5EE136AB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6F7398-6F11-4549-AC7E-7413372101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68905E-A085-4BBA-917D-6D63DDE93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AA01-6EBD-4843-8EB7-3D6255BFBA60}" type="datetimeFigureOut">
              <a:rPr lang="ru-BY" smtClean="0"/>
              <a:t>05.10.2021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128C32-1E03-47B4-9A49-89486179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2BBE34-4B39-4DA7-87A1-E279B1B60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3170-0848-456B-ACD1-2CBBA5933C7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960993156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2985FDB-404E-410B-9379-4AB1098C3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1DB3A7-E232-4C66-A0D3-588A17BB7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2F2E0B-F75C-4D74-BE6E-B7BA8DCCD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AA01-6EBD-4843-8EB7-3D6255BFBA60}" type="datetimeFigureOut">
              <a:rPr lang="ru-BY" smtClean="0"/>
              <a:t>05.10.2021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8312AA-6FF2-40A7-88E1-C7F560152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5764F1-277B-4E0F-844C-27912F620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3170-0848-456B-ACD1-2CBBA5933C7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401599597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4FE50-9E4B-4905-97B4-DC9C9C204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A3486D-51F6-4DAF-9DF6-47DF3437A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3AD805-2687-40C5-A3BF-5C70D70CC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AA01-6EBD-4843-8EB7-3D6255BFBA60}" type="datetimeFigureOut">
              <a:rPr lang="ru-BY" smtClean="0"/>
              <a:t>05.10.2021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A8F5F-6330-4487-848E-AF1955B0B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8FDD10-BA62-4D9D-937A-A0D7D100B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3170-0848-456B-ACD1-2CBBA5933C7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657985990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843E8-F7C3-4D4B-8F3B-81A00373F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B25AED-157F-4F47-A811-4558BEAC4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255AE4-132A-437C-A0F3-680554E13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AA01-6EBD-4843-8EB7-3D6255BFBA60}" type="datetimeFigureOut">
              <a:rPr lang="ru-BY" smtClean="0"/>
              <a:t>05.10.2021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2665C1-DA34-4A58-A460-942787B24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138352-EAAF-406D-AA67-D747A224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3170-0848-456B-ACD1-2CBBA5933C7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578190266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BCC4B0-9766-4F40-8C0A-383F0E9B0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31FE59-F258-4048-A9DD-50866A4CB5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4A9CF6-C742-450B-A054-95FD2F316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1FD362-8FBE-4805-800F-97714EDCB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AA01-6EBD-4843-8EB7-3D6255BFBA60}" type="datetimeFigureOut">
              <a:rPr lang="ru-BY" smtClean="0"/>
              <a:t>05.10.2021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DAA9C7-7E9A-4687-950A-9AD60EA9B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00D175-798E-4ECA-BE8F-5B64AE72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3170-0848-456B-ACD1-2CBBA5933C7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851875519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0EBBE-C7E1-48C2-B6C6-0C8C939DD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F8E878-79EF-456B-84A8-8B0BDEE7E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3D554E-5017-49F5-9003-D18C0FBCE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EEF3671-D0BE-4778-8F33-04EB800A9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FEF1B45-6242-4B0F-BC4F-D3F6EC1FA0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B0B7F5-37FE-40AE-A430-A42ABA673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AA01-6EBD-4843-8EB7-3D6255BFBA60}" type="datetimeFigureOut">
              <a:rPr lang="ru-BY" smtClean="0"/>
              <a:t>05.10.2021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F7D111-49E0-4475-9F39-54A4A359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C0793E-AE0F-45F6-AAEF-C9818FB9F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3170-0848-456B-ACD1-2CBBA5933C7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674608696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3C90C-035B-46CC-8169-1DCC01951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D11FE16-D446-427E-9633-F182BDD4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AA01-6EBD-4843-8EB7-3D6255BFBA60}" type="datetimeFigureOut">
              <a:rPr lang="ru-BY" smtClean="0"/>
              <a:t>05.10.2021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D88B852-7515-43EB-A2EA-4DA6CE51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FD1D43-FE51-4897-9399-17802FEF7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3170-0848-456B-ACD1-2CBBA5933C7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091909737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C1BF1D8-A2BF-40AF-86E5-B12ECCD90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AA01-6EBD-4843-8EB7-3D6255BFBA60}" type="datetimeFigureOut">
              <a:rPr lang="ru-BY" smtClean="0"/>
              <a:t>05.10.2021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36DBE72-27DF-4996-AEAF-E19425001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75C1EB-F036-457E-BB32-B6467B2C3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3170-0848-456B-ACD1-2CBBA5933C7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073151282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A0CCF-FC1C-4B1A-9D4C-2D2F0D9FE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EBFD4E-1D6E-46A5-8D6E-3FB5D7F8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44E948-C31E-457C-BE6B-88A8CCEDE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EF3047-3FAA-47E2-9FE3-AC159108B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AA01-6EBD-4843-8EB7-3D6255BFBA60}" type="datetimeFigureOut">
              <a:rPr lang="ru-BY" smtClean="0"/>
              <a:t>05.10.2021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2AFE9F-3A30-4634-A9B6-B14109BB9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93547F-B462-4601-AFD2-230053F21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3170-0848-456B-ACD1-2CBBA5933C7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607822766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71F47-5B5E-4FA0-99AE-2947C3F97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F7CFA0-F9DE-455B-B183-F782E0790E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104915-CB14-4D67-82D0-FA9054D3E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5BBA4F-01B4-400C-AE78-6450D295A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AA01-6EBD-4843-8EB7-3D6255BFBA60}" type="datetimeFigureOut">
              <a:rPr lang="ru-BY" smtClean="0"/>
              <a:t>05.10.2021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1DC3A3-C635-4AEB-A97E-9545E43C8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19D3A8-54D6-4E7F-BBE0-420BD8F15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3170-0848-456B-ACD1-2CBBA5933C7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687615187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E5DF8-A72A-4455-BB70-0843AB4E6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0E62A0-5E81-4BE1-B5FF-5885F9A00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9B4158-B380-4ACF-B2C4-80F8D9955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EAA01-6EBD-4843-8EB7-3D6255BFBA60}" type="datetimeFigureOut">
              <a:rPr lang="ru-BY" smtClean="0"/>
              <a:t>05.10.2021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F970AB-59E6-43DA-A879-949F4BEC8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0D344-98C3-4C95-82CC-1C799DDE5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B3170-0848-456B-ACD1-2CBBA5933C7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7735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5079D6DD-A9BD-4CFA-93E0-B6A595420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D65E6-845E-48BA-B7EA-430E4AF01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12761"/>
            <a:ext cx="9144000" cy="3366511"/>
          </a:xfrm>
        </p:spPr>
        <p:txBody>
          <a:bodyPr>
            <a:normAutofit/>
          </a:bodyPr>
          <a:lstStyle/>
          <a:p>
            <a:r>
              <a:rPr lang="ru-RU" sz="7200" b="1" dirty="0">
                <a:solidFill>
                  <a:srgbClr val="FFFFFF"/>
                </a:solidFill>
                <a:latin typeface="Ubuntu" panose="020B0504030602030204" pitchFamily="34" charset="0"/>
              </a:rPr>
              <a:t>Горизонты информационного общества</a:t>
            </a:r>
            <a:endParaRPr lang="ru-BY" sz="7200" b="1" dirty="0">
              <a:solidFill>
                <a:srgbClr val="FFFFFF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457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78B4D75-1ED1-47EE-A154-AE37EE6F7E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9" b="111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1C041B-D0A2-4EF8-ACD6-35A56B15A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473" y="1533236"/>
            <a:ext cx="9070109" cy="379614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6000" b="1" dirty="0" err="1">
                <a:latin typeface="Ubuntu" panose="020B0504030602030204" pitchFamily="34" charset="0"/>
              </a:rPr>
              <a:t>Какие</a:t>
            </a:r>
            <a:r>
              <a:rPr lang="en-US" sz="6000" b="1" dirty="0">
                <a:latin typeface="Ubuntu" panose="020B0504030602030204" pitchFamily="34" charset="0"/>
              </a:rPr>
              <a:t> </a:t>
            </a:r>
            <a:r>
              <a:rPr lang="en-US" sz="6000" b="1" dirty="0" err="1">
                <a:latin typeface="Ubuntu" panose="020B0504030602030204" pitchFamily="34" charset="0"/>
              </a:rPr>
              <a:t>существуют</a:t>
            </a:r>
            <a:r>
              <a:rPr lang="en-US" sz="6000" b="1" dirty="0">
                <a:latin typeface="Ubuntu" panose="020B0504030602030204" pitchFamily="34" charset="0"/>
              </a:rPr>
              <a:t> </a:t>
            </a:r>
            <a:r>
              <a:rPr lang="en-US" sz="6000" b="1" dirty="0" err="1">
                <a:latin typeface="Ubuntu" panose="020B0504030602030204" pitchFamily="34" charset="0"/>
              </a:rPr>
              <a:t>опасности</a:t>
            </a:r>
            <a:r>
              <a:rPr lang="en-US" sz="6000" b="1" dirty="0">
                <a:latin typeface="Ubuntu" panose="020B0504030602030204" pitchFamily="34" charset="0"/>
              </a:rPr>
              <a:t> </a:t>
            </a:r>
            <a:r>
              <a:rPr lang="en-US" sz="6000" b="1" dirty="0" err="1">
                <a:latin typeface="Ubuntu" panose="020B0504030602030204" pitchFamily="34" charset="0"/>
              </a:rPr>
              <a:t>применения</a:t>
            </a:r>
            <a:r>
              <a:rPr lang="en-US" sz="6000" b="1" dirty="0">
                <a:latin typeface="Ubuntu" panose="020B0504030602030204" pitchFamily="34" charset="0"/>
              </a:rPr>
              <a:t> </a:t>
            </a:r>
            <a:r>
              <a:rPr lang="en-US" sz="6000" b="1" dirty="0" err="1">
                <a:latin typeface="Ubuntu" panose="020B0504030602030204" pitchFamily="34" charset="0"/>
              </a:rPr>
              <a:t>электронной</a:t>
            </a:r>
            <a:r>
              <a:rPr lang="en-US" sz="6000" b="1" dirty="0">
                <a:latin typeface="Ubuntu" panose="020B0504030602030204" pitchFamily="34" charset="0"/>
              </a:rPr>
              <a:t> </a:t>
            </a:r>
            <a:r>
              <a:rPr lang="en-US" sz="6000" b="1" dirty="0" err="1">
                <a:latin typeface="Ubuntu" panose="020B0504030602030204" pitchFamily="34" charset="0"/>
              </a:rPr>
              <a:t>демократии</a:t>
            </a:r>
            <a:r>
              <a:rPr lang="en-US" sz="6000" b="1" dirty="0">
                <a:latin typeface="Ubuntu" panose="020B0504030602030204" pitchFamily="34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632035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EE916E-6C10-4334-A6C6-9D795FCD2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12" t="35017" r="27424" b="29831"/>
          <a:stretch/>
        </p:blipFill>
        <p:spPr>
          <a:xfrm>
            <a:off x="643467" y="1103639"/>
            <a:ext cx="10905066" cy="46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42487"/>
      </p:ext>
    </p:extLst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A4727C-CDB5-4921-AB76-21448DE4A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01" y="0"/>
            <a:ext cx="11130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56204"/>
      </p:ext>
    </p:extLst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5224AC-99C3-4CA6-877C-117F2086EB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" r="12923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433711-AD83-409A-8F87-33CC8B290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43196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Цифровой</a:t>
            </a:r>
            <a:r>
              <a:rPr lang="en-US" sz="4000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барьер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,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цифровое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неравенство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,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информационное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неравенство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 (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англ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. Digital divide) —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ограничение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возможностей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социальной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группы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из-за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отсутствия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 у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неё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доступа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 к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современным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средствам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коммуникации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6364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A1BE5E-B4D2-4B1A-A662-AECD6DA5D2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" r="-1" b="901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99FCD-3E35-469C-8DC5-03FBDF41C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Виртуальный</a:t>
            </a:r>
            <a:r>
              <a:rPr lang="en-US" sz="7200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досуг</a:t>
            </a:r>
            <a:endParaRPr lang="en-US" sz="7200" b="1" dirty="0">
              <a:solidFill>
                <a:srgbClr val="FFFFFF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979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502B4F-F5DD-45E3-A558-DADAFD83D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91" t="21684" r="30076" b="32794"/>
          <a:stretch/>
        </p:blipFill>
        <p:spPr>
          <a:xfrm>
            <a:off x="1110106" y="643466"/>
            <a:ext cx="997178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30431"/>
      </p:ext>
    </p:extLst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473A0-9A36-4BD4-A285-0BB4FA234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latin typeface="Ubuntu" panose="020B0504030602030204" pitchFamily="34" charset="0"/>
              </a:rPr>
              <a:t>Повторим изученное</a:t>
            </a:r>
            <a:endParaRPr lang="ru-BY" sz="5400" b="1" dirty="0">
              <a:latin typeface="Ubuntu" panose="020B0504030602030204" pitchFamily="34" charset="0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4225C871-3E39-4129-9A4A-033E2868FE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0119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3775972"/>
      </p:ext>
    </p:extLst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стория Интернета [Инфографика]">
            <a:hlinkClick r:id="" action="ppaction://media"/>
            <a:extLst>
              <a:ext uri="{FF2B5EF4-FFF2-40B4-BE49-F238E27FC236}">
                <a16:creationId xmlns:a16="http://schemas.microsoft.com/office/drawing/2014/main" id="{F4663FB9-F45E-4537-A447-2A6FCCF0A3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7264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EF62ED-0C35-4211-A6AA-E607406EB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39" t="34074" r="30076" b="34680"/>
          <a:stretch/>
        </p:blipFill>
        <p:spPr>
          <a:xfrm>
            <a:off x="643467" y="1344994"/>
            <a:ext cx="10905066" cy="4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13929"/>
      </p:ext>
    </p:extLst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2FF0D5-75CD-4BCC-8B8A-B8EC98B0B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48" t="11448" r="30606" b="10169"/>
          <a:stretch/>
        </p:blipFill>
        <p:spPr>
          <a:xfrm>
            <a:off x="2780145" y="147056"/>
            <a:ext cx="6594763" cy="65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97374"/>
      </p:ext>
    </p:extLst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09D40-1F5E-4B32-B4E5-E8B2A018B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>
                <a:latin typeface="Ubuntu" panose="020B0504030602030204" pitchFamily="34" charset="0"/>
              </a:rPr>
              <a:t>План</a:t>
            </a:r>
            <a:endParaRPr lang="ru-BY" sz="7200" b="1" dirty="0">
              <a:latin typeface="Ubuntu" panose="020B0504030602030204" pitchFamily="34" charset="0"/>
            </a:endParaRPr>
          </a:p>
        </p:txBody>
      </p:sp>
      <p:graphicFrame>
        <p:nvGraphicFramePr>
          <p:cNvPr id="46" name="Объект 2">
            <a:extLst>
              <a:ext uri="{FF2B5EF4-FFF2-40B4-BE49-F238E27FC236}">
                <a16:creationId xmlns:a16="http://schemas.microsoft.com/office/drawing/2014/main" id="{FA0575BC-DA7C-4C6F-B7DE-0E4E5257B5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301093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3313664"/>
      </p:ext>
    </p:extLst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мужчина, человек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8DDB672E-0BA0-4F10-AB9D-4BC8137EB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45771"/>
      </p:ext>
    </p:extLst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0788B-15FF-459F-8137-3095D349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ru-RU" sz="3000" b="1" dirty="0">
                <a:latin typeface="Ubuntu" panose="020B0504030602030204" pitchFamily="34" charset="0"/>
              </a:rPr>
              <a:t>Критерии перехода к информационному обществу</a:t>
            </a:r>
            <a:endParaRPr lang="ru-BY" sz="3000" b="1" dirty="0">
              <a:latin typeface="Ubuntu" panose="020B0504030602030204" pitchFamily="34" charset="0"/>
            </a:endParaRP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88312A-823B-4D9F-9D7E-041EE2C31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ctr">
            <a:normAutofit fontScale="92500" lnSpcReduction="10000"/>
          </a:bodyPr>
          <a:lstStyle/>
          <a:p>
            <a:r>
              <a:rPr lang="ru-RU" sz="2000" dirty="0">
                <a:latin typeface="Ubuntu" panose="020B0504030602030204" pitchFamily="34" charset="0"/>
              </a:rPr>
              <a:t>приоритетное развитие информационно-коммуникационных технологий;</a:t>
            </a:r>
          </a:p>
          <a:p>
            <a:r>
              <a:rPr lang="ru-RU" sz="2000" dirty="0">
                <a:latin typeface="Ubuntu" panose="020B0504030602030204" pitchFamily="34" charset="0"/>
              </a:rPr>
              <a:t>резкое увеличение доли ВВП, которая создаётся в информационной сфере;</a:t>
            </a:r>
          </a:p>
          <a:p>
            <a:r>
              <a:rPr lang="ru-RU" sz="2000" dirty="0">
                <a:latin typeface="Ubuntu" panose="020B0504030602030204" pitchFamily="34" charset="0"/>
              </a:rPr>
              <a:t>возрастание численности рабочей силы, занятой в производстве информационных продуктов и услуг;</a:t>
            </a:r>
          </a:p>
          <a:p>
            <a:r>
              <a:rPr lang="ru-RU" sz="2000" dirty="0">
                <a:latin typeface="Ubuntu" panose="020B0504030602030204" pitchFamily="34" charset="0"/>
              </a:rPr>
              <a:t>включение национального информационного пространства в глобальные информационные сети.</a:t>
            </a:r>
            <a:endParaRPr lang="ru-BY" sz="2000" dirty="0">
              <a:latin typeface="Ubuntu" panose="020B0504030602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44A451-D7A4-4C6D-A237-D9F6A9DAA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646" r="22068"/>
          <a:stretch/>
        </p:blipFill>
        <p:spPr>
          <a:xfrm>
            <a:off x="6099048" y="770414"/>
            <a:ext cx="5458968" cy="531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11250"/>
      </p:ext>
    </p:extLst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компьютер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68B55979-34A0-4966-83B2-A05B17F331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BD983-A3E9-4791-99A5-D01926BD1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1"/>
            <a:ext cx="9144000" cy="47013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 err="1">
                <a:solidFill>
                  <a:srgbClr val="FFFFFF"/>
                </a:solidFill>
                <a:latin typeface="Ubuntu" panose="020B0504030602030204" pitchFamily="34" charset="0"/>
              </a:rPr>
              <a:t>Информационное</a:t>
            </a:r>
            <a:r>
              <a:rPr lang="en-US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Ubuntu" panose="020B0504030602030204" pitchFamily="34" charset="0"/>
              </a:rPr>
              <a:t>общество</a:t>
            </a:r>
            <a:r>
              <a:rPr lang="en-US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Ubuntu" panose="020B0504030602030204" pitchFamily="34" charset="0"/>
              </a:rPr>
              <a:t>— </a:t>
            </a:r>
            <a:r>
              <a:rPr lang="en-US" dirty="0" err="1">
                <a:solidFill>
                  <a:srgbClr val="FFFFFF"/>
                </a:solidFill>
                <a:latin typeface="Ubuntu" panose="020B0504030602030204" pitchFamily="34" charset="0"/>
              </a:rPr>
              <a:t>это</a:t>
            </a:r>
            <a:r>
              <a:rPr lang="en-US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Ubuntu" panose="020B0504030602030204" pitchFamily="34" charset="0"/>
              </a:rPr>
              <a:t>общество</a:t>
            </a:r>
            <a:r>
              <a:rPr lang="en-US" dirty="0">
                <a:solidFill>
                  <a:srgbClr val="FFFFFF"/>
                </a:solidFill>
                <a:latin typeface="Ubuntu" panose="020B0504030602030204" pitchFamily="34" charset="0"/>
              </a:rPr>
              <a:t>, в </a:t>
            </a:r>
            <a:r>
              <a:rPr lang="en-US" dirty="0" err="1">
                <a:solidFill>
                  <a:srgbClr val="FFFFFF"/>
                </a:solidFill>
                <a:latin typeface="Ubuntu" panose="020B0504030602030204" pitchFamily="34" charset="0"/>
              </a:rPr>
              <a:t>котором</a:t>
            </a:r>
            <a:r>
              <a:rPr lang="en-US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Ubuntu" panose="020B0504030602030204" pitchFamily="34" charset="0"/>
              </a:rPr>
              <a:t>производство</a:t>
            </a:r>
            <a:r>
              <a:rPr lang="en-US" dirty="0">
                <a:solidFill>
                  <a:srgbClr val="FFFFFF"/>
                </a:solidFill>
                <a:latin typeface="Ubuntu" panose="020B0504030602030204" pitchFamily="34" charset="0"/>
              </a:rPr>
              <a:t> и </a:t>
            </a:r>
            <a:r>
              <a:rPr lang="en-US" dirty="0" err="1">
                <a:solidFill>
                  <a:srgbClr val="FFFFFF"/>
                </a:solidFill>
                <a:latin typeface="Ubuntu" panose="020B0504030602030204" pitchFamily="34" charset="0"/>
              </a:rPr>
              <a:t>потребление</a:t>
            </a:r>
            <a:r>
              <a:rPr lang="en-US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Ubuntu" panose="020B0504030602030204" pitchFamily="34" charset="0"/>
              </a:rPr>
              <a:t>информации</a:t>
            </a:r>
            <a:r>
              <a:rPr lang="en-US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Ubuntu" panose="020B0504030602030204" pitchFamily="34" charset="0"/>
              </a:rPr>
              <a:t>является</a:t>
            </a:r>
            <a:r>
              <a:rPr lang="en-US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Ubuntu" panose="020B0504030602030204" pitchFamily="34" charset="0"/>
              </a:rPr>
              <a:t>важнейшим</a:t>
            </a:r>
            <a:r>
              <a:rPr lang="en-US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Ubuntu" panose="020B0504030602030204" pitchFamily="34" charset="0"/>
              </a:rPr>
              <a:t>видом</a:t>
            </a:r>
            <a:r>
              <a:rPr lang="en-US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Ubuntu" panose="020B0504030602030204" pitchFamily="34" charset="0"/>
              </a:rPr>
              <a:t>деятельности</a:t>
            </a:r>
            <a:r>
              <a:rPr lang="en-US" dirty="0">
                <a:solidFill>
                  <a:srgbClr val="FFFFFF"/>
                </a:solidFill>
                <a:latin typeface="Ubuntu" panose="020B0504030602030204" pitchFamily="34" charset="0"/>
              </a:rPr>
              <a:t> и </a:t>
            </a:r>
            <a:r>
              <a:rPr lang="en-US" dirty="0" err="1">
                <a:solidFill>
                  <a:srgbClr val="FFFFFF"/>
                </a:solidFill>
                <a:latin typeface="Ubuntu" panose="020B0504030602030204" pitchFamily="34" charset="0"/>
              </a:rPr>
              <a:t>наиболее</a:t>
            </a:r>
            <a:r>
              <a:rPr lang="en-US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Ubuntu" panose="020B0504030602030204" pitchFamily="34" charset="0"/>
              </a:rPr>
              <a:t>значимым</a:t>
            </a:r>
            <a:r>
              <a:rPr lang="en-US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Ubuntu" panose="020B0504030602030204" pitchFamily="34" charset="0"/>
              </a:rPr>
              <a:t>ресурсом</a:t>
            </a:r>
            <a:r>
              <a:rPr lang="en-US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Ubuntu" panose="020B0504030602030204" pitchFamily="34" charset="0"/>
              </a:rPr>
              <a:t>общественного</a:t>
            </a:r>
            <a:r>
              <a:rPr lang="en-US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Ubuntu" panose="020B0504030602030204" pitchFamily="34" charset="0"/>
              </a:rPr>
              <a:t>развития</a:t>
            </a:r>
            <a:r>
              <a:rPr lang="en-US" dirty="0">
                <a:solidFill>
                  <a:srgbClr val="FFFFFF"/>
                </a:solidFill>
                <a:latin typeface="Ubuntu" panose="020B05040306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5967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человек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CC9395D3-97E2-480C-9A24-E929A0F5D4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" b="115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362A27-8B6E-4E91-9333-C059F31AD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1" y="766619"/>
            <a:ext cx="10510982" cy="53940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Ubuntu" panose="020B0504030602030204" pitchFamily="34" charset="0"/>
              </a:rPr>
              <a:t>О </a:t>
            </a:r>
            <a:r>
              <a:rPr lang="en-US" sz="48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какой</a:t>
            </a:r>
            <a:r>
              <a:rPr lang="en-US" sz="4800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тенденции</a:t>
            </a:r>
            <a:r>
              <a:rPr lang="en-US" sz="4800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свидетельствует</a:t>
            </a:r>
            <a:r>
              <a:rPr lang="en-US" sz="4800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использование</a:t>
            </a:r>
            <a:r>
              <a:rPr lang="en-US" sz="4800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наряду</a:t>
            </a:r>
            <a:r>
              <a:rPr lang="en-US" sz="4800" b="1" dirty="0">
                <a:solidFill>
                  <a:srgbClr val="FFFFFF"/>
                </a:solidFill>
                <a:latin typeface="Ubuntu" panose="020B0504030602030204" pitchFamily="34" charset="0"/>
              </a:rPr>
              <a:t> с </a:t>
            </a:r>
            <a:r>
              <a:rPr lang="en-US" sz="48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термином</a:t>
            </a:r>
            <a:r>
              <a:rPr lang="en-US" sz="4800" b="1" dirty="0">
                <a:solidFill>
                  <a:srgbClr val="FFFFFF"/>
                </a:solidFill>
                <a:latin typeface="Ubuntu" panose="020B0504030602030204" pitchFamily="34" charset="0"/>
              </a:rPr>
              <a:t> high-tech </a:t>
            </a:r>
            <a:r>
              <a:rPr lang="ru-RU" sz="4800" b="1" dirty="0">
                <a:solidFill>
                  <a:srgbClr val="FFFFFF"/>
                </a:solidFill>
                <a:latin typeface="Ubuntu" panose="020B0504030602030204" pitchFamily="34" charset="0"/>
              </a:rPr>
              <a:t>т</a:t>
            </a:r>
            <a:r>
              <a:rPr lang="en-US" sz="48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ермина</a:t>
            </a:r>
            <a:r>
              <a:rPr lang="en-US" sz="4800" b="1" dirty="0">
                <a:solidFill>
                  <a:srgbClr val="FFFFFF"/>
                </a:solidFill>
                <a:latin typeface="Ubuntu" panose="020B0504030602030204" pitchFamily="34" charset="0"/>
              </a:rPr>
              <a:t> high-</a:t>
            </a:r>
            <a:r>
              <a:rPr lang="en-US" sz="48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hume</a:t>
            </a:r>
            <a:r>
              <a:rPr lang="en-US" sz="4800" b="1" dirty="0">
                <a:solidFill>
                  <a:srgbClr val="FFFFFF"/>
                </a:solidFill>
                <a:latin typeface="Ubuntu" panose="020B0504030602030204" pitchFamily="34" charset="0"/>
              </a:rPr>
              <a:t>, т. е. </a:t>
            </a:r>
            <a:r>
              <a:rPr lang="en-US" sz="48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высокие</a:t>
            </a:r>
            <a:r>
              <a:rPr lang="en-US" sz="4800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технологии</a:t>
            </a:r>
            <a:r>
              <a:rPr lang="en-US" sz="4800" b="1" dirty="0">
                <a:solidFill>
                  <a:srgbClr val="FFFFFF"/>
                </a:solidFill>
                <a:latin typeface="Ubuntu" panose="020B0504030602030204" pitchFamily="34" charset="0"/>
              </a:rPr>
              <a:t>, </a:t>
            </a:r>
            <a:r>
              <a:rPr lang="en-US" sz="48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создающие</a:t>
            </a:r>
            <a:r>
              <a:rPr lang="en-US" sz="4800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человека</a:t>
            </a:r>
            <a:r>
              <a:rPr lang="en-US" sz="4800" b="1" dirty="0">
                <a:solidFill>
                  <a:srgbClr val="FFFFFF"/>
                </a:solidFill>
                <a:latin typeface="Ubuntu" panose="020B0504030602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6299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80E64A-CD9E-43DE-8B91-4E1FB683A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24" t="23300" r="30455" b="50000"/>
          <a:stretch/>
        </p:blipFill>
        <p:spPr>
          <a:xfrm>
            <a:off x="643467" y="1593758"/>
            <a:ext cx="10905066" cy="367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03238"/>
      </p:ext>
    </p:extLst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390E16B-314C-4F4F-AAEE-E5CEFE78DE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C7F151-2585-4209-A31C-9528E0191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36528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8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Электронная</a:t>
            </a:r>
            <a:r>
              <a:rPr lang="en-US" sz="8800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88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демократия</a:t>
            </a:r>
            <a:endParaRPr lang="en-US" sz="8800" b="1" dirty="0">
              <a:solidFill>
                <a:srgbClr val="FFFFFF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44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197</Words>
  <Application>Microsoft Office PowerPoint</Application>
  <PresentationFormat>Широкоэкранный</PresentationFormat>
  <Paragraphs>23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Ubuntu</vt:lpstr>
      <vt:lpstr>Тема Office</vt:lpstr>
      <vt:lpstr>Горизонты информационного общества</vt:lpstr>
      <vt:lpstr>Презентация PowerPoint</vt:lpstr>
      <vt:lpstr>План</vt:lpstr>
      <vt:lpstr>Презентация PowerPoint</vt:lpstr>
      <vt:lpstr>Критерии перехода к информационному обществу</vt:lpstr>
      <vt:lpstr>Информационное общество — это общество, в котором производство и потребление информации является важнейшим видом деятельности и наиболее значимым ресурсом общественного развития.</vt:lpstr>
      <vt:lpstr>О какой тенденции свидетельствует использование наряду с термином high-tech термина high-hume, т. е. высокие технологии, создающие человека?</vt:lpstr>
      <vt:lpstr>Презентация PowerPoint</vt:lpstr>
      <vt:lpstr>Электронная демократия</vt:lpstr>
      <vt:lpstr>Какие существуют опасности применения электронной демократии?</vt:lpstr>
      <vt:lpstr>Презентация PowerPoint</vt:lpstr>
      <vt:lpstr>Презентация PowerPoint</vt:lpstr>
      <vt:lpstr>Цифровой барьер, цифровое неравенство, информационное неравенство (англ. Digital divide) — ограничение возможностей социальной группы из-за отсутствия у неё доступа к современным средствам коммуникации.</vt:lpstr>
      <vt:lpstr>Виртуальный досуг</vt:lpstr>
      <vt:lpstr>Презентация PowerPoint</vt:lpstr>
      <vt:lpstr>Повторим изученное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Горизонты информационного общества</dc:title>
  <dc:creator>Иван Красинский</dc:creator>
  <cp:lastModifiedBy>Иван Красинский</cp:lastModifiedBy>
  <cp:revision>6</cp:revision>
  <dcterms:created xsi:type="dcterms:W3CDTF">2021-10-05T12:49:45Z</dcterms:created>
  <dcterms:modified xsi:type="dcterms:W3CDTF">2021-10-05T16:14:30Z</dcterms:modified>
</cp:coreProperties>
</file>