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3" r:id="rId6"/>
    <p:sldId id="265" r:id="rId7"/>
    <p:sldId id="266" r:id="rId8"/>
    <p:sldId id="267" r:id="rId9"/>
    <p:sldId id="268" r:id="rId10"/>
    <p:sldId id="271" r:id="rId11"/>
    <p:sldId id="273" r:id="rId12"/>
    <p:sldId id="283" r:id="rId13"/>
    <p:sldId id="276" r:id="rId14"/>
    <p:sldId id="277" r:id="rId15"/>
    <p:sldId id="279" r:id="rId16"/>
    <p:sldId id="278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6188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30175" y="2468563"/>
            <a:ext cx="8864600" cy="1724025"/>
            <a:chOff x="82" y="1555"/>
            <a:chExt cx="5584" cy="1086"/>
          </a:xfrm>
        </p:grpSpPr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408" y="1702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607" y="1808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154" y="2266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134" y="1809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386" y="2207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5101" y="2271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5191" y="1809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4371" y="1809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5217" y="2341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423" y="2331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95" y="2346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solidFill>
              <a:schemeClr val="bg2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356" y="1555"/>
              <a:ext cx="2967" cy="50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07" y="87"/>
                </a:cxn>
                <a:cxn ang="0">
                  <a:pos x="442" y="54"/>
                </a:cxn>
                <a:cxn ang="0">
                  <a:pos x="640" y="36"/>
                </a:cxn>
                <a:cxn ang="0">
                  <a:pos x="897" y="18"/>
                </a:cxn>
                <a:cxn ang="0">
                  <a:pos x="1215" y="3"/>
                </a:cxn>
                <a:cxn ang="0">
                  <a:pos x="1392" y="0"/>
                </a:cxn>
                <a:cxn ang="0">
                  <a:pos x="1710" y="0"/>
                </a:cxn>
                <a:cxn ang="0">
                  <a:pos x="1997" y="12"/>
                </a:cxn>
                <a:cxn ang="0">
                  <a:pos x="2258" y="24"/>
                </a:cxn>
                <a:cxn ang="0">
                  <a:pos x="2493" y="42"/>
                </a:cxn>
                <a:cxn ang="0">
                  <a:pos x="2674" y="60"/>
                </a:cxn>
                <a:cxn ang="0">
                  <a:pos x="2828" y="81"/>
                </a:cxn>
                <a:cxn ang="0">
                  <a:pos x="2966" y="102"/>
                </a:cxn>
                <a:cxn ang="0">
                  <a:pos x="2966" y="504"/>
                </a:cxn>
                <a:cxn ang="0">
                  <a:pos x="2833" y="480"/>
                </a:cxn>
                <a:cxn ang="0">
                  <a:pos x="2563" y="441"/>
                </a:cxn>
                <a:cxn ang="0">
                  <a:pos x="2382" y="423"/>
                </a:cxn>
                <a:cxn ang="0">
                  <a:pos x="2134" y="405"/>
                </a:cxn>
                <a:cxn ang="0">
                  <a:pos x="1944" y="396"/>
                </a:cxn>
                <a:cxn ang="0">
                  <a:pos x="1746" y="387"/>
                </a:cxn>
                <a:cxn ang="0">
                  <a:pos x="1529" y="387"/>
                </a:cxn>
                <a:cxn ang="0">
                  <a:pos x="1295" y="387"/>
                </a:cxn>
                <a:cxn ang="0">
                  <a:pos x="1047" y="393"/>
                </a:cxn>
                <a:cxn ang="0">
                  <a:pos x="853" y="402"/>
                </a:cxn>
                <a:cxn ang="0">
                  <a:pos x="654" y="414"/>
                </a:cxn>
                <a:cxn ang="0">
                  <a:pos x="468" y="429"/>
                </a:cxn>
                <a:cxn ang="0">
                  <a:pos x="296" y="447"/>
                </a:cxn>
                <a:cxn ang="0">
                  <a:pos x="150" y="468"/>
                </a:cxn>
                <a:cxn ang="0">
                  <a:pos x="13" y="492"/>
                </a:cxn>
                <a:cxn ang="0">
                  <a:pos x="0" y="135"/>
                </a:cxn>
              </a:cxnLst>
              <a:rect l="0" t="0" r="r" b="b"/>
              <a:pathLst>
                <a:path w="2967" h="505">
                  <a:moveTo>
                    <a:pt x="0" y="135"/>
                  </a:moveTo>
                  <a:lnTo>
                    <a:pt x="207" y="87"/>
                  </a:lnTo>
                  <a:lnTo>
                    <a:pt x="442" y="54"/>
                  </a:lnTo>
                  <a:lnTo>
                    <a:pt x="640" y="36"/>
                  </a:lnTo>
                  <a:lnTo>
                    <a:pt x="897" y="18"/>
                  </a:lnTo>
                  <a:lnTo>
                    <a:pt x="1215" y="3"/>
                  </a:lnTo>
                  <a:lnTo>
                    <a:pt x="1392" y="0"/>
                  </a:lnTo>
                  <a:lnTo>
                    <a:pt x="1710" y="0"/>
                  </a:lnTo>
                  <a:lnTo>
                    <a:pt x="1997" y="12"/>
                  </a:lnTo>
                  <a:lnTo>
                    <a:pt x="2258" y="24"/>
                  </a:lnTo>
                  <a:lnTo>
                    <a:pt x="2493" y="42"/>
                  </a:lnTo>
                  <a:lnTo>
                    <a:pt x="2674" y="60"/>
                  </a:lnTo>
                  <a:lnTo>
                    <a:pt x="2828" y="81"/>
                  </a:lnTo>
                  <a:lnTo>
                    <a:pt x="2966" y="102"/>
                  </a:lnTo>
                  <a:lnTo>
                    <a:pt x="2966" y="504"/>
                  </a:lnTo>
                  <a:lnTo>
                    <a:pt x="2833" y="480"/>
                  </a:lnTo>
                  <a:lnTo>
                    <a:pt x="2563" y="441"/>
                  </a:lnTo>
                  <a:lnTo>
                    <a:pt x="2382" y="423"/>
                  </a:lnTo>
                  <a:lnTo>
                    <a:pt x="2134" y="405"/>
                  </a:lnTo>
                  <a:lnTo>
                    <a:pt x="1944" y="396"/>
                  </a:lnTo>
                  <a:lnTo>
                    <a:pt x="1746" y="387"/>
                  </a:lnTo>
                  <a:lnTo>
                    <a:pt x="1529" y="387"/>
                  </a:lnTo>
                  <a:lnTo>
                    <a:pt x="1295" y="387"/>
                  </a:lnTo>
                  <a:lnTo>
                    <a:pt x="1047" y="393"/>
                  </a:lnTo>
                  <a:lnTo>
                    <a:pt x="853" y="402"/>
                  </a:lnTo>
                  <a:lnTo>
                    <a:pt x="654" y="414"/>
                  </a:lnTo>
                  <a:lnTo>
                    <a:pt x="468" y="429"/>
                  </a:lnTo>
                  <a:lnTo>
                    <a:pt x="296" y="447"/>
                  </a:lnTo>
                  <a:lnTo>
                    <a:pt x="150" y="468"/>
                  </a:lnTo>
                  <a:lnTo>
                    <a:pt x="13" y="492"/>
                  </a:lnTo>
                  <a:lnTo>
                    <a:pt x="0" y="13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55" y="1661"/>
              <a:ext cx="823" cy="476"/>
            </a:xfrm>
            <a:custGeom>
              <a:avLst/>
              <a:gdLst/>
              <a:ahLst/>
              <a:cxnLst>
                <a:cxn ang="0">
                  <a:pos x="815" y="30"/>
                </a:cxn>
                <a:cxn ang="0">
                  <a:pos x="822" y="387"/>
                </a:cxn>
                <a:cxn ang="0">
                  <a:pos x="746" y="423"/>
                </a:cxn>
                <a:cxn ang="0">
                  <a:pos x="676" y="447"/>
                </a:cxn>
                <a:cxn ang="0">
                  <a:pos x="619" y="459"/>
                </a:cxn>
                <a:cxn ang="0">
                  <a:pos x="571" y="466"/>
                </a:cxn>
                <a:cxn ang="0">
                  <a:pos x="517" y="472"/>
                </a:cxn>
                <a:cxn ang="0">
                  <a:pos x="427" y="475"/>
                </a:cxn>
                <a:cxn ang="0">
                  <a:pos x="344" y="468"/>
                </a:cxn>
                <a:cxn ang="0">
                  <a:pos x="259" y="454"/>
                </a:cxn>
                <a:cxn ang="0">
                  <a:pos x="177" y="429"/>
                </a:cxn>
                <a:cxn ang="0">
                  <a:pos x="105" y="396"/>
                </a:cxn>
                <a:cxn ang="0">
                  <a:pos x="41" y="360"/>
                </a:cxn>
                <a:cxn ang="0">
                  <a:pos x="0" y="325"/>
                </a:cxn>
                <a:cxn ang="0">
                  <a:pos x="0" y="0"/>
                </a:cxn>
                <a:cxn ang="0">
                  <a:pos x="46" y="28"/>
                </a:cxn>
                <a:cxn ang="0">
                  <a:pos x="105" y="52"/>
                </a:cxn>
                <a:cxn ang="0">
                  <a:pos x="175" y="73"/>
                </a:cxn>
                <a:cxn ang="0">
                  <a:pos x="244" y="90"/>
                </a:cxn>
                <a:cxn ang="0">
                  <a:pos x="314" y="99"/>
                </a:cxn>
                <a:cxn ang="0">
                  <a:pos x="361" y="103"/>
                </a:cxn>
                <a:cxn ang="0">
                  <a:pos x="401" y="105"/>
                </a:cxn>
                <a:cxn ang="0">
                  <a:pos x="471" y="105"/>
                </a:cxn>
                <a:cxn ang="0">
                  <a:pos x="515" y="102"/>
                </a:cxn>
                <a:cxn ang="0">
                  <a:pos x="555" y="97"/>
                </a:cxn>
                <a:cxn ang="0">
                  <a:pos x="600" y="93"/>
                </a:cxn>
                <a:cxn ang="0">
                  <a:pos x="640" y="85"/>
                </a:cxn>
                <a:cxn ang="0">
                  <a:pos x="689" y="75"/>
                </a:cxn>
                <a:cxn ang="0">
                  <a:pos x="733" y="61"/>
                </a:cxn>
                <a:cxn ang="0">
                  <a:pos x="777" y="46"/>
                </a:cxn>
                <a:cxn ang="0">
                  <a:pos x="815" y="30"/>
                </a:cxn>
              </a:cxnLst>
              <a:rect l="0" t="0" r="r" b="b"/>
              <a:pathLst>
                <a:path w="823" h="476">
                  <a:moveTo>
                    <a:pt x="815" y="30"/>
                  </a:moveTo>
                  <a:lnTo>
                    <a:pt x="822" y="387"/>
                  </a:lnTo>
                  <a:lnTo>
                    <a:pt x="746" y="423"/>
                  </a:lnTo>
                  <a:lnTo>
                    <a:pt x="676" y="447"/>
                  </a:lnTo>
                  <a:lnTo>
                    <a:pt x="619" y="459"/>
                  </a:lnTo>
                  <a:lnTo>
                    <a:pt x="571" y="466"/>
                  </a:lnTo>
                  <a:lnTo>
                    <a:pt x="517" y="472"/>
                  </a:lnTo>
                  <a:lnTo>
                    <a:pt x="427" y="475"/>
                  </a:lnTo>
                  <a:lnTo>
                    <a:pt x="344" y="468"/>
                  </a:lnTo>
                  <a:lnTo>
                    <a:pt x="259" y="454"/>
                  </a:lnTo>
                  <a:lnTo>
                    <a:pt x="177" y="429"/>
                  </a:lnTo>
                  <a:lnTo>
                    <a:pt x="105" y="396"/>
                  </a:lnTo>
                  <a:lnTo>
                    <a:pt x="41" y="360"/>
                  </a:lnTo>
                  <a:lnTo>
                    <a:pt x="0" y="325"/>
                  </a:lnTo>
                  <a:lnTo>
                    <a:pt x="0" y="0"/>
                  </a:lnTo>
                  <a:lnTo>
                    <a:pt x="46" y="28"/>
                  </a:lnTo>
                  <a:lnTo>
                    <a:pt x="105" y="52"/>
                  </a:lnTo>
                  <a:lnTo>
                    <a:pt x="175" y="73"/>
                  </a:lnTo>
                  <a:lnTo>
                    <a:pt x="244" y="90"/>
                  </a:lnTo>
                  <a:lnTo>
                    <a:pt x="314" y="99"/>
                  </a:lnTo>
                  <a:lnTo>
                    <a:pt x="361" y="103"/>
                  </a:lnTo>
                  <a:lnTo>
                    <a:pt x="401" y="105"/>
                  </a:lnTo>
                  <a:lnTo>
                    <a:pt x="471" y="105"/>
                  </a:lnTo>
                  <a:lnTo>
                    <a:pt x="515" y="102"/>
                  </a:lnTo>
                  <a:lnTo>
                    <a:pt x="555" y="97"/>
                  </a:lnTo>
                  <a:lnTo>
                    <a:pt x="600" y="93"/>
                  </a:lnTo>
                  <a:lnTo>
                    <a:pt x="640" y="85"/>
                  </a:lnTo>
                  <a:lnTo>
                    <a:pt x="689" y="75"/>
                  </a:lnTo>
                  <a:lnTo>
                    <a:pt x="733" y="61"/>
                  </a:lnTo>
                  <a:lnTo>
                    <a:pt x="777" y="46"/>
                  </a:lnTo>
                  <a:lnTo>
                    <a:pt x="815" y="3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102" y="2119"/>
              <a:ext cx="551" cy="375"/>
            </a:xfrm>
            <a:custGeom>
              <a:avLst/>
              <a:gdLst/>
              <a:ahLst/>
              <a:cxnLst>
                <a:cxn ang="0">
                  <a:pos x="16" y="59"/>
                </a:cxn>
                <a:cxn ang="0">
                  <a:pos x="0" y="135"/>
                </a:cxn>
                <a:cxn ang="0">
                  <a:pos x="10" y="162"/>
                </a:cxn>
                <a:cxn ang="0">
                  <a:pos x="33" y="203"/>
                </a:cxn>
                <a:cxn ang="0">
                  <a:pos x="57" y="240"/>
                </a:cxn>
                <a:cxn ang="0">
                  <a:pos x="85" y="270"/>
                </a:cxn>
                <a:cxn ang="0">
                  <a:pos x="120" y="300"/>
                </a:cxn>
                <a:cxn ang="0">
                  <a:pos x="153" y="321"/>
                </a:cxn>
                <a:cxn ang="0">
                  <a:pos x="189" y="341"/>
                </a:cxn>
                <a:cxn ang="0">
                  <a:pos x="235" y="359"/>
                </a:cxn>
                <a:cxn ang="0">
                  <a:pos x="270" y="368"/>
                </a:cxn>
                <a:cxn ang="0">
                  <a:pos x="312" y="374"/>
                </a:cxn>
                <a:cxn ang="0">
                  <a:pos x="351" y="374"/>
                </a:cxn>
                <a:cxn ang="0">
                  <a:pos x="393" y="369"/>
                </a:cxn>
                <a:cxn ang="0">
                  <a:pos x="436" y="356"/>
                </a:cxn>
                <a:cxn ang="0">
                  <a:pos x="475" y="335"/>
                </a:cxn>
                <a:cxn ang="0">
                  <a:pos x="498" y="317"/>
                </a:cxn>
                <a:cxn ang="0">
                  <a:pos x="526" y="291"/>
                </a:cxn>
                <a:cxn ang="0">
                  <a:pos x="541" y="269"/>
                </a:cxn>
                <a:cxn ang="0">
                  <a:pos x="550" y="251"/>
                </a:cxn>
                <a:cxn ang="0">
                  <a:pos x="550" y="231"/>
                </a:cxn>
                <a:cxn ang="0">
                  <a:pos x="544" y="207"/>
                </a:cxn>
                <a:cxn ang="0">
                  <a:pos x="532" y="189"/>
                </a:cxn>
                <a:cxn ang="0">
                  <a:pos x="523" y="150"/>
                </a:cxn>
                <a:cxn ang="0">
                  <a:pos x="519" y="129"/>
                </a:cxn>
                <a:cxn ang="0">
                  <a:pos x="267" y="147"/>
                </a:cxn>
                <a:cxn ang="0">
                  <a:pos x="234" y="140"/>
                </a:cxn>
                <a:cxn ang="0">
                  <a:pos x="193" y="126"/>
                </a:cxn>
                <a:cxn ang="0">
                  <a:pos x="162" y="108"/>
                </a:cxn>
                <a:cxn ang="0">
                  <a:pos x="129" y="86"/>
                </a:cxn>
                <a:cxn ang="0">
                  <a:pos x="97" y="54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16" y="59"/>
                </a:cxn>
              </a:cxnLst>
              <a:rect l="0" t="0" r="r" b="b"/>
              <a:pathLst>
                <a:path w="551" h="375">
                  <a:moveTo>
                    <a:pt x="16" y="59"/>
                  </a:moveTo>
                  <a:lnTo>
                    <a:pt x="0" y="135"/>
                  </a:lnTo>
                  <a:lnTo>
                    <a:pt x="10" y="162"/>
                  </a:lnTo>
                  <a:lnTo>
                    <a:pt x="33" y="203"/>
                  </a:lnTo>
                  <a:lnTo>
                    <a:pt x="57" y="240"/>
                  </a:lnTo>
                  <a:lnTo>
                    <a:pt x="85" y="270"/>
                  </a:lnTo>
                  <a:lnTo>
                    <a:pt x="120" y="300"/>
                  </a:lnTo>
                  <a:lnTo>
                    <a:pt x="153" y="321"/>
                  </a:lnTo>
                  <a:lnTo>
                    <a:pt x="189" y="341"/>
                  </a:lnTo>
                  <a:lnTo>
                    <a:pt x="235" y="359"/>
                  </a:lnTo>
                  <a:lnTo>
                    <a:pt x="270" y="368"/>
                  </a:lnTo>
                  <a:lnTo>
                    <a:pt x="312" y="374"/>
                  </a:lnTo>
                  <a:lnTo>
                    <a:pt x="351" y="374"/>
                  </a:lnTo>
                  <a:lnTo>
                    <a:pt x="393" y="369"/>
                  </a:lnTo>
                  <a:lnTo>
                    <a:pt x="436" y="356"/>
                  </a:lnTo>
                  <a:lnTo>
                    <a:pt x="475" y="335"/>
                  </a:lnTo>
                  <a:lnTo>
                    <a:pt x="498" y="317"/>
                  </a:lnTo>
                  <a:lnTo>
                    <a:pt x="526" y="291"/>
                  </a:lnTo>
                  <a:lnTo>
                    <a:pt x="541" y="269"/>
                  </a:lnTo>
                  <a:lnTo>
                    <a:pt x="550" y="251"/>
                  </a:lnTo>
                  <a:lnTo>
                    <a:pt x="550" y="231"/>
                  </a:lnTo>
                  <a:lnTo>
                    <a:pt x="544" y="207"/>
                  </a:lnTo>
                  <a:lnTo>
                    <a:pt x="532" y="189"/>
                  </a:lnTo>
                  <a:lnTo>
                    <a:pt x="523" y="150"/>
                  </a:lnTo>
                  <a:lnTo>
                    <a:pt x="519" y="129"/>
                  </a:lnTo>
                  <a:lnTo>
                    <a:pt x="267" y="147"/>
                  </a:lnTo>
                  <a:lnTo>
                    <a:pt x="234" y="140"/>
                  </a:lnTo>
                  <a:lnTo>
                    <a:pt x="193" y="126"/>
                  </a:lnTo>
                  <a:lnTo>
                    <a:pt x="162" y="108"/>
                  </a:lnTo>
                  <a:lnTo>
                    <a:pt x="129" y="86"/>
                  </a:lnTo>
                  <a:lnTo>
                    <a:pt x="97" y="54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16" y="59"/>
                  </a:lnTo>
                </a:path>
              </a:pathLst>
            </a:custGeom>
            <a:gradFill rotWithShape="0">
              <a:gsLst>
                <a:gs pos="0">
                  <a:srgbClr val="AF9F87"/>
                </a:gs>
                <a:gs pos="100000">
                  <a:srgbClr val="E4E0C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2" y="1662"/>
              <a:ext cx="475" cy="61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74" y="325"/>
                </a:cxn>
                <a:cxn ang="0">
                  <a:pos x="446" y="322"/>
                </a:cxn>
                <a:cxn ang="0">
                  <a:pos x="411" y="324"/>
                </a:cxn>
                <a:cxn ang="0">
                  <a:pos x="353" y="331"/>
                </a:cxn>
                <a:cxn ang="0">
                  <a:pos x="296" y="343"/>
                </a:cxn>
                <a:cxn ang="0">
                  <a:pos x="243" y="357"/>
                </a:cxn>
                <a:cxn ang="0">
                  <a:pos x="200" y="375"/>
                </a:cxn>
                <a:cxn ang="0">
                  <a:pos x="149" y="403"/>
                </a:cxn>
                <a:cxn ang="0">
                  <a:pos x="110" y="432"/>
                </a:cxn>
                <a:cxn ang="0">
                  <a:pos x="81" y="459"/>
                </a:cxn>
                <a:cxn ang="0">
                  <a:pos x="60" y="486"/>
                </a:cxn>
                <a:cxn ang="0">
                  <a:pos x="47" y="510"/>
                </a:cxn>
                <a:cxn ang="0">
                  <a:pos x="35" y="540"/>
                </a:cxn>
                <a:cxn ang="0">
                  <a:pos x="30" y="567"/>
                </a:cxn>
                <a:cxn ang="0">
                  <a:pos x="23" y="609"/>
                </a:cxn>
                <a:cxn ang="0">
                  <a:pos x="17" y="573"/>
                </a:cxn>
                <a:cxn ang="0">
                  <a:pos x="8" y="532"/>
                </a:cxn>
                <a:cxn ang="0">
                  <a:pos x="5" y="501"/>
                </a:cxn>
                <a:cxn ang="0">
                  <a:pos x="0" y="465"/>
                </a:cxn>
                <a:cxn ang="0">
                  <a:pos x="2" y="435"/>
                </a:cxn>
                <a:cxn ang="0">
                  <a:pos x="8" y="399"/>
                </a:cxn>
                <a:cxn ang="0">
                  <a:pos x="15" y="351"/>
                </a:cxn>
                <a:cxn ang="0">
                  <a:pos x="30" y="309"/>
                </a:cxn>
                <a:cxn ang="0">
                  <a:pos x="50" y="264"/>
                </a:cxn>
                <a:cxn ang="0">
                  <a:pos x="75" y="217"/>
                </a:cxn>
                <a:cxn ang="0">
                  <a:pos x="111" y="169"/>
                </a:cxn>
                <a:cxn ang="0">
                  <a:pos x="152" y="129"/>
                </a:cxn>
                <a:cxn ang="0">
                  <a:pos x="188" y="97"/>
                </a:cxn>
                <a:cxn ang="0">
                  <a:pos x="233" y="67"/>
                </a:cxn>
                <a:cxn ang="0">
                  <a:pos x="279" y="45"/>
                </a:cxn>
                <a:cxn ang="0">
                  <a:pos x="333" y="24"/>
                </a:cxn>
                <a:cxn ang="0">
                  <a:pos x="380" y="12"/>
                </a:cxn>
                <a:cxn ang="0">
                  <a:pos x="435" y="4"/>
                </a:cxn>
                <a:cxn ang="0">
                  <a:pos x="474" y="0"/>
                </a:cxn>
              </a:cxnLst>
              <a:rect l="0" t="0" r="r" b="b"/>
              <a:pathLst>
                <a:path w="475" h="610">
                  <a:moveTo>
                    <a:pt x="474" y="0"/>
                  </a:moveTo>
                  <a:lnTo>
                    <a:pt x="474" y="325"/>
                  </a:lnTo>
                  <a:lnTo>
                    <a:pt x="446" y="322"/>
                  </a:lnTo>
                  <a:lnTo>
                    <a:pt x="411" y="324"/>
                  </a:lnTo>
                  <a:lnTo>
                    <a:pt x="353" y="331"/>
                  </a:lnTo>
                  <a:lnTo>
                    <a:pt x="296" y="343"/>
                  </a:lnTo>
                  <a:lnTo>
                    <a:pt x="243" y="357"/>
                  </a:lnTo>
                  <a:lnTo>
                    <a:pt x="200" y="375"/>
                  </a:lnTo>
                  <a:lnTo>
                    <a:pt x="149" y="403"/>
                  </a:lnTo>
                  <a:lnTo>
                    <a:pt x="110" y="432"/>
                  </a:lnTo>
                  <a:lnTo>
                    <a:pt x="81" y="459"/>
                  </a:lnTo>
                  <a:lnTo>
                    <a:pt x="60" y="486"/>
                  </a:lnTo>
                  <a:lnTo>
                    <a:pt x="47" y="510"/>
                  </a:lnTo>
                  <a:lnTo>
                    <a:pt x="35" y="540"/>
                  </a:lnTo>
                  <a:lnTo>
                    <a:pt x="30" y="567"/>
                  </a:lnTo>
                  <a:lnTo>
                    <a:pt x="23" y="609"/>
                  </a:lnTo>
                  <a:lnTo>
                    <a:pt x="17" y="573"/>
                  </a:lnTo>
                  <a:lnTo>
                    <a:pt x="8" y="532"/>
                  </a:lnTo>
                  <a:lnTo>
                    <a:pt x="5" y="501"/>
                  </a:lnTo>
                  <a:lnTo>
                    <a:pt x="0" y="465"/>
                  </a:lnTo>
                  <a:lnTo>
                    <a:pt x="2" y="435"/>
                  </a:lnTo>
                  <a:lnTo>
                    <a:pt x="8" y="399"/>
                  </a:lnTo>
                  <a:lnTo>
                    <a:pt x="15" y="351"/>
                  </a:lnTo>
                  <a:lnTo>
                    <a:pt x="30" y="309"/>
                  </a:lnTo>
                  <a:lnTo>
                    <a:pt x="50" y="264"/>
                  </a:lnTo>
                  <a:lnTo>
                    <a:pt x="75" y="217"/>
                  </a:lnTo>
                  <a:lnTo>
                    <a:pt x="111" y="169"/>
                  </a:lnTo>
                  <a:lnTo>
                    <a:pt x="152" y="129"/>
                  </a:lnTo>
                  <a:lnTo>
                    <a:pt x="188" y="97"/>
                  </a:lnTo>
                  <a:lnTo>
                    <a:pt x="233" y="67"/>
                  </a:lnTo>
                  <a:lnTo>
                    <a:pt x="279" y="45"/>
                  </a:lnTo>
                  <a:lnTo>
                    <a:pt x="333" y="24"/>
                  </a:lnTo>
                  <a:lnTo>
                    <a:pt x="380" y="12"/>
                  </a:lnTo>
                  <a:lnTo>
                    <a:pt x="435" y="4"/>
                  </a:lnTo>
                  <a:lnTo>
                    <a:pt x="474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0" y="2289"/>
              <a:ext cx="156" cy="13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21" y="22"/>
                </a:cxn>
                <a:cxn ang="0">
                  <a:pos x="3" y="51"/>
                </a:cxn>
                <a:cxn ang="0">
                  <a:pos x="0" y="78"/>
                </a:cxn>
                <a:cxn ang="0">
                  <a:pos x="0" y="93"/>
                </a:cxn>
                <a:cxn ang="0">
                  <a:pos x="9" y="111"/>
                </a:cxn>
                <a:cxn ang="0">
                  <a:pos x="29" y="120"/>
                </a:cxn>
                <a:cxn ang="0">
                  <a:pos x="50" y="126"/>
                </a:cxn>
                <a:cxn ang="0">
                  <a:pos x="69" y="129"/>
                </a:cxn>
                <a:cxn ang="0">
                  <a:pos x="86" y="129"/>
                </a:cxn>
                <a:cxn ang="0">
                  <a:pos x="114" y="124"/>
                </a:cxn>
                <a:cxn ang="0">
                  <a:pos x="134" y="118"/>
                </a:cxn>
                <a:cxn ang="0">
                  <a:pos x="146" y="109"/>
                </a:cxn>
                <a:cxn ang="0">
                  <a:pos x="153" y="100"/>
                </a:cxn>
                <a:cxn ang="0">
                  <a:pos x="155" y="87"/>
                </a:cxn>
                <a:cxn ang="0">
                  <a:pos x="153" y="67"/>
                </a:cxn>
                <a:cxn ang="0">
                  <a:pos x="146" y="13"/>
                </a:cxn>
                <a:cxn ang="0">
                  <a:pos x="72" y="0"/>
                </a:cxn>
              </a:cxnLst>
              <a:rect l="0" t="0" r="r" b="b"/>
              <a:pathLst>
                <a:path w="156" h="130">
                  <a:moveTo>
                    <a:pt x="72" y="0"/>
                  </a:moveTo>
                  <a:lnTo>
                    <a:pt x="21" y="22"/>
                  </a:lnTo>
                  <a:lnTo>
                    <a:pt x="3" y="51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9" y="111"/>
                  </a:lnTo>
                  <a:lnTo>
                    <a:pt x="29" y="120"/>
                  </a:lnTo>
                  <a:lnTo>
                    <a:pt x="50" y="126"/>
                  </a:lnTo>
                  <a:lnTo>
                    <a:pt x="69" y="129"/>
                  </a:lnTo>
                  <a:lnTo>
                    <a:pt x="86" y="129"/>
                  </a:lnTo>
                  <a:lnTo>
                    <a:pt x="114" y="124"/>
                  </a:lnTo>
                  <a:lnTo>
                    <a:pt x="134" y="118"/>
                  </a:lnTo>
                  <a:lnTo>
                    <a:pt x="146" y="109"/>
                  </a:lnTo>
                  <a:lnTo>
                    <a:pt x="153" y="100"/>
                  </a:lnTo>
                  <a:lnTo>
                    <a:pt x="155" y="87"/>
                  </a:lnTo>
                  <a:lnTo>
                    <a:pt x="153" y="67"/>
                  </a:lnTo>
                  <a:lnTo>
                    <a:pt x="146" y="13"/>
                  </a:lnTo>
                  <a:lnTo>
                    <a:pt x="72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42" y="2304"/>
              <a:ext cx="88" cy="82"/>
            </a:xfrm>
            <a:custGeom>
              <a:avLst/>
              <a:gdLst/>
              <a:ahLst/>
              <a:cxnLst>
                <a:cxn ang="0">
                  <a:pos x="87" y="75"/>
                </a:cxn>
                <a:cxn ang="0">
                  <a:pos x="76" y="0"/>
                </a:cxn>
                <a:cxn ang="0">
                  <a:pos x="33" y="5"/>
                </a:cxn>
                <a:cxn ang="0">
                  <a:pos x="0" y="9"/>
                </a:cxn>
                <a:cxn ang="0">
                  <a:pos x="9" y="81"/>
                </a:cxn>
                <a:cxn ang="0">
                  <a:pos x="12" y="64"/>
                </a:cxn>
                <a:cxn ang="0">
                  <a:pos x="22" y="52"/>
                </a:cxn>
                <a:cxn ang="0">
                  <a:pos x="40" y="48"/>
                </a:cxn>
                <a:cxn ang="0">
                  <a:pos x="60" y="49"/>
                </a:cxn>
                <a:cxn ang="0">
                  <a:pos x="76" y="57"/>
                </a:cxn>
                <a:cxn ang="0">
                  <a:pos x="87" y="75"/>
                </a:cxn>
              </a:cxnLst>
              <a:rect l="0" t="0" r="r" b="b"/>
              <a:pathLst>
                <a:path w="88" h="82">
                  <a:moveTo>
                    <a:pt x="87" y="75"/>
                  </a:moveTo>
                  <a:lnTo>
                    <a:pt x="76" y="0"/>
                  </a:lnTo>
                  <a:lnTo>
                    <a:pt x="33" y="5"/>
                  </a:lnTo>
                  <a:lnTo>
                    <a:pt x="0" y="9"/>
                  </a:lnTo>
                  <a:lnTo>
                    <a:pt x="9" y="81"/>
                  </a:lnTo>
                  <a:lnTo>
                    <a:pt x="12" y="64"/>
                  </a:lnTo>
                  <a:lnTo>
                    <a:pt x="22" y="52"/>
                  </a:lnTo>
                  <a:lnTo>
                    <a:pt x="40" y="48"/>
                  </a:lnTo>
                  <a:lnTo>
                    <a:pt x="60" y="49"/>
                  </a:lnTo>
                  <a:lnTo>
                    <a:pt x="76" y="57"/>
                  </a:lnTo>
                  <a:lnTo>
                    <a:pt x="87" y="75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334" y="2060"/>
              <a:ext cx="319" cy="316"/>
            </a:xfrm>
            <a:custGeom>
              <a:avLst/>
              <a:gdLst/>
              <a:ahLst/>
              <a:cxnLst>
                <a:cxn ang="0">
                  <a:pos x="317" y="305"/>
                </a:cxn>
                <a:cxn ang="0">
                  <a:pos x="315" y="281"/>
                </a:cxn>
                <a:cxn ang="0">
                  <a:pos x="306" y="260"/>
                </a:cxn>
                <a:cxn ang="0">
                  <a:pos x="299" y="243"/>
                </a:cxn>
                <a:cxn ang="0">
                  <a:pos x="294" y="215"/>
                </a:cxn>
                <a:cxn ang="0">
                  <a:pos x="288" y="179"/>
                </a:cxn>
                <a:cxn ang="0">
                  <a:pos x="284" y="140"/>
                </a:cxn>
                <a:cxn ang="0">
                  <a:pos x="281" y="104"/>
                </a:cxn>
                <a:cxn ang="0">
                  <a:pos x="279" y="75"/>
                </a:cxn>
                <a:cxn ang="0">
                  <a:pos x="278" y="48"/>
                </a:cxn>
                <a:cxn ang="0">
                  <a:pos x="270" y="33"/>
                </a:cxn>
                <a:cxn ang="0">
                  <a:pos x="255" y="18"/>
                </a:cxn>
                <a:cxn ang="0">
                  <a:pos x="240" y="11"/>
                </a:cxn>
                <a:cxn ang="0">
                  <a:pos x="216" y="3"/>
                </a:cxn>
                <a:cxn ang="0">
                  <a:pos x="189" y="0"/>
                </a:cxn>
                <a:cxn ang="0">
                  <a:pos x="147" y="0"/>
                </a:cxn>
                <a:cxn ang="0">
                  <a:pos x="110" y="3"/>
                </a:cxn>
                <a:cxn ang="0">
                  <a:pos x="74" y="11"/>
                </a:cxn>
                <a:cxn ang="0">
                  <a:pos x="41" y="24"/>
                </a:cxn>
                <a:cxn ang="0">
                  <a:pos x="20" y="39"/>
                </a:cxn>
                <a:cxn ang="0">
                  <a:pos x="8" y="53"/>
                </a:cxn>
                <a:cxn ang="0">
                  <a:pos x="0" y="68"/>
                </a:cxn>
                <a:cxn ang="0">
                  <a:pos x="2" y="83"/>
                </a:cxn>
                <a:cxn ang="0">
                  <a:pos x="5" y="99"/>
                </a:cxn>
                <a:cxn ang="0">
                  <a:pos x="15" y="116"/>
                </a:cxn>
                <a:cxn ang="0">
                  <a:pos x="23" y="137"/>
                </a:cxn>
                <a:cxn ang="0">
                  <a:pos x="27" y="165"/>
                </a:cxn>
                <a:cxn ang="0">
                  <a:pos x="30" y="195"/>
                </a:cxn>
                <a:cxn ang="0">
                  <a:pos x="35" y="222"/>
                </a:cxn>
                <a:cxn ang="0">
                  <a:pos x="36" y="260"/>
                </a:cxn>
                <a:cxn ang="0">
                  <a:pos x="38" y="293"/>
                </a:cxn>
                <a:cxn ang="0">
                  <a:pos x="38" y="315"/>
                </a:cxn>
                <a:cxn ang="0">
                  <a:pos x="48" y="288"/>
                </a:cxn>
                <a:cxn ang="0">
                  <a:pos x="68" y="275"/>
                </a:cxn>
                <a:cxn ang="0">
                  <a:pos x="86" y="267"/>
                </a:cxn>
                <a:cxn ang="0">
                  <a:pos x="108" y="261"/>
                </a:cxn>
                <a:cxn ang="0">
                  <a:pos x="143" y="254"/>
                </a:cxn>
                <a:cxn ang="0">
                  <a:pos x="177" y="252"/>
                </a:cxn>
                <a:cxn ang="0">
                  <a:pos x="197" y="252"/>
                </a:cxn>
                <a:cxn ang="0">
                  <a:pos x="228" y="255"/>
                </a:cxn>
                <a:cxn ang="0">
                  <a:pos x="264" y="263"/>
                </a:cxn>
                <a:cxn ang="0">
                  <a:pos x="287" y="272"/>
                </a:cxn>
                <a:cxn ang="0">
                  <a:pos x="302" y="282"/>
                </a:cxn>
                <a:cxn ang="0">
                  <a:pos x="318" y="297"/>
                </a:cxn>
              </a:cxnLst>
              <a:rect l="0" t="0" r="r" b="b"/>
              <a:pathLst>
                <a:path w="319" h="316">
                  <a:moveTo>
                    <a:pt x="317" y="305"/>
                  </a:moveTo>
                  <a:lnTo>
                    <a:pt x="315" y="281"/>
                  </a:lnTo>
                  <a:lnTo>
                    <a:pt x="306" y="260"/>
                  </a:lnTo>
                  <a:lnTo>
                    <a:pt x="299" y="243"/>
                  </a:lnTo>
                  <a:lnTo>
                    <a:pt x="294" y="215"/>
                  </a:lnTo>
                  <a:lnTo>
                    <a:pt x="288" y="179"/>
                  </a:lnTo>
                  <a:lnTo>
                    <a:pt x="284" y="140"/>
                  </a:lnTo>
                  <a:lnTo>
                    <a:pt x="281" y="104"/>
                  </a:lnTo>
                  <a:lnTo>
                    <a:pt x="279" y="75"/>
                  </a:lnTo>
                  <a:lnTo>
                    <a:pt x="278" y="48"/>
                  </a:lnTo>
                  <a:lnTo>
                    <a:pt x="270" y="33"/>
                  </a:lnTo>
                  <a:lnTo>
                    <a:pt x="255" y="18"/>
                  </a:lnTo>
                  <a:lnTo>
                    <a:pt x="240" y="11"/>
                  </a:lnTo>
                  <a:lnTo>
                    <a:pt x="216" y="3"/>
                  </a:lnTo>
                  <a:lnTo>
                    <a:pt x="189" y="0"/>
                  </a:lnTo>
                  <a:lnTo>
                    <a:pt x="147" y="0"/>
                  </a:lnTo>
                  <a:lnTo>
                    <a:pt x="110" y="3"/>
                  </a:lnTo>
                  <a:lnTo>
                    <a:pt x="74" y="11"/>
                  </a:lnTo>
                  <a:lnTo>
                    <a:pt x="41" y="24"/>
                  </a:lnTo>
                  <a:lnTo>
                    <a:pt x="20" y="39"/>
                  </a:lnTo>
                  <a:lnTo>
                    <a:pt x="8" y="53"/>
                  </a:lnTo>
                  <a:lnTo>
                    <a:pt x="0" y="68"/>
                  </a:lnTo>
                  <a:lnTo>
                    <a:pt x="2" y="83"/>
                  </a:lnTo>
                  <a:lnTo>
                    <a:pt x="5" y="99"/>
                  </a:lnTo>
                  <a:lnTo>
                    <a:pt x="15" y="116"/>
                  </a:lnTo>
                  <a:lnTo>
                    <a:pt x="23" y="137"/>
                  </a:lnTo>
                  <a:lnTo>
                    <a:pt x="27" y="165"/>
                  </a:lnTo>
                  <a:lnTo>
                    <a:pt x="30" y="195"/>
                  </a:lnTo>
                  <a:lnTo>
                    <a:pt x="35" y="222"/>
                  </a:lnTo>
                  <a:lnTo>
                    <a:pt x="36" y="260"/>
                  </a:lnTo>
                  <a:lnTo>
                    <a:pt x="38" y="293"/>
                  </a:lnTo>
                  <a:lnTo>
                    <a:pt x="38" y="315"/>
                  </a:lnTo>
                  <a:lnTo>
                    <a:pt x="48" y="288"/>
                  </a:lnTo>
                  <a:lnTo>
                    <a:pt x="68" y="275"/>
                  </a:lnTo>
                  <a:lnTo>
                    <a:pt x="86" y="267"/>
                  </a:lnTo>
                  <a:lnTo>
                    <a:pt x="108" y="261"/>
                  </a:lnTo>
                  <a:lnTo>
                    <a:pt x="143" y="254"/>
                  </a:lnTo>
                  <a:lnTo>
                    <a:pt x="177" y="252"/>
                  </a:lnTo>
                  <a:lnTo>
                    <a:pt x="197" y="252"/>
                  </a:lnTo>
                  <a:lnTo>
                    <a:pt x="228" y="255"/>
                  </a:lnTo>
                  <a:lnTo>
                    <a:pt x="264" y="263"/>
                  </a:lnTo>
                  <a:lnTo>
                    <a:pt x="287" y="272"/>
                  </a:lnTo>
                  <a:lnTo>
                    <a:pt x="302" y="282"/>
                  </a:lnTo>
                  <a:lnTo>
                    <a:pt x="318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5049" y="2124"/>
              <a:ext cx="551" cy="370"/>
            </a:xfrm>
            <a:custGeom>
              <a:avLst/>
              <a:gdLst/>
              <a:ahLst/>
              <a:cxnLst>
                <a:cxn ang="0">
                  <a:pos x="534" y="54"/>
                </a:cxn>
                <a:cxn ang="0">
                  <a:pos x="550" y="130"/>
                </a:cxn>
                <a:cxn ang="0">
                  <a:pos x="540" y="157"/>
                </a:cxn>
                <a:cxn ang="0">
                  <a:pos x="517" y="198"/>
                </a:cxn>
                <a:cxn ang="0">
                  <a:pos x="493" y="235"/>
                </a:cxn>
                <a:cxn ang="0">
                  <a:pos x="465" y="265"/>
                </a:cxn>
                <a:cxn ang="0">
                  <a:pos x="430" y="295"/>
                </a:cxn>
                <a:cxn ang="0">
                  <a:pos x="397" y="316"/>
                </a:cxn>
                <a:cxn ang="0">
                  <a:pos x="361" y="336"/>
                </a:cxn>
                <a:cxn ang="0">
                  <a:pos x="315" y="354"/>
                </a:cxn>
                <a:cxn ang="0">
                  <a:pos x="280" y="363"/>
                </a:cxn>
                <a:cxn ang="0">
                  <a:pos x="238" y="369"/>
                </a:cxn>
                <a:cxn ang="0">
                  <a:pos x="199" y="369"/>
                </a:cxn>
                <a:cxn ang="0">
                  <a:pos x="157" y="364"/>
                </a:cxn>
                <a:cxn ang="0">
                  <a:pos x="114" y="351"/>
                </a:cxn>
                <a:cxn ang="0">
                  <a:pos x="75" y="330"/>
                </a:cxn>
                <a:cxn ang="0">
                  <a:pos x="52" y="312"/>
                </a:cxn>
                <a:cxn ang="0">
                  <a:pos x="24" y="286"/>
                </a:cxn>
                <a:cxn ang="0">
                  <a:pos x="9" y="264"/>
                </a:cxn>
                <a:cxn ang="0">
                  <a:pos x="0" y="246"/>
                </a:cxn>
                <a:cxn ang="0">
                  <a:pos x="0" y="226"/>
                </a:cxn>
                <a:cxn ang="0">
                  <a:pos x="6" y="202"/>
                </a:cxn>
                <a:cxn ang="0">
                  <a:pos x="18" y="184"/>
                </a:cxn>
                <a:cxn ang="0">
                  <a:pos x="27" y="145"/>
                </a:cxn>
                <a:cxn ang="0">
                  <a:pos x="31" y="124"/>
                </a:cxn>
                <a:cxn ang="0">
                  <a:pos x="283" y="142"/>
                </a:cxn>
                <a:cxn ang="0">
                  <a:pos x="316" y="135"/>
                </a:cxn>
                <a:cxn ang="0">
                  <a:pos x="357" y="121"/>
                </a:cxn>
                <a:cxn ang="0">
                  <a:pos x="388" y="103"/>
                </a:cxn>
                <a:cxn ang="0">
                  <a:pos x="421" y="81"/>
                </a:cxn>
                <a:cxn ang="0">
                  <a:pos x="453" y="49"/>
                </a:cxn>
                <a:cxn ang="0">
                  <a:pos x="472" y="22"/>
                </a:cxn>
                <a:cxn ang="0">
                  <a:pos x="486" y="0"/>
                </a:cxn>
                <a:cxn ang="0">
                  <a:pos x="534" y="54"/>
                </a:cxn>
              </a:cxnLst>
              <a:rect l="0" t="0" r="r" b="b"/>
              <a:pathLst>
                <a:path w="551" h="370">
                  <a:moveTo>
                    <a:pt x="534" y="54"/>
                  </a:moveTo>
                  <a:lnTo>
                    <a:pt x="550" y="130"/>
                  </a:lnTo>
                  <a:lnTo>
                    <a:pt x="540" y="157"/>
                  </a:lnTo>
                  <a:lnTo>
                    <a:pt x="517" y="198"/>
                  </a:lnTo>
                  <a:lnTo>
                    <a:pt x="493" y="235"/>
                  </a:lnTo>
                  <a:lnTo>
                    <a:pt x="465" y="265"/>
                  </a:lnTo>
                  <a:lnTo>
                    <a:pt x="430" y="295"/>
                  </a:lnTo>
                  <a:lnTo>
                    <a:pt x="397" y="316"/>
                  </a:lnTo>
                  <a:lnTo>
                    <a:pt x="361" y="336"/>
                  </a:lnTo>
                  <a:lnTo>
                    <a:pt x="315" y="354"/>
                  </a:lnTo>
                  <a:lnTo>
                    <a:pt x="280" y="363"/>
                  </a:lnTo>
                  <a:lnTo>
                    <a:pt x="238" y="369"/>
                  </a:lnTo>
                  <a:lnTo>
                    <a:pt x="199" y="369"/>
                  </a:lnTo>
                  <a:lnTo>
                    <a:pt x="157" y="364"/>
                  </a:lnTo>
                  <a:lnTo>
                    <a:pt x="114" y="351"/>
                  </a:lnTo>
                  <a:lnTo>
                    <a:pt x="75" y="330"/>
                  </a:lnTo>
                  <a:lnTo>
                    <a:pt x="52" y="312"/>
                  </a:lnTo>
                  <a:lnTo>
                    <a:pt x="24" y="286"/>
                  </a:lnTo>
                  <a:lnTo>
                    <a:pt x="9" y="264"/>
                  </a:lnTo>
                  <a:lnTo>
                    <a:pt x="0" y="246"/>
                  </a:lnTo>
                  <a:lnTo>
                    <a:pt x="0" y="226"/>
                  </a:lnTo>
                  <a:lnTo>
                    <a:pt x="6" y="202"/>
                  </a:lnTo>
                  <a:lnTo>
                    <a:pt x="18" y="184"/>
                  </a:lnTo>
                  <a:lnTo>
                    <a:pt x="27" y="145"/>
                  </a:lnTo>
                  <a:lnTo>
                    <a:pt x="31" y="124"/>
                  </a:lnTo>
                  <a:lnTo>
                    <a:pt x="283" y="142"/>
                  </a:lnTo>
                  <a:lnTo>
                    <a:pt x="316" y="135"/>
                  </a:lnTo>
                  <a:lnTo>
                    <a:pt x="357" y="121"/>
                  </a:lnTo>
                  <a:lnTo>
                    <a:pt x="388" y="103"/>
                  </a:lnTo>
                  <a:lnTo>
                    <a:pt x="421" y="81"/>
                  </a:lnTo>
                  <a:lnTo>
                    <a:pt x="453" y="49"/>
                  </a:lnTo>
                  <a:lnTo>
                    <a:pt x="472" y="22"/>
                  </a:lnTo>
                  <a:lnTo>
                    <a:pt x="486" y="0"/>
                  </a:lnTo>
                  <a:lnTo>
                    <a:pt x="534" y="54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5145" y="1662"/>
              <a:ext cx="475" cy="6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5"/>
                </a:cxn>
                <a:cxn ang="0">
                  <a:pos x="28" y="322"/>
                </a:cxn>
                <a:cxn ang="0">
                  <a:pos x="63" y="324"/>
                </a:cxn>
                <a:cxn ang="0">
                  <a:pos x="121" y="331"/>
                </a:cxn>
                <a:cxn ang="0">
                  <a:pos x="178" y="343"/>
                </a:cxn>
                <a:cxn ang="0">
                  <a:pos x="231" y="357"/>
                </a:cxn>
                <a:cxn ang="0">
                  <a:pos x="274" y="375"/>
                </a:cxn>
                <a:cxn ang="0">
                  <a:pos x="325" y="403"/>
                </a:cxn>
                <a:cxn ang="0">
                  <a:pos x="364" y="432"/>
                </a:cxn>
                <a:cxn ang="0">
                  <a:pos x="393" y="459"/>
                </a:cxn>
                <a:cxn ang="0">
                  <a:pos x="414" y="486"/>
                </a:cxn>
                <a:cxn ang="0">
                  <a:pos x="427" y="510"/>
                </a:cxn>
                <a:cxn ang="0">
                  <a:pos x="439" y="540"/>
                </a:cxn>
                <a:cxn ang="0">
                  <a:pos x="444" y="567"/>
                </a:cxn>
                <a:cxn ang="0">
                  <a:pos x="451" y="609"/>
                </a:cxn>
                <a:cxn ang="0">
                  <a:pos x="457" y="573"/>
                </a:cxn>
                <a:cxn ang="0">
                  <a:pos x="466" y="532"/>
                </a:cxn>
                <a:cxn ang="0">
                  <a:pos x="469" y="501"/>
                </a:cxn>
                <a:cxn ang="0">
                  <a:pos x="474" y="465"/>
                </a:cxn>
                <a:cxn ang="0">
                  <a:pos x="472" y="435"/>
                </a:cxn>
                <a:cxn ang="0">
                  <a:pos x="466" y="399"/>
                </a:cxn>
                <a:cxn ang="0">
                  <a:pos x="459" y="351"/>
                </a:cxn>
                <a:cxn ang="0">
                  <a:pos x="444" y="309"/>
                </a:cxn>
                <a:cxn ang="0">
                  <a:pos x="424" y="264"/>
                </a:cxn>
                <a:cxn ang="0">
                  <a:pos x="399" y="217"/>
                </a:cxn>
                <a:cxn ang="0">
                  <a:pos x="363" y="169"/>
                </a:cxn>
                <a:cxn ang="0">
                  <a:pos x="322" y="129"/>
                </a:cxn>
                <a:cxn ang="0">
                  <a:pos x="286" y="97"/>
                </a:cxn>
                <a:cxn ang="0">
                  <a:pos x="241" y="67"/>
                </a:cxn>
                <a:cxn ang="0">
                  <a:pos x="195" y="45"/>
                </a:cxn>
                <a:cxn ang="0">
                  <a:pos x="141" y="24"/>
                </a:cxn>
                <a:cxn ang="0">
                  <a:pos x="94" y="12"/>
                </a:cxn>
                <a:cxn ang="0">
                  <a:pos x="39" y="4"/>
                </a:cxn>
                <a:cxn ang="0">
                  <a:pos x="0" y="0"/>
                </a:cxn>
              </a:cxnLst>
              <a:rect l="0" t="0" r="r" b="b"/>
              <a:pathLst>
                <a:path w="475" h="610">
                  <a:moveTo>
                    <a:pt x="0" y="0"/>
                  </a:moveTo>
                  <a:lnTo>
                    <a:pt x="0" y="325"/>
                  </a:lnTo>
                  <a:lnTo>
                    <a:pt x="28" y="322"/>
                  </a:lnTo>
                  <a:lnTo>
                    <a:pt x="63" y="324"/>
                  </a:lnTo>
                  <a:lnTo>
                    <a:pt x="121" y="331"/>
                  </a:lnTo>
                  <a:lnTo>
                    <a:pt x="178" y="343"/>
                  </a:lnTo>
                  <a:lnTo>
                    <a:pt x="231" y="357"/>
                  </a:lnTo>
                  <a:lnTo>
                    <a:pt x="274" y="375"/>
                  </a:lnTo>
                  <a:lnTo>
                    <a:pt x="325" y="403"/>
                  </a:lnTo>
                  <a:lnTo>
                    <a:pt x="364" y="432"/>
                  </a:lnTo>
                  <a:lnTo>
                    <a:pt x="393" y="459"/>
                  </a:lnTo>
                  <a:lnTo>
                    <a:pt x="414" y="486"/>
                  </a:lnTo>
                  <a:lnTo>
                    <a:pt x="427" y="510"/>
                  </a:lnTo>
                  <a:lnTo>
                    <a:pt x="439" y="540"/>
                  </a:lnTo>
                  <a:lnTo>
                    <a:pt x="444" y="567"/>
                  </a:lnTo>
                  <a:lnTo>
                    <a:pt x="451" y="609"/>
                  </a:lnTo>
                  <a:lnTo>
                    <a:pt x="457" y="573"/>
                  </a:lnTo>
                  <a:lnTo>
                    <a:pt x="466" y="532"/>
                  </a:lnTo>
                  <a:lnTo>
                    <a:pt x="469" y="501"/>
                  </a:lnTo>
                  <a:lnTo>
                    <a:pt x="474" y="465"/>
                  </a:lnTo>
                  <a:lnTo>
                    <a:pt x="472" y="435"/>
                  </a:lnTo>
                  <a:lnTo>
                    <a:pt x="466" y="399"/>
                  </a:lnTo>
                  <a:lnTo>
                    <a:pt x="459" y="351"/>
                  </a:lnTo>
                  <a:lnTo>
                    <a:pt x="444" y="309"/>
                  </a:lnTo>
                  <a:lnTo>
                    <a:pt x="424" y="264"/>
                  </a:lnTo>
                  <a:lnTo>
                    <a:pt x="399" y="217"/>
                  </a:lnTo>
                  <a:lnTo>
                    <a:pt x="363" y="169"/>
                  </a:lnTo>
                  <a:lnTo>
                    <a:pt x="322" y="129"/>
                  </a:lnTo>
                  <a:lnTo>
                    <a:pt x="286" y="97"/>
                  </a:lnTo>
                  <a:lnTo>
                    <a:pt x="241" y="67"/>
                  </a:lnTo>
                  <a:lnTo>
                    <a:pt x="195" y="45"/>
                  </a:lnTo>
                  <a:lnTo>
                    <a:pt x="141" y="24"/>
                  </a:lnTo>
                  <a:lnTo>
                    <a:pt x="94" y="12"/>
                  </a:lnTo>
                  <a:lnTo>
                    <a:pt x="39" y="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5176" y="2289"/>
              <a:ext cx="156" cy="130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34" y="22"/>
                </a:cxn>
                <a:cxn ang="0">
                  <a:pos x="152" y="51"/>
                </a:cxn>
                <a:cxn ang="0">
                  <a:pos x="155" y="78"/>
                </a:cxn>
                <a:cxn ang="0">
                  <a:pos x="155" y="93"/>
                </a:cxn>
                <a:cxn ang="0">
                  <a:pos x="146" y="111"/>
                </a:cxn>
                <a:cxn ang="0">
                  <a:pos x="126" y="120"/>
                </a:cxn>
                <a:cxn ang="0">
                  <a:pos x="105" y="126"/>
                </a:cxn>
                <a:cxn ang="0">
                  <a:pos x="86" y="129"/>
                </a:cxn>
                <a:cxn ang="0">
                  <a:pos x="69" y="129"/>
                </a:cxn>
                <a:cxn ang="0">
                  <a:pos x="41" y="124"/>
                </a:cxn>
                <a:cxn ang="0">
                  <a:pos x="21" y="118"/>
                </a:cxn>
                <a:cxn ang="0">
                  <a:pos x="9" y="109"/>
                </a:cxn>
                <a:cxn ang="0">
                  <a:pos x="2" y="100"/>
                </a:cxn>
                <a:cxn ang="0">
                  <a:pos x="0" y="87"/>
                </a:cxn>
                <a:cxn ang="0">
                  <a:pos x="2" y="67"/>
                </a:cxn>
                <a:cxn ang="0">
                  <a:pos x="9" y="13"/>
                </a:cxn>
                <a:cxn ang="0">
                  <a:pos x="83" y="0"/>
                </a:cxn>
              </a:cxnLst>
              <a:rect l="0" t="0" r="r" b="b"/>
              <a:pathLst>
                <a:path w="156" h="130">
                  <a:moveTo>
                    <a:pt x="83" y="0"/>
                  </a:moveTo>
                  <a:lnTo>
                    <a:pt x="134" y="22"/>
                  </a:lnTo>
                  <a:lnTo>
                    <a:pt x="152" y="51"/>
                  </a:lnTo>
                  <a:lnTo>
                    <a:pt x="155" y="78"/>
                  </a:lnTo>
                  <a:lnTo>
                    <a:pt x="155" y="93"/>
                  </a:lnTo>
                  <a:lnTo>
                    <a:pt x="146" y="111"/>
                  </a:lnTo>
                  <a:lnTo>
                    <a:pt x="126" y="120"/>
                  </a:lnTo>
                  <a:lnTo>
                    <a:pt x="105" y="126"/>
                  </a:lnTo>
                  <a:lnTo>
                    <a:pt x="86" y="129"/>
                  </a:lnTo>
                  <a:lnTo>
                    <a:pt x="69" y="129"/>
                  </a:lnTo>
                  <a:lnTo>
                    <a:pt x="41" y="124"/>
                  </a:lnTo>
                  <a:lnTo>
                    <a:pt x="21" y="118"/>
                  </a:lnTo>
                  <a:lnTo>
                    <a:pt x="9" y="109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2" y="67"/>
                  </a:lnTo>
                  <a:lnTo>
                    <a:pt x="9" y="13"/>
                  </a:lnTo>
                  <a:lnTo>
                    <a:pt x="83" y="0"/>
                  </a:lnTo>
                </a:path>
              </a:pathLst>
            </a:custGeom>
            <a:gradFill rotWithShape="0">
              <a:gsLst>
                <a:gs pos="0">
                  <a:srgbClr val="E4E0CF"/>
                </a:gs>
                <a:gs pos="100000">
                  <a:srgbClr val="AF9F87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5172" y="2303"/>
              <a:ext cx="88" cy="8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1" y="0"/>
                </a:cxn>
                <a:cxn ang="0">
                  <a:pos x="54" y="6"/>
                </a:cxn>
                <a:cxn ang="0">
                  <a:pos x="87" y="10"/>
                </a:cxn>
                <a:cxn ang="0">
                  <a:pos x="78" y="81"/>
                </a:cxn>
                <a:cxn ang="0">
                  <a:pos x="75" y="65"/>
                </a:cxn>
                <a:cxn ang="0">
                  <a:pos x="65" y="53"/>
                </a:cxn>
                <a:cxn ang="0">
                  <a:pos x="47" y="49"/>
                </a:cxn>
                <a:cxn ang="0">
                  <a:pos x="27" y="50"/>
                </a:cxn>
                <a:cxn ang="0">
                  <a:pos x="11" y="58"/>
                </a:cxn>
                <a:cxn ang="0">
                  <a:pos x="0" y="76"/>
                </a:cxn>
              </a:cxnLst>
              <a:rect l="0" t="0" r="r" b="b"/>
              <a:pathLst>
                <a:path w="88" h="82">
                  <a:moveTo>
                    <a:pt x="0" y="76"/>
                  </a:moveTo>
                  <a:lnTo>
                    <a:pt x="11" y="0"/>
                  </a:lnTo>
                  <a:lnTo>
                    <a:pt x="54" y="6"/>
                  </a:lnTo>
                  <a:lnTo>
                    <a:pt x="87" y="10"/>
                  </a:lnTo>
                  <a:lnTo>
                    <a:pt x="78" y="81"/>
                  </a:lnTo>
                  <a:lnTo>
                    <a:pt x="75" y="65"/>
                  </a:lnTo>
                  <a:lnTo>
                    <a:pt x="65" y="53"/>
                  </a:lnTo>
                  <a:lnTo>
                    <a:pt x="47" y="49"/>
                  </a:lnTo>
                  <a:lnTo>
                    <a:pt x="27" y="50"/>
                  </a:lnTo>
                  <a:lnTo>
                    <a:pt x="11" y="58"/>
                  </a:lnTo>
                  <a:lnTo>
                    <a:pt x="0" y="76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35001">
                  <a:srgbClr val="F0EBD5"/>
                </a:gs>
                <a:gs pos="100000">
                  <a:srgbClr val="FFEFD1"/>
                </a:gs>
              </a:gsLst>
              <a:lin ang="540000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5049" y="2060"/>
              <a:ext cx="319" cy="316"/>
            </a:xfrm>
            <a:custGeom>
              <a:avLst/>
              <a:gdLst/>
              <a:ahLst/>
              <a:cxnLst>
                <a:cxn ang="0">
                  <a:pos x="1" y="305"/>
                </a:cxn>
                <a:cxn ang="0">
                  <a:pos x="3" y="281"/>
                </a:cxn>
                <a:cxn ang="0">
                  <a:pos x="12" y="260"/>
                </a:cxn>
                <a:cxn ang="0">
                  <a:pos x="19" y="243"/>
                </a:cxn>
                <a:cxn ang="0">
                  <a:pos x="24" y="215"/>
                </a:cxn>
                <a:cxn ang="0">
                  <a:pos x="30" y="179"/>
                </a:cxn>
                <a:cxn ang="0">
                  <a:pos x="34" y="140"/>
                </a:cxn>
                <a:cxn ang="0">
                  <a:pos x="37" y="104"/>
                </a:cxn>
                <a:cxn ang="0">
                  <a:pos x="39" y="75"/>
                </a:cxn>
                <a:cxn ang="0">
                  <a:pos x="40" y="48"/>
                </a:cxn>
                <a:cxn ang="0">
                  <a:pos x="48" y="33"/>
                </a:cxn>
                <a:cxn ang="0">
                  <a:pos x="63" y="18"/>
                </a:cxn>
                <a:cxn ang="0">
                  <a:pos x="78" y="11"/>
                </a:cxn>
                <a:cxn ang="0">
                  <a:pos x="102" y="3"/>
                </a:cxn>
                <a:cxn ang="0">
                  <a:pos x="129" y="0"/>
                </a:cxn>
                <a:cxn ang="0">
                  <a:pos x="171" y="0"/>
                </a:cxn>
                <a:cxn ang="0">
                  <a:pos x="208" y="3"/>
                </a:cxn>
                <a:cxn ang="0">
                  <a:pos x="244" y="11"/>
                </a:cxn>
                <a:cxn ang="0">
                  <a:pos x="277" y="24"/>
                </a:cxn>
                <a:cxn ang="0">
                  <a:pos x="298" y="39"/>
                </a:cxn>
                <a:cxn ang="0">
                  <a:pos x="310" y="53"/>
                </a:cxn>
                <a:cxn ang="0">
                  <a:pos x="318" y="68"/>
                </a:cxn>
                <a:cxn ang="0">
                  <a:pos x="316" y="83"/>
                </a:cxn>
                <a:cxn ang="0">
                  <a:pos x="313" y="99"/>
                </a:cxn>
                <a:cxn ang="0">
                  <a:pos x="303" y="116"/>
                </a:cxn>
                <a:cxn ang="0">
                  <a:pos x="295" y="137"/>
                </a:cxn>
                <a:cxn ang="0">
                  <a:pos x="291" y="165"/>
                </a:cxn>
                <a:cxn ang="0">
                  <a:pos x="288" y="195"/>
                </a:cxn>
                <a:cxn ang="0">
                  <a:pos x="283" y="222"/>
                </a:cxn>
                <a:cxn ang="0">
                  <a:pos x="282" y="260"/>
                </a:cxn>
                <a:cxn ang="0">
                  <a:pos x="280" y="293"/>
                </a:cxn>
                <a:cxn ang="0">
                  <a:pos x="280" y="315"/>
                </a:cxn>
                <a:cxn ang="0">
                  <a:pos x="270" y="288"/>
                </a:cxn>
                <a:cxn ang="0">
                  <a:pos x="250" y="275"/>
                </a:cxn>
                <a:cxn ang="0">
                  <a:pos x="232" y="267"/>
                </a:cxn>
                <a:cxn ang="0">
                  <a:pos x="210" y="261"/>
                </a:cxn>
                <a:cxn ang="0">
                  <a:pos x="175" y="254"/>
                </a:cxn>
                <a:cxn ang="0">
                  <a:pos x="141" y="252"/>
                </a:cxn>
                <a:cxn ang="0">
                  <a:pos x="121" y="252"/>
                </a:cxn>
                <a:cxn ang="0">
                  <a:pos x="90" y="255"/>
                </a:cxn>
                <a:cxn ang="0">
                  <a:pos x="54" y="263"/>
                </a:cxn>
                <a:cxn ang="0">
                  <a:pos x="31" y="272"/>
                </a:cxn>
                <a:cxn ang="0">
                  <a:pos x="16" y="282"/>
                </a:cxn>
                <a:cxn ang="0">
                  <a:pos x="0" y="297"/>
                </a:cxn>
              </a:cxnLst>
              <a:rect l="0" t="0" r="r" b="b"/>
              <a:pathLst>
                <a:path w="319" h="316">
                  <a:moveTo>
                    <a:pt x="1" y="305"/>
                  </a:moveTo>
                  <a:lnTo>
                    <a:pt x="3" y="281"/>
                  </a:lnTo>
                  <a:lnTo>
                    <a:pt x="12" y="260"/>
                  </a:lnTo>
                  <a:lnTo>
                    <a:pt x="19" y="243"/>
                  </a:lnTo>
                  <a:lnTo>
                    <a:pt x="24" y="215"/>
                  </a:lnTo>
                  <a:lnTo>
                    <a:pt x="30" y="179"/>
                  </a:lnTo>
                  <a:lnTo>
                    <a:pt x="34" y="140"/>
                  </a:lnTo>
                  <a:lnTo>
                    <a:pt x="37" y="104"/>
                  </a:lnTo>
                  <a:lnTo>
                    <a:pt x="39" y="75"/>
                  </a:lnTo>
                  <a:lnTo>
                    <a:pt x="40" y="48"/>
                  </a:lnTo>
                  <a:lnTo>
                    <a:pt x="48" y="33"/>
                  </a:lnTo>
                  <a:lnTo>
                    <a:pt x="63" y="18"/>
                  </a:lnTo>
                  <a:lnTo>
                    <a:pt x="78" y="11"/>
                  </a:lnTo>
                  <a:lnTo>
                    <a:pt x="102" y="3"/>
                  </a:lnTo>
                  <a:lnTo>
                    <a:pt x="129" y="0"/>
                  </a:lnTo>
                  <a:lnTo>
                    <a:pt x="171" y="0"/>
                  </a:lnTo>
                  <a:lnTo>
                    <a:pt x="208" y="3"/>
                  </a:lnTo>
                  <a:lnTo>
                    <a:pt x="244" y="11"/>
                  </a:lnTo>
                  <a:lnTo>
                    <a:pt x="277" y="24"/>
                  </a:lnTo>
                  <a:lnTo>
                    <a:pt x="298" y="39"/>
                  </a:lnTo>
                  <a:lnTo>
                    <a:pt x="310" y="53"/>
                  </a:lnTo>
                  <a:lnTo>
                    <a:pt x="318" y="68"/>
                  </a:lnTo>
                  <a:lnTo>
                    <a:pt x="316" y="83"/>
                  </a:lnTo>
                  <a:lnTo>
                    <a:pt x="313" y="99"/>
                  </a:lnTo>
                  <a:lnTo>
                    <a:pt x="303" y="116"/>
                  </a:lnTo>
                  <a:lnTo>
                    <a:pt x="295" y="137"/>
                  </a:lnTo>
                  <a:lnTo>
                    <a:pt x="291" y="165"/>
                  </a:lnTo>
                  <a:lnTo>
                    <a:pt x="288" y="195"/>
                  </a:lnTo>
                  <a:lnTo>
                    <a:pt x="283" y="222"/>
                  </a:lnTo>
                  <a:lnTo>
                    <a:pt x="282" y="260"/>
                  </a:lnTo>
                  <a:lnTo>
                    <a:pt x="280" y="293"/>
                  </a:lnTo>
                  <a:lnTo>
                    <a:pt x="280" y="315"/>
                  </a:lnTo>
                  <a:lnTo>
                    <a:pt x="270" y="288"/>
                  </a:lnTo>
                  <a:lnTo>
                    <a:pt x="250" y="275"/>
                  </a:lnTo>
                  <a:lnTo>
                    <a:pt x="232" y="267"/>
                  </a:lnTo>
                  <a:lnTo>
                    <a:pt x="210" y="261"/>
                  </a:lnTo>
                  <a:lnTo>
                    <a:pt x="175" y="254"/>
                  </a:lnTo>
                  <a:lnTo>
                    <a:pt x="141" y="252"/>
                  </a:lnTo>
                  <a:lnTo>
                    <a:pt x="121" y="252"/>
                  </a:lnTo>
                  <a:lnTo>
                    <a:pt x="90" y="255"/>
                  </a:lnTo>
                  <a:lnTo>
                    <a:pt x="54" y="263"/>
                  </a:lnTo>
                  <a:lnTo>
                    <a:pt x="31" y="272"/>
                  </a:lnTo>
                  <a:lnTo>
                    <a:pt x="16" y="282"/>
                  </a:lnTo>
                  <a:lnTo>
                    <a:pt x="0" y="297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4319" y="1662"/>
              <a:ext cx="832" cy="4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4"/>
                </a:cxn>
                <a:cxn ang="0">
                  <a:pos x="84" y="414"/>
                </a:cxn>
                <a:cxn ang="0">
                  <a:pos x="153" y="435"/>
                </a:cxn>
                <a:cxn ang="0">
                  <a:pos x="210" y="447"/>
                </a:cxn>
                <a:cxn ang="0">
                  <a:pos x="258" y="454"/>
                </a:cxn>
                <a:cxn ang="0">
                  <a:pos x="312" y="460"/>
                </a:cxn>
                <a:cxn ang="0">
                  <a:pos x="402" y="463"/>
                </a:cxn>
                <a:cxn ang="0">
                  <a:pos x="485" y="456"/>
                </a:cxn>
                <a:cxn ang="0">
                  <a:pos x="570" y="442"/>
                </a:cxn>
                <a:cxn ang="0">
                  <a:pos x="652" y="417"/>
                </a:cxn>
                <a:cxn ang="0">
                  <a:pos x="724" y="384"/>
                </a:cxn>
                <a:cxn ang="0">
                  <a:pos x="784" y="339"/>
                </a:cxn>
                <a:cxn ang="0">
                  <a:pos x="829" y="322"/>
                </a:cxn>
                <a:cxn ang="0">
                  <a:pos x="831" y="3"/>
                </a:cxn>
                <a:cxn ang="0">
                  <a:pos x="786" y="10"/>
                </a:cxn>
                <a:cxn ang="0">
                  <a:pos x="726" y="33"/>
                </a:cxn>
                <a:cxn ang="0">
                  <a:pos x="654" y="61"/>
                </a:cxn>
                <a:cxn ang="0">
                  <a:pos x="585" y="78"/>
                </a:cxn>
                <a:cxn ang="0">
                  <a:pos x="515" y="87"/>
                </a:cxn>
                <a:cxn ang="0">
                  <a:pos x="468" y="91"/>
                </a:cxn>
                <a:cxn ang="0">
                  <a:pos x="428" y="93"/>
                </a:cxn>
                <a:cxn ang="0">
                  <a:pos x="358" y="93"/>
                </a:cxn>
                <a:cxn ang="0">
                  <a:pos x="314" y="90"/>
                </a:cxn>
                <a:cxn ang="0">
                  <a:pos x="274" y="85"/>
                </a:cxn>
                <a:cxn ang="0">
                  <a:pos x="229" y="81"/>
                </a:cxn>
                <a:cxn ang="0">
                  <a:pos x="190" y="73"/>
                </a:cxn>
                <a:cxn ang="0">
                  <a:pos x="140" y="63"/>
                </a:cxn>
                <a:cxn ang="0">
                  <a:pos x="96" y="49"/>
                </a:cxn>
                <a:cxn ang="0">
                  <a:pos x="49" y="27"/>
                </a:cxn>
                <a:cxn ang="0">
                  <a:pos x="0" y="0"/>
                </a:cxn>
              </a:cxnLst>
              <a:rect l="0" t="0" r="r" b="b"/>
              <a:pathLst>
                <a:path w="832" h="464">
                  <a:moveTo>
                    <a:pt x="0" y="0"/>
                  </a:moveTo>
                  <a:lnTo>
                    <a:pt x="0" y="394"/>
                  </a:lnTo>
                  <a:lnTo>
                    <a:pt x="84" y="414"/>
                  </a:lnTo>
                  <a:lnTo>
                    <a:pt x="153" y="435"/>
                  </a:lnTo>
                  <a:lnTo>
                    <a:pt x="210" y="447"/>
                  </a:lnTo>
                  <a:lnTo>
                    <a:pt x="258" y="454"/>
                  </a:lnTo>
                  <a:lnTo>
                    <a:pt x="312" y="460"/>
                  </a:lnTo>
                  <a:lnTo>
                    <a:pt x="402" y="463"/>
                  </a:lnTo>
                  <a:lnTo>
                    <a:pt x="485" y="456"/>
                  </a:lnTo>
                  <a:lnTo>
                    <a:pt x="570" y="442"/>
                  </a:lnTo>
                  <a:lnTo>
                    <a:pt x="652" y="417"/>
                  </a:lnTo>
                  <a:lnTo>
                    <a:pt x="724" y="384"/>
                  </a:lnTo>
                  <a:lnTo>
                    <a:pt x="784" y="339"/>
                  </a:lnTo>
                  <a:lnTo>
                    <a:pt x="829" y="322"/>
                  </a:lnTo>
                  <a:lnTo>
                    <a:pt x="831" y="3"/>
                  </a:lnTo>
                  <a:lnTo>
                    <a:pt x="786" y="10"/>
                  </a:lnTo>
                  <a:lnTo>
                    <a:pt x="726" y="33"/>
                  </a:lnTo>
                  <a:lnTo>
                    <a:pt x="654" y="61"/>
                  </a:lnTo>
                  <a:lnTo>
                    <a:pt x="585" y="78"/>
                  </a:lnTo>
                  <a:lnTo>
                    <a:pt x="515" y="87"/>
                  </a:lnTo>
                  <a:lnTo>
                    <a:pt x="468" y="91"/>
                  </a:lnTo>
                  <a:lnTo>
                    <a:pt x="428" y="93"/>
                  </a:lnTo>
                  <a:lnTo>
                    <a:pt x="358" y="93"/>
                  </a:lnTo>
                  <a:lnTo>
                    <a:pt x="314" y="90"/>
                  </a:lnTo>
                  <a:lnTo>
                    <a:pt x="274" y="85"/>
                  </a:lnTo>
                  <a:lnTo>
                    <a:pt x="229" y="81"/>
                  </a:lnTo>
                  <a:lnTo>
                    <a:pt x="190" y="73"/>
                  </a:lnTo>
                  <a:lnTo>
                    <a:pt x="140" y="63"/>
                  </a:lnTo>
                  <a:lnTo>
                    <a:pt x="96" y="49"/>
                  </a:lnTo>
                  <a:lnTo>
                    <a:pt x="49" y="27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D1C39F"/>
                </a:gs>
                <a:gs pos="17501">
                  <a:srgbClr val="F0EBD5"/>
                </a:gs>
                <a:gs pos="50000">
                  <a:srgbClr val="FFEFD1"/>
                </a:gs>
                <a:gs pos="82500">
                  <a:srgbClr val="F0EBD5"/>
                </a:gs>
                <a:gs pos="100000">
                  <a:srgbClr val="D1C39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066800"/>
            <a:ext cx="194310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67690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66CE1-6DB6-4A5C-8F58-C8D4027FF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261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C9F8F9-DB2F-4A5E-8F6B-A9A9B49EB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30175" y="34925"/>
            <a:ext cx="8874125" cy="6745288"/>
            <a:chOff x="82" y="22"/>
            <a:chExt cx="5590" cy="4249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82" y="3936"/>
              <a:ext cx="5590" cy="335"/>
              <a:chOff x="82" y="3936"/>
              <a:chExt cx="5590" cy="335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34" y="3951"/>
                <a:ext cx="5538" cy="320"/>
                <a:chOff x="134" y="3951"/>
                <a:chExt cx="5538" cy="320"/>
              </a:xfrm>
            </p:grpSpPr>
            <p:sp>
              <p:nvSpPr>
                <p:cNvPr id="1026" name="Freeform 2"/>
                <p:cNvSpPr>
                  <a:spLocks/>
                </p:cNvSpPr>
                <p:nvPr/>
              </p:nvSpPr>
              <p:spPr bwMode="auto">
                <a:xfrm>
                  <a:off x="5269" y="3959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" name="Freeform 3"/>
                <p:cNvSpPr>
                  <a:spLocks/>
                </p:cNvSpPr>
                <p:nvPr/>
              </p:nvSpPr>
              <p:spPr bwMode="auto">
                <a:xfrm>
                  <a:off x="5265" y="3971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7"/>
                    </a:cxn>
                    <a:cxn ang="0">
                      <a:pos x="54" y="25"/>
                    </a:cxn>
                    <a:cxn ang="0">
                      <a:pos x="87" y="23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0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8">
                      <a:moveTo>
                        <a:pt x="0" y="1"/>
                      </a:moveTo>
                      <a:lnTo>
                        <a:pt x="11" y="27"/>
                      </a:lnTo>
                      <a:lnTo>
                        <a:pt x="54" y="25"/>
                      </a:lnTo>
                      <a:lnTo>
                        <a:pt x="87" y="23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0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auto">
                <a:xfrm>
                  <a:off x="475" y="3963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547" y="3974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2020" y="4130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1409" y="4099"/>
                  <a:ext cx="2967" cy="172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1"/>
                    </a:cxn>
                    <a:cxn ang="0">
                      <a:pos x="442" y="152"/>
                    </a:cxn>
                    <a:cxn ang="0">
                      <a:pos x="641" y="158"/>
                    </a:cxn>
                    <a:cxn ang="0">
                      <a:pos x="897" y="164"/>
                    </a:cxn>
                    <a:cxn ang="0">
                      <a:pos x="1215" y="169"/>
                    </a:cxn>
                    <a:cxn ang="0">
                      <a:pos x="1392" y="171"/>
                    </a:cxn>
                    <a:cxn ang="0">
                      <a:pos x="1710" y="171"/>
                    </a:cxn>
                    <a:cxn ang="0">
                      <a:pos x="1998" y="166"/>
                    </a:cxn>
                    <a:cxn ang="0">
                      <a:pos x="2258" y="162"/>
                    </a:cxn>
                    <a:cxn ang="0">
                      <a:pos x="2493" y="156"/>
                    </a:cxn>
                    <a:cxn ang="0">
                      <a:pos x="2674" y="150"/>
                    </a:cxn>
                    <a:cxn ang="0">
                      <a:pos x="2829" y="143"/>
                    </a:cxn>
                    <a:cxn ang="0">
                      <a:pos x="2966" y="136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2">
                      <a:moveTo>
                        <a:pt x="0" y="125"/>
                      </a:moveTo>
                      <a:lnTo>
                        <a:pt x="207" y="141"/>
                      </a:lnTo>
                      <a:lnTo>
                        <a:pt x="442" y="152"/>
                      </a:lnTo>
                      <a:lnTo>
                        <a:pt x="641" y="158"/>
                      </a:lnTo>
                      <a:lnTo>
                        <a:pt x="897" y="164"/>
                      </a:lnTo>
                      <a:lnTo>
                        <a:pt x="1215" y="169"/>
                      </a:lnTo>
                      <a:lnTo>
                        <a:pt x="1392" y="171"/>
                      </a:lnTo>
                      <a:lnTo>
                        <a:pt x="1710" y="171"/>
                      </a:lnTo>
                      <a:lnTo>
                        <a:pt x="1998" y="166"/>
                      </a:lnTo>
                      <a:lnTo>
                        <a:pt x="2258" y="162"/>
                      </a:lnTo>
                      <a:lnTo>
                        <a:pt x="2493" y="156"/>
                      </a:lnTo>
                      <a:lnTo>
                        <a:pt x="2674" y="150"/>
                      </a:lnTo>
                      <a:lnTo>
                        <a:pt x="2829" y="143"/>
                      </a:lnTo>
                      <a:lnTo>
                        <a:pt x="2966" y="136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607" y="4073"/>
                  <a:ext cx="823" cy="162"/>
                </a:xfrm>
                <a:custGeom>
                  <a:avLst/>
                  <a:gdLst/>
                  <a:ahLst/>
                  <a:cxnLst>
                    <a:cxn ang="0">
                      <a:pos x="815" y="150"/>
                    </a:cxn>
                    <a:cxn ang="0">
                      <a:pos x="822" y="29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8"/>
                    </a:cxn>
                    <a:cxn ang="0">
                      <a:pos x="0" y="50"/>
                    </a:cxn>
                    <a:cxn ang="0">
                      <a:pos x="0" y="161"/>
                    </a:cxn>
                    <a:cxn ang="0">
                      <a:pos x="47" y="151"/>
                    </a:cxn>
                    <a:cxn ang="0">
                      <a:pos x="106" y="143"/>
                    </a:cxn>
                    <a:cxn ang="0">
                      <a:pos x="176" y="136"/>
                    </a:cxn>
                    <a:cxn ang="0">
                      <a:pos x="245" y="130"/>
                    </a:cxn>
                    <a:cxn ang="0">
                      <a:pos x="315" y="127"/>
                    </a:cxn>
                    <a:cxn ang="0">
                      <a:pos x="362" y="126"/>
                    </a:cxn>
                    <a:cxn ang="0">
                      <a:pos x="402" y="125"/>
                    </a:cxn>
                    <a:cxn ang="0">
                      <a:pos x="472" y="125"/>
                    </a:cxn>
                    <a:cxn ang="0">
                      <a:pos x="516" y="126"/>
                    </a:cxn>
                    <a:cxn ang="0">
                      <a:pos x="556" y="128"/>
                    </a:cxn>
                    <a:cxn ang="0">
                      <a:pos x="601" y="129"/>
                    </a:cxn>
                    <a:cxn ang="0">
                      <a:pos x="640" y="132"/>
                    </a:cxn>
                    <a:cxn ang="0">
                      <a:pos x="690" y="135"/>
                    </a:cxn>
                    <a:cxn ang="0">
                      <a:pos x="734" y="140"/>
                    </a:cxn>
                    <a:cxn ang="0">
                      <a:pos x="777" y="145"/>
                    </a:cxn>
                    <a:cxn ang="0">
                      <a:pos x="815" y="150"/>
                    </a:cxn>
                  </a:cxnLst>
                  <a:rect l="0" t="0" r="r" b="b"/>
                  <a:pathLst>
                    <a:path w="823" h="162">
                      <a:moveTo>
                        <a:pt x="815" y="150"/>
                      </a:moveTo>
                      <a:lnTo>
                        <a:pt x="822" y="29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8"/>
                      </a:lnTo>
                      <a:lnTo>
                        <a:pt x="0" y="50"/>
                      </a:lnTo>
                      <a:lnTo>
                        <a:pt x="0" y="161"/>
                      </a:lnTo>
                      <a:lnTo>
                        <a:pt x="47" y="151"/>
                      </a:lnTo>
                      <a:lnTo>
                        <a:pt x="106" y="143"/>
                      </a:lnTo>
                      <a:lnTo>
                        <a:pt x="176" y="136"/>
                      </a:lnTo>
                      <a:lnTo>
                        <a:pt x="245" y="130"/>
                      </a:lnTo>
                      <a:lnTo>
                        <a:pt x="315" y="127"/>
                      </a:lnTo>
                      <a:lnTo>
                        <a:pt x="362" y="126"/>
                      </a:lnTo>
                      <a:lnTo>
                        <a:pt x="402" y="125"/>
                      </a:lnTo>
                      <a:lnTo>
                        <a:pt x="472" y="125"/>
                      </a:lnTo>
                      <a:lnTo>
                        <a:pt x="516" y="126"/>
                      </a:lnTo>
                      <a:lnTo>
                        <a:pt x="556" y="128"/>
                      </a:lnTo>
                      <a:lnTo>
                        <a:pt x="601" y="129"/>
                      </a:lnTo>
                      <a:lnTo>
                        <a:pt x="640" y="132"/>
                      </a:lnTo>
                      <a:lnTo>
                        <a:pt x="690" y="135"/>
                      </a:lnTo>
                      <a:lnTo>
                        <a:pt x="734" y="140"/>
                      </a:lnTo>
                      <a:lnTo>
                        <a:pt x="777" y="145"/>
                      </a:lnTo>
                      <a:lnTo>
                        <a:pt x="815" y="15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" name="Freeform 9"/>
                <p:cNvSpPr>
                  <a:spLocks/>
                </p:cNvSpPr>
                <p:nvPr/>
              </p:nvSpPr>
              <p:spPr bwMode="auto">
                <a:xfrm>
                  <a:off x="154" y="3951"/>
                  <a:ext cx="551" cy="129"/>
                </a:xfrm>
                <a:custGeom>
                  <a:avLst/>
                  <a:gdLst/>
                  <a:ahLst/>
                  <a:cxnLst>
                    <a:cxn ang="0">
                      <a:pos x="16" y="107"/>
                    </a:cxn>
                    <a:cxn ang="0">
                      <a:pos x="0" y="81"/>
                    </a:cxn>
                    <a:cxn ang="0">
                      <a:pos x="10" y="72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8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2"/>
                    </a:cxn>
                    <a:cxn ang="0">
                      <a:pos x="550" y="48"/>
                    </a:cxn>
                    <a:cxn ang="0">
                      <a:pos x="544" y="57"/>
                    </a:cxn>
                    <a:cxn ang="0">
                      <a:pos x="532" y="63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80"/>
                    </a:cxn>
                    <a:cxn ang="0">
                      <a:pos x="193" y="84"/>
                    </a:cxn>
                    <a:cxn ang="0">
                      <a:pos x="162" y="91"/>
                    </a:cxn>
                    <a:cxn ang="0">
                      <a:pos x="129" y="98"/>
                    </a:cxn>
                    <a:cxn ang="0">
                      <a:pos x="97" y="109"/>
                    </a:cxn>
                    <a:cxn ang="0">
                      <a:pos x="78" y="118"/>
                    </a:cxn>
                    <a:cxn ang="0">
                      <a:pos x="60" y="128"/>
                    </a:cxn>
                    <a:cxn ang="0">
                      <a:pos x="16" y="107"/>
                    </a:cxn>
                  </a:cxnLst>
                  <a:rect l="0" t="0" r="r" b="b"/>
                  <a:pathLst>
                    <a:path w="551" h="129">
                      <a:moveTo>
                        <a:pt x="16" y="107"/>
                      </a:moveTo>
                      <a:lnTo>
                        <a:pt x="0" y="81"/>
                      </a:lnTo>
                      <a:lnTo>
                        <a:pt x="10" y="72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8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2"/>
                      </a:lnTo>
                      <a:lnTo>
                        <a:pt x="550" y="48"/>
                      </a:lnTo>
                      <a:lnTo>
                        <a:pt x="544" y="57"/>
                      </a:lnTo>
                      <a:lnTo>
                        <a:pt x="532" y="63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80"/>
                      </a:lnTo>
                      <a:lnTo>
                        <a:pt x="193" y="84"/>
                      </a:lnTo>
                      <a:lnTo>
                        <a:pt x="162" y="91"/>
                      </a:lnTo>
                      <a:lnTo>
                        <a:pt x="129" y="98"/>
                      </a:lnTo>
                      <a:lnTo>
                        <a:pt x="97" y="109"/>
                      </a:lnTo>
                      <a:lnTo>
                        <a:pt x="78" y="118"/>
                      </a:lnTo>
                      <a:lnTo>
                        <a:pt x="60" y="128"/>
                      </a:lnTo>
                      <a:lnTo>
                        <a:pt x="16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Freeform 10"/>
                <p:cNvSpPr>
                  <a:spLocks/>
                </p:cNvSpPr>
                <p:nvPr/>
              </p:nvSpPr>
              <p:spPr bwMode="auto">
                <a:xfrm>
                  <a:off x="134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474" y="207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90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70"/>
                    </a:cxn>
                    <a:cxn ang="0">
                      <a:pos x="110" y="60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9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7"/>
                    </a:cxn>
                    <a:cxn ang="0">
                      <a:pos x="75" y="133"/>
                    </a:cxn>
                    <a:cxn ang="0">
                      <a:pos x="111" y="149"/>
                    </a:cxn>
                    <a:cxn ang="0">
                      <a:pos x="152" y="163"/>
                    </a:cxn>
                    <a:cxn ang="0">
                      <a:pos x="188" y="174"/>
                    </a:cxn>
                    <a:cxn ang="0">
                      <a:pos x="233" y="184"/>
                    </a:cxn>
                    <a:cxn ang="0">
                      <a:pos x="279" y="191"/>
                    </a:cxn>
                    <a:cxn ang="0">
                      <a:pos x="333" y="198"/>
                    </a:cxn>
                    <a:cxn ang="0">
                      <a:pos x="380" y="202"/>
                    </a:cxn>
                    <a:cxn ang="0">
                      <a:pos x="435" y="205"/>
                    </a:cxn>
                    <a:cxn ang="0">
                      <a:pos x="474" y="207"/>
                    </a:cxn>
                  </a:cxnLst>
                  <a:rect l="0" t="0" r="r" b="b"/>
                  <a:pathLst>
                    <a:path w="475" h="208">
                      <a:moveTo>
                        <a:pt x="474" y="207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90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70"/>
                      </a:lnTo>
                      <a:lnTo>
                        <a:pt x="110" y="60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9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7"/>
                      </a:lnTo>
                      <a:lnTo>
                        <a:pt x="75" y="133"/>
                      </a:lnTo>
                      <a:lnTo>
                        <a:pt x="111" y="149"/>
                      </a:lnTo>
                      <a:lnTo>
                        <a:pt x="152" y="163"/>
                      </a:lnTo>
                      <a:lnTo>
                        <a:pt x="188" y="174"/>
                      </a:lnTo>
                      <a:lnTo>
                        <a:pt x="233" y="184"/>
                      </a:lnTo>
                      <a:lnTo>
                        <a:pt x="279" y="191"/>
                      </a:lnTo>
                      <a:lnTo>
                        <a:pt x="333" y="198"/>
                      </a:lnTo>
                      <a:lnTo>
                        <a:pt x="380" y="202"/>
                      </a:lnTo>
                      <a:lnTo>
                        <a:pt x="435" y="205"/>
                      </a:lnTo>
                      <a:lnTo>
                        <a:pt x="474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auto">
                <a:xfrm>
                  <a:off x="422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6" name="Freeform 12"/>
                <p:cNvSpPr>
                  <a:spLocks/>
                </p:cNvSpPr>
                <p:nvPr/>
              </p:nvSpPr>
              <p:spPr bwMode="auto">
                <a:xfrm>
                  <a:off x="49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8"/>
                    </a:cxn>
                    <a:cxn ang="0">
                      <a:pos x="33" y="26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10"/>
                    </a:cxn>
                    <a:cxn ang="0">
                      <a:pos x="40" y="11"/>
                    </a:cxn>
                    <a:cxn ang="0">
                      <a:pos x="60" y="11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9">
                      <a:moveTo>
                        <a:pt x="87" y="2"/>
                      </a:moveTo>
                      <a:lnTo>
                        <a:pt x="76" y="28"/>
                      </a:lnTo>
                      <a:lnTo>
                        <a:pt x="33" y="26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10"/>
                      </a:lnTo>
                      <a:lnTo>
                        <a:pt x="40" y="11"/>
                      </a:lnTo>
                      <a:lnTo>
                        <a:pt x="60" y="11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" name="Freeform 13"/>
                <p:cNvSpPr>
                  <a:spLocks/>
                </p:cNvSpPr>
                <p:nvPr/>
              </p:nvSpPr>
              <p:spPr bwMode="auto">
                <a:xfrm>
                  <a:off x="386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auto">
                <a:xfrm>
                  <a:off x="5101" y="3951"/>
                  <a:ext cx="551" cy="127"/>
                </a:xfrm>
                <a:custGeom>
                  <a:avLst/>
                  <a:gdLst/>
                  <a:ahLst/>
                  <a:cxnLst>
                    <a:cxn ang="0">
                      <a:pos x="534" y="107"/>
                    </a:cxn>
                    <a:cxn ang="0">
                      <a:pos x="550" y="81"/>
                    </a:cxn>
                    <a:cxn ang="0">
                      <a:pos x="540" y="72"/>
                    </a:cxn>
                    <a:cxn ang="0">
                      <a:pos x="517" y="58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8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2"/>
                    </a:cxn>
                    <a:cxn ang="0">
                      <a:pos x="0" y="48"/>
                    </a:cxn>
                    <a:cxn ang="0">
                      <a:pos x="6" y="57"/>
                    </a:cxn>
                    <a:cxn ang="0">
                      <a:pos x="18" y="63"/>
                    </a:cxn>
                    <a:cxn ang="0">
                      <a:pos x="27" y="76"/>
                    </a:cxn>
                    <a:cxn ang="0">
                      <a:pos x="31" y="83"/>
                    </a:cxn>
                    <a:cxn ang="0">
                      <a:pos x="283" y="77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8"/>
                    </a:cxn>
                    <a:cxn ang="0">
                      <a:pos x="453" y="109"/>
                    </a:cxn>
                    <a:cxn ang="0">
                      <a:pos x="472" y="118"/>
                    </a:cxn>
                    <a:cxn ang="0">
                      <a:pos x="486" y="126"/>
                    </a:cxn>
                    <a:cxn ang="0">
                      <a:pos x="534" y="107"/>
                    </a:cxn>
                  </a:cxnLst>
                  <a:rect l="0" t="0" r="r" b="b"/>
                  <a:pathLst>
                    <a:path w="551" h="127">
                      <a:moveTo>
                        <a:pt x="534" y="107"/>
                      </a:moveTo>
                      <a:lnTo>
                        <a:pt x="550" y="81"/>
                      </a:lnTo>
                      <a:lnTo>
                        <a:pt x="540" y="72"/>
                      </a:lnTo>
                      <a:lnTo>
                        <a:pt x="517" y="58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8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2"/>
                      </a:lnTo>
                      <a:lnTo>
                        <a:pt x="0" y="48"/>
                      </a:lnTo>
                      <a:lnTo>
                        <a:pt x="6" y="57"/>
                      </a:lnTo>
                      <a:lnTo>
                        <a:pt x="18" y="63"/>
                      </a:lnTo>
                      <a:lnTo>
                        <a:pt x="27" y="76"/>
                      </a:lnTo>
                      <a:lnTo>
                        <a:pt x="31" y="83"/>
                      </a:lnTo>
                      <a:lnTo>
                        <a:pt x="283" y="77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8"/>
                      </a:lnTo>
                      <a:lnTo>
                        <a:pt x="453" y="109"/>
                      </a:lnTo>
                      <a:lnTo>
                        <a:pt x="472" y="118"/>
                      </a:lnTo>
                      <a:lnTo>
                        <a:pt x="486" y="126"/>
                      </a:lnTo>
                      <a:lnTo>
                        <a:pt x="534" y="1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9" name="Freeform 15"/>
                <p:cNvSpPr>
                  <a:spLocks/>
                </p:cNvSpPr>
                <p:nvPr/>
              </p:nvSpPr>
              <p:spPr bwMode="auto">
                <a:xfrm>
                  <a:off x="5197" y="4027"/>
                  <a:ext cx="475" cy="208"/>
                </a:xfrm>
                <a:custGeom>
                  <a:avLst/>
                  <a:gdLst/>
                  <a:ahLst/>
                  <a:cxnLst>
                    <a:cxn ang="0">
                      <a:pos x="0" y="207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90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70"/>
                    </a:cxn>
                    <a:cxn ang="0">
                      <a:pos x="364" y="60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9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7"/>
                    </a:cxn>
                    <a:cxn ang="0">
                      <a:pos x="399" y="133"/>
                    </a:cxn>
                    <a:cxn ang="0">
                      <a:pos x="363" y="149"/>
                    </a:cxn>
                    <a:cxn ang="0">
                      <a:pos x="322" y="163"/>
                    </a:cxn>
                    <a:cxn ang="0">
                      <a:pos x="286" y="174"/>
                    </a:cxn>
                    <a:cxn ang="0">
                      <a:pos x="241" y="184"/>
                    </a:cxn>
                    <a:cxn ang="0">
                      <a:pos x="195" y="191"/>
                    </a:cxn>
                    <a:cxn ang="0">
                      <a:pos x="141" y="198"/>
                    </a:cxn>
                    <a:cxn ang="0">
                      <a:pos x="94" y="202"/>
                    </a:cxn>
                    <a:cxn ang="0">
                      <a:pos x="39" y="20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475" h="208">
                      <a:moveTo>
                        <a:pt x="0" y="207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90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70"/>
                      </a:lnTo>
                      <a:lnTo>
                        <a:pt x="364" y="60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9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7"/>
                      </a:lnTo>
                      <a:lnTo>
                        <a:pt x="399" y="133"/>
                      </a:lnTo>
                      <a:lnTo>
                        <a:pt x="363" y="149"/>
                      </a:lnTo>
                      <a:lnTo>
                        <a:pt x="322" y="163"/>
                      </a:lnTo>
                      <a:lnTo>
                        <a:pt x="286" y="174"/>
                      </a:lnTo>
                      <a:lnTo>
                        <a:pt x="241" y="184"/>
                      </a:lnTo>
                      <a:lnTo>
                        <a:pt x="195" y="191"/>
                      </a:lnTo>
                      <a:lnTo>
                        <a:pt x="141" y="198"/>
                      </a:lnTo>
                      <a:lnTo>
                        <a:pt x="94" y="202"/>
                      </a:lnTo>
                      <a:lnTo>
                        <a:pt x="39" y="20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0" name="Freeform 16"/>
                <p:cNvSpPr>
                  <a:spLocks/>
                </p:cNvSpPr>
                <p:nvPr/>
              </p:nvSpPr>
              <p:spPr bwMode="auto">
                <a:xfrm>
                  <a:off x="5228" y="3977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auto">
                <a:xfrm>
                  <a:off x="5224" y="3988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auto">
                <a:xfrm>
                  <a:off x="5101" y="3991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auto">
                <a:xfrm>
                  <a:off x="4371" y="4076"/>
                  <a:ext cx="832" cy="159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8"/>
                    </a:cxn>
                    <a:cxn ang="0">
                      <a:pos x="831" y="156"/>
                    </a:cxn>
                    <a:cxn ang="0">
                      <a:pos x="786" y="154"/>
                    </a:cxn>
                    <a:cxn ang="0">
                      <a:pos x="726" y="146"/>
                    </a:cxn>
                    <a:cxn ang="0">
                      <a:pos x="654" y="137"/>
                    </a:cxn>
                    <a:cxn ang="0">
                      <a:pos x="585" y="131"/>
                    </a:cxn>
                    <a:cxn ang="0">
                      <a:pos x="515" y="128"/>
                    </a:cxn>
                    <a:cxn ang="0">
                      <a:pos x="468" y="126"/>
                    </a:cxn>
                    <a:cxn ang="0">
                      <a:pos x="428" y="126"/>
                    </a:cxn>
                    <a:cxn ang="0">
                      <a:pos x="358" y="126"/>
                    </a:cxn>
                    <a:cxn ang="0">
                      <a:pos x="314" y="127"/>
                    </a:cxn>
                    <a:cxn ang="0">
                      <a:pos x="274" y="128"/>
                    </a:cxn>
                    <a:cxn ang="0">
                      <a:pos x="229" y="130"/>
                    </a:cxn>
                    <a:cxn ang="0">
                      <a:pos x="190" y="133"/>
                    </a:cxn>
                    <a:cxn ang="0">
                      <a:pos x="140" y="136"/>
                    </a:cxn>
                    <a:cxn ang="0">
                      <a:pos x="96" y="141"/>
                    </a:cxn>
                    <a:cxn ang="0">
                      <a:pos x="49" y="14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832" h="159">
                      <a:moveTo>
                        <a:pt x="0" y="158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8"/>
                      </a:lnTo>
                      <a:lnTo>
                        <a:pt x="831" y="156"/>
                      </a:lnTo>
                      <a:lnTo>
                        <a:pt x="786" y="154"/>
                      </a:lnTo>
                      <a:lnTo>
                        <a:pt x="726" y="146"/>
                      </a:lnTo>
                      <a:lnTo>
                        <a:pt x="654" y="137"/>
                      </a:lnTo>
                      <a:lnTo>
                        <a:pt x="585" y="131"/>
                      </a:lnTo>
                      <a:lnTo>
                        <a:pt x="515" y="128"/>
                      </a:lnTo>
                      <a:lnTo>
                        <a:pt x="468" y="126"/>
                      </a:lnTo>
                      <a:lnTo>
                        <a:pt x="428" y="126"/>
                      </a:lnTo>
                      <a:lnTo>
                        <a:pt x="358" y="126"/>
                      </a:lnTo>
                      <a:lnTo>
                        <a:pt x="314" y="127"/>
                      </a:lnTo>
                      <a:lnTo>
                        <a:pt x="274" y="128"/>
                      </a:lnTo>
                      <a:lnTo>
                        <a:pt x="229" y="130"/>
                      </a:lnTo>
                      <a:lnTo>
                        <a:pt x="190" y="133"/>
                      </a:lnTo>
                      <a:lnTo>
                        <a:pt x="140" y="136"/>
                      </a:lnTo>
                      <a:lnTo>
                        <a:pt x="96" y="141"/>
                      </a:lnTo>
                      <a:lnTo>
                        <a:pt x="49" y="148"/>
                      </a:lnTo>
                      <a:lnTo>
                        <a:pt x="0" y="15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82" y="3936"/>
                <a:ext cx="5538" cy="320"/>
                <a:chOff x="82" y="3936"/>
                <a:chExt cx="5538" cy="320"/>
              </a:xfrm>
            </p:grpSpPr>
            <p:sp>
              <p:nvSpPr>
                <p:cNvPr id="1045" name="Freeform 21"/>
                <p:cNvSpPr>
                  <a:spLocks/>
                </p:cNvSpPr>
                <p:nvPr/>
              </p:nvSpPr>
              <p:spPr bwMode="auto">
                <a:xfrm>
                  <a:off x="5217" y="3944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134" y="36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9" y="39"/>
                    </a:cxn>
                    <a:cxn ang="0">
                      <a:pos x="83" y="44"/>
                    </a:cxn>
                  </a:cxnLst>
                  <a:rect l="0" t="0" r="r" b="b"/>
                  <a:pathLst>
                    <a:path w="156" h="45">
                      <a:moveTo>
                        <a:pt x="83" y="44"/>
                      </a:moveTo>
                      <a:lnTo>
                        <a:pt x="134" y="36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9" y="39"/>
                      </a:lnTo>
                      <a:lnTo>
                        <a:pt x="83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auto">
                <a:xfrm>
                  <a:off x="5213" y="3955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423" y="3947"/>
                  <a:ext cx="156" cy="45"/>
                </a:xfrm>
                <a:custGeom>
                  <a:avLst/>
                  <a:gdLst/>
                  <a:ahLst/>
                  <a:cxnLst>
                    <a:cxn ang="0">
                      <a:pos x="72" y="44"/>
                    </a:cxn>
                    <a:cxn ang="0">
                      <a:pos x="21" y="36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1"/>
                    </a:cxn>
                    <a:cxn ang="0">
                      <a:pos x="146" y="39"/>
                    </a:cxn>
                    <a:cxn ang="0">
                      <a:pos x="72" y="44"/>
                    </a:cxn>
                  </a:cxnLst>
                  <a:rect l="0" t="0" r="r" b="b"/>
                  <a:pathLst>
                    <a:path w="156" h="45">
                      <a:moveTo>
                        <a:pt x="72" y="44"/>
                      </a:moveTo>
                      <a:lnTo>
                        <a:pt x="21" y="36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1"/>
                      </a:lnTo>
                      <a:lnTo>
                        <a:pt x="146" y="39"/>
                      </a:lnTo>
                      <a:lnTo>
                        <a:pt x="72" y="44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auto">
                <a:xfrm>
                  <a:off x="495" y="3959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>
                  <a:off x="1968" y="4115"/>
                  <a:ext cx="192" cy="32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auto">
                <a:xfrm>
                  <a:off x="1357" y="4083"/>
                  <a:ext cx="2967" cy="173"/>
                </a:xfrm>
                <a:custGeom>
                  <a:avLst/>
                  <a:gdLst/>
                  <a:ahLst/>
                  <a:cxnLst>
                    <a:cxn ang="0">
                      <a:pos x="0" y="125"/>
                    </a:cxn>
                    <a:cxn ang="0">
                      <a:pos x="207" y="142"/>
                    </a:cxn>
                    <a:cxn ang="0">
                      <a:pos x="442" y="153"/>
                    </a:cxn>
                    <a:cxn ang="0">
                      <a:pos x="641" y="159"/>
                    </a:cxn>
                    <a:cxn ang="0">
                      <a:pos x="897" y="165"/>
                    </a:cxn>
                    <a:cxn ang="0">
                      <a:pos x="1215" y="170"/>
                    </a:cxn>
                    <a:cxn ang="0">
                      <a:pos x="1392" y="172"/>
                    </a:cxn>
                    <a:cxn ang="0">
                      <a:pos x="1710" y="172"/>
                    </a:cxn>
                    <a:cxn ang="0">
                      <a:pos x="1998" y="167"/>
                    </a:cxn>
                    <a:cxn ang="0">
                      <a:pos x="2258" y="163"/>
                    </a:cxn>
                    <a:cxn ang="0">
                      <a:pos x="2493" y="157"/>
                    </a:cxn>
                    <a:cxn ang="0">
                      <a:pos x="2674" y="151"/>
                    </a:cxn>
                    <a:cxn ang="0">
                      <a:pos x="2829" y="144"/>
                    </a:cxn>
                    <a:cxn ang="0">
                      <a:pos x="2966" y="137"/>
                    </a:cxn>
                    <a:cxn ang="0">
                      <a:pos x="2966" y="0"/>
                    </a:cxn>
                    <a:cxn ang="0">
                      <a:pos x="2833" y="8"/>
                    </a:cxn>
                    <a:cxn ang="0">
                      <a:pos x="2563" y="21"/>
                    </a:cxn>
                    <a:cxn ang="0">
                      <a:pos x="2382" y="27"/>
                    </a:cxn>
                    <a:cxn ang="0">
                      <a:pos x="2135" y="33"/>
                    </a:cxn>
                    <a:cxn ang="0">
                      <a:pos x="1945" y="36"/>
                    </a:cxn>
                    <a:cxn ang="0">
                      <a:pos x="1746" y="39"/>
                    </a:cxn>
                    <a:cxn ang="0">
                      <a:pos x="1529" y="39"/>
                    </a:cxn>
                    <a:cxn ang="0">
                      <a:pos x="1295" y="39"/>
                    </a:cxn>
                    <a:cxn ang="0">
                      <a:pos x="1047" y="37"/>
                    </a:cxn>
                    <a:cxn ang="0">
                      <a:pos x="853" y="34"/>
                    </a:cxn>
                    <a:cxn ang="0">
                      <a:pos x="654" y="30"/>
                    </a:cxn>
                    <a:cxn ang="0">
                      <a:pos x="468" y="25"/>
                    </a:cxn>
                    <a:cxn ang="0">
                      <a:pos x="296" y="19"/>
                    </a:cxn>
                    <a:cxn ang="0">
                      <a:pos x="150" y="12"/>
                    </a:cxn>
                    <a:cxn ang="0">
                      <a:pos x="13" y="4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2967" h="173">
                      <a:moveTo>
                        <a:pt x="0" y="125"/>
                      </a:moveTo>
                      <a:lnTo>
                        <a:pt x="207" y="142"/>
                      </a:lnTo>
                      <a:lnTo>
                        <a:pt x="442" y="153"/>
                      </a:lnTo>
                      <a:lnTo>
                        <a:pt x="641" y="159"/>
                      </a:lnTo>
                      <a:lnTo>
                        <a:pt x="897" y="165"/>
                      </a:lnTo>
                      <a:lnTo>
                        <a:pt x="1215" y="170"/>
                      </a:lnTo>
                      <a:lnTo>
                        <a:pt x="1392" y="172"/>
                      </a:lnTo>
                      <a:lnTo>
                        <a:pt x="1710" y="172"/>
                      </a:lnTo>
                      <a:lnTo>
                        <a:pt x="1998" y="167"/>
                      </a:lnTo>
                      <a:lnTo>
                        <a:pt x="2258" y="163"/>
                      </a:lnTo>
                      <a:lnTo>
                        <a:pt x="2493" y="157"/>
                      </a:lnTo>
                      <a:lnTo>
                        <a:pt x="2674" y="151"/>
                      </a:lnTo>
                      <a:lnTo>
                        <a:pt x="2829" y="144"/>
                      </a:lnTo>
                      <a:lnTo>
                        <a:pt x="2966" y="137"/>
                      </a:lnTo>
                      <a:lnTo>
                        <a:pt x="2966" y="0"/>
                      </a:lnTo>
                      <a:lnTo>
                        <a:pt x="2833" y="8"/>
                      </a:lnTo>
                      <a:lnTo>
                        <a:pt x="2563" y="21"/>
                      </a:lnTo>
                      <a:lnTo>
                        <a:pt x="2382" y="27"/>
                      </a:lnTo>
                      <a:lnTo>
                        <a:pt x="2135" y="33"/>
                      </a:lnTo>
                      <a:lnTo>
                        <a:pt x="1945" y="36"/>
                      </a:lnTo>
                      <a:lnTo>
                        <a:pt x="1746" y="39"/>
                      </a:lnTo>
                      <a:lnTo>
                        <a:pt x="1529" y="39"/>
                      </a:lnTo>
                      <a:lnTo>
                        <a:pt x="1295" y="39"/>
                      </a:lnTo>
                      <a:lnTo>
                        <a:pt x="1047" y="37"/>
                      </a:lnTo>
                      <a:lnTo>
                        <a:pt x="853" y="34"/>
                      </a:lnTo>
                      <a:lnTo>
                        <a:pt x="654" y="30"/>
                      </a:lnTo>
                      <a:lnTo>
                        <a:pt x="468" y="25"/>
                      </a:lnTo>
                      <a:lnTo>
                        <a:pt x="296" y="19"/>
                      </a:lnTo>
                      <a:lnTo>
                        <a:pt x="150" y="12"/>
                      </a:lnTo>
                      <a:lnTo>
                        <a:pt x="13" y="4"/>
                      </a:lnTo>
                      <a:lnTo>
                        <a:pt x="0" y="125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auto">
                <a:xfrm>
                  <a:off x="555" y="4057"/>
                  <a:ext cx="823" cy="163"/>
                </a:xfrm>
                <a:custGeom>
                  <a:avLst/>
                  <a:gdLst/>
                  <a:ahLst/>
                  <a:cxnLst>
                    <a:cxn ang="0">
                      <a:pos x="815" y="151"/>
                    </a:cxn>
                    <a:cxn ang="0">
                      <a:pos x="822" y="30"/>
                    </a:cxn>
                    <a:cxn ang="0">
                      <a:pos x="747" y="17"/>
                    </a:cxn>
                    <a:cxn ang="0">
                      <a:pos x="677" y="9"/>
                    </a:cxn>
                    <a:cxn ang="0">
                      <a:pos x="620" y="5"/>
                    </a:cxn>
                    <a:cxn ang="0">
                      <a:pos x="572" y="3"/>
                    </a:cxn>
                    <a:cxn ang="0">
                      <a:pos x="518" y="1"/>
                    </a:cxn>
                    <a:cxn ang="0">
                      <a:pos x="428" y="0"/>
                    </a:cxn>
                    <a:cxn ang="0">
                      <a:pos x="345" y="2"/>
                    </a:cxn>
                    <a:cxn ang="0">
                      <a:pos x="260" y="7"/>
                    </a:cxn>
                    <a:cxn ang="0">
                      <a:pos x="178" y="15"/>
                    </a:cxn>
                    <a:cxn ang="0">
                      <a:pos x="106" y="26"/>
                    </a:cxn>
                    <a:cxn ang="0">
                      <a:pos x="41" y="39"/>
                    </a:cxn>
                    <a:cxn ang="0">
                      <a:pos x="0" y="51"/>
                    </a:cxn>
                    <a:cxn ang="0">
                      <a:pos x="0" y="162"/>
                    </a:cxn>
                    <a:cxn ang="0">
                      <a:pos x="47" y="152"/>
                    </a:cxn>
                    <a:cxn ang="0">
                      <a:pos x="106" y="144"/>
                    </a:cxn>
                    <a:cxn ang="0">
                      <a:pos x="176" y="137"/>
                    </a:cxn>
                    <a:cxn ang="0">
                      <a:pos x="245" y="131"/>
                    </a:cxn>
                    <a:cxn ang="0">
                      <a:pos x="315" y="128"/>
                    </a:cxn>
                    <a:cxn ang="0">
                      <a:pos x="362" y="126"/>
                    </a:cxn>
                    <a:cxn ang="0">
                      <a:pos x="402" y="126"/>
                    </a:cxn>
                    <a:cxn ang="0">
                      <a:pos x="472" y="126"/>
                    </a:cxn>
                    <a:cxn ang="0">
                      <a:pos x="516" y="127"/>
                    </a:cxn>
                    <a:cxn ang="0">
                      <a:pos x="556" y="128"/>
                    </a:cxn>
                    <a:cxn ang="0">
                      <a:pos x="601" y="130"/>
                    </a:cxn>
                    <a:cxn ang="0">
                      <a:pos x="640" y="133"/>
                    </a:cxn>
                    <a:cxn ang="0">
                      <a:pos x="690" y="136"/>
                    </a:cxn>
                    <a:cxn ang="0">
                      <a:pos x="734" y="141"/>
                    </a:cxn>
                    <a:cxn ang="0">
                      <a:pos x="777" y="146"/>
                    </a:cxn>
                    <a:cxn ang="0">
                      <a:pos x="815" y="151"/>
                    </a:cxn>
                  </a:cxnLst>
                  <a:rect l="0" t="0" r="r" b="b"/>
                  <a:pathLst>
                    <a:path w="823" h="163">
                      <a:moveTo>
                        <a:pt x="815" y="151"/>
                      </a:moveTo>
                      <a:lnTo>
                        <a:pt x="822" y="30"/>
                      </a:lnTo>
                      <a:lnTo>
                        <a:pt x="747" y="17"/>
                      </a:lnTo>
                      <a:lnTo>
                        <a:pt x="677" y="9"/>
                      </a:lnTo>
                      <a:lnTo>
                        <a:pt x="620" y="5"/>
                      </a:lnTo>
                      <a:lnTo>
                        <a:pt x="572" y="3"/>
                      </a:lnTo>
                      <a:lnTo>
                        <a:pt x="518" y="1"/>
                      </a:lnTo>
                      <a:lnTo>
                        <a:pt x="428" y="0"/>
                      </a:lnTo>
                      <a:lnTo>
                        <a:pt x="345" y="2"/>
                      </a:lnTo>
                      <a:lnTo>
                        <a:pt x="260" y="7"/>
                      </a:lnTo>
                      <a:lnTo>
                        <a:pt x="178" y="15"/>
                      </a:lnTo>
                      <a:lnTo>
                        <a:pt x="106" y="26"/>
                      </a:lnTo>
                      <a:lnTo>
                        <a:pt x="41" y="39"/>
                      </a:lnTo>
                      <a:lnTo>
                        <a:pt x="0" y="51"/>
                      </a:lnTo>
                      <a:lnTo>
                        <a:pt x="0" y="162"/>
                      </a:lnTo>
                      <a:lnTo>
                        <a:pt x="47" y="152"/>
                      </a:lnTo>
                      <a:lnTo>
                        <a:pt x="106" y="144"/>
                      </a:lnTo>
                      <a:lnTo>
                        <a:pt x="176" y="137"/>
                      </a:lnTo>
                      <a:lnTo>
                        <a:pt x="245" y="131"/>
                      </a:lnTo>
                      <a:lnTo>
                        <a:pt x="315" y="128"/>
                      </a:lnTo>
                      <a:lnTo>
                        <a:pt x="362" y="126"/>
                      </a:lnTo>
                      <a:lnTo>
                        <a:pt x="402" y="126"/>
                      </a:lnTo>
                      <a:lnTo>
                        <a:pt x="472" y="126"/>
                      </a:lnTo>
                      <a:lnTo>
                        <a:pt x="516" y="127"/>
                      </a:lnTo>
                      <a:lnTo>
                        <a:pt x="556" y="128"/>
                      </a:lnTo>
                      <a:lnTo>
                        <a:pt x="601" y="130"/>
                      </a:lnTo>
                      <a:lnTo>
                        <a:pt x="640" y="133"/>
                      </a:lnTo>
                      <a:lnTo>
                        <a:pt x="690" y="136"/>
                      </a:lnTo>
                      <a:lnTo>
                        <a:pt x="734" y="141"/>
                      </a:lnTo>
                      <a:lnTo>
                        <a:pt x="777" y="146"/>
                      </a:lnTo>
                      <a:lnTo>
                        <a:pt x="815" y="15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2" name="Freeform 28"/>
                <p:cNvSpPr>
                  <a:spLocks/>
                </p:cNvSpPr>
                <p:nvPr/>
              </p:nvSpPr>
              <p:spPr bwMode="auto">
                <a:xfrm>
                  <a:off x="102" y="3936"/>
                  <a:ext cx="551" cy="128"/>
                </a:xfrm>
                <a:custGeom>
                  <a:avLst/>
                  <a:gdLst/>
                  <a:ahLst/>
                  <a:cxnLst>
                    <a:cxn ang="0">
                      <a:pos x="16" y="106"/>
                    </a:cxn>
                    <a:cxn ang="0">
                      <a:pos x="0" y="81"/>
                    </a:cxn>
                    <a:cxn ang="0">
                      <a:pos x="10" y="71"/>
                    </a:cxn>
                    <a:cxn ang="0">
                      <a:pos x="33" y="58"/>
                    </a:cxn>
                    <a:cxn ang="0">
                      <a:pos x="57" y="45"/>
                    </a:cxn>
                    <a:cxn ang="0">
                      <a:pos x="85" y="35"/>
                    </a:cxn>
                    <a:cxn ang="0">
                      <a:pos x="120" y="25"/>
                    </a:cxn>
                    <a:cxn ang="0">
                      <a:pos x="153" y="17"/>
                    </a:cxn>
                    <a:cxn ang="0">
                      <a:pos x="189" y="11"/>
                    </a:cxn>
                    <a:cxn ang="0">
                      <a:pos x="235" y="5"/>
                    </a:cxn>
                    <a:cxn ang="0">
                      <a:pos x="270" y="2"/>
                    </a:cxn>
                    <a:cxn ang="0">
                      <a:pos x="312" y="0"/>
                    </a:cxn>
                    <a:cxn ang="0">
                      <a:pos x="351" y="0"/>
                    </a:cxn>
                    <a:cxn ang="0">
                      <a:pos x="393" y="1"/>
                    </a:cxn>
                    <a:cxn ang="0">
                      <a:pos x="436" y="6"/>
                    </a:cxn>
                    <a:cxn ang="0">
                      <a:pos x="475" y="13"/>
                    </a:cxn>
                    <a:cxn ang="0">
                      <a:pos x="498" y="19"/>
                    </a:cxn>
                    <a:cxn ang="0">
                      <a:pos x="526" y="28"/>
                    </a:cxn>
                    <a:cxn ang="0">
                      <a:pos x="541" y="35"/>
                    </a:cxn>
                    <a:cxn ang="0">
                      <a:pos x="550" y="41"/>
                    </a:cxn>
                    <a:cxn ang="0">
                      <a:pos x="550" y="48"/>
                    </a:cxn>
                    <a:cxn ang="0">
                      <a:pos x="544" y="56"/>
                    </a:cxn>
                    <a:cxn ang="0">
                      <a:pos x="532" y="62"/>
                    </a:cxn>
                    <a:cxn ang="0">
                      <a:pos x="523" y="76"/>
                    </a:cxn>
                    <a:cxn ang="0">
                      <a:pos x="519" y="83"/>
                    </a:cxn>
                    <a:cxn ang="0">
                      <a:pos x="267" y="77"/>
                    </a:cxn>
                    <a:cxn ang="0">
                      <a:pos x="234" y="79"/>
                    </a:cxn>
                    <a:cxn ang="0">
                      <a:pos x="193" y="84"/>
                    </a:cxn>
                    <a:cxn ang="0">
                      <a:pos x="162" y="90"/>
                    </a:cxn>
                    <a:cxn ang="0">
                      <a:pos x="129" y="97"/>
                    </a:cxn>
                    <a:cxn ang="0">
                      <a:pos x="97" y="108"/>
                    </a:cxn>
                    <a:cxn ang="0">
                      <a:pos x="78" y="117"/>
                    </a:cxn>
                    <a:cxn ang="0">
                      <a:pos x="60" y="127"/>
                    </a:cxn>
                    <a:cxn ang="0">
                      <a:pos x="16" y="106"/>
                    </a:cxn>
                  </a:cxnLst>
                  <a:rect l="0" t="0" r="r" b="b"/>
                  <a:pathLst>
                    <a:path w="551" h="128">
                      <a:moveTo>
                        <a:pt x="16" y="106"/>
                      </a:moveTo>
                      <a:lnTo>
                        <a:pt x="0" y="81"/>
                      </a:lnTo>
                      <a:lnTo>
                        <a:pt x="10" y="71"/>
                      </a:lnTo>
                      <a:lnTo>
                        <a:pt x="33" y="58"/>
                      </a:lnTo>
                      <a:lnTo>
                        <a:pt x="57" y="45"/>
                      </a:lnTo>
                      <a:lnTo>
                        <a:pt x="85" y="35"/>
                      </a:lnTo>
                      <a:lnTo>
                        <a:pt x="120" y="25"/>
                      </a:lnTo>
                      <a:lnTo>
                        <a:pt x="153" y="17"/>
                      </a:lnTo>
                      <a:lnTo>
                        <a:pt x="189" y="11"/>
                      </a:lnTo>
                      <a:lnTo>
                        <a:pt x="235" y="5"/>
                      </a:lnTo>
                      <a:lnTo>
                        <a:pt x="270" y="2"/>
                      </a:lnTo>
                      <a:lnTo>
                        <a:pt x="312" y="0"/>
                      </a:lnTo>
                      <a:lnTo>
                        <a:pt x="351" y="0"/>
                      </a:lnTo>
                      <a:lnTo>
                        <a:pt x="393" y="1"/>
                      </a:lnTo>
                      <a:lnTo>
                        <a:pt x="436" y="6"/>
                      </a:lnTo>
                      <a:lnTo>
                        <a:pt x="475" y="13"/>
                      </a:lnTo>
                      <a:lnTo>
                        <a:pt x="498" y="19"/>
                      </a:lnTo>
                      <a:lnTo>
                        <a:pt x="526" y="28"/>
                      </a:lnTo>
                      <a:lnTo>
                        <a:pt x="541" y="35"/>
                      </a:lnTo>
                      <a:lnTo>
                        <a:pt x="550" y="41"/>
                      </a:lnTo>
                      <a:lnTo>
                        <a:pt x="550" y="48"/>
                      </a:lnTo>
                      <a:lnTo>
                        <a:pt x="544" y="56"/>
                      </a:lnTo>
                      <a:lnTo>
                        <a:pt x="532" y="62"/>
                      </a:lnTo>
                      <a:lnTo>
                        <a:pt x="523" y="76"/>
                      </a:lnTo>
                      <a:lnTo>
                        <a:pt x="519" y="83"/>
                      </a:lnTo>
                      <a:lnTo>
                        <a:pt x="267" y="77"/>
                      </a:lnTo>
                      <a:lnTo>
                        <a:pt x="234" y="79"/>
                      </a:lnTo>
                      <a:lnTo>
                        <a:pt x="193" y="84"/>
                      </a:lnTo>
                      <a:lnTo>
                        <a:pt x="162" y="90"/>
                      </a:lnTo>
                      <a:lnTo>
                        <a:pt x="129" y="97"/>
                      </a:lnTo>
                      <a:lnTo>
                        <a:pt x="97" y="108"/>
                      </a:lnTo>
                      <a:lnTo>
                        <a:pt x="78" y="117"/>
                      </a:lnTo>
                      <a:lnTo>
                        <a:pt x="60" y="127"/>
                      </a:lnTo>
                      <a:lnTo>
                        <a:pt x="16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AF9F87"/>
                    </a:gs>
                    <a:gs pos="100000">
                      <a:srgbClr val="E4E0C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3" name="Freeform 29"/>
                <p:cNvSpPr>
                  <a:spLocks/>
                </p:cNvSpPr>
                <p:nvPr/>
              </p:nvSpPr>
              <p:spPr bwMode="auto">
                <a:xfrm>
                  <a:off x="82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474" y="206"/>
                    </a:cxn>
                    <a:cxn ang="0">
                      <a:pos x="474" y="96"/>
                    </a:cxn>
                    <a:cxn ang="0">
                      <a:pos x="446" y="97"/>
                    </a:cxn>
                    <a:cxn ang="0">
                      <a:pos x="411" y="96"/>
                    </a:cxn>
                    <a:cxn ang="0">
                      <a:pos x="353" y="94"/>
                    </a:cxn>
                    <a:cxn ang="0">
                      <a:pos x="296" y="89"/>
                    </a:cxn>
                    <a:cxn ang="0">
                      <a:pos x="243" y="85"/>
                    </a:cxn>
                    <a:cxn ang="0">
                      <a:pos x="200" y="79"/>
                    </a:cxn>
                    <a:cxn ang="0">
                      <a:pos x="149" y="69"/>
                    </a:cxn>
                    <a:cxn ang="0">
                      <a:pos x="110" y="59"/>
                    </a:cxn>
                    <a:cxn ang="0">
                      <a:pos x="81" y="50"/>
                    </a:cxn>
                    <a:cxn ang="0">
                      <a:pos x="60" y="41"/>
                    </a:cxn>
                    <a:cxn ang="0">
                      <a:pos x="47" y="33"/>
                    </a:cxn>
                    <a:cxn ang="0">
                      <a:pos x="35" y="23"/>
                    </a:cxn>
                    <a:cxn ang="0">
                      <a:pos x="30" y="14"/>
                    </a:cxn>
                    <a:cxn ang="0">
                      <a:pos x="23" y="0"/>
                    </a:cxn>
                    <a:cxn ang="0">
                      <a:pos x="17" y="12"/>
                    </a:cxn>
                    <a:cxn ang="0">
                      <a:pos x="8" y="26"/>
                    </a:cxn>
                    <a:cxn ang="0">
                      <a:pos x="5" y="36"/>
                    </a:cxn>
                    <a:cxn ang="0">
                      <a:pos x="0" y="48"/>
                    </a:cxn>
                    <a:cxn ang="0">
                      <a:pos x="2" y="58"/>
                    </a:cxn>
                    <a:cxn ang="0">
                      <a:pos x="8" y="71"/>
                    </a:cxn>
                    <a:cxn ang="0">
                      <a:pos x="15" y="87"/>
                    </a:cxn>
                    <a:cxn ang="0">
                      <a:pos x="30" y="101"/>
                    </a:cxn>
                    <a:cxn ang="0">
                      <a:pos x="50" y="116"/>
                    </a:cxn>
                    <a:cxn ang="0">
                      <a:pos x="75" y="132"/>
                    </a:cxn>
                    <a:cxn ang="0">
                      <a:pos x="111" y="148"/>
                    </a:cxn>
                    <a:cxn ang="0">
                      <a:pos x="152" y="162"/>
                    </a:cxn>
                    <a:cxn ang="0">
                      <a:pos x="188" y="173"/>
                    </a:cxn>
                    <a:cxn ang="0">
                      <a:pos x="233" y="183"/>
                    </a:cxn>
                    <a:cxn ang="0">
                      <a:pos x="279" y="190"/>
                    </a:cxn>
                    <a:cxn ang="0">
                      <a:pos x="333" y="197"/>
                    </a:cxn>
                    <a:cxn ang="0">
                      <a:pos x="380" y="201"/>
                    </a:cxn>
                    <a:cxn ang="0">
                      <a:pos x="435" y="204"/>
                    </a:cxn>
                    <a:cxn ang="0">
                      <a:pos x="474" y="206"/>
                    </a:cxn>
                  </a:cxnLst>
                  <a:rect l="0" t="0" r="r" b="b"/>
                  <a:pathLst>
                    <a:path w="475" h="207">
                      <a:moveTo>
                        <a:pt x="474" y="206"/>
                      </a:moveTo>
                      <a:lnTo>
                        <a:pt x="474" y="96"/>
                      </a:lnTo>
                      <a:lnTo>
                        <a:pt x="446" y="97"/>
                      </a:lnTo>
                      <a:lnTo>
                        <a:pt x="411" y="96"/>
                      </a:lnTo>
                      <a:lnTo>
                        <a:pt x="353" y="94"/>
                      </a:lnTo>
                      <a:lnTo>
                        <a:pt x="296" y="89"/>
                      </a:lnTo>
                      <a:lnTo>
                        <a:pt x="243" y="85"/>
                      </a:lnTo>
                      <a:lnTo>
                        <a:pt x="200" y="79"/>
                      </a:lnTo>
                      <a:lnTo>
                        <a:pt x="149" y="69"/>
                      </a:lnTo>
                      <a:lnTo>
                        <a:pt x="110" y="59"/>
                      </a:lnTo>
                      <a:lnTo>
                        <a:pt x="81" y="50"/>
                      </a:lnTo>
                      <a:lnTo>
                        <a:pt x="60" y="41"/>
                      </a:lnTo>
                      <a:lnTo>
                        <a:pt x="47" y="33"/>
                      </a:lnTo>
                      <a:lnTo>
                        <a:pt x="35" y="23"/>
                      </a:lnTo>
                      <a:lnTo>
                        <a:pt x="30" y="14"/>
                      </a:lnTo>
                      <a:lnTo>
                        <a:pt x="23" y="0"/>
                      </a:lnTo>
                      <a:lnTo>
                        <a:pt x="17" y="12"/>
                      </a:lnTo>
                      <a:lnTo>
                        <a:pt x="8" y="26"/>
                      </a:lnTo>
                      <a:lnTo>
                        <a:pt x="5" y="36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8" y="71"/>
                      </a:lnTo>
                      <a:lnTo>
                        <a:pt x="15" y="87"/>
                      </a:lnTo>
                      <a:lnTo>
                        <a:pt x="30" y="101"/>
                      </a:lnTo>
                      <a:lnTo>
                        <a:pt x="50" y="116"/>
                      </a:lnTo>
                      <a:lnTo>
                        <a:pt x="75" y="132"/>
                      </a:lnTo>
                      <a:lnTo>
                        <a:pt x="111" y="148"/>
                      </a:lnTo>
                      <a:lnTo>
                        <a:pt x="152" y="162"/>
                      </a:lnTo>
                      <a:lnTo>
                        <a:pt x="188" y="173"/>
                      </a:lnTo>
                      <a:lnTo>
                        <a:pt x="233" y="183"/>
                      </a:lnTo>
                      <a:lnTo>
                        <a:pt x="279" y="190"/>
                      </a:lnTo>
                      <a:lnTo>
                        <a:pt x="333" y="197"/>
                      </a:lnTo>
                      <a:lnTo>
                        <a:pt x="380" y="201"/>
                      </a:lnTo>
                      <a:lnTo>
                        <a:pt x="435" y="204"/>
                      </a:lnTo>
                      <a:lnTo>
                        <a:pt x="474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" name="Freeform 30"/>
                <p:cNvSpPr>
                  <a:spLocks/>
                </p:cNvSpPr>
                <p:nvPr/>
              </p:nvSpPr>
              <p:spPr bwMode="auto">
                <a:xfrm>
                  <a:off x="370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72" y="43"/>
                    </a:cxn>
                    <a:cxn ang="0">
                      <a:pos x="21" y="35"/>
                    </a:cxn>
                    <a:cxn ang="0">
                      <a:pos x="3" y="26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9" y="6"/>
                    </a:cxn>
                    <a:cxn ang="0">
                      <a:pos x="29" y="3"/>
                    </a:cxn>
                    <a:cxn ang="0">
                      <a:pos x="50" y="1"/>
                    </a:cxn>
                    <a:cxn ang="0">
                      <a:pos x="69" y="0"/>
                    </a:cxn>
                    <a:cxn ang="0">
                      <a:pos x="86" y="0"/>
                    </a:cxn>
                    <a:cxn ang="0">
                      <a:pos x="114" y="1"/>
                    </a:cxn>
                    <a:cxn ang="0">
                      <a:pos x="134" y="3"/>
                    </a:cxn>
                    <a:cxn ang="0">
                      <a:pos x="146" y="6"/>
                    </a:cxn>
                    <a:cxn ang="0">
                      <a:pos x="153" y="9"/>
                    </a:cxn>
                    <a:cxn ang="0">
                      <a:pos x="155" y="14"/>
                    </a:cxn>
                    <a:cxn ang="0">
                      <a:pos x="153" y="20"/>
                    </a:cxn>
                    <a:cxn ang="0">
                      <a:pos x="146" y="38"/>
                    </a:cxn>
                    <a:cxn ang="0">
                      <a:pos x="72" y="43"/>
                    </a:cxn>
                  </a:cxnLst>
                  <a:rect l="0" t="0" r="r" b="b"/>
                  <a:pathLst>
                    <a:path w="156" h="44">
                      <a:moveTo>
                        <a:pt x="72" y="43"/>
                      </a:moveTo>
                      <a:lnTo>
                        <a:pt x="21" y="35"/>
                      </a:lnTo>
                      <a:lnTo>
                        <a:pt x="3" y="26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9" y="6"/>
                      </a:lnTo>
                      <a:lnTo>
                        <a:pt x="29" y="3"/>
                      </a:lnTo>
                      <a:lnTo>
                        <a:pt x="50" y="1"/>
                      </a:lnTo>
                      <a:lnTo>
                        <a:pt x="69" y="0"/>
                      </a:lnTo>
                      <a:lnTo>
                        <a:pt x="86" y="0"/>
                      </a:lnTo>
                      <a:lnTo>
                        <a:pt x="114" y="1"/>
                      </a:lnTo>
                      <a:lnTo>
                        <a:pt x="134" y="3"/>
                      </a:lnTo>
                      <a:lnTo>
                        <a:pt x="146" y="6"/>
                      </a:lnTo>
                      <a:lnTo>
                        <a:pt x="153" y="9"/>
                      </a:lnTo>
                      <a:lnTo>
                        <a:pt x="155" y="14"/>
                      </a:lnTo>
                      <a:lnTo>
                        <a:pt x="153" y="20"/>
                      </a:lnTo>
                      <a:lnTo>
                        <a:pt x="146" y="38"/>
                      </a:lnTo>
                      <a:lnTo>
                        <a:pt x="72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auto">
                <a:xfrm>
                  <a:off x="442" y="3973"/>
                  <a:ext cx="88" cy="28"/>
                </a:xfrm>
                <a:custGeom>
                  <a:avLst/>
                  <a:gdLst/>
                  <a:ahLst/>
                  <a:cxnLst>
                    <a:cxn ang="0">
                      <a:pos x="87" y="2"/>
                    </a:cxn>
                    <a:cxn ang="0">
                      <a:pos x="76" y="27"/>
                    </a:cxn>
                    <a:cxn ang="0">
                      <a:pos x="33" y="25"/>
                    </a:cxn>
                    <a:cxn ang="0">
                      <a:pos x="0" y="24"/>
                    </a:cxn>
                    <a:cxn ang="0">
                      <a:pos x="9" y="0"/>
                    </a:cxn>
                    <a:cxn ang="0">
                      <a:pos x="12" y="5"/>
                    </a:cxn>
                    <a:cxn ang="0">
                      <a:pos x="22" y="9"/>
                    </a:cxn>
                    <a:cxn ang="0">
                      <a:pos x="40" y="11"/>
                    </a:cxn>
                    <a:cxn ang="0">
                      <a:pos x="60" y="10"/>
                    </a:cxn>
                    <a:cxn ang="0">
                      <a:pos x="76" y="8"/>
                    </a:cxn>
                    <a:cxn ang="0">
                      <a:pos x="87" y="2"/>
                    </a:cxn>
                  </a:cxnLst>
                  <a:rect l="0" t="0" r="r" b="b"/>
                  <a:pathLst>
                    <a:path w="88" h="28">
                      <a:moveTo>
                        <a:pt x="87" y="2"/>
                      </a:moveTo>
                      <a:lnTo>
                        <a:pt x="76" y="27"/>
                      </a:lnTo>
                      <a:lnTo>
                        <a:pt x="33" y="25"/>
                      </a:lnTo>
                      <a:lnTo>
                        <a:pt x="0" y="24"/>
                      </a:lnTo>
                      <a:lnTo>
                        <a:pt x="9" y="0"/>
                      </a:lnTo>
                      <a:lnTo>
                        <a:pt x="12" y="5"/>
                      </a:lnTo>
                      <a:lnTo>
                        <a:pt x="22" y="9"/>
                      </a:lnTo>
                      <a:lnTo>
                        <a:pt x="40" y="11"/>
                      </a:lnTo>
                      <a:lnTo>
                        <a:pt x="60" y="10"/>
                      </a:lnTo>
                      <a:lnTo>
                        <a:pt x="76" y="8"/>
                      </a:lnTo>
                      <a:lnTo>
                        <a:pt x="87" y="2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auto">
                <a:xfrm>
                  <a:off x="334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317" y="3"/>
                    </a:cxn>
                    <a:cxn ang="0">
                      <a:pos x="315" y="11"/>
                    </a:cxn>
                    <a:cxn ang="0">
                      <a:pos x="306" y="18"/>
                    </a:cxn>
                    <a:cxn ang="0">
                      <a:pos x="299" y="24"/>
                    </a:cxn>
                    <a:cxn ang="0">
                      <a:pos x="294" y="33"/>
                    </a:cxn>
                    <a:cxn ang="0">
                      <a:pos x="288" y="46"/>
                    </a:cxn>
                    <a:cxn ang="0">
                      <a:pos x="284" y="59"/>
                    </a:cxn>
                    <a:cxn ang="0">
                      <a:pos x="281" y="71"/>
                    </a:cxn>
                    <a:cxn ang="0">
                      <a:pos x="279" y="81"/>
                    </a:cxn>
                    <a:cxn ang="0">
                      <a:pos x="278" y="90"/>
                    </a:cxn>
                    <a:cxn ang="0">
                      <a:pos x="270" y="95"/>
                    </a:cxn>
                    <a:cxn ang="0">
                      <a:pos x="255" y="100"/>
                    </a:cxn>
                    <a:cxn ang="0">
                      <a:pos x="240" y="103"/>
                    </a:cxn>
                    <a:cxn ang="0">
                      <a:pos x="216" y="105"/>
                    </a:cxn>
                    <a:cxn ang="0">
                      <a:pos x="189" y="107"/>
                    </a:cxn>
                    <a:cxn ang="0">
                      <a:pos x="147" y="107"/>
                    </a:cxn>
                    <a:cxn ang="0">
                      <a:pos x="110" y="105"/>
                    </a:cxn>
                    <a:cxn ang="0">
                      <a:pos x="74" y="103"/>
                    </a:cxn>
                    <a:cxn ang="0">
                      <a:pos x="41" y="98"/>
                    </a:cxn>
                    <a:cxn ang="0">
                      <a:pos x="20" y="93"/>
                    </a:cxn>
                    <a:cxn ang="0">
                      <a:pos x="8" y="88"/>
                    </a:cxn>
                    <a:cxn ang="0">
                      <a:pos x="0" y="83"/>
                    </a:cxn>
                    <a:cxn ang="0">
                      <a:pos x="2" y="78"/>
                    </a:cxn>
                    <a:cxn ang="0">
                      <a:pos x="5" y="73"/>
                    </a:cxn>
                    <a:cxn ang="0">
                      <a:pos x="15" y="67"/>
                    </a:cxn>
                    <a:cxn ang="0">
                      <a:pos x="23" y="60"/>
                    </a:cxn>
                    <a:cxn ang="0">
                      <a:pos x="27" y="50"/>
                    </a:cxn>
                    <a:cxn ang="0">
                      <a:pos x="30" y="40"/>
                    </a:cxn>
                    <a:cxn ang="0">
                      <a:pos x="35" y="31"/>
                    </a:cxn>
                    <a:cxn ang="0">
                      <a:pos x="36" y="18"/>
                    </a:cxn>
                    <a:cxn ang="0">
                      <a:pos x="38" y="7"/>
                    </a:cxn>
                    <a:cxn ang="0">
                      <a:pos x="38" y="0"/>
                    </a:cxn>
                    <a:cxn ang="0">
                      <a:pos x="48" y="9"/>
                    </a:cxn>
                    <a:cxn ang="0">
                      <a:pos x="68" y="13"/>
                    </a:cxn>
                    <a:cxn ang="0">
                      <a:pos x="86" y="16"/>
                    </a:cxn>
                    <a:cxn ang="0">
                      <a:pos x="108" y="18"/>
                    </a:cxn>
                    <a:cxn ang="0">
                      <a:pos x="143" y="20"/>
                    </a:cxn>
                    <a:cxn ang="0">
                      <a:pos x="177" y="21"/>
                    </a:cxn>
                    <a:cxn ang="0">
                      <a:pos x="197" y="21"/>
                    </a:cxn>
                    <a:cxn ang="0">
                      <a:pos x="228" y="20"/>
                    </a:cxn>
                    <a:cxn ang="0">
                      <a:pos x="264" y="17"/>
                    </a:cxn>
                    <a:cxn ang="0">
                      <a:pos x="287" y="14"/>
                    </a:cxn>
                    <a:cxn ang="0">
                      <a:pos x="302" y="11"/>
                    </a:cxn>
                    <a:cxn ang="0">
                      <a:pos x="318" y="6"/>
                    </a:cxn>
                  </a:cxnLst>
                  <a:rect l="0" t="0" r="r" b="b"/>
                  <a:pathLst>
                    <a:path w="319" h="108">
                      <a:moveTo>
                        <a:pt x="317" y="3"/>
                      </a:moveTo>
                      <a:lnTo>
                        <a:pt x="315" y="11"/>
                      </a:lnTo>
                      <a:lnTo>
                        <a:pt x="306" y="18"/>
                      </a:lnTo>
                      <a:lnTo>
                        <a:pt x="299" y="24"/>
                      </a:lnTo>
                      <a:lnTo>
                        <a:pt x="294" y="33"/>
                      </a:lnTo>
                      <a:lnTo>
                        <a:pt x="288" y="46"/>
                      </a:lnTo>
                      <a:lnTo>
                        <a:pt x="284" y="59"/>
                      </a:lnTo>
                      <a:lnTo>
                        <a:pt x="281" y="71"/>
                      </a:lnTo>
                      <a:lnTo>
                        <a:pt x="279" y="81"/>
                      </a:lnTo>
                      <a:lnTo>
                        <a:pt x="278" y="90"/>
                      </a:lnTo>
                      <a:lnTo>
                        <a:pt x="270" y="95"/>
                      </a:lnTo>
                      <a:lnTo>
                        <a:pt x="255" y="100"/>
                      </a:lnTo>
                      <a:lnTo>
                        <a:pt x="240" y="103"/>
                      </a:lnTo>
                      <a:lnTo>
                        <a:pt x="216" y="105"/>
                      </a:lnTo>
                      <a:lnTo>
                        <a:pt x="189" y="107"/>
                      </a:lnTo>
                      <a:lnTo>
                        <a:pt x="147" y="107"/>
                      </a:lnTo>
                      <a:lnTo>
                        <a:pt x="110" y="105"/>
                      </a:lnTo>
                      <a:lnTo>
                        <a:pt x="74" y="103"/>
                      </a:lnTo>
                      <a:lnTo>
                        <a:pt x="41" y="98"/>
                      </a:lnTo>
                      <a:lnTo>
                        <a:pt x="20" y="93"/>
                      </a:lnTo>
                      <a:lnTo>
                        <a:pt x="8" y="88"/>
                      </a:lnTo>
                      <a:lnTo>
                        <a:pt x="0" y="83"/>
                      </a:lnTo>
                      <a:lnTo>
                        <a:pt x="2" y="78"/>
                      </a:lnTo>
                      <a:lnTo>
                        <a:pt x="5" y="73"/>
                      </a:lnTo>
                      <a:lnTo>
                        <a:pt x="15" y="67"/>
                      </a:lnTo>
                      <a:lnTo>
                        <a:pt x="23" y="60"/>
                      </a:lnTo>
                      <a:lnTo>
                        <a:pt x="27" y="50"/>
                      </a:lnTo>
                      <a:lnTo>
                        <a:pt x="30" y="40"/>
                      </a:lnTo>
                      <a:lnTo>
                        <a:pt x="35" y="31"/>
                      </a:lnTo>
                      <a:lnTo>
                        <a:pt x="36" y="18"/>
                      </a:lnTo>
                      <a:lnTo>
                        <a:pt x="38" y="7"/>
                      </a:lnTo>
                      <a:lnTo>
                        <a:pt x="38" y="0"/>
                      </a:lnTo>
                      <a:lnTo>
                        <a:pt x="48" y="9"/>
                      </a:lnTo>
                      <a:lnTo>
                        <a:pt x="68" y="13"/>
                      </a:lnTo>
                      <a:lnTo>
                        <a:pt x="86" y="16"/>
                      </a:lnTo>
                      <a:lnTo>
                        <a:pt x="108" y="18"/>
                      </a:lnTo>
                      <a:lnTo>
                        <a:pt x="143" y="20"/>
                      </a:lnTo>
                      <a:lnTo>
                        <a:pt x="177" y="21"/>
                      </a:lnTo>
                      <a:lnTo>
                        <a:pt x="197" y="21"/>
                      </a:lnTo>
                      <a:lnTo>
                        <a:pt x="228" y="20"/>
                      </a:lnTo>
                      <a:lnTo>
                        <a:pt x="264" y="17"/>
                      </a:lnTo>
                      <a:lnTo>
                        <a:pt x="287" y="14"/>
                      </a:lnTo>
                      <a:lnTo>
                        <a:pt x="302" y="11"/>
                      </a:lnTo>
                      <a:lnTo>
                        <a:pt x="318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auto">
                <a:xfrm>
                  <a:off x="5049" y="3936"/>
                  <a:ext cx="551" cy="126"/>
                </a:xfrm>
                <a:custGeom>
                  <a:avLst/>
                  <a:gdLst/>
                  <a:ahLst/>
                  <a:cxnLst>
                    <a:cxn ang="0">
                      <a:pos x="534" y="106"/>
                    </a:cxn>
                    <a:cxn ang="0">
                      <a:pos x="550" y="80"/>
                    </a:cxn>
                    <a:cxn ang="0">
                      <a:pos x="540" y="71"/>
                    </a:cxn>
                    <a:cxn ang="0">
                      <a:pos x="517" y="57"/>
                    </a:cxn>
                    <a:cxn ang="0">
                      <a:pos x="493" y="45"/>
                    </a:cxn>
                    <a:cxn ang="0">
                      <a:pos x="465" y="35"/>
                    </a:cxn>
                    <a:cxn ang="0">
                      <a:pos x="430" y="25"/>
                    </a:cxn>
                    <a:cxn ang="0">
                      <a:pos x="397" y="17"/>
                    </a:cxn>
                    <a:cxn ang="0">
                      <a:pos x="361" y="11"/>
                    </a:cxn>
                    <a:cxn ang="0">
                      <a:pos x="315" y="5"/>
                    </a:cxn>
                    <a:cxn ang="0">
                      <a:pos x="280" y="2"/>
                    </a:cxn>
                    <a:cxn ang="0">
                      <a:pos x="238" y="0"/>
                    </a:cxn>
                    <a:cxn ang="0">
                      <a:pos x="199" y="0"/>
                    </a:cxn>
                    <a:cxn ang="0">
                      <a:pos x="157" y="1"/>
                    </a:cxn>
                    <a:cxn ang="0">
                      <a:pos x="114" y="6"/>
                    </a:cxn>
                    <a:cxn ang="0">
                      <a:pos x="75" y="13"/>
                    </a:cxn>
                    <a:cxn ang="0">
                      <a:pos x="52" y="19"/>
                    </a:cxn>
                    <a:cxn ang="0">
                      <a:pos x="24" y="28"/>
                    </a:cxn>
                    <a:cxn ang="0">
                      <a:pos x="9" y="35"/>
                    </a:cxn>
                    <a:cxn ang="0">
                      <a:pos x="0" y="41"/>
                    </a:cxn>
                    <a:cxn ang="0">
                      <a:pos x="0" y="48"/>
                    </a:cxn>
                    <a:cxn ang="0">
                      <a:pos x="6" y="56"/>
                    </a:cxn>
                    <a:cxn ang="0">
                      <a:pos x="18" y="62"/>
                    </a:cxn>
                    <a:cxn ang="0">
                      <a:pos x="27" y="75"/>
                    </a:cxn>
                    <a:cxn ang="0">
                      <a:pos x="31" y="82"/>
                    </a:cxn>
                    <a:cxn ang="0">
                      <a:pos x="283" y="76"/>
                    </a:cxn>
                    <a:cxn ang="0">
                      <a:pos x="316" y="79"/>
                    </a:cxn>
                    <a:cxn ang="0">
                      <a:pos x="357" y="84"/>
                    </a:cxn>
                    <a:cxn ang="0">
                      <a:pos x="388" y="90"/>
                    </a:cxn>
                    <a:cxn ang="0">
                      <a:pos x="421" y="97"/>
                    </a:cxn>
                    <a:cxn ang="0">
                      <a:pos x="453" y="108"/>
                    </a:cxn>
                    <a:cxn ang="0">
                      <a:pos x="472" y="117"/>
                    </a:cxn>
                    <a:cxn ang="0">
                      <a:pos x="486" y="125"/>
                    </a:cxn>
                    <a:cxn ang="0">
                      <a:pos x="534" y="106"/>
                    </a:cxn>
                  </a:cxnLst>
                  <a:rect l="0" t="0" r="r" b="b"/>
                  <a:pathLst>
                    <a:path w="551" h="126">
                      <a:moveTo>
                        <a:pt x="534" y="106"/>
                      </a:moveTo>
                      <a:lnTo>
                        <a:pt x="550" y="80"/>
                      </a:lnTo>
                      <a:lnTo>
                        <a:pt x="540" y="71"/>
                      </a:lnTo>
                      <a:lnTo>
                        <a:pt x="517" y="57"/>
                      </a:lnTo>
                      <a:lnTo>
                        <a:pt x="493" y="45"/>
                      </a:lnTo>
                      <a:lnTo>
                        <a:pt x="465" y="35"/>
                      </a:lnTo>
                      <a:lnTo>
                        <a:pt x="430" y="25"/>
                      </a:lnTo>
                      <a:lnTo>
                        <a:pt x="397" y="17"/>
                      </a:lnTo>
                      <a:lnTo>
                        <a:pt x="361" y="11"/>
                      </a:lnTo>
                      <a:lnTo>
                        <a:pt x="315" y="5"/>
                      </a:lnTo>
                      <a:lnTo>
                        <a:pt x="280" y="2"/>
                      </a:lnTo>
                      <a:lnTo>
                        <a:pt x="238" y="0"/>
                      </a:lnTo>
                      <a:lnTo>
                        <a:pt x="199" y="0"/>
                      </a:lnTo>
                      <a:lnTo>
                        <a:pt x="157" y="1"/>
                      </a:lnTo>
                      <a:lnTo>
                        <a:pt x="114" y="6"/>
                      </a:lnTo>
                      <a:lnTo>
                        <a:pt x="75" y="13"/>
                      </a:lnTo>
                      <a:lnTo>
                        <a:pt x="52" y="19"/>
                      </a:lnTo>
                      <a:lnTo>
                        <a:pt x="24" y="28"/>
                      </a:lnTo>
                      <a:lnTo>
                        <a:pt x="9" y="35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6" y="56"/>
                      </a:lnTo>
                      <a:lnTo>
                        <a:pt x="18" y="62"/>
                      </a:lnTo>
                      <a:lnTo>
                        <a:pt x="27" y="75"/>
                      </a:lnTo>
                      <a:lnTo>
                        <a:pt x="31" y="82"/>
                      </a:lnTo>
                      <a:lnTo>
                        <a:pt x="283" y="76"/>
                      </a:lnTo>
                      <a:lnTo>
                        <a:pt x="316" y="79"/>
                      </a:lnTo>
                      <a:lnTo>
                        <a:pt x="357" y="84"/>
                      </a:lnTo>
                      <a:lnTo>
                        <a:pt x="388" y="90"/>
                      </a:lnTo>
                      <a:lnTo>
                        <a:pt x="421" y="97"/>
                      </a:lnTo>
                      <a:lnTo>
                        <a:pt x="453" y="108"/>
                      </a:lnTo>
                      <a:lnTo>
                        <a:pt x="472" y="117"/>
                      </a:lnTo>
                      <a:lnTo>
                        <a:pt x="486" y="125"/>
                      </a:lnTo>
                      <a:lnTo>
                        <a:pt x="534" y="106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auto">
                <a:xfrm>
                  <a:off x="5145" y="4012"/>
                  <a:ext cx="475" cy="207"/>
                </a:xfrm>
                <a:custGeom>
                  <a:avLst/>
                  <a:gdLst/>
                  <a:ahLst/>
                  <a:cxnLst>
                    <a:cxn ang="0">
                      <a:pos x="0" y="206"/>
                    </a:cxn>
                    <a:cxn ang="0">
                      <a:pos x="0" y="96"/>
                    </a:cxn>
                    <a:cxn ang="0">
                      <a:pos x="28" y="97"/>
                    </a:cxn>
                    <a:cxn ang="0">
                      <a:pos x="63" y="96"/>
                    </a:cxn>
                    <a:cxn ang="0">
                      <a:pos x="121" y="94"/>
                    </a:cxn>
                    <a:cxn ang="0">
                      <a:pos x="178" y="89"/>
                    </a:cxn>
                    <a:cxn ang="0">
                      <a:pos x="231" y="85"/>
                    </a:cxn>
                    <a:cxn ang="0">
                      <a:pos x="274" y="79"/>
                    </a:cxn>
                    <a:cxn ang="0">
                      <a:pos x="325" y="69"/>
                    </a:cxn>
                    <a:cxn ang="0">
                      <a:pos x="364" y="59"/>
                    </a:cxn>
                    <a:cxn ang="0">
                      <a:pos x="393" y="50"/>
                    </a:cxn>
                    <a:cxn ang="0">
                      <a:pos x="414" y="41"/>
                    </a:cxn>
                    <a:cxn ang="0">
                      <a:pos x="427" y="33"/>
                    </a:cxn>
                    <a:cxn ang="0">
                      <a:pos x="439" y="23"/>
                    </a:cxn>
                    <a:cxn ang="0">
                      <a:pos x="444" y="14"/>
                    </a:cxn>
                    <a:cxn ang="0">
                      <a:pos x="451" y="0"/>
                    </a:cxn>
                    <a:cxn ang="0">
                      <a:pos x="457" y="12"/>
                    </a:cxn>
                    <a:cxn ang="0">
                      <a:pos x="466" y="26"/>
                    </a:cxn>
                    <a:cxn ang="0">
                      <a:pos x="469" y="36"/>
                    </a:cxn>
                    <a:cxn ang="0">
                      <a:pos x="474" y="48"/>
                    </a:cxn>
                    <a:cxn ang="0">
                      <a:pos x="472" y="58"/>
                    </a:cxn>
                    <a:cxn ang="0">
                      <a:pos x="466" y="71"/>
                    </a:cxn>
                    <a:cxn ang="0">
                      <a:pos x="459" y="87"/>
                    </a:cxn>
                    <a:cxn ang="0">
                      <a:pos x="444" y="101"/>
                    </a:cxn>
                    <a:cxn ang="0">
                      <a:pos x="424" y="116"/>
                    </a:cxn>
                    <a:cxn ang="0">
                      <a:pos x="399" y="132"/>
                    </a:cxn>
                    <a:cxn ang="0">
                      <a:pos x="363" y="148"/>
                    </a:cxn>
                    <a:cxn ang="0">
                      <a:pos x="322" y="162"/>
                    </a:cxn>
                    <a:cxn ang="0">
                      <a:pos x="286" y="173"/>
                    </a:cxn>
                    <a:cxn ang="0">
                      <a:pos x="241" y="183"/>
                    </a:cxn>
                    <a:cxn ang="0">
                      <a:pos x="195" y="190"/>
                    </a:cxn>
                    <a:cxn ang="0">
                      <a:pos x="141" y="197"/>
                    </a:cxn>
                    <a:cxn ang="0">
                      <a:pos x="94" y="201"/>
                    </a:cxn>
                    <a:cxn ang="0">
                      <a:pos x="39" y="204"/>
                    </a:cxn>
                    <a:cxn ang="0">
                      <a:pos x="0" y="206"/>
                    </a:cxn>
                  </a:cxnLst>
                  <a:rect l="0" t="0" r="r" b="b"/>
                  <a:pathLst>
                    <a:path w="475" h="207">
                      <a:moveTo>
                        <a:pt x="0" y="206"/>
                      </a:moveTo>
                      <a:lnTo>
                        <a:pt x="0" y="96"/>
                      </a:lnTo>
                      <a:lnTo>
                        <a:pt x="28" y="97"/>
                      </a:lnTo>
                      <a:lnTo>
                        <a:pt x="63" y="96"/>
                      </a:lnTo>
                      <a:lnTo>
                        <a:pt x="121" y="94"/>
                      </a:lnTo>
                      <a:lnTo>
                        <a:pt x="178" y="89"/>
                      </a:lnTo>
                      <a:lnTo>
                        <a:pt x="231" y="85"/>
                      </a:lnTo>
                      <a:lnTo>
                        <a:pt x="274" y="79"/>
                      </a:lnTo>
                      <a:lnTo>
                        <a:pt x="325" y="69"/>
                      </a:lnTo>
                      <a:lnTo>
                        <a:pt x="364" y="59"/>
                      </a:lnTo>
                      <a:lnTo>
                        <a:pt x="393" y="50"/>
                      </a:lnTo>
                      <a:lnTo>
                        <a:pt x="414" y="41"/>
                      </a:lnTo>
                      <a:lnTo>
                        <a:pt x="427" y="33"/>
                      </a:lnTo>
                      <a:lnTo>
                        <a:pt x="439" y="23"/>
                      </a:lnTo>
                      <a:lnTo>
                        <a:pt x="444" y="14"/>
                      </a:lnTo>
                      <a:lnTo>
                        <a:pt x="451" y="0"/>
                      </a:lnTo>
                      <a:lnTo>
                        <a:pt x="457" y="12"/>
                      </a:lnTo>
                      <a:lnTo>
                        <a:pt x="466" y="26"/>
                      </a:lnTo>
                      <a:lnTo>
                        <a:pt x="469" y="36"/>
                      </a:lnTo>
                      <a:lnTo>
                        <a:pt x="474" y="48"/>
                      </a:lnTo>
                      <a:lnTo>
                        <a:pt x="472" y="58"/>
                      </a:lnTo>
                      <a:lnTo>
                        <a:pt x="466" y="71"/>
                      </a:lnTo>
                      <a:lnTo>
                        <a:pt x="459" y="87"/>
                      </a:lnTo>
                      <a:lnTo>
                        <a:pt x="444" y="101"/>
                      </a:lnTo>
                      <a:lnTo>
                        <a:pt x="424" y="116"/>
                      </a:lnTo>
                      <a:lnTo>
                        <a:pt x="399" y="132"/>
                      </a:lnTo>
                      <a:lnTo>
                        <a:pt x="363" y="148"/>
                      </a:lnTo>
                      <a:lnTo>
                        <a:pt x="322" y="162"/>
                      </a:lnTo>
                      <a:lnTo>
                        <a:pt x="286" y="173"/>
                      </a:lnTo>
                      <a:lnTo>
                        <a:pt x="241" y="183"/>
                      </a:lnTo>
                      <a:lnTo>
                        <a:pt x="195" y="190"/>
                      </a:lnTo>
                      <a:lnTo>
                        <a:pt x="141" y="197"/>
                      </a:lnTo>
                      <a:lnTo>
                        <a:pt x="94" y="201"/>
                      </a:lnTo>
                      <a:lnTo>
                        <a:pt x="39" y="204"/>
                      </a:lnTo>
                      <a:lnTo>
                        <a:pt x="0" y="20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auto">
                <a:xfrm>
                  <a:off x="5176" y="3962"/>
                  <a:ext cx="156" cy="44"/>
                </a:xfrm>
                <a:custGeom>
                  <a:avLst/>
                  <a:gdLst/>
                  <a:ahLst/>
                  <a:cxnLst>
                    <a:cxn ang="0">
                      <a:pos x="83" y="43"/>
                    </a:cxn>
                    <a:cxn ang="0">
                      <a:pos x="134" y="35"/>
                    </a:cxn>
                    <a:cxn ang="0">
                      <a:pos x="152" y="26"/>
                    </a:cxn>
                    <a:cxn ang="0">
                      <a:pos x="155" y="17"/>
                    </a:cxn>
                    <a:cxn ang="0">
                      <a:pos x="155" y="12"/>
                    </a:cxn>
                    <a:cxn ang="0">
                      <a:pos x="146" y="6"/>
                    </a:cxn>
                    <a:cxn ang="0">
                      <a:pos x="126" y="3"/>
                    </a:cxn>
                    <a:cxn ang="0">
                      <a:pos x="105" y="1"/>
                    </a:cxn>
                    <a:cxn ang="0">
                      <a:pos x="86" y="0"/>
                    </a:cxn>
                    <a:cxn ang="0">
                      <a:pos x="69" y="0"/>
                    </a:cxn>
                    <a:cxn ang="0">
                      <a:pos x="41" y="1"/>
                    </a:cxn>
                    <a:cxn ang="0">
                      <a:pos x="21" y="3"/>
                    </a:cxn>
                    <a:cxn ang="0">
                      <a:pos x="9" y="6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9" y="38"/>
                    </a:cxn>
                    <a:cxn ang="0">
                      <a:pos x="83" y="43"/>
                    </a:cxn>
                  </a:cxnLst>
                  <a:rect l="0" t="0" r="r" b="b"/>
                  <a:pathLst>
                    <a:path w="156" h="44">
                      <a:moveTo>
                        <a:pt x="83" y="43"/>
                      </a:moveTo>
                      <a:lnTo>
                        <a:pt x="134" y="35"/>
                      </a:lnTo>
                      <a:lnTo>
                        <a:pt x="152" y="26"/>
                      </a:lnTo>
                      <a:lnTo>
                        <a:pt x="155" y="17"/>
                      </a:lnTo>
                      <a:lnTo>
                        <a:pt x="155" y="12"/>
                      </a:lnTo>
                      <a:lnTo>
                        <a:pt x="146" y="6"/>
                      </a:lnTo>
                      <a:lnTo>
                        <a:pt x="126" y="3"/>
                      </a:lnTo>
                      <a:lnTo>
                        <a:pt x="105" y="1"/>
                      </a:lnTo>
                      <a:lnTo>
                        <a:pt x="86" y="0"/>
                      </a:lnTo>
                      <a:lnTo>
                        <a:pt x="69" y="0"/>
                      </a:lnTo>
                      <a:lnTo>
                        <a:pt x="41" y="1"/>
                      </a:lnTo>
                      <a:lnTo>
                        <a:pt x="21" y="3"/>
                      </a:lnTo>
                      <a:lnTo>
                        <a:pt x="9" y="6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9" y="38"/>
                      </a:lnTo>
                      <a:lnTo>
                        <a:pt x="83" y="43"/>
                      </a:lnTo>
                    </a:path>
                  </a:pathLst>
                </a:custGeom>
                <a:gradFill rotWithShape="0">
                  <a:gsLst>
                    <a:gs pos="0">
                      <a:srgbClr val="E4E0CF"/>
                    </a:gs>
                    <a:gs pos="100000">
                      <a:srgbClr val="AF9F87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auto">
                <a:xfrm>
                  <a:off x="5172" y="3973"/>
                  <a:ext cx="88" cy="2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1" y="28"/>
                    </a:cxn>
                    <a:cxn ang="0">
                      <a:pos x="54" y="25"/>
                    </a:cxn>
                    <a:cxn ang="0">
                      <a:pos x="87" y="24"/>
                    </a:cxn>
                    <a:cxn ang="0">
                      <a:pos x="78" y="0"/>
                    </a:cxn>
                    <a:cxn ang="0">
                      <a:pos x="75" y="5"/>
                    </a:cxn>
                    <a:cxn ang="0">
                      <a:pos x="65" y="9"/>
                    </a:cxn>
                    <a:cxn ang="0">
                      <a:pos x="47" y="11"/>
                    </a:cxn>
                    <a:cxn ang="0">
                      <a:pos x="27" y="10"/>
                    </a:cxn>
                    <a:cxn ang="0">
                      <a:pos x="11" y="7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88" h="29">
                      <a:moveTo>
                        <a:pt x="0" y="1"/>
                      </a:moveTo>
                      <a:lnTo>
                        <a:pt x="11" y="28"/>
                      </a:lnTo>
                      <a:lnTo>
                        <a:pt x="54" y="25"/>
                      </a:lnTo>
                      <a:lnTo>
                        <a:pt x="87" y="24"/>
                      </a:lnTo>
                      <a:lnTo>
                        <a:pt x="78" y="0"/>
                      </a:lnTo>
                      <a:lnTo>
                        <a:pt x="75" y="5"/>
                      </a:lnTo>
                      <a:lnTo>
                        <a:pt x="65" y="9"/>
                      </a:lnTo>
                      <a:lnTo>
                        <a:pt x="47" y="11"/>
                      </a:lnTo>
                      <a:lnTo>
                        <a:pt x="27" y="10"/>
                      </a:lnTo>
                      <a:lnTo>
                        <a:pt x="11" y="7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35001">
                      <a:srgbClr val="F0EBD5"/>
                    </a:gs>
                    <a:gs pos="100000">
                      <a:srgbClr val="FFEFD1"/>
                    </a:gs>
                  </a:gsLst>
                  <a:lin ang="540000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auto">
                <a:xfrm>
                  <a:off x="5049" y="3976"/>
                  <a:ext cx="319" cy="10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11"/>
                    </a:cxn>
                    <a:cxn ang="0">
                      <a:pos x="12" y="18"/>
                    </a:cxn>
                    <a:cxn ang="0">
                      <a:pos x="19" y="24"/>
                    </a:cxn>
                    <a:cxn ang="0">
                      <a:pos x="24" y="33"/>
                    </a:cxn>
                    <a:cxn ang="0">
                      <a:pos x="30" y="46"/>
                    </a:cxn>
                    <a:cxn ang="0">
                      <a:pos x="34" y="59"/>
                    </a:cxn>
                    <a:cxn ang="0">
                      <a:pos x="37" y="71"/>
                    </a:cxn>
                    <a:cxn ang="0">
                      <a:pos x="39" y="81"/>
                    </a:cxn>
                    <a:cxn ang="0">
                      <a:pos x="40" y="90"/>
                    </a:cxn>
                    <a:cxn ang="0">
                      <a:pos x="48" y="95"/>
                    </a:cxn>
                    <a:cxn ang="0">
                      <a:pos x="63" y="100"/>
                    </a:cxn>
                    <a:cxn ang="0">
                      <a:pos x="78" y="103"/>
                    </a:cxn>
                    <a:cxn ang="0">
                      <a:pos x="102" y="105"/>
                    </a:cxn>
                    <a:cxn ang="0">
                      <a:pos x="129" y="107"/>
                    </a:cxn>
                    <a:cxn ang="0">
                      <a:pos x="171" y="107"/>
                    </a:cxn>
                    <a:cxn ang="0">
                      <a:pos x="208" y="105"/>
                    </a:cxn>
                    <a:cxn ang="0">
                      <a:pos x="244" y="103"/>
                    </a:cxn>
                    <a:cxn ang="0">
                      <a:pos x="277" y="98"/>
                    </a:cxn>
                    <a:cxn ang="0">
                      <a:pos x="298" y="93"/>
                    </a:cxn>
                    <a:cxn ang="0">
                      <a:pos x="310" y="88"/>
                    </a:cxn>
                    <a:cxn ang="0">
                      <a:pos x="318" y="83"/>
                    </a:cxn>
                    <a:cxn ang="0">
                      <a:pos x="316" y="78"/>
                    </a:cxn>
                    <a:cxn ang="0">
                      <a:pos x="313" y="73"/>
                    </a:cxn>
                    <a:cxn ang="0">
                      <a:pos x="303" y="67"/>
                    </a:cxn>
                    <a:cxn ang="0">
                      <a:pos x="295" y="60"/>
                    </a:cxn>
                    <a:cxn ang="0">
                      <a:pos x="291" y="50"/>
                    </a:cxn>
                    <a:cxn ang="0">
                      <a:pos x="288" y="40"/>
                    </a:cxn>
                    <a:cxn ang="0">
                      <a:pos x="283" y="31"/>
                    </a:cxn>
                    <a:cxn ang="0">
                      <a:pos x="282" y="18"/>
                    </a:cxn>
                    <a:cxn ang="0">
                      <a:pos x="280" y="7"/>
                    </a:cxn>
                    <a:cxn ang="0">
                      <a:pos x="280" y="0"/>
                    </a:cxn>
                    <a:cxn ang="0">
                      <a:pos x="270" y="9"/>
                    </a:cxn>
                    <a:cxn ang="0">
                      <a:pos x="250" y="13"/>
                    </a:cxn>
                    <a:cxn ang="0">
                      <a:pos x="232" y="16"/>
                    </a:cxn>
                    <a:cxn ang="0">
                      <a:pos x="210" y="18"/>
                    </a:cxn>
                    <a:cxn ang="0">
                      <a:pos x="175" y="20"/>
                    </a:cxn>
                    <a:cxn ang="0">
                      <a:pos x="141" y="21"/>
                    </a:cxn>
                    <a:cxn ang="0">
                      <a:pos x="121" y="21"/>
                    </a:cxn>
                    <a:cxn ang="0">
                      <a:pos x="90" y="20"/>
                    </a:cxn>
                    <a:cxn ang="0">
                      <a:pos x="54" y="17"/>
                    </a:cxn>
                    <a:cxn ang="0">
                      <a:pos x="31" y="14"/>
                    </a:cxn>
                    <a:cxn ang="0">
                      <a:pos x="16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9" h="108">
                      <a:moveTo>
                        <a:pt x="1" y="3"/>
                      </a:moveTo>
                      <a:lnTo>
                        <a:pt x="3" y="11"/>
                      </a:lnTo>
                      <a:lnTo>
                        <a:pt x="12" y="18"/>
                      </a:lnTo>
                      <a:lnTo>
                        <a:pt x="19" y="24"/>
                      </a:lnTo>
                      <a:lnTo>
                        <a:pt x="24" y="33"/>
                      </a:lnTo>
                      <a:lnTo>
                        <a:pt x="30" y="46"/>
                      </a:lnTo>
                      <a:lnTo>
                        <a:pt x="34" y="59"/>
                      </a:lnTo>
                      <a:lnTo>
                        <a:pt x="37" y="71"/>
                      </a:lnTo>
                      <a:lnTo>
                        <a:pt x="39" y="81"/>
                      </a:lnTo>
                      <a:lnTo>
                        <a:pt x="40" y="90"/>
                      </a:lnTo>
                      <a:lnTo>
                        <a:pt x="48" y="95"/>
                      </a:lnTo>
                      <a:lnTo>
                        <a:pt x="63" y="100"/>
                      </a:lnTo>
                      <a:lnTo>
                        <a:pt x="78" y="103"/>
                      </a:lnTo>
                      <a:lnTo>
                        <a:pt x="102" y="105"/>
                      </a:lnTo>
                      <a:lnTo>
                        <a:pt x="129" y="107"/>
                      </a:lnTo>
                      <a:lnTo>
                        <a:pt x="171" y="107"/>
                      </a:lnTo>
                      <a:lnTo>
                        <a:pt x="208" y="105"/>
                      </a:lnTo>
                      <a:lnTo>
                        <a:pt x="244" y="103"/>
                      </a:lnTo>
                      <a:lnTo>
                        <a:pt x="277" y="98"/>
                      </a:lnTo>
                      <a:lnTo>
                        <a:pt x="298" y="93"/>
                      </a:lnTo>
                      <a:lnTo>
                        <a:pt x="310" y="88"/>
                      </a:lnTo>
                      <a:lnTo>
                        <a:pt x="318" y="83"/>
                      </a:lnTo>
                      <a:lnTo>
                        <a:pt x="316" y="78"/>
                      </a:lnTo>
                      <a:lnTo>
                        <a:pt x="313" y="73"/>
                      </a:lnTo>
                      <a:lnTo>
                        <a:pt x="303" y="67"/>
                      </a:lnTo>
                      <a:lnTo>
                        <a:pt x="295" y="60"/>
                      </a:lnTo>
                      <a:lnTo>
                        <a:pt x="291" y="50"/>
                      </a:lnTo>
                      <a:lnTo>
                        <a:pt x="288" y="40"/>
                      </a:lnTo>
                      <a:lnTo>
                        <a:pt x="283" y="31"/>
                      </a:lnTo>
                      <a:lnTo>
                        <a:pt x="282" y="18"/>
                      </a:lnTo>
                      <a:lnTo>
                        <a:pt x="280" y="7"/>
                      </a:lnTo>
                      <a:lnTo>
                        <a:pt x="280" y="0"/>
                      </a:lnTo>
                      <a:lnTo>
                        <a:pt x="270" y="9"/>
                      </a:lnTo>
                      <a:lnTo>
                        <a:pt x="250" y="13"/>
                      </a:lnTo>
                      <a:lnTo>
                        <a:pt x="232" y="16"/>
                      </a:lnTo>
                      <a:lnTo>
                        <a:pt x="210" y="18"/>
                      </a:lnTo>
                      <a:lnTo>
                        <a:pt x="175" y="20"/>
                      </a:lnTo>
                      <a:lnTo>
                        <a:pt x="141" y="21"/>
                      </a:lnTo>
                      <a:lnTo>
                        <a:pt x="121" y="21"/>
                      </a:lnTo>
                      <a:lnTo>
                        <a:pt x="90" y="20"/>
                      </a:lnTo>
                      <a:lnTo>
                        <a:pt x="54" y="17"/>
                      </a:lnTo>
                      <a:lnTo>
                        <a:pt x="31" y="14"/>
                      </a:lnTo>
                      <a:lnTo>
                        <a:pt x="16" y="11"/>
                      </a:lnTo>
                      <a:lnTo>
                        <a:pt x="0" y="6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Freeform 38"/>
                <p:cNvSpPr>
                  <a:spLocks/>
                </p:cNvSpPr>
                <p:nvPr/>
              </p:nvSpPr>
              <p:spPr bwMode="auto">
                <a:xfrm>
                  <a:off x="4319" y="4061"/>
                  <a:ext cx="832" cy="158"/>
                </a:xfrm>
                <a:custGeom>
                  <a:avLst/>
                  <a:gdLst/>
                  <a:ahLst/>
                  <a:cxnLst>
                    <a:cxn ang="0">
                      <a:pos x="0" y="157"/>
                    </a:cxn>
                    <a:cxn ang="0">
                      <a:pos x="0" y="23"/>
                    </a:cxn>
                    <a:cxn ang="0">
                      <a:pos x="84" y="16"/>
                    </a:cxn>
                    <a:cxn ang="0">
                      <a:pos x="153" y="9"/>
                    </a:cxn>
                    <a:cxn ang="0">
                      <a:pos x="210" y="5"/>
                    </a:cxn>
                    <a:cxn ang="0">
                      <a:pos x="258" y="3"/>
                    </a:cxn>
                    <a:cxn ang="0">
                      <a:pos x="312" y="1"/>
                    </a:cxn>
                    <a:cxn ang="0">
                      <a:pos x="402" y="0"/>
                    </a:cxn>
                    <a:cxn ang="0">
                      <a:pos x="485" y="2"/>
                    </a:cxn>
                    <a:cxn ang="0">
                      <a:pos x="570" y="7"/>
                    </a:cxn>
                    <a:cxn ang="0">
                      <a:pos x="652" y="15"/>
                    </a:cxn>
                    <a:cxn ang="0">
                      <a:pos x="724" y="26"/>
                    </a:cxn>
                    <a:cxn ang="0">
                      <a:pos x="784" y="42"/>
                    </a:cxn>
                    <a:cxn ang="0">
                      <a:pos x="829" y="47"/>
                    </a:cxn>
                    <a:cxn ang="0">
                      <a:pos x="831" y="155"/>
                    </a:cxn>
                    <a:cxn ang="0">
                      <a:pos x="786" y="153"/>
                    </a:cxn>
                    <a:cxn ang="0">
                      <a:pos x="726" y="145"/>
                    </a:cxn>
                    <a:cxn ang="0">
                      <a:pos x="654" y="136"/>
                    </a:cxn>
                    <a:cxn ang="0">
                      <a:pos x="585" y="130"/>
                    </a:cxn>
                    <a:cxn ang="0">
                      <a:pos x="515" y="127"/>
                    </a:cxn>
                    <a:cxn ang="0">
                      <a:pos x="468" y="126"/>
                    </a:cxn>
                    <a:cxn ang="0">
                      <a:pos x="428" y="125"/>
                    </a:cxn>
                    <a:cxn ang="0">
                      <a:pos x="358" y="125"/>
                    </a:cxn>
                    <a:cxn ang="0">
                      <a:pos x="314" y="126"/>
                    </a:cxn>
                    <a:cxn ang="0">
                      <a:pos x="274" y="128"/>
                    </a:cxn>
                    <a:cxn ang="0">
                      <a:pos x="229" y="129"/>
                    </a:cxn>
                    <a:cxn ang="0">
                      <a:pos x="190" y="132"/>
                    </a:cxn>
                    <a:cxn ang="0">
                      <a:pos x="140" y="135"/>
                    </a:cxn>
                    <a:cxn ang="0">
                      <a:pos x="96" y="140"/>
                    </a:cxn>
                    <a:cxn ang="0">
                      <a:pos x="49" y="147"/>
                    </a:cxn>
                    <a:cxn ang="0">
                      <a:pos x="0" y="157"/>
                    </a:cxn>
                  </a:cxnLst>
                  <a:rect l="0" t="0" r="r" b="b"/>
                  <a:pathLst>
                    <a:path w="832" h="158">
                      <a:moveTo>
                        <a:pt x="0" y="157"/>
                      </a:moveTo>
                      <a:lnTo>
                        <a:pt x="0" y="23"/>
                      </a:lnTo>
                      <a:lnTo>
                        <a:pt x="84" y="16"/>
                      </a:lnTo>
                      <a:lnTo>
                        <a:pt x="153" y="9"/>
                      </a:lnTo>
                      <a:lnTo>
                        <a:pt x="210" y="5"/>
                      </a:lnTo>
                      <a:lnTo>
                        <a:pt x="258" y="3"/>
                      </a:lnTo>
                      <a:lnTo>
                        <a:pt x="312" y="1"/>
                      </a:lnTo>
                      <a:lnTo>
                        <a:pt x="402" y="0"/>
                      </a:lnTo>
                      <a:lnTo>
                        <a:pt x="485" y="2"/>
                      </a:lnTo>
                      <a:lnTo>
                        <a:pt x="570" y="7"/>
                      </a:lnTo>
                      <a:lnTo>
                        <a:pt x="652" y="15"/>
                      </a:lnTo>
                      <a:lnTo>
                        <a:pt x="724" y="26"/>
                      </a:lnTo>
                      <a:lnTo>
                        <a:pt x="784" y="42"/>
                      </a:lnTo>
                      <a:lnTo>
                        <a:pt x="829" y="47"/>
                      </a:lnTo>
                      <a:lnTo>
                        <a:pt x="831" y="155"/>
                      </a:lnTo>
                      <a:lnTo>
                        <a:pt x="786" y="153"/>
                      </a:lnTo>
                      <a:lnTo>
                        <a:pt x="726" y="145"/>
                      </a:lnTo>
                      <a:lnTo>
                        <a:pt x="654" y="136"/>
                      </a:lnTo>
                      <a:lnTo>
                        <a:pt x="585" y="130"/>
                      </a:lnTo>
                      <a:lnTo>
                        <a:pt x="515" y="127"/>
                      </a:lnTo>
                      <a:lnTo>
                        <a:pt x="468" y="126"/>
                      </a:lnTo>
                      <a:lnTo>
                        <a:pt x="428" y="125"/>
                      </a:lnTo>
                      <a:lnTo>
                        <a:pt x="358" y="125"/>
                      </a:lnTo>
                      <a:lnTo>
                        <a:pt x="314" y="126"/>
                      </a:lnTo>
                      <a:lnTo>
                        <a:pt x="274" y="128"/>
                      </a:lnTo>
                      <a:lnTo>
                        <a:pt x="229" y="129"/>
                      </a:lnTo>
                      <a:lnTo>
                        <a:pt x="190" y="132"/>
                      </a:lnTo>
                      <a:lnTo>
                        <a:pt x="140" y="135"/>
                      </a:lnTo>
                      <a:lnTo>
                        <a:pt x="96" y="140"/>
                      </a:lnTo>
                      <a:lnTo>
                        <a:pt x="49" y="147"/>
                      </a:lnTo>
                      <a:lnTo>
                        <a:pt x="0" y="157"/>
                      </a:lnTo>
                    </a:path>
                  </a:pathLst>
                </a:custGeom>
                <a:gradFill rotWithShape="0">
                  <a:gsLst>
                    <a:gs pos="0">
                      <a:srgbClr val="D1C39F"/>
                    </a:gs>
                    <a:gs pos="17501">
                      <a:srgbClr val="F0EBD5"/>
                    </a:gs>
                    <a:gs pos="50000">
                      <a:srgbClr val="FFEFD1"/>
                    </a:gs>
                    <a:gs pos="82500">
                      <a:srgbClr val="F0EBD5"/>
                    </a:gs>
                    <a:gs pos="100000">
                      <a:srgbClr val="D1C39F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82" y="22"/>
              <a:ext cx="5590" cy="984"/>
              <a:chOff x="82" y="22"/>
              <a:chExt cx="5590" cy="984"/>
            </a:xfrm>
          </p:grpSpPr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5269" y="808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5265" y="822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475" y="798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547" y="813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408" y="22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607" y="128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154" y="586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134" y="129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422" y="756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494" y="771"/>
                <a:ext cx="88" cy="82"/>
              </a:xfrm>
              <a:custGeom>
                <a:avLst/>
                <a:gdLst/>
                <a:ahLst/>
                <a:cxnLst>
                  <a:cxn ang="0">
                    <a:pos x="87" y="75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9"/>
                  </a:cxn>
                  <a:cxn ang="0">
                    <a:pos x="9" y="81"/>
                  </a:cxn>
                  <a:cxn ang="0">
                    <a:pos x="12" y="64"/>
                  </a:cxn>
                  <a:cxn ang="0">
                    <a:pos x="22" y="52"/>
                  </a:cxn>
                  <a:cxn ang="0">
                    <a:pos x="40" y="48"/>
                  </a:cxn>
                  <a:cxn ang="0">
                    <a:pos x="60" y="49"/>
                  </a:cxn>
                  <a:cxn ang="0">
                    <a:pos x="76" y="57"/>
                  </a:cxn>
                  <a:cxn ang="0">
                    <a:pos x="87" y="75"/>
                  </a:cxn>
                </a:cxnLst>
                <a:rect l="0" t="0" r="r" b="b"/>
                <a:pathLst>
                  <a:path w="88" h="82">
                    <a:moveTo>
                      <a:pt x="87" y="75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9"/>
                    </a:lnTo>
                    <a:lnTo>
                      <a:pt x="9" y="81"/>
                    </a:lnTo>
                    <a:lnTo>
                      <a:pt x="12" y="64"/>
                    </a:lnTo>
                    <a:lnTo>
                      <a:pt x="22" y="52"/>
                    </a:lnTo>
                    <a:lnTo>
                      <a:pt x="40" y="48"/>
                    </a:lnTo>
                    <a:lnTo>
                      <a:pt x="60" y="49"/>
                    </a:lnTo>
                    <a:lnTo>
                      <a:pt x="76" y="57"/>
                    </a:lnTo>
                    <a:lnTo>
                      <a:pt x="87" y="75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86" y="527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5101" y="591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5197" y="129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5228" y="756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5224" y="770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5101" y="527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4371" y="129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5213" y="867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356" y="67"/>
                <a:ext cx="2967" cy="50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207" y="87"/>
                  </a:cxn>
                  <a:cxn ang="0">
                    <a:pos x="442" y="54"/>
                  </a:cxn>
                  <a:cxn ang="0">
                    <a:pos x="640" y="36"/>
                  </a:cxn>
                  <a:cxn ang="0">
                    <a:pos x="897" y="18"/>
                  </a:cxn>
                  <a:cxn ang="0">
                    <a:pos x="1215" y="3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2"/>
                  </a:cxn>
                  <a:cxn ang="0">
                    <a:pos x="2258" y="24"/>
                  </a:cxn>
                  <a:cxn ang="0">
                    <a:pos x="2493" y="42"/>
                  </a:cxn>
                  <a:cxn ang="0">
                    <a:pos x="2674" y="60"/>
                  </a:cxn>
                  <a:cxn ang="0">
                    <a:pos x="2828" y="81"/>
                  </a:cxn>
                  <a:cxn ang="0">
                    <a:pos x="2966" y="102"/>
                  </a:cxn>
                  <a:cxn ang="0">
                    <a:pos x="2966" y="504"/>
                  </a:cxn>
                  <a:cxn ang="0">
                    <a:pos x="2833" y="480"/>
                  </a:cxn>
                  <a:cxn ang="0">
                    <a:pos x="2563" y="441"/>
                  </a:cxn>
                  <a:cxn ang="0">
                    <a:pos x="2382" y="423"/>
                  </a:cxn>
                  <a:cxn ang="0">
                    <a:pos x="2134" y="405"/>
                  </a:cxn>
                  <a:cxn ang="0">
                    <a:pos x="1944" y="396"/>
                  </a:cxn>
                  <a:cxn ang="0">
                    <a:pos x="1746" y="387"/>
                  </a:cxn>
                  <a:cxn ang="0">
                    <a:pos x="1529" y="387"/>
                  </a:cxn>
                  <a:cxn ang="0">
                    <a:pos x="1295" y="387"/>
                  </a:cxn>
                  <a:cxn ang="0">
                    <a:pos x="1047" y="393"/>
                  </a:cxn>
                  <a:cxn ang="0">
                    <a:pos x="853" y="402"/>
                  </a:cxn>
                  <a:cxn ang="0">
                    <a:pos x="654" y="414"/>
                  </a:cxn>
                  <a:cxn ang="0">
                    <a:pos x="468" y="429"/>
                  </a:cxn>
                  <a:cxn ang="0">
                    <a:pos x="296" y="447"/>
                  </a:cxn>
                  <a:cxn ang="0">
                    <a:pos x="150" y="468"/>
                  </a:cxn>
                  <a:cxn ang="0">
                    <a:pos x="13" y="492"/>
                  </a:cxn>
                  <a:cxn ang="0">
                    <a:pos x="0" y="135"/>
                  </a:cxn>
                </a:cxnLst>
                <a:rect l="0" t="0" r="r" b="b"/>
                <a:pathLst>
                  <a:path w="2967" h="505">
                    <a:moveTo>
                      <a:pt x="0" y="135"/>
                    </a:moveTo>
                    <a:lnTo>
                      <a:pt x="207" y="87"/>
                    </a:lnTo>
                    <a:lnTo>
                      <a:pt x="442" y="54"/>
                    </a:lnTo>
                    <a:lnTo>
                      <a:pt x="640" y="36"/>
                    </a:lnTo>
                    <a:lnTo>
                      <a:pt x="897" y="18"/>
                    </a:lnTo>
                    <a:lnTo>
                      <a:pt x="1215" y="3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2"/>
                    </a:lnTo>
                    <a:lnTo>
                      <a:pt x="2258" y="24"/>
                    </a:lnTo>
                    <a:lnTo>
                      <a:pt x="2493" y="42"/>
                    </a:lnTo>
                    <a:lnTo>
                      <a:pt x="2674" y="60"/>
                    </a:lnTo>
                    <a:lnTo>
                      <a:pt x="2828" y="81"/>
                    </a:lnTo>
                    <a:lnTo>
                      <a:pt x="2966" y="102"/>
                    </a:lnTo>
                    <a:lnTo>
                      <a:pt x="2966" y="504"/>
                    </a:lnTo>
                    <a:lnTo>
                      <a:pt x="2833" y="480"/>
                    </a:lnTo>
                    <a:lnTo>
                      <a:pt x="2563" y="441"/>
                    </a:lnTo>
                    <a:lnTo>
                      <a:pt x="2382" y="423"/>
                    </a:lnTo>
                    <a:lnTo>
                      <a:pt x="2134" y="405"/>
                    </a:lnTo>
                    <a:lnTo>
                      <a:pt x="1944" y="396"/>
                    </a:lnTo>
                    <a:lnTo>
                      <a:pt x="1746" y="387"/>
                    </a:lnTo>
                    <a:lnTo>
                      <a:pt x="1529" y="387"/>
                    </a:lnTo>
                    <a:lnTo>
                      <a:pt x="1295" y="387"/>
                    </a:lnTo>
                    <a:lnTo>
                      <a:pt x="1047" y="393"/>
                    </a:lnTo>
                    <a:lnTo>
                      <a:pt x="853" y="402"/>
                    </a:lnTo>
                    <a:lnTo>
                      <a:pt x="654" y="414"/>
                    </a:lnTo>
                    <a:lnTo>
                      <a:pt x="468" y="429"/>
                    </a:lnTo>
                    <a:lnTo>
                      <a:pt x="296" y="447"/>
                    </a:lnTo>
                    <a:lnTo>
                      <a:pt x="150" y="468"/>
                    </a:lnTo>
                    <a:lnTo>
                      <a:pt x="13" y="492"/>
                    </a:lnTo>
                    <a:lnTo>
                      <a:pt x="0" y="135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555" y="173"/>
                <a:ext cx="823" cy="476"/>
              </a:xfrm>
              <a:custGeom>
                <a:avLst/>
                <a:gdLst/>
                <a:ahLst/>
                <a:cxnLst>
                  <a:cxn ang="0">
                    <a:pos x="815" y="30"/>
                  </a:cxn>
                  <a:cxn ang="0">
                    <a:pos x="822" y="387"/>
                  </a:cxn>
                  <a:cxn ang="0">
                    <a:pos x="746" y="423"/>
                  </a:cxn>
                  <a:cxn ang="0">
                    <a:pos x="676" y="447"/>
                  </a:cxn>
                  <a:cxn ang="0">
                    <a:pos x="619" y="459"/>
                  </a:cxn>
                  <a:cxn ang="0">
                    <a:pos x="571" y="466"/>
                  </a:cxn>
                  <a:cxn ang="0">
                    <a:pos x="517" y="472"/>
                  </a:cxn>
                  <a:cxn ang="0">
                    <a:pos x="427" y="475"/>
                  </a:cxn>
                  <a:cxn ang="0">
                    <a:pos x="344" y="468"/>
                  </a:cxn>
                  <a:cxn ang="0">
                    <a:pos x="259" y="454"/>
                  </a:cxn>
                  <a:cxn ang="0">
                    <a:pos x="177" y="429"/>
                  </a:cxn>
                  <a:cxn ang="0">
                    <a:pos x="105" y="396"/>
                  </a:cxn>
                  <a:cxn ang="0">
                    <a:pos x="41" y="360"/>
                  </a:cxn>
                  <a:cxn ang="0">
                    <a:pos x="0" y="325"/>
                  </a:cxn>
                  <a:cxn ang="0">
                    <a:pos x="0" y="0"/>
                  </a:cxn>
                  <a:cxn ang="0">
                    <a:pos x="46" y="28"/>
                  </a:cxn>
                  <a:cxn ang="0">
                    <a:pos x="105" y="52"/>
                  </a:cxn>
                  <a:cxn ang="0">
                    <a:pos x="175" y="73"/>
                  </a:cxn>
                  <a:cxn ang="0">
                    <a:pos x="244" y="90"/>
                  </a:cxn>
                  <a:cxn ang="0">
                    <a:pos x="314" y="99"/>
                  </a:cxn>
                  <a:cxn ang="0">
                    <a:pos x="361" y="103"/>
                  </a:cxn>
                  <a:cxn ang="0">
                    <a:pos x="401" y="105"/>
                  </a:cxn>
                  <a:cxn ang="0">
                    <a:pos x="471" y="105"/>
                  </a:cxn>
                  <a:cxn ang="0">
                    <a:pos x="515" y="102"/>
                  </a:cxn>
                  <a:cxn ang="0">
                    <a:pos x="555" y="97"/>
                  </a:cxn>
                  <a:cxn ang="0">
                    <a:pos x="600" y="93"/>
                  </a:cxn>
                  <a:cxn ang="0">
                    <a:pos x="640" y="85"/>
                  </a:cxn>
                  <a:cxn ang="0">
                    <a:pos x="689" y="75"/>
                  </a:cxn>
                  <a:cxn ang="0">
                    <a:pos x="733" y="61"/>
                  </a:cxn>
                  <a:cxn ang="0">
                    <a:pos x="777" y="46"/>
                  </a:cxn>
                  <a:cxn ang="0">
                    <a:pos x="815" y="30"/>
                  </a:cxn>
                </a:cxnLst>
                <a:rect l="0" t="0" r="r" b="b"/>
                <a:pathLst>
                  <a:path w="823" h="476">
                    <a:moveTo>
                      <a:pt x="815" y="30"/>
                    </a:moveTo>
                    <a:lnTo>
                      <a:pt x="822" y="387"/>
                    </a:lnTo>
                    <a:lnTo>
                      <a:pt x="746" y="423"/>
                    </a:lnTo>
                    <a:lnTo>
                      <a:pt x="676" y="447"/>
                    </a:lnTo>
                    <a:lnTo>
                      <a:pt x="619" y="459"/>
                    </a:lnTo>
                    <a:lnTo>
                      <a:pt x="571" y="466"/>
                    </a:lnTo>
                    <a:lnTo>
                      <a:pt x="517" y="472"/>
                    </a:lnTo>
                    <a:lnTo>
                      <a:pt x="427" y="475"/>
                    </a:lnTo>
                    <a:lnTo>
                      <a:pt x="344" y="468"/>
                    </a:lnTo>
                    <a:lnTo>
                      <a:pt x="259" y="454"/>
                    </a:lnTo>
                    <a:lnTo>
                      <a:pt x="177" y="429"/>
                    </a:lnTo>
                    <a:lnTo>
                      <a:pt x="105" y="396"/>
                    </a:lnTo>
                    <a:lnTo>
                      <a:pt x="41" y="360"/>
                    </a:lnTo>
                    <a:lnTo>
                      <a:pt x="0" y="325"/>
                    </a:lnTo>
                    <a:lnTo>
                      <a:pt x="0" y="0"/>
                    </a:lnTo>
                    <a:lnTo>
                      <a:pt x="46" y="28"/>
                    </a:lnTo>
                    <a:lnTo>
                      <a:pt x="105" y="52"/>
                    </a:lnTo>
                    <a:lnTo>
                      <a:pt x="175" y="73"/>
                    </a:lnTo>
                    <a:lnTo>
                      <a:pt x="244" y="90"/>
                    </a:lnTo>
                    <a:lnTo>
                      <a:pt x="314" y="99"/>
                    </a:lnTo>
                    <a:lnTo>
                      <a:pt x="361" y="103"/>
                    </a:lnTo>
                    <a:lnTo>
                      <a:pt x="401" y="105"/>
                    </a:lnTo>
                    <a:lnTo>
                      <a:pt x="471" y="105"/>
                    </a:lnTo>
                    <a:lnTo>
                      <a:pt x="515" y="102"/>
                    </a:lnTo>
                    <a:lnTo>
                      <a:pt x="555" y="97"/>
                    </a:lnTo>
                    <a:lnTo>
                      <a:pt x="600" y="93"/>
                    </a:lnTo>
                    <a:lnTo>
                      <a:pt x="640" y="85"/>
                    </a:lnTo>
                    <a:lnTo>
                      <a:pt x="689" y="75"/>
                    </a:lnTo>
                    <a:lnTo>
                      <a:pt x="733" y="61"/>
                    </a:lnTo>
                    <a:lnTo>
                      <a:pt x="777" y="46"/>
                    </a:lnTo>
                    <a:lnTo>
                      <a:pt x="815" y="3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102" y="631"/>
                <a:ext cx="551" cy="375"/>
              </a:xfrm>
              <a:custGeom>
                <a:avLst/>
                <a:gdLst/>
                <a:ahLst/>
                <a:cxnLst>
                  <a:cxn ang="0">
                    <a:pos x="16" y="59"/>
                  </a:cxn>
                  <a:cxn ang="0">
                    <a:pos x="0" y="135"/>
                  </a:cxn>
                  <a:cxn ang="0">
                    <a:pos x="10" y="162"/>
                  </a:cxn>
                  <a:cxn ang="0">
                    <a:pos x="33" y="203"/>
                  </a:cxn>
                  <a:cxn ang="0">
                    <a:pos x="57" y="240"/>
                  </a:cxn>
                  <a:cxn ang="0">
                    <a:pos x="85" y="270"/>
                  </a:cxn>
                  <a:cxn ang="0">
                    <a:pos x="120" y="300"/>
                  </a:cxn>
                  <a:cxn ang="0">
                    <a:pos x="153" y="321"/>
                  </a:cxn>
                  <a:cxn ang="0">
                    <a:pos x="189" y="341"/>
                  </a:cxn>
                  <a:cxn ang="0">
                    <a:pos x="235" y="359"/>
                  </a:cxn>
                  <a:cxn ang="0">
                    <a:pos x="270" y="368"/>
                  </a:cxn>
                  <a:cxn ang="0">
                    <a:pos x="312" y="374"/>
                  </a:cxn>
                  <a:cxn ang="0">
                    <a:pos x="351" y="374"/>
                  </a:cxn>
                  <a:cxn ang="0">
                    <a:pos x="393" y="369"/>
                  </a:cxn>
                  <a:cxn ang="0">
                    <a:pos x="436" y="356"/>
                  </a:cxn>
                  <a:cxn ang="0">
                    <a:pos x="475" y="335"/>
                  </a:cxn>
                  <a:cxn ang="0">
                    <a:pos x="498" y="317"/>
                  </a:cxn>
                  <a:cxn ang="0">
                    <a:pos x="526" y="291"/>
                  </a:cxn>
                  <a:cxn ang="0">
                    <a:pos x="541" y="269"/>
                  </a:cxn>
                  <a:cxn ang="0">
                    <a:pos x="550" y="251"/>
                  </a:cxn>
                  <a:cxn ang="0">
                    <a:pos x="550" y="231"/>
                  </a:cxn>
                  <a:cxn ang="0">
                    <a:pos x="544" y="207"/>
                  </a:cxn>
                  <a:cxn ang="0">
                    <a:pos x="532" y="189"/>
                  </a:cxn>
                  <a:cxn ang="0">
                    <a:pos x="523" y="150"/>
                  </a:cxn>
                  <a:cxn ang="0">
                    <a:pos x="519" y="129"/>
                  </a:cxn>
                  <a:cxn ang="0">
                    <a:pos x="267" y="147"/>
                  </a:cxn>
                  <a:cxn ang="0">
                    <a:pos x="234" y="140"/>
                  </a:cxn>
                  <a:cxn ang="0">
                    <a:pos x="193" y="126"/>
                  </a:cxn>
                  <a:cxn ang="0">
                    <a:pos x="162" y="108"/>
                  </a:cxn>
                  <a:cxn ang="0">
                    <a:pos x="129" y="86"/>
                  </a:cxn>
                  <a:cxn ang="0">
                    <a:pos x="97" y="54"/>
                  </a:cxn>
                  <a:cxn ang="0">
                    <a:pos x="78" y="27"/>
                  </a:cxn>
                  <a:cxn ang="0">
                    <a:pos x="60" y="0"/>
                  </a:cxn>
                  <a:cxn ang="0">
                    <a:pos x="16" y="59"/>
                  </a:cxn>
                </a:cxnLst>
                <a:rect l="0" t="0" r="r" b="b"/>
                <a:pathLst>
                  <a:path w="551" h="375">
                    <a:moveTo>
                      <a:pt x="16" y="59"/>
                    </a:moveTo>
                    <a:lnTo>
                      <a:pt x="0" y="135"/>
                    </a:lnTo>
                    <a:lnTo>
                      <a:pt x="10" y="162"/>
                    </a:lnTo>
                    <a:lnTo>
                      <a:pt x="33" y="203"/>
                    </a:lnTo>
                    <a:lnTo>
                      <a:pt x="57" y="240"/>
                    </a:lnTo>
                    <a:lnTo>
                      <a:pt x="85" y="270"/>
                    </a:lnTo>
                    <a:lnTo>
                      <a:pt x="120" y="300"/>
                    </a:lnTo>
                    <a:lnTo>
                      <a:pt x="153" y="321"/>
                    </a:lnTo>
                    <a:lnTo>
                      <a:pt x="189" y="341"/>
                    </a:lnTo>
                    <a:lnTo>
                      <a:pt x="235" y="359"/>
                    </a:lnTo>
                    <a:lnTo>
                      <a:pt x="270" y="368"/>
                    </a:lnTo>
                    <a:lnTo>
                      <a:pt x="312" y="374"/>
                    </a:lnTo>
                    <a:lnTo>
                      <a:pt x="351" y="374"/>
                    </a:lnTo>
                    <a:lnTo>
                      <a:pt x="393" y="369"/>
                    </a:lnTo>
                    <a:lnTo>
                      <a:pt x="436" y="356"/>
                    </a:lnTo>
                    <a:lnTo>
                      <a:pt x="475" y="335"/>
                    </a:lnTo>
                    <a:lnTo>
                      <a:pt x="498" y="317"/>
                    </a:lnTo>
                    <a:lnTo>
                      <a:pt x="526" y="291"/>
                    </a:lnTo>
                    <a:lnTo>
                      <a:pt x="541" y="269"/>
                    </a:lnTo>
                    <a:lnTo>
                      <a:pt x="550" y="251"/>
                    </a:lnTo>
                    <a:lnTo>
                      <a:pt x="550" y="231"/>
                    </a:lnTo>
                    <a:lnTo>
                      <a:pt x="544" y="207"/>
                    </a:lnTo>
                    <a:lnTo>
                      <a:pt x="532" y="189"/>
                    </a:lnTo>
                    <a:lnTo>
                      <a:pt x="523" y="150"/>
                    </a:lnTo>
                    <a:lnTo>
                      <a:pt x="519" y="129"/>
                    </a:lnTo>
                    <a:lnTo>
                      <a:pt x="267" y="147"/>
                    </a:lnTo>
                    <a:lnTo>
                      <a:pt x="234" y="140"/>
                    </a:lnTo>
                    <a:lnTo>
                      <a:pt x="193" y="126"/>
                    </a:lnTo>
                    <a:lnTo>
                      <a:pt x="162" y="108"/>
                    </a:lnTo>
                    <a:lnTo>
                      <a:pt x="129" y="86"/>
                    </a:lnTo>
                    <a:lnTo>
                      <a:pt x="97" y="54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16" y="59"/>
                    </a:lnTo>
                  </a:path>
                </a:pathLst>
              </a:custGeom>
              <a:gradFill rotWithShape="0">
                <a:gsLst>
                  <a:gs pos="0">
                    <a:srgbClr val="AF9F87"/>
                  </a:gs>
                  <a:gs pos="100000">
                    <a:srgbClr val="E4E0C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82" y="174"/>
                <a:ext cx="475" cy="610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325"/>
                  </a:cxn>
                  <a:cxn ang="0">
                    <a:pos x="446" y="322"/>
                  </a:cxn>
                  <a:cxn ang="0">
                    <a:pos x="411" y="324"/>
                  </a:cxn>
                  <a:cxn ang="0">
                    <a:pos x="353" y="331"/>
                  </a:cxn>
                  <a:cxn ang="0">
                    <a:pos x="296" y="343"/>
                  </a:cxn>
                  <a:cxn ang="0">
                    <a:pos x="243" y="357"/>
                  </a:cxn>
                  <a:cxn ang="0">
                    <a:pos x="200" y="375"/>
                  </a:cxn>
                  <a:cxn ang="0">
                    <a:pos x="149" y="403"/>
                  </a:cxn>
                  <a:cxn ang="0">
                    <a:pos x="110" y="432"/>
                  </a:cxn>
                  <a:cxn ang="0">
                    <a:pos x="81" y="459"/>
                  </a:cxn>
                  <a:cxn ang="0">
                    <a:pos x="60" y="486"/>
                  </a:cxn>
                  <a:cxn ang="0">
                    <a:pos x="47" y="510"/>
                  </a:cxn>
                  <a:cxn ang="0">
                    <a:pos x="35" y="540"/>
                  </a:cxn>
                  <a:cxn ang="0">
                    <a:pos x="30" y="567"/>
                  </a:cxn>
                  <a:cxn ang="0">
                    <a:pos x="23" y="609"/>
                  </a:cxn>
                  <a:cxn ang="0">
                    <a:pos x="17" y="573"/>
                  </a:cxn>
                  <a:cxn ang="0">
                    <a:pos x="8" y="532"/>
                  </a:cxn>
                  <a:cxn ang="0">
                    <a:pos x="5" y="501"/>
                  </a:cxn>
                  <a:cxn ang="0">
                    <a:pos x="0" y="465"/>
                  </a:cxn>
                  <a:cxn ang="0">
                    <a:pos x="2" y="435"/>
                  </a:cxn>
                  <a:cxn ang="0">
                    <a:pos x="8" y="399"/>
                  </a:cxn>
                  <a:cxn ang="0">
                    <a:pos x="15" y="351"/>
                  </a:cxn>
                  <a:cxn ang="0">
                    <a:pos x="30" y="309"/>
                  </a:cxn>
                  <a:cxn ang="0">
                    <a:pos x="50" y="264"/>
                  </a:cxn>
                  <a:cxn ang="0">
                    <a:pos x="75" y="217"/>
                  </a:cxn>
                  <a:cxn ang="0">
                    <a:pos x="111" y="169"/>
                  </a:cxn>
                  <a:cxn ang="0">
                    <a:pos x="152" y="129"/>
                  </a:cxn>
                  <a:cxn ang="0">
                    <a:pos x="188" y="97"/>
                  </a:cxn>
                  <a:cxn ang="0">
                    <a:pos x="233" y="67"/>
                  </a:cxn>
                  <a:cxn ang="0">
                    <a:pos x="279" y="45"/>
                  </a:cxn>
                  <a:cxn ang="0">
                    <a:pos x="333" y="24"/>
                  </a:cxn>
                  <a:cxn ang="0">
                    <a:pos x="380" y="12"/>
                  </a:cxn>
                  <a:cxn ang="0">
                    <a:pos x="435" y="4"/>
                  </a:cxn>
                  <a:cxn ang="0">
                    <a:pos x="474" y="0"/>
                  </a:cxn>
                </a:cxnLst>
                <a:rect l="0" t="0" r="r" b="b"/>
                <a:pathLst>
                  <a:path w="475" h="610">
                    <a:moveTo>
                      <a:pt x="474" y="0"/>
                    </a:moveTo>
                    <a:lnTo>
                      <a:pt x="474" y="325"/>
                    </a:lnTo>
                    <a:lnTo>
                      <a:pt x="446" y="322"/>
                    </a:lnTo>
                    <a:lnTo>
                      <a:pt x="411" y="324"/>
                    </a:lnTo>
                    <a:lnTo>
                      <a:pt x="353" y="331"/>
                    </a:lnTo>
                    <a:lnTo>
                      <a:pt x="296" y="343"/>
                    </a:lnTo>
                    <a:lnTo>
                      <a:pt x="243" y="357"/>
                    </a:lnTo>
                    <a:lnTo>
                      <a:pt x="200" y="375"/>
                    </a:lnTo>
                    <a:lnTo>
                      <a:pt x="149" y="403"/>
                    </a:lnTo>
                    <a:lnTo>
                      <a:pt x="110" y="432"/>
                    </a:lnTo>
                    <a:lnTo>
                      <a:pt x="81" y="459"/>
                    </a:lnTo>
                    <a:lnTo>
                      <a:pt x="60" y="486"/>
                    </a:lnTo>
                    <a:lnTo>
                      <a:pt x="47" y="510"/>
                    </a:lnTo>
                    <a:lnTo>
                      <a:pt x="35" y="540"/>
                    </a:lnTo>
                    <a:lnTo>
                      <a:pt x="30" y="567"/>
                    </a:lnTo>
                    <a:lnTo>
                      <a:pt x="23" y="609"/>
                    </a:lnTo>
                    <a:lnTo>
                      <a:pt x="17" y="573"/>
                    </a:lnTo>
                    <a:lnTo>
                      <a:pt x="8" y="532"/>
                    </a:lnTo>
                    <a:lnTo>
                      <a:pt x="5" y="501"/>
                    </a:lnTo>
                    <a:lnTo>
                      <a:pt x="0" y="465"/>
                    </a:lnTo>
                    <a:lnTo>
                      <a:pt x="2" y="435"/>
                    </a:lnTo>
                    <a:lnTo>
                      <a:pt x="8" y="399"/>
                    </a:lnTo>
                    <a:lnTo>
                      <a:pt x="15" y="351"/>
                    </a:lnTo>
                    <a:lnTo>
                      <a:pt x="30" y="309"/>
                    </a:lnTo>
                    <a:lnTo>
                      <a:pt x="50" y="264"/>
                    </a:lnTo>
                    <a:lnTo>
                      <a:pt x="75" y="217"/>
                    </a:lnTo>
                    <a:lnTo>
                      <a:pt x="111" y="169"/>
                    </a:lnTo>
                    <a:lnTo>
                      <a:pt x="152" y="129"/>
                    </a:lnTo>
                    <a:lnTo>
                      <a:pt x="188" y="97"/>
                    </a:lnTo>
                    <a:lnTo>
                      <a:pt x="233" y="67"/>
                    </a:lnTo>
                    <a:lnTo>
                      <a:pt x="279" y="45"/>
                    </a:lnTo>
                    <a:lnTo>
                      <a:pt x="333" y="24"/>
                    </a:lnTo>
                    <a:lnTo>
                      <a:pt x="380" y="12"/>
                    </a:lnTo>
                    <a:lnTo>
                      <a:pt x="435" y="4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370" y="801"/>
                <a:ext cx="156" cy="130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22"/>
                  </a:cxn>
                  <a:cxn ang="0">
                    <a:pos x="3" y="51"/>
                  </a:cxn>
                  <a:cxn ang="0">
                    <a:pos x="0" y="78"/>
                  </a:cxn>
                  <a:cxn ang="0">
                    <a:pos x="0" y="93"/>
                  </a:cxn>
                  <a:cxn ang="0">
                    <a:pos x="9" y="111"/>
                  </a:cxn>
                  <a:cxn ang="0">
                    <a:pos x="29" y="120"/>
                  </a:cxn>
                  <a:cxn ang="0">
                    <a:pos x="50" y="126"/>
                  </a:cxn>
                  <a:cxn ang="0">
                    <a:pos x="69" y="129"/>
                  </a:cxn>
                  <a:cxn ang="0">
                    <a:pos x="86" y="129"/>
                  </a:cxn>
                  <a:cxn ang="0">
                    <a:pos x="114" y="124"/>
                  </a:cxn>
                  <a:cxn ang="0">
                    <a:pos x="134" y="118"/>
                  </a:cxn>
                  <a:cxn ang="0">
                    <a:pos x="146" y="109"/>
                  </a:cxn>
                  <a:cxn ang="0">
                    <a:pos x="153" y="100"/>
                  </a:cxn>
                  <a:cxn ang="0">
                    <a:pos x="155" y="87"/>
                  </a:cxn>
                  <a:cxn ang="0">
                    <a:pos x="153" y="67"/>
                  </a:cxn>
                  <a:cxn ang="0">
                    <a:pos x="146" y="13"/>
                  </a:cxn>
                  <a:cxn ang="0">
                    <a:pos x="72" y="0"/>
                  </a:cxn>
                </a:cxnLst>
                <a:rect l="0" t="0" r="r" b="b"/>
                <a:pathLst>
                  <a:path w="156" h="130">
                    <a:moveTo>
                      <a:pt x="72" y="0"/>
                    </a:moveTo>
                    <a:lnTo>
                      <a:pt x="21" y="22"/>
                    </a:lnTo>
                    <a:lnTo>
                      <a:pt x="3" y="51"/>
                    </a:lnTo>
                    <a:lnTo>
                      <a:pt x="0" y="78"/>
                    </a:lnTo>
                    <a:lnTo>
                      <a:pt x="0" y="93"/>
                    </a:lnTo>
                    <a:lnTo>
                      <a:pt x="9" y="111"/>
                    </a:lnTo>
                    <a:lnTo>
                      <a:pt x="29" y="120"/>
                    </a:lnTo>
                    <a:lnTo>
                      <a:pt x="50" y="126"/>
                    </a:lnTo>
                    <a:lnTo>
                      <a:pt x="69" y="129"/>
                    </a:lnTo>
                    <a:lnTo>
                      <a:pt x="86" y="129"/>
                    </a:lnTo>
                    <a:lnTo>
                      <a:pt x="114" y="124"/>
                    </a:lnTo>
                    <a:lnTo>
                      <a:pt x="134" y="118"/>
                    </a:lnTo>
                    <a:lnTo>
                      <a:pt x="146" y="109"/>
                    </a:lnTo>
                    <a:lnTo>
                      <a:pt x="153" y="100"/>
                    </a:lnTo>
                    <a:lnTo>
                      <a:pt x="155" y="87"/>
                    </a:lnTo>
                    <a:lnTo>
                      <a:pt x="153" y="67"/>
                    </a:lnTo>
                    <a:lnTo>
                      <a:pt x="146" y="13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442" y="816"/>
                <a:ext cx="88" cy="97"/>
              </a:xfrm>
              <a:custGeom>
                <a:avLst/>
                <a:gdLst/>
                <a:ahLst/>
                <a:cxnLst>
                  <a:cxn ang="0">
                    <a:pos x="87" y="88"/>
                  </a:cxn>
                  <a:cxn ang="0">
                    <a:pos x="76" y="0"/>
                  </a:cxn>
                  <a:cxn ang="0">
                    <a:pos x="33" y="7"/>
                  </a:cxn>
                  <a:cxn ang="0">
                    <a:pos x="0" y="11"/>
                  </a:cxn>
                  <a:cxn ang="0">
                    <a:pos x="9" y="96"/>
                  </a:cxn>
                  <a:cxn ang="0">
                    <a:pos x="12" y="76"/>
                  </a:cxn>
                  <a:cxn ang="0">
                    <a:pos x="22" y="62"/>
                  </a:cxn>
                  <a:cxn ang="0">
                    <a:pos x="40" y="57"/>
                  </a:cxn>
                  <a:cxn ang="0">
                    <a:pos x="60" y="58"/>
                  </a:cxn>
                  <a:cxn ang="0">
                    <a:pos x="76" y="67"/>
                  </a:cxn>
                  <a:cxn ang="0">
                    <a:pos x="87" y="88"/>
                  </a:cxn>
                </a:cxnLst>
                <a:rect l="0" t="0" r="r" b="b"/>
                <a:pathLst>
                  <a:path w="88" h="97">
                    <a:moveTo>
                      <a:pt x="87" y="88"/>
                    </a:moveTo>
                    <a:lnTo>
                      <a:pt x="76" y="0"/>
                    </a:lnTo>
                    <a:lnTo>
                      <a:pt x="33" y="7"/>
                    </a:lnTo>
                    <a:lnTo>
                      <a:pt x="0" y="11"/>
                    </a:lnTo>
                    <a:lnTo>
                      <a:pt x="9" y="96"/>
                    </a:lnTo>
                    <a:lnTo>
                      <a:pt x="12" y="76"/>
                    </a:lnTo>
                    <a:lnTo>
                      <a:pt x="22" y="62"/>
                    </a:lnTo>
                    <a:lnTo>
                      <a:pt x="40" y="57"/>
                    </a:lnTo>
                    <a:lnTo>
                      <a:pt x="60" y="58"/>
                    </a:lnTo>
                    <a:lnTo>
                      <a:pt x="76" y="67"/>
                    </a:lnTo>
                    <a:lnTo>
                      <a:pt x="87" y="88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334" y="572"/>
                <a:ext cx="319" cy="316"/>
              </a:xfrm>
              <a:custGeom>
                <a:avLst/>
                <a:gdLst/>
                <a:ahLst/>
                <a:cxnLst>
                  <a:cxn ang="0">
                    <a:pos x="317" y="305"/>
                  </a:cxn>
                  <a:cxn ang="0">
                    <a:pos x="315" y="281"/>
                  </a:cxn>
                  <a:cxn ang="0">
                    <a:pos x="306" y="260"/>
                  </a:cxn>
                  <a:cxn ang="0">
                    <a:pos x="299" y="243"/>
                  </a:cxn>
                  <a:cxn ang="0">
                    <a:pos x="294" y="215"/>
                  </a:cxn>
                  <a:cxn ang="0">
                    <a:pos x="288" y="179"/>
                  </a:cxn>
                  <a:cxn ang="0">
                    <a:pos x="284" y="140"/>
                  </a:cxn>
                  <a:cxn ang="0">
                    <a:pos x="281" y="104"/>
                  </a:cxn>
                  <a:cxn ang="0">
                    <a:pos x="279" y="75"/>
                  </a:cxn>
                  <a:cxn ang="0">
                    <a:pos x="278" y="48"/>
                  </a:cxn>
                  <a:cxn ang="0">
                    <a:pos x="270" y="33"/>
                  </a:cxn>
                  <a:cxn ang="0">
                    <a:pos x="255" y="18"/>
                  </a:cxn>
                  <a:cxn ang="0">
                    <a:pos x="240" y="11"/>
                  </a:cxn>
                  <a:cxn ang="0">
                    <a:pos x="216" y="3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3"/>
                  </a:cxn>
                  <a:cxn ang="0">
                    <a:pos x="74" y="11"/>
                  </a:cxn>
                  <a:cxn ang="0">
                    <a:pos x="41" y="24"/>
                  </a:cxn>
                  <a:cxn ang="0">
                    <a:pos x="20" y="39"/>
                  </a:cxn>
                  <a:cxn ang="0">
                    <a:pos x="8" y="53"/>
                  </a:cxn>
                  <a:cxn ang="0">
                    <a:pos x="0" y="68"/>
                  </a:cxn>
                  <a:cxn ang="0">
                    <a:pos x="2" y="83"/>
                  </a:cxn>
                  <a:cxn ang="0">
                    <a:pos x="5" y="99"/>
                  </a:cxn>
                  <a:cxn ang="0">
                    <a:pos x="15" y="116"/>
                  </a:cxn>
                  <a:cxn ang="0">
                    <a:pos x="23" y="137"/>
                  </a:cxn>
                  <a:cxn ang="0">
                    <a:pos x="27" y="165"/>
                  </a:cxn>
                  <a:cxn ang="0">
                    <a:pos x="30" y="195"/>
                  </a:cxn>
                  <a:cxn ang="0">
                    <a:pos x="35" y="222"/>
                  </a:cxn>
                  <a:cxn ang="0">
                    <a:pos x="36" y="260"/>
                  </a:cxn>
                  <a:cxn ang="0">
                    <a:pos x="38" y="293"/>
                  </a:cxn>
                  <a:cxn ang="0">
                    <a:pos x="38" y="315"/>
                  </a:cxn>
                  <a:cxn ang="0">
                    <a:pos x="48" y="288"/>
                  </a:cxn>
                  <a:cxn ang="0">
                    <a:pos x="68" y="275"/>
                  </a:cxn>
                  <a:cxn ang="0">
                    <a:pos x="86" y="267"/>
                  </a:cxn>
                  <a:cxn ang="0">
                    <a:pos x="108" y="261"/>
                  </a:cxn>
                  <a:cxn ang="0">
                    <a:pos x="143" y="254"/>
                  </a:cxn>
                  <a:cxn ang="0">
                    <a:pos x="177" y="252"/>
                  </a:cxn>
                  <a:cxn ang="0">
                    <a:pos x="197" y="252"/>
                  </a:cxn>
                  <a:cxn ang="0">
                    <a:pos x="228" y="255"/>
                  </a:cxn>
                  <a:cxn ang="0">
                    <a:pos x="264" y="263"/>
                  </a:cxn>
                  <a:cxn ang="0">
                    <a:pos x="287" y="272"/>
                  </a:cxn>
                  <a:cxn ang="0">
                    <a:pos x="302" y="282"/>
                  </a:cxn>
                  <a:cxn ang="0">
                    <a:pos x="318" y="297"/>
                  </a:cxn>
                </a:cxnLst>
                <a:rect l="0" t="0" r="r" b="b"/>
                <a:pathLst>
                  <a:path w="319" h="316">
                    <a:moveTo>
                      <a:pt x="317" y="305"/>
                    </a:moveTo>
                    <a:lnTo>
                      <a:pt x="315" y="281"/>
                    </a:lnTo>
                    <a:lnTo>
                      <a:pt x="306" y="260"/>
                    </a:lnTo>
                    <a:lnTo>
                      <a:pt x="299" y="243"/>
                    </a:lnTo>
                    <a:lnTo>
                      <a:pt x="294" y="215"/>
                    </a:lnTo>
                    <a:lnTo>
                      <a:pt x="288" y="179"/>
                    </a:lnTo>
                    <a:lnTo>
                      <a:pt x="284" y="140"/>
                    </a:lnTo>
                    <a:lnTo>
                      <a:pt x="281" y="104"/>
                    </a:lnTo>
                    <a:lnTo>
                      <a:pt x="279" y="75"/>
                    </a:lnTo>
                    <a:lnTo>
                      <a:pt x="278" y="48"/>
                    </a:lnTo>
                    <a:lnTo>
                      <a:pt x="270" y="33"/>
                    </a:lnTo>
                    <a:lnTo>
                      <a:pt x="255" y="18"/>
                    </a:lnTo>
                    <a:lnTo>
                      <a:pt x="240" y="11"/>
                    </a:lnTo>
                    <a:lnTo>
                      <a:pt x="216" y="3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3"/>
                    </a:lnTo>
                    <a:lnTo>
                      <a:pt x="74" y="11"/>
                    </a:lnTo>
                    <a:lnTo>
                      <a:pt x="41" y="24"/>
                    </a:lnTo>
                    <a:lnTo>
                      <a:pt x="20" y="39"/>
                    </a:lnTo>
                    <a:lnTo>
                      <a:pt x="8" y="53"/>
                    </a:lnTo>
                    <a:lnTo>
                      <a:pt x="0" y="68"/>
                    </a:lnTo>
                    <a:lnTo>
                      <a:pt x="2" y="83"/>
                    </a:lnTo>
                    <a:lnTo>
                      <a:pt x="5" y="99"/>
                    </a:lnTo>
                    <a:lnTo>
                      <a:pt x="15" y="116"/>
                    </a:lnTo>
                    <a:lnTo>
                      <a:pt x="23" y="137"/>
                    </a:lnTo>
                    <a:lnTo>
                      <a:pt x="27" y="165"/>
                    </a:lnTo>
                    <a:lnTo>
                      <a:pt x="30" y="195"/>
                    </a:lnTo>
                    <a:lnTo>
                      <a:pt x="35" y="222"/>
                    </a:lnTo>
                    <a:lnTo>
                      <a:pt x="36" y="260"/>
                    </a:lnTo>
                    <a:lnTo>
                      <a:pt x="38" y="293"/>
                    </a:lnTo>
                    <a:lnTo>
                      <a:pt x="38" y="315"/>
                    </a:lnTo>
                    <a:lnTo>
                      <a:pt x="48" y="288"/>
                    </a:lnTo>
                    <a:lnTo>
                      <a:pt x="68" y="275"/>
                    </a:lnTo>
                    <a:lnTo>
                      <a:pt x="86" y="267"/>
                    </a:lnTo>
                    <a:lnTo>
                      <a:pt x="108" y="261"/>
                    </a:lnTo>
                    <a:lnTo>
                      <a:pt x="143" y="254"/>
                    </a:lnTo>
                    <a:lnTo>
                      <a:pt x="177" y="252"/>
                    </a:lnTo>
                    <a:lnTo>
                      <a:pt x="197" y="252"/>
                    </a:lnTo>
                    <a:lnTo>
                      <a:pt x="228" y="255"/>
                    </a:lnTo>
                    <a:lnTo>
                      <a:pt x="264" y="263"/>
                    </a:lnTo>
                    <a:lnTo>
                      <a:pt x="287" y="272"/>
                    </a:lnTo>
                    <a:lnTo>
                      <a:pt x="302" y="282"/>
                    </a:lnTo>
                    <a:lnTo>
                      <a:pt x="318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049" y="636"/>
                <a:ext cx="551" cy="370"/>
              </a:xfrm>
              <a:custGeom>
                <a:avLst/>
                <a:gdLst/>
                <a:ahLst/>
                <a:cxnLst>
                  <a:cxn ang="0">
                    <a:pos x="534" y="54"/>
                  </a:cxn>
                  <a:cxn ang="0">
                    <a:pos x="550" y="130"/>
                  </a:cxn>
                  <a:cxn ang="0">
                    <a:pos x="540" y="157"/>
                  </a:cxn>
                  <a:cxn ang="0">
                    <a:pos x="517" y="198"/>
                  </a:cxn>
                  <a:cxn ang="0">
                    <a:pos x="493" y="235"/>
                  </a:cxn>
                  <a:cxn ang="0">
                    <a:pos x="465" y="265"/>
                  </a:cxn>
                  <a:cxn ang="0">
                    <a:pos x="430" y="295"/>
                  </a:cxn>
                  <a:cxn ang="0">
                    <a:pos x="397" y="316"/>
                  </a:cxn>
                  <a:cxn ang="0">
                    <a:pos x="361" y="336"/>
                  </a:cxn>
                  <a:cxn ang="0">
                    <a:pos x="315" y="354"/>
                  </a:cxn>
                  <a:cxn ang="0">
                    <a:pos x="280" y="363"/>
                  </a:cxn>
                  <a:cxn ang="0">
                    <a:pos x="238" y="369"/>
                  </a:cxn>
                  <a:cxn ang="0">
                    <a:pos x="199" y="369"/>
                  </a:cxn>
                  <a:cxn ang="0">
                    <a:pos x="157" y="364"/>
                  </a:cxn>
                  <a:cxn ang="0">
                    <a:pos x="114" y="351"/>
                  </a:cxn>
                  <a:cxn ang="0">
                    <a:pos x="75" y="330"/>
                  </a:cxn>
                  <a:cxn ang="0">
                    <a:pos x="52" y="312"/>
                  </a:cxn>
                  <a:cxn ang="0">
                    <a:pos x="24" y="286"/>
                  </a:cxn>
                  <a:cxn ang="0">
                    <a:pos x="9" y="264"/>
                  </a:cxn>
                  <a:cxn ang="0">
                    <a:pos x="0" y="246"/>
                  </a:cxn>
                  <a:cxn ang="0">
                    <a:pos x="0" y="226"/>
                  </a:cxn>
                  <a:cxn ang="0">
                    <a:pos x="6" y="202"/>
                  </a:cxn>
                  <a:cxn ang="0">
                    <a:pos x="18" y="184"/>
                  </a:cxn>
                  <a:cxn ang="0">
                    <a:pos x="27" y="145"/>
                  </a:cxn>
                  <a:cxn ang="0">
                    <a:pos x="31" y="124"/>
                  </a:cxn>
                  <a:cxn ang="0">
                    <a:pos x="283" y="142"/>
                  </a:cxn>
                  <a:cxn ang="0">
                    <a:pos x="316" y="135"/>
                  </a:cxn>
                  <a:cxn ang="0">
                    <a:pos x="357" y="121"/>
                  </a:cxn>
                  <a:cxn ang="0">
                    <a:pos x="388" y="103"/>
                  </a:cxn>
                  <a:cxn ang="0">
                    <a:pos x="421" y="81"/>
                  </a:cxn>
                  <a:cxn ang="0">
                    <a:pos x="453" y="49"/>
                  </a:cxn>
                  <a:cxn ang="0">
                    <a:pos x="472" y="22"/>
                  </a:cxn>
                  <a:cxn ang="0">
                    <a:pos x="486" y="0"/>
                  </a:cxn>
                  <a:cxn ang="0">
                    <a:pos x="534" y="54"/>
                  </a:cxn>
                </a:cxnLst>
                <a:rect l="0" t="0" r="r" b="b"/>
                <a:pathLst>
                  <a:path w="551" h="370">
                    <a:moveTo>
                      <a:pt x="534" y="54"/>
                    </a:moveTo>
                    <a:lnTo>
                      <a:pt x="550" y="130"/>
                    </a:lnTo>
                    <a:lnTo>
                      <a:pt x="540" y="157"/>
                    </a:lnTo>
                    <a:lnTo>
                      <a:pt x="517" y="198"/>
                    </a:lnTo>
                    <a:lnTo>
                      <a:pt x="493" y="235"/>
                    </a:lnTo>
                    <a:lnTo>
                      <a:pt x="465" y="265"/>
                    </a:lnTo>
                    <a:lnTo>
                      <a:pt x="430" y="295"/>
                    </a:lnTo>
                    <a:lnTo>
                      <a:pt x="397" y="316"/>
                    </a:lnTo>
                    <a:lnTo>
                      <a:pt x="361" y="336"/>
                    </a:lnTo>
                    <a:lnTo>
                      <a:pt x="315" y="354"/>
                    </a:lnTo>
                    <a:lnTo>
                      <a:pt x="280" y="363"/>
                    </a:lnTo>
                    <a:lnTo>
                      <a:pt x="238" y="369"/>
                    </a:lnTo>
                    <a:lnTo>
                      <a:pt x="199" y="369"/>
                    </a:lnTo>
                    <a:lnTo>
                      <a:pt x="157" y="364"/>
                    </a:lnTo>
                    <a:lnTo>
                      <a:pt x="114" y="351"/>
                    </a:lnTo>
                    <a:lnTo>
                      <a:pt x="75" y="330"/>
                    </a:lnTo>
                    <a:lnTo>
                      <a:pt x="52" y="312"/>
                    </a:lnTo>
                    <a:lnTo>
                      <a:pt x="24" y="286"/>
                    </a:lnTo>
                    <a:lnTo>
                      <a:pt x="9" y="264"/>
                    </a:lnTo>
                    <a:lnTo>
                      <a:pt x="0" y="246"/>
                    </a:lnTo>
                    <a:lnTo>
                      <a:pt x="0" y="226"/>
                    </a:lnTo>
                    <a:lnTo>
                      <a:pt x="6" y="202"/>
                    </a:lnTo>
                    <a:lnTo>
                      <a:pt x="18" y="184"/>
                    </a:lnTo>
                    <a:lnTo>
                      <a:pt x="27" y="145"/>
                    </a:lnTo>
                    <a:lnTo>
                      <a:pt x="31" y="124"/>
                    </a:lnTo>
                    <a:lnTo>
                      <a:pt x="283" y="142"/>
                    </a:lnTo>
                    <a:lnTo>
                      <a:pt x="316" y="135"/>
                    </a:lnTo>
                    <a:lnTo>
                      <a:pt x="357" y="121"/>
                    </a:lnTo>
                    <a:lnTo>
                      <a:pt x="388" y="103"/>
                    </a:lnTo>
                    <a:lnTo>
                      <a:pt x="421" y="81"/>
                    </a:lnTo>
                    <a:lnTo>
                      <a:pt x="453" y="49"/>
                    </a:lnTo>
                    <a:lnTo>
                      <a:pt x="472" y="22"/>
                    </a:lnTo>
                    <a:lnTo>
                      <a:pt x="486" y="0"/>
                    </a:lnTo>
                    <a:lnTo>
                      <a:pt x="534" y="54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5145" y="174"/>
                <a:ext cx="475" cy="6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25"/>
                  </a:cxn>
                  <a:cxn ang="0">
                    <a:pos x="28" y="322"/>
                  </a:cxn>
                  <a:cxn ang="0">
                    <a:pos x="63" y="324"/>
                  </a:cxn>
                  <a:cxn ang="0">
                    <a:pos x="121" y="331"/>
                  </a:cxn>
                  <a:cxn ang="0">
                    <a:pos x="178" y="343"/>
                  </a:cxn>
                  <a:cxn ang="0">
                    <a:pos x="231" y="357"/>
                  </a:cxn>
                  <a:cxn ang="0">
                    <a:pos x="274" y="375"/>
                  </a:cxn>
                  <a:cxn ang="0">
                    <a:pos x="325" y="403"/>
                  </a:cxn>
                  <a:cxn ang="0">
                    <a:pos x="364" y="432"/>
                  </a:cxn>
                  <a:cxn ang="0">
                    <a:pos x="393" y="459"/>
                  </a:cxn>
                  <a:cxn ang="0">
                    <a:pos x="414" y="486"/>
                  </a:cxn>
                  <a:cxn ang="0">
                    <a:pos x="427" y="510"/>
                  </a:cxn>
                  <a:cxn ang="0">
                    <a:pos x="439" y="540"/>
                  </a:cxn>
                  <a:cxn ang="0">
                    <a:pos x="444" y="567"/>
                  </a:cxn>
                  <a:cxn ang="0">
                    <a:pos x="451" y="609"/>
                  </a:cxn>
                  <a:cxn ang="0">
                    <a:pos x="457" y="573"/>
                  </a:cxn>
                  <a:cxn ang="0">
                    <a:pos x="466" y="532"/>
                  </a:cxn>
                  <a:cxn ang="0">
                    <a:pos x="469" y="501"/>
                  </a:cxn>
                  <a:cxn ang="0">
                    <a:pos x="474" y="465"/>
                  </a:cxn>
                  <a:cxn ang="0">
                    <a:pos x="472" y="435"/>
                  </a:cxn>
                  <a:cxn ang="0">
                    <a:pos x="466" y="399"/>
                  </a:cxn>
                  <a:cxn ang="0">
                    <a:pos x="459" y="351"/>
                  </a:cxn>
                  <a:cxn ang="0">
                    <a:pos x="444" y="309"/>
                  </a:cxn>
                  <a:cxn ang="0">
                    <a:pos x="424" y="264"/>
                  </a:cxn>
                  <a:cxn ang="0">
                    <a:pos x="399" y="217"/>
                  </a:cxn>
                  <a:cxn ang="0">
                    <a:pos x="363" y="169"/>
                  </a:cxn>
                  <a:cxn ang="0">
                    <a:pos x="322" y="129"/>
                  </a:cxn>
                  <a:cxn ang="0">
                    <a:pos x="286" y="97"/>
                  </a:cxn>
                  <a:cxn ang="0">
                    <a:pos x="241" y="67"/>
                  </a:cxn>
                  <a:cxn ang="0">
                    <a:pos x="195" y="45"/>
                  </a:cxn>
                  <a:cxn ang="0">
                    <a:pos x="141" y="24"/>
                  </a:cxn>
                  <a:cxn ang="0">
                    <a:pos x="94" y="12"/>
                  </a:cxn>
                  <a:cxn ang="0">
                    <a:pos x="39" y="4"/>
                  </a:cxn>
                  <a:cxn ang="0">
                    <a:pos x="0" y="0"/>
                  </a:cxn>
                </a:cxnLst>
                <a:rect l="0" t="0" r="r" b="b"/>
                <a:pathLst>
                  <a:path w="475" h="610">
                    <a:moveTo>
                      <a:pt x="0" y="0"/>
                    </a:moveTo>
                    <a:lnTo>
                      <a:pt x="0" y="325"/>
                    </a:lnTo>
                    <a:lnTo>
                      <a:pt x="28" y="322"/>
                    </a:lnTo>
                    <a:lnTo>
                      <a:pt x="63" y="324"/>
                    </a:lnTo>
                    <a:lnTo>
                      <a:pt x="121" y="331"/>
                    </a:lnTo>
                    <a:lnTo>
                      <a:pt x="178" y="343"/>
                    </a:lnTo>
                    <a:lnTo>
                      <a:pt x="231" y="357"/>
                    </a:lnTo>
                    <a:lnTo>
                      <a:pt x="274" y="375"/>
                    </a:lnTo>
                    <a:lnTo>
                      <a:pt x="325" y="403"/>
                    </a:lnTo>
                    <a:lnTo>
                      <a:pt x="364" y="432"/>
                    </a:lnTo>
                    <a:lnTo>
                      <a:pt x="393" y="459"/>
                    </a:lnTo>
                    <a:lnTo>
                      <a:pt x="414" y="486"/>
                    </a:lnTo>
                    <a:lnTo>
                      <a:pt x="427" y="510"/>
                    </a:lnTo>
                    <a:lnTo>
                      <a:pt x="439" y="540"/>
                    </a:lnTo>
                    <a:lnTo>
                      <a:pt x="444" y="567"/>
                    </a:lnTo>
                    <a:lnTo>
                      <a:pt x="451" y="609"/>
                    </a:lnTo>
                    <a:lnTo>
                      <a:pt x="457" y="573"/>
                    </a:lnTo>
                    <a:lnTo>
                      <a:pt x="466" y="532"/>
                    </a:lnTo>
                    <a:lnTo>
                      <a:pt x="469" y="501"/>
                    </a:lnTo>
                    <a:lnTo>
                      <a:pt x="474" y="465"/>
                    </a:lnTo>
                    <a:lnTo>
                      <a:pt x="472" y="435"/>
                    </a:lnTo>
                    <a:lnTo>
                      <a:pt x="466" y="399"/>
                    </a:lnTo>
                    <a:lnTo>
                      <a:pt x="459" y="351"/>
                    </a:lnTo>
                    <a:lnTo>
                      <a:pt x="444" y="309"/>
                    </a:lnTo>
                    <a:lnTo>
                      <a:pt x="424" y="264"/>
                    </a:lnTo>
                    <a:lnTo>
                      <a:pt x="399" y="217"/>
                    </a:lnTo>
                    <a:lnTo>
                      <a:pt x="363" y="169"/>
                    </a:lnTo>
                    <a:lnTo>
                      <a:pt x="322" y="129"/>
                    </a:lnTo>
                    <a:lnTo>
                      <a:pt x="286" y="97"/>
                    </a:lnTo>
                    <a:lnTo>
                      <a:pt x="241" y="67"/>
                    </a:lnTo>
                    <a:lnTo>
                      <a:pt x="195" y="45"/>
                    </a:lnTo>
                    <a:lnTo>
                      <a:pt x="141" y="24"/>
                    </a:lnTo>
                    <a:lnTo>
                      <a:pt x="94" y="12"/>
                    </a:lnTo>
                    <a:lnTo>
                      <a:pt x="39" y="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5176" y="801"/>
                <a:ext cx="156" cy="13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22"/>
                  </a:cxn>
                  <a:cxn ang="0">
                    <a:pos x="152" y="51"/>
                  </a:cxn>
                  <a:cxn ang="0">
                    <a:pos x="155" y="78"/>
                  </a:cxn>
                  <a:cxn ang="0">
                    <a:pos x="155" y="93"/>
                  </a:cxn>
                  <a:cxn ang="0">
                    <a:pos x="146" y="111"/>
                  </a:cxn>
                  <a:cxn ang="0">
                    <a:pos x="126" y="120"/>
                  </a:cxn>
                  <a:cxn ang="0">
                    <a:pos x="105" y="126"/>
                  </a:cxn>
                  <a:cxn ang="0">
                    <a:pos x="86" y="129"/>
                  </a:cxn>
                  <a:cxn ang="0">
                    <a:pos x="69" y="129"/>
                  </a:cxn>
                  <a:cxn ang="0">
                    <a:pos x="41" y="124"/>
                  </a:cxn>
                  <a:cxn ang="0">
                    <a:pos x="21" y="118"/>
                  </a:cxn>
                  <a:cxn ang="0">
                    <a:pos x="9" y="109"/>
                  </a:cxn>
                  <a:cxn ang="0">
                    <a:pos x="2" y="100"/>
                  </a:cxn>
                  <a:cxn ang="0">
                    <a:pos x="0" y="87"/>
                  </a:cxn>
                  <a:cxn ang="0">
                    <a:pos x="2" y="67"/>
                  </a:cxn>
                  <a:cxn ang="0">
                    <a:pos x="9" y="13"/>
                  </a:cxn>
                  <a:cxn ang="0">
                    <a:pos x="83" y="0"/>
                  </a:cxn>
                </a:cxnLst>
                <a:rect l="0" t="0" r="r" b="b"/>
                <a:pathLst>
                  <a:path w="156" h="130">
                    <a:moveTo>
                      <a:pt x="83" y="0"/>
                    </a:moveTo>
                    <a:lnTo>
                      <a:pt x="134" y="22"/>
                    </a:lnTo>
                    <a:lnTo>
                      <a:pt x="152" y="51"/>
                    </a:lnTo>
                    <a:lnTo>
                      <a:pt x="155" y="78"/>
                    </a:lnTo>
                    <a:lnTo>
                      <a:pt x="155" y="93"/>
                    </a:lnTo>
                    <a:lnTo>
                      <a:pt x="146" y="111"/>
                    </a:lnTo>
                    <a:lnTo>
                      <a:pt x="126" y="120"/>
                    </a:lnTo>
                    <a:lnTo>
                      <a:pt x="105" y="126"/>
                    </a:lnTo>
                    <a:lnTo>
                      <a:pt x="86" y="129"/>
                    </a:lnTo>
                    <a:lnTo>
                      <a:pt x="69" y="129"/>
                    </a:lnTo>
                    <a:lnTo>
                      <a:pt x="41" y="124"/>
                    </a:lnTo>
                    <a:lnTo>
                      <a:pt x="21" y="118"/>
                    </a:lnTo>
                    <a:lnTo>
                      <a:pt x="9" y="109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67"/>
                    </a:lnTo>
                    <a:lnTo>
                      <a:pt x="9" y="13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rgbClr val="E4E0CF"/>
                  </a:gs>
                  <a:gs pos="100000">
                    <a:srgbClr val="AF9F87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5172" y="815"/>
                <a:ext cx="88" cy="82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0"/>
                  </a:cxn>
                  <a:cxn ang="0">
                    <a:pos x="54" y="6"/>
                  </a:cxn>
                  <a:cxn ang="0">
                    <a:pos x="87" y="10"/>
                  </a:cxn>
                  <a:cxn ang="0">
                    <a:pos x="78" y="81"/>
                  </a:cxn>
                  <a:cxn ang="0">
                    <a:pos x="75" y="65"/>
                  </a:cxn>
                  <a:cxn ang="0">
                    <a:pos x="65" y="53"/>
                  </a:cxn>
                  <a:cxn ang="0">
                    <a:pos x="47" y="49"/>
                  </a:cxn>
                  <a:cxn ang="0">
                    <a:pos x="27" y="50"/>
                  </a:cxn>
                  <a:cxn ang="0">
                    <a:pos x="11" y="58"/>
                  </a:cxn>
                  <a:cxn ang="0">
                    <a:pos x="0" y="76"/>
                  </a:cxn>
                </a:cxnLst>
                <a:rect l="0" t="0" r="r" b="b"/>
                <a:pathLst>
                  <a:path w="88" h="82">
                    <a:moveTo>
                      <a:pt x="0" y="76"/>
                    </a:moveTo>
                    <a:lnTo>
                      <a:pt x="11" y="0"/>
                    </a:lnTo>
                    <a:lnTo>
                      <a:pt x="54" y="6"/>
                    </a:lnTo>
                    <a:lnTo>
                      <a:pt x="87" y="10"/>
                    </a:lnTo>
                    <a:lnTo>
                      <a:pt x="78" y="81"/>
                    </a:lnTo>
                    <a:lnTo>
                      <a:pt x="75" y="65"/>
                    </a:lnTo>
                    <a:lnTo>
                      <a:pt x="65" y="53"/>
                    </a:lnTo>
                    <a:lnTo>
                      <a:pt x="47" y="49"/>
                    </a:lnTo>
                    <a:lnTo>
                      <a:pt x="27" y="50"/>
                    </a:lnTo>
                    <a:lnTo>
                      <a:pt x="11" y="58"/>
                    </a:lnTo>
                    <a:lnTo>
                      <a:pt x="0" y="76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35001">
                    <a:srgbClr val="F0EBD5"/>
                  </a:gs>
                  <a:gs pos="100000">
                    <a:srgbClr val="FFEFD1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auto">
              <a:xfrm>
                <a:off x="5049" y="572"/>
                <a:ext cx="319" cy="316"/>
              </a:xfrm>
              <a:custGeom>
                <a:avLst/>
                <a:gdLst/>
                <a:ahLst/>
                <a:cxnLst>
                  <a:cxn ang="0">
                    <a:pos x="1" y="305"/>
                  </a:cxn>
                  <a:cxn ang="0">
                    <a:pos x="3" y="281"/>
                  </a:cxn>
                  <a:cxn ang="0">
                    <a:pos x="12" y="260"/>
                  </a:cxn>
                  <a:cxn ang="0">
                    <a:pos x="19" y="243"/>
                  </a:cxn>
                  <a:cxn ang="0">
                    <a:pos x="24" y="215"/>
                  </a:cxn>
                  <a:cxn ang="0">
                    <a:pos x="30" y="179"/>
                  </a:cxn>
                  <a:cxn ang="0">
                    <a:pos x="34" y="140"/>
                  </a:cxn>
                  <a:cxn ang="0">
                    <a:pos x="37" y="104"/>
                  </a:cxn>
                  <a:cxn ang="0">
                    <a:pos x="39" y="75"/>
                  </a:cxn>
                  <a:cxn ang="0">
                    <a:pos x="40" y="48"/>
                  </a:cxn>
                  <a:cxn ang="0">
                    <a:pos x="48" y="33"/>
                  </a:cxn>
                  <a:cxn ang="0">
                    <a:pos x="63" y="18"/>
                  </a:cxn>
                  <a:cxn ang="0">
                    <a:pos x="78" y="11"/>
                  </a:cxn>
                  <a:cxn ang="0">
                    <a:pos x="102" y="3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3"/>
                  </a:cxn>
                  <a:cxn ang="0">
                    <a:pos x="244" y="11"/>
                  </a:cxn>
                  <a:cxn ang="0">
                    <a:pos x="277" y="24"/>
                  </a:cxn>
                  <a:cxn ang="0">
                    <a:pos x="298" y="39"/>
                  </a:cxn>
                  <a:cxn ang="0">
                    <a:pos x="310" y="53"/>
                  </a:cxn>
                  <a:cxn ang="0">
                    <a:pos x="318" y="68"/>
                  </a:cxn>
                  <a:cxn ang="0">
                    <a:pos x="316" y="83"/>
                  </a:cxn>
                  <a:cxn ang="0">
                    <a:pos x="313" y="99"/>
                  </a:cxn>
                  <a:cxn ang="0">
                    <a:pos x="303" y="116"/>
                  </a:cxn>
                  <a:cxn ang="0">
                    <a:pos x="295" y="137"/>
                  </a:cxn>
                  <a:cxn ang="0">
                    <a:pos x="291" y="165"/>
                  </a:cxn>
                  <a:cxn ang="0">
                    <a:pos x="288" y="195"/>
                  </a:cxn>
                  <a:cxn ang="0">
                    <a:pos x="283" y="222"/>
                  </a:cxn>
                  <a:cxn ang="0">
                    <a:pos x="282" y="260"/>
                  </a:cxn>
                  <a:cxn ang="0">
                    <a:pos x="280" y="293"/>
                  </a:cxn>
                  <a:cxn ang="0">
                    <a:pos x="280" y="315"/>
                  </a:cxn>
                  <a:cxn ang="0">
                    <a:pos x="270" y="288"/>
                  </a:cxn>
                  <a:cxn ang="0">
                    <a:pos x="250" y="275"/>
                  </a:cxn>
                  <a:cxn ang="0">
                    <a:pos x="232" y="267"/>
                  </a:cxn>
                  <a:cxn ang="0">
                    <a:pos x="210" y="261"/>
                  </a:cxn>
                  <a:cxn ang="0">
                    <a:pos x="175" y="254"/>
                  </a:cxn>
                  <a:cxn ang="0">
                    <a:pos x="141" y="252"/>
                  </a:cxn>
                  <a:cxn ang="0">
                    <a:pos x="121" y="252"/>
                  </a:cxn>
                  <a:cxn ang="0">
                    <a:pos x="90" y="255"/>
                  </a:cxn>
                  <a:cxn ang="0">
                    <a:pos x="54" y="263"/>
                  </a:cxn>
                  <a:cxn ang="0">
                    <a:pos x="31" y="272"/>
                  </a:cxn>
                  <a:cxn ang="0">
                    <a:pos x="16" y="282"/>
                  </a:cxn>
                  <a:cxn ang="0">
                    <a:pos x="0" y="297"/>
                  </a:cxn>
                </a:cxnLst>
                <a:rect l="0" t="0" r="r" b="b"/>
                <a:pathLst>
                  <a:path w="319" h="316">
                    <a:moveTo>
                      <a:pt x="1" y="305"/>
                    </a:moveTo>
                    <a:lnTo>
                      <a:pt x="3" y="281"/>
                    </a:lnTo>
                    <a:lnTo>
                      <a:pt x="12" y="260"/>
                    </a:lnTo>
                    <a:lnTo>
                      <a:pt x="19" y="243"/>
                    </a:lnTo>
                    <a:lnTo>
                      <a:pt x="24" y="215"/>
                    </a:lnTo>
                    <a:lnTo>
                      <a:pt x="30" y="179"/>
                    </a:lnTo>
                    <a:lnTo>
                      <a:pt x="34" y="140"/>
                    </a:lnTo>
                    <a:lnTo>
                      <a:pt x="37" y="104"/>
                    </a:lnTo>
                    <a:lnTo>
                      <a:pt x="39" y="75"/>
                    </a:lnTo>
                    <a:lnTo>
                      <a:pt x="40" y="48"/>
                    </a:lnTo>
                    <a:lnTo>
                      <a:pt x="48" y="33"/>
                    </a:lnTo>
                    <a:lnTo>
                      <a:pt x="63" y="18"/>
                    </a:lnTo>
                    <a:lnTo>
                      <a:pt x="78" y="11"/>
                    </a:lnTo>
                    <a:lnTo>
                      <a:pt x="102" y="3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3"/>
                    </a:lnTo>
                    <a:lnTo>
                      <a:pt x="244" y="11"/>
                    </a:lnTo>
                    <a:lnTo>
                      <a:pt x="277" y="24"/>
                    </a:lnTo>
                    <a:lnTo>
                      <a:pt x="298" y="39"/>
                    </a:lnTo>
                    <a:lnTo>
                      <a:pt x="310" y="53"/>
                    </a:lnTo>
                    <a:lnTo>
                      <a:pt x="318" y="68"/>
                    </a:lnTo>
                    <a:lnTo>
                      <a:pt x="316" y="83"/>
                    </a:lnTo>
                    <a:lnTo>
                      <a:pt x="313" y="99"/>
                    </a:lnTo>
                    <a:lnTo>
                      <a:pt x="303" y="116"/>
                    </a:lnTo>
                    <a:lnTo>
                      <a:pt x="295" y="137"/>
                    </a:lnTo>
                    <a:lnTo>
                      <a:pt x="291" y="165"/>
                    </a:lnTo>
                    <a:lnTo>
                      <a:pt x="288" y="195"/>
                    </a:lnTo>
                    <a:lnTo>
                      <a:pt x="283" y="222"/>
                    </a:lnTo>
                    <a:lnTo>
                      <a:pt x="282" y="260"/>
                    </a:lnTo>
                    <a:lnTo>
                      <a:pt x="280" y="293"/>
                    </a:lnTo>
                    <a:lnTo>
                      <a:pt x="280" y="315"/>
                    </a:lnTo>
                    <a:lnTo>
                      <a:pt x="270" y="288"/>
                    </a:lnTo>
                    <a:lnTo>
                      <a:pt x="250" y="275"/>
                    </a:lnTo>
                    <a:lnTo>
                      <a:pt x="232" y="267"/>
                    </a:lnTo>
                    <a:lnTo>
                      <a:pt x="210" y="261"/>
                    </a:lnTo>
                    <a:lnTo>
                      <a:pt x="175" y="254"/>
                    </a:lnTo>
                    <a:lnTo>
                      <a:pt x="141" y="252"/>
                    </a:lnTo>
                    <a:lnTo>
                      <a:pt x="121" y="252"/>
                    </a:lnTo>
                    <a:lnTo>
                      <a:pt x="90" y="255"/>
                    </a:lnTo>
                    <a:lnTo>
                      <a:pt x="54" y="263"/>
                    </a:lnTo>
                    <a:lnTo>
                      <a:pt x="31" y="272"/>
                    </a:lnTo>
                    <a:lnTo>
                      <a:pt x="16" y="282"/>
                    </a:lnTo>
                    <a:lnTo>
                      <a:pt x="0" y="297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4319" y="174"/>
                <a:ext cx="832" cy="4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94"/>
                  </a:cxn>
                  <a:cxn ang="0">
                    <a:pos x="84" y="414"/>
                  </a:cxn>
                  <a:cxn ang="0">
                    <a:pos x="153" y="435"/>
                  </a:cxn>
                  <a:cxn ang="0">
                    <a:pos x="210" y="447"/>
                  </a:cxn>
                  <a:cxn ang="0">
                    <a:pos x="258" y="454"/>
                  </a:cxn>
                  <a:cxn ang="0">
                    <a:pos x="312" y="460"/>
                  </a:cxn>
                  <a:cxn ang="0">
                    <a:pos x="402" y="463"/>
                  </a:cxn>
                  <a:cxn ang="0">
                    <a:pos x="485" y="456"/>
                  </a:cxn>
                  <a:cxn ang="0">
                    <a:pos x="570" y="442"/>
                  </a:cxn>
                  <a:cxn ang="0">
                    <a:pos x="652" y="417"/>
                  </a:cxn>
                  <a:cxn ang="0">
                    <a:pos x="724" y="384"/>
                  </a:cxn>
                  <a:cxn ang="0">
                    <a:pos x="784" y="339"/>
                  </a:cxn>
                  <a:cxn ang="0">
                    <a:pos x="829" y="322"/>
                  </a:cxn>
                  <a:cxn ang="0">
                    <a:pos x="831" y="3"/>
                  </a:cxn>
                  <a:cxn ang="0">
                    <a:pos x="786" y="10"/>
                  </a:cxn>
                  <a:cxn ang="0">
                    <a:pos x="726" y="33"/>
                  </a:cxn>
                  <a:cxn ang="0">
                    <a:pos x="654" y="61"/>
                  </a:cxn>
                  <a:cxn ang="0">
                    <a:pos x="585" y="78"/>
                  </a:cxn>
                  <a:cxn ang="0">
                    <a:pos x="515" y="87"/>
                  </a:cxn>
                  <a:cxn ang="0">
                    <a:pos x="468" y="91"/>
                  </a:cxn>
                  <a:cxn ang="0">
                    <a:pos x="428" y="93"/>
                  </a:cxn>
                  <a:cxn ang="0">
                    <a:pos x="358" y="93"/>
                  </a:cxn>
                  <a:cxn ang="0">
                    <a:pos x="314" y="90"/>
                  </a:cxn>
                  <a:cxn ang="0">
                    <a:pos x="274" y="85"/>
                  </a:cxn>
                  <a:cxn ang="0">
                    <a:pos x="229" y="81"/>
                  </a:cxn>
                  <a:cxn ang="0">
                    <a:pos x="190" y="73"/>
                  </a:cxn>
                  <a:cxn ang="0">
                    <a:pos x="140" y="63"/>
                  </a:cxn>
                  <a:cxn ang="0">
                    <a:pos x="96" y="49"/>
                  </a:cxn>
                  <a:cxn ang="0">
                    <a:pos x="49" y="27"/>
                  </a:cxn>
                  <a:cxn ang="0">
                    <a:pos x="0" y="0"/>
                  </a:cxn>
                </a:cxnLst>
                <a:rect l="0" t="0" r="r" b="b"/>
                <a:pathLst>
                  <a:path w="832" h="464">
                    <a:moveTo>
                      <a:pt x="0" y="0"/>
                    </a:moveTo>
                    <a:lnTo>
                      <a:pt x="0" y="394"/>
                    </a:lnTo>
                    <a:lnTo>
                      <a:pt x="84" y="414"/>
                    </a:lnTo>
                    <a:lnTo>
                      <a:pt x="153" y="435"/>
                    </a:lnTo>
                    <a:lnTo>
                      <a:pt x="210" y="447"/>
                    </a:lnTo>
                    <a:lnTo>
                      <a:pt x="258" y="454"/>
                    </a:lnTo>
                    <a:lnTo>
                      <a:pt x="312" y="460"/>
                    </a:lnTo>
                    <a:lnTo>
                      <a:pt x="402" y="463"/>
                    </a:lnTo>
                    <a:lnTo>
                      <a:pt x="485" y="456"/>
                    </a:lnTo>
                    <a:lnTo>
                      <a:pt x="570" y="442"/>
                    </a:lnTo>
                    <a:lnTo>
                      <a:pt x="652" y="417"/>
                    </a:lnTo>
                    <a:lnTo>
                      <a:pt x="724" y="384"/>
                    </a:lnTo>
                    <a:lnTo>
                      <a:pt x="784" y="339"/>
                    </a:lnTo>
                    <a:lnTo>
                      <a:pt x="829" y="322"/>
                    </a:lnTo>
                    <a:lnTo>
                      <a:pt x="831" y="3"/>
                    </a:lnTo>
                    <a:lnTo>
                      <a:pt x="786" y="10"/>
                    </a:lnTo>
                    <a:lnTo>
                      <a:pt x="726" y="33"/>
                    </a:lnTo>
                    <a:lnTo>
                      <a:pt x="654" y="61"/>
                    </a:lnTo>
                    <a:lnTo>
                      <a:pt x="585" y="78"/>
                    </a:lnTo>
                    <a:lnTo>
                      <a:pt x="515" y="87"/>
                    </a:lnTo>
                    <a:lnTo>
                      <a:pt x="468" y="91"/>
                    </a:lnTo>
                    <a:lnTo>
                      <a:pt x="428" y="93"/>
                    </a:lnTo>
                    <a:lnTo>
                      <a:pt x="358" y="93"/>
                    </a:lnTo>
                    <a:lnTo>
                      <a:pt x="314" y="90"/>
                    </a:lnTo>
                    <a:lnTo>
                      <a:pt x="274" y="85"/>
                    </a:lnTo>
                    <a:lnTo>
                      <a:pt x="229" y="81"/>
                    </a:lnTo>
                    <a:lnTo>
                      <a:pt x="190" y="73"/>
                    </a:lnTo>
                    <a:lnTo>
                      <a:pt x="140" y="63"/>
                    </a:lnTo>
                    <a:lnTo>
                      <a:pt x="96" y="49"/>
                    </a:lnTo>
                    <a:lnTo>
                      <a:pt x="49" y="27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rgbClr val="D1C39F"/>
                  </a:gs>
                  <a:gs pos="17501">
                    <a:srgbClr val="F0EBD5"/>
                  </a:gs>
                  <a:gs pos="50000">
                    <a:srgbClr val="FFEFD1"/>
                  </a:gs>
                  <a:gs pos="82500">
                    <a:srgbClr val="F0EBD5"/>
                  </a:gs>
                  <a:gs pos="100000">
                    <a:srgbClr val="D1C39F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8" name="Oval 7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143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fld id="{FD65AD65-FD59-42DE-A8E8-18EFA312029F}" type="datetimeFigureOut">
              <a:rPr lang="ru-RU" smtClean="0"/>
              <a:pPr/>
              <a:t>ср 17.02.21</a:t>
            </a:fld>
            <a:endParaRPr lang="ru-RU"/>
          </a:p>
        </p:txBody>
      </p:sp>
      <p:sp>
        <p:nvSpPr>
          <p:cNvPr id="1101" name="Rectangle 7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fld id="{6F33D3F8-508E-4554-9E3E-2EC4106F67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432565" cy="36933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Домашнее задание!</a:t>
            </a:r>
          </a:p>
          <a:p>
            <a:pPr algn="ctr"/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§7.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Выполнить задания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Урока 35 в ЭТ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E30249-343A-413E-8EEC-6D497B7295F4}" type="slidenum">
              <a:rPr lang="ru-RU"/>
              <a:pPr/>
              <a:t>10</a:t>
            </a:fld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4348" y="1071546"/>
            <a:ext cx="7559675" cy="2593975"/>
            <a:chOff x="295" y="980"/>
            <a:chExt cx="4762" cy="1634"/>
          </a:xfrm>
        </p:grpSpPr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3696" y="2068"/>
              <a:ext cx="1361" cy="545"/>
            </a:xfrm>
            <a:prstGeom prst="rect">
              <a:avLst/>
            </a:prstGeom>
            <a:solidFill>
              <a:srgbClr val="FFCCFF"/>
            </a:solidFill>
            <a:ln w="57150" cmpd="thinThick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008080"/>
                  </a:solidFill>
                </a:rPr>
                <a:t>Рабы</a:t>
              </a:r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295" y="2069"/>
              <a:ext cx="1361" cy="545"/>
            </a:xfrm>
            <a:prstGeom prst="rect">
              <a:avLst/>
            </a:prstGeom>
            <a:solidFill>
              <a:srgbClr val="FFCCFF"/>
            </a:solidFill>
            <a:ln w="57150" cmpd="thinThick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008080"/>
                  </a:solidFill>
                </a:rPr>
                <a:t>Граждане</a:t>
              </a:r>
            </a:p>
          </p:txBody>
        </p:sp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2018" y="2069"/>
              <a:ext cx="1361" cy="545"/>
            </a:xfrm>
            <a:prstGeom prst="rect">
              <a:avLst/>
            </a:prstGeom>
            <a:solidFill>
              <a:srgbClr val="FFCCFF"/>
            </a:solidFill>
            <a:ln w="57150" cmpd="thinThick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200" b="1" dirty="0">
                  <a:solidFill>
                    <a:srgbClr val="008080"/>
                  </a:solidFill>
                </a:rPr>
                <a:t>Метеки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748" y="980"/>
              <a:ext cx="499" cy="953"/>
            </a:xfrm>
            <a:prstGeom prst="downArrow">
              <a:avLst>
                <a:gd name="adj1" fmla="val 50000"/>
                <a:gd name="adj2" fmla="val 47745"/>
              </a:avLst>
            </a:prstGeom>
            <a:solidFill>
              <a:schemeClr val="accent2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9" name="AutoShape 9"/>
            <p:cNvSpPr>
              <a:spLocks noChangeArrowheads="1"/>
            </p:cNvSpPr>
            <p:nvPr/>
          </p:nvSpPr>
          <p:spPr bwMode="auto">
            <a:xfrm>
              <a:off x="2472" y="1025"/>
              <a:ext cx="499" cy="953"/>
            </a:xfrm>
            <a:prstGeom prst="downArrow">
              <a:avLst>
                <a:gd name="adj1" fmla="val 50000"/>
                <a:gd name="adj2" fmla="val 47745"/>
              </a:avLst>
            </a:prstGeom>
            <a:solidFill>
              <a:schemeClr val="accent2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AutoShape 10"/>
            <p:cNvSpPr>
              <a:spLocks noChangeArrowheads="1"/>
            </p:cNvSpPr>
            <p:nvPr/>
          </p:nvSpPr>
          <p:spPr bwMode="auto">
            <a:xfrm>
              <a:off x="4196" y="1026"/>
              <a:ext cx="499" cy="953"/>
            </a:xfrm>
            <a:prstGeom prst="downArrow">
              <a:avLst>
                <a:gd name="adj1" fmla="val 50000"/>
                <a:gd name="adj2" fmla="val 47745"/>
              </a:avLst>
            </a:prstGeom>
            <a:solidFill>
              <a:schemeClr val="accent2"/>
            </a:solidFill>
            <a:ln w="9525">
              <a:solidFill>
                <a:srgbClr val="0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135020" y="0"/>
            <a:ext cx="689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Категории населения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1444" y="3786190"/>
            <a:ext cx="875650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Подумайте,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к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ого относили к каждой из 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э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тих групп?</a:t>
            </a:r>
          </a:p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9C028-3724-47F2-8D13-A5247BFEA0FF}" type="slidenum">
              <a:rPr lang="ru-RU"/>
              <a:pPr/>
              <a:t>11</a:t>
            </a:fld>
            <a:endParaRPr lang="ru-RU"/>
          </a:p>
        </p:txBody>
      </p:sp>
      <p:graphicFrame>
        <p:nvGraphicFramePr>
          <p:cNvPr id="30760" name="Group 40"/>
          <p:cNvGraphicFramePr>
            <a:graphicFrameLocks noGrp="1"/>
          </p:cNvGraphicFramePr>
          <p:nvPr>
            <p:ph type="tbl" idx="1"/>
          </p:nvPr>
        </p:nvGraphicFramePr>
        <p:xfrm>
          <a:off x="0" y="1600200"/>
          <a:ext cx="9144000" cy="4528249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Граждане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Метеки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Рабы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Все коренные жители, чей род жил несколько поколений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обработка земли;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решение вопросов на народном собрании;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защита города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Люди, прибывшие на жительство из других полисов (чужеземцы)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не имели земли;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не приглашались на народное собрание для решения вопросов;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не защищали город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Неполноправные члены общества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Работали: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на полях и виноградниках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ремесленных мастерских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63582" y="0"/>
            <a:ext cx="6891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Категории населения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643174" y="0"/>
            <a:ext cx="39322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Управление</a:t>
            </a:r>
          </a:p>
          <a:p>
            <a:pPr algn="ctr"/>
            <a:r>
              <a:rPr lang="ru-RU" sz="5400" b="1" dirty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5400" b="1" dirty="0" smtClean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</a:rPr>
              <a:t>о реформ</a:t>
            </a:r>
            <a:endParaRPr lang="ru-RU" sz="5400" b="1" cap="none" spc="0" dirty="0">
              <a:ln w="50800"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051720" y="1771510"/>
            <a:ext cx="4896544" cy="100941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Аристократия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власть лучших</a:t>
            </a:r>
          </a:p>
        </p:txBody>
      </p:sp>
      <p:sp>
        <p:nvSpPr>
          <p:cNvPr id="5" name="Стрелка вниз 4"/>
          <p:cNvSpPr/>
          <p:nvPr/>
        </p:nvSpPr>
        <p:spPr bwMode="auto">
          <a:xfrm>
            <a:off x="3779912" y="2798111"/>
            <a:ext cx="1440160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358716" y="3406839"/>
            <a:ext cx="2282552" cy="9144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Ареопаг – совет знати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H="1">
            <a:off x="2195736" y="4321239"/>
            <a:ext cx="2276744" cy="835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 bwMode="auto">
          <a:xfrm>
            <a:off x="4499992" y="4321239"/>
            <a:ext cx="0" cy="835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 bwMode="auto">
          <a:xfrm>
            <a:off x="4499992" y="4321239"/>
            <a:ext cx="2016224" cy="8359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1763688" y="5229200"/>
            <a:ext cx="5184576" cy="1008112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 архонтов- правителей государства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1" l="0" r="551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700"/>
          <a:stretch/>
        </p:blipFill>
        <p:spPr>
          <a:xfrm>
            <a:off x="140512" y="1610310"/>
            <a:ext cx="1911208" cy="239475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/>
          <a:stretch/>
        </p:blipFill>
        <p:spPr>
          <a:xfrm>
            <a:off x="5779476" y="2875927"/>
            <a:ext cx="2446393" cy="183832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5" y="4437112"/>
            <a:ext cx="838237" cy="198960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2" y="4437112"/>
            <a:ext cx="838237" cy="198960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2" y="4456870"/>
            <a:ext cx="762474" cy="18097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99" y="4456870"/>
            <a:ext cx="829913" cy="19698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58" y="4437112"/>
            <a:ext cx="838011" cy="19890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67" y="4395386"/>
            <a:ext cx="873170" cy="20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08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accent2">
                    <a:lumMod val="50000"/>
                  </a:schemeClr>
                </a:solidFill>
                <a:effectLst/>
              </a:rPr>
              <a:t>Познавательное задание!</a:t>
            </a:r>
            <a:endParaRPr lang="ru-RU" sz="5400" b="1" cap="none" spc="0" dirty="0">
              <a:ln w="50800"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7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1000100" y="1500174"/>
            <a:ext cx="3289959" cy="43783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5984" y="5929330"/>
            <a:ext cx="89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Солон.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000108"/>
            <a:ext cx="4572000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 7 веке до 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н.э.демос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начал борьбу против знати.</a:t>
            </a: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 594 г до </a:t>
            </a:r>
            <a:r>
              <a:rPr lang="ru-RU" sz="3600" b="1" dirty="0" err="1" smtClean="0">
                <a:solidFill>
                  <a:schemeClr val="bg1">
                    <a:lumMod val="50000"/>
                  </a:schemeClr>
                </a:solidFill>
              </a:rPr>
              <a:t>н.э.знать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и демос сообща избрали архонтом Солона</a:t>
            </a:r>
          </a:p>
          <a:p>
            <a:pPr algn="ctr">
              <a:buClr>
                <a:schemeClr val="tx2"/>
              </a:buClr>
              <a:buFont typeface="Monotype Sorts" pitchFamily="2" charset="2"/>
              <a:buNone/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О нем говорили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«Честен, одарен умом».</a:t>
            </a:r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757" y="0"/>
            <a:ext cx="769877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Проблемное задание!</a:t>
            </a:r>
          </a:p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54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 Что означает термин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реформа?</a:t>
            </a:r>
          </a:p>
          <a:p>
            <a:pPr algn="ctr">
              <a:buFont typeface="Wingdings" pitchFamily="2" charset="2"/>
              <a:buChar char="v"/>
            </a:pPr>
            <a:r>
              <a:rPr lang="ru-RU" sz="54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 В чём заключались </a:t>
            </a:r>
          </a:p>
          <a:p>
            <a:pPr algn="ctr"/>
            <a:r>
              <a:rPr lang="ru-RU" sz="5400" b="1" dirty="0">
                <a:ln w="50800"/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sz="5400" b="1" cap="none" spc="0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</a:rPr>
              <a:t>еформы Солона?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Стр.29</a:t>
            </a:r>
            <a:endParaRPr lang="ru-RU" sz="54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1.ОТМЕНА ВСЕХ ДОЛГОВ.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2.ОБРАЩЕНИЕ ЧЕЛОВЕКА В РАБА ЗА ДОЛГИ ЗАПРЕЩАЕТСЯ.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3.СНЯТИЕ ДОЛГОВЫХ КАМНЕЙ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4.ДОЛЖНИК ОТВЕЧАЕТ НЕ СВОБОДОЙ, А ИМУЩЕСТВОМ.</a:t>
            </a:r>
            <a:endParaRPr lang="ru-RU" sz="3600" b="1" u="sng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8420" y="0"/>
            <a:ext cx="5616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Реформы Солона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57422" y="0"/>
            <a:ext cx="447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Управление</a:t>
            </a:r>
          </a:p>
          <a:p>
            <a:pPr algn="ctr"/>
            <a:r>
              <a:rPr lang="ru-RU" sz="5400" b="1" dirty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5400" b="1" dirty="0" smtClean="0">
                <a:ln w="50800"/>
                <a:solidFill>
                  <a:schemeClr val="accent3">
                    <a:lumMod val="60000"/>
                    <a:lumOff val="40000"/>
                  </a:schemeClr>
                </a:solidFill>
              </a:rPr>
              <a:t>осле реформ</a:t>
            </a:r>
            <a:endParaRPr lang="ru-RU" sz="5400" b="1" cap="none" spc="0" dirty="0">
              <a:ln w="50800"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699792" y="1771510"/>
            <a:ext cx="3456384" cy="100941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Демократия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власть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народа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3779912" y="2798111"/>
            <a:ext cx="1440160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771800" y="3404804"/>
            <a:ext cx="3456384" cy="1231147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Народное собрание состоит из демоса и знати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13" idx="2"/>
          </p:cNvCxnSpPr>
          <p:nvPr/>
        </p:nvCxnSpPr>
        <p:spPr bwMode="auto">
          <a:xfrm flipH="1">
            <a:off x="2195736" y="4635951"/>
            <a:ext cx="2304256" cy="5212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2"/>
          </p:cNvCxnSpPr>
          <p:nvPr/>
        </p:nvCxnSpPr>
        <p:spPr bwMode="auto">
          <a:xfrm>
            <a:off x="4499992" y="4635951"/>
            <a:ext cx="3877" cy="5192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3" idx="2"/>
          </p:cNvCxnSpPr>
          <p:nvPr/>
        </p:nvCxnSpPr>
        <p:spPr bwMode="auto">
          <a:xfrm>
            <a:off x="4499992" y="4635951"/>
            <a:ext cx="1948093" cy="5192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 bwMode="auto">
          <a:xfrm>
            <a:off x="2110430" y="5229200"/>
            <a:ext cx="4477794" cy="1008112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Архонты – избираются и из знати и из демоса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5" y="4437112"/>
            <a:ext cx="838237" cy="198960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42" y="4437112"/>
            <a:ext cx="838237" cy="198960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2" y="4456870"/>
            <a:ext cx="762474" cy="1809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14" y="2068526"/>
            <a:ext cx="2679681" cy="21713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216" name="Рисунок 92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76788"/>
            <a:ext cx="2323097" cy="171025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0B5F3-25C5-4E90-B853-F66E08D6AC74}" type="slidenum">
              <a:rPr lang="ru-RU"/>
              <a:pPr/>
              <a:t>17</a:t>
            </a:fld>
            <a:endParaRPr lang="ru-RU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71538" y="514451"/>
            <a:ext cx="7920037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dirty="0"/>
          </a:p>
          <a:p>
            <a:r>
              <a:rPr lang="ru-RU" sz="2200" b="1" i="1" dirty="0"/>
              <a:t>1. В какой части Греции располагается Аттика</a:t>
            </a:r>
            <a:r>
              <a:rPr lang="ru-RU" sz="2200" b="1" dirty="0"/>
              <a:t>:</a:t>
            </a:r>
          </a:p>
          <a:p>
            <a:r>
              <a:rPr lang="ru-RU" sz="2200" b="1" dirty="0"/>
              <a:t>А) Южной; Б) Средней; В) Северной?</a:t>
            </a:r>
          </a:p>
          <a:p>
            <a:r>
              <a:rPr lang="ru-RU" sz="2200" b="1" i="1" dirty="0"/>
              <a:t>2. Главный город Аттики:</a:t>
            </a:r>
          </a:p>
          <a:p>
            <a:r>
              <a:rPr lang="ru-RU" sz="2200" b="1" dirty="0"/>
              <a:t>А) Спарта; Б) Олимпия; В) Афины?</a:t>
            </a:r>
          </a:p>
          <a:p>
            <a:r>
              <a:rPr lang="ru-RU" sz="2200" b="1" i="1" dirty="0"/>
              <a:t>3. Главное занятие жителей Аттики выращивание</a:t>
            </a:r>
            <a:r>
              <a:rPr lang="ru-RU" sz="2200" b="1" dirty="0"/>
              <a:t>:</a:t>
            </a:r>
          </a:p>
          <a:p>
            <a:r>
              <a:rPr lang="ru-RU" sz="2200" b="1" dirty="0"/>
              <a:t>А) оливок; Б) фиников; В) риса?</a:t>
            </a:r>
          </a:p>
          <a:p>
            <a:r>
              <a:rPr lang="ru-RU" sz="2200" b="1" i="1" dirty="0"/>
              <a:t>4. Греческий город-государство</a:t>
            </a:r>
            <a:r>
              <a:rPr lang="ru-RU" sz="2200" b="1" dirty="0"/>
              <a:t>:</a:t>
            </a:r>
          </a:p>
          <a:p>
            <a:r>
              <a:rPr lang="ru-RU" sz="2200" b="1" dirty="0"/>
              <a:t>А) полис; Б) демос; В) архонт?</a:t>
            </a:r>
          </a:p>
          <a:p>
            <a:r>
              <a:rPr lang="ru-RU" sz="2200" b="1" i="1" dirty="0"/>
              <a:t>5. Кому принадлежала власть в Афинах:</a:t>
            </a:r>
          </a:p>
          <a:p>
            <a:r>
              <a:rPr lang="ru-RU" sz="2200" b="1" dirty="0"/>
              <a:t>А) демосу; Б) знати; В) рабам?</a:t>
            </a:r>
          </a:p>
          <a:p>
            <a:r>
              <a:rPr lang="ru-RU" sz="2200" b="1" i="1" dirty="0"/>
              <a:t>6. Совет знати:</a:t>
            </a:r>
          </a:p>
          <a:p>
            <a:r>
              <a:rPr lang="ru-RU" sz="2200" b="1" dirty="0"/>
              <a:t>А) ареопаг; Б) архонт; В) </a:t>
            </a:r>
            <a:r>
              <a:rPr lang="ru-RU" sz="2200" b="1" dirty="0" err="1"/>
              <a:t>эвпатриды</a:t>
            </a:r>
            <a:r>
              <a:rPr lang="ru-RU" sz="2200" b="1" dirty="0"/>
              <a:t>?</a:t>
            </a:r>
          </a:p>
          <a:p>
            <a:r>
              <a:rPr lang="ru-RU" sz="2200" b="1" i="1" dirty="0"/>
              <a:t>7. Гражданами Аттики назывались:</a:t>
            </a:r>
          </a:p>
          <a:p>
            <a:r>
              <a:rPr lang="ru-RU" sz="2200" b="1" dirty="0"/>
              <a:t>А) все коренное население; Б) чужеземцы; В) рабы?</a:t>
            </a:r>
          </a:p>
          <a:p>
            <a:r>
              <a:rPr lang="ru-RU" sz="2200" b="1" i="1" dirty="0"/>
              <a:t>8. Записал древние обычаи, ставшие законами</a:t>
            </a:r>
            <a:r>
              <a:rPr lang="ru-RU" sz="2200" b="1" dirty="0"/>
              <a:t>:</a:t>
            </a:r>
          </a:p>
          <a:p>
            <a:r>
              <a:rPr lang="ru-RU" sz="2200" b="1" dirty="0"/>
              <a:t>А) Эгей; Б) Арес; В) </a:t>
            </a:r>
            <a:r>
              <a:rPr lang="ru-RU" sz="2200" b="1" dirty="0" smtClean="0"/>
              <a:t>Солон;</a:t>
            </a:r>
            <a:endParaRPr lang="ru-RU" sz="2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-142900"/>
            <a:ext cx="3571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Повторим!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7B4BA9-1B1B-4709-B2C0-4BC2C9722914}" type="slidenum">
              <a:rPr lang="ru-RU"/>
              <a:pPr/>
              <a:t>18</a:t>
            </a:fld>
            <a:endParaRPr lang="ru-RU"/>
          </a:p>
        </p:txBody>
      </p:sp>
      <p:graphicFrame>
        <p:nvGraphicFramePr>
          <p:cNvPr id="52260" name="Group 36"/>
          <p:cNvGraphicFramePr>
            <a:graphicFrameLocks noGrp="1"/>
          </p:cNvGraphicFramePr>
          <p:nvPr>
            <p:ph type="tbl" idx="1"/>
          </p:nvPr>
        </p:nvGraphicFramePr>
        <p:xfrm>
          <a:off x="395288" y="2133600"/>
          <a:ext cx="8229600" cy="3484563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4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0302" y="0"/>
            <a:ext cx="4600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Проверь себя!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Возникновение</a:t>
            </a:r>
          </a:p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Развитие</a:t>
            </a:r>
          </a:p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Афинского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государства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6633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Цели и задачи урока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000108"/>
            <a:ext cx="225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357562"/>
            <a:ext cx="2351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Уметь: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719" y="1857364"/>
            <a:ext cx="9133911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значение понятий «полис», «демос», «аристократ», «ареопаг»,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«архонт»,  «метеки», «граждане», «рабы»;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Географическое положение Афин;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Как управлялось афинское государство;</a:t>
            </a: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21481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Находить в учебнике и давать определения </a:t>
            </a:r>
          </a:p>
          <a:p>
            <a:r>
              <a:rPr lang="ru-RU" sz="2400" b="1" dirty="0" smtClean="0"/>
              <a:t>   понятий;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Сравнивать, находить общее и различное, </a:t>
            </a:r>
          </a:p>
          <a:p>
            <a:r>
              <a:rPr lang="ru-RU" sz="2400" b="1" dirty="0" smtClean="0"/>
              <a:t>   выделять особенности;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Добывать знания из различных источников;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683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Проблемное задание!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062161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Показать на карте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Афины и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ать устное описание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географического положения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822631-69AB-469C-858F-F551BE304E93}" type="slidenum">
              <a:rPr lang="ru-RU"/>
              <a:pPr/>
              <a:t>5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6414"/>
              </p:ext>
            </p:extLst>
          </p:nvPr>
        </p:nvGraphicFramePr>
        <p:xfrm>
          <a:off x="251520" y="260648"/>
          <a:ext cx="8640960" cy="6418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530329765"/>
                    </a:ext>
                  </a:extLst>
                </a:gridCol>
                <a:gridCol w="3305195">
                  <a:extLst>
                    <a:ext uri="{9D8B030D-6E8A-4147-A177-3AD203B41FA5}">
                      <a16:colId xmlns:a16="http://schemas.microsoft.com/office/drawing/2014/main" val="1622200948"/>
                    </a:ext>
                  </a:extLst>
                </a:gridCol>
                <a:gridCol w="2815485">
                  <a:extLst>
                    <a:ext uri="{9D8B030D-6E8A-4147-A177-3AD203B41FA5}">
                      <a16:colId xmlns:a16="http://schemas.microsoft.com/office/drawing/2014/main" val="3436170394"/>
                    </a:ext>
                  </a:extLst>
                </a:gridCol>
              </a:tblGrid>
              <a:tr h="1031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Вопросы для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сравнения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Спарта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Афины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073585"/>
                  </a:ext>
                </a:extLst>
              </a:tr>
              <a:tr h="10260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1. Географическое</a:t>
                      </a:r>
                      <a:endParaRPr lang="ru-RU" sz="20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положение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141394"/>
                  </a:ext>
                </a:extLst>
              </a:tr>
              <a:tr h="54968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2. </a:t>
                      </a:r>
                      <a:r>
                        <a:rPr lang="ru-RU" sz="2400" dirty="0" smtClean="0">
                          <a:effectLst/>
                        </a:rPr>
                        <a:t>Когда </a:t>
                      </a:r>
                      <a:r>
                        <a:rPr lang="ru-RU" sz="2400" dirty="0">
                          <a:effectLst/>
                        </a:rPr>
                        <a:t>возникло государство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565979"/>
                  </a:ext>
                </a:extLst>
              </a:tr>
              <a:tr h="17893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3. Органы </a:t>
                      </a:r>
                      <a:r>
                        <a:rPr lang="ru-RU" sz="2400" dirty="0">
                          <a:effectLst/>
                        </a:rPr>
                        <a:t>власти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000118"/>
                  </a:ext>
                </a:extLst>
              </a:tr>
              <a:tr h="17893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4. Категории </a:t>
                      </a:r>
                      <a:endParaRPr lang="ru-RU" sz="24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населения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03" marR="29803" marT="0" marB="0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25616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5DE691-DC3A-447D-91B7-F763EAB4C6AA}" type="slidenum">
              <a:rPr lang="ru-RU"/>
              <a:pPr/>
              <a:t>6</a:t>
            </a:fld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Афины – </a:t>
            </a:r>
            <a:b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главный город Аттики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92300"/>
            <a:ext cx="6408738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E53E28-A81B-4591-8F37-85A85962E3EA}" type="slidenum">
              <a:rPr lang="ru-RU"/>
              <a:pPr/>
              <a:t>7</a:t>
            </a:fld>
            <a:endParaRPr lang="ru-RU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89138"/>
            <a:ext cx="55816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143240" y="142852"/>
            <a:ext cx="51800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Афина –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покровительница </a:t>
            </a:r>
          </a:p>
          <a:p>
            <a:pPr algn="ctr">
              <a:defRPr/>
            </a:pPr>
            <a:r>
              <a:rPr lang="ru-RU" sz="3600" b="1" i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города</a:t>
            </a:r>
          </a:p>
        </p:txBody>
      </p:sp>
      <p:pic>
        <p:nvPicPr>
          <p:cNvPr id="6" name="Picture 6" descr="Рисунок1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1571612"/>
            <a:ext cx="2921000" cy="51054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BFF41-F5B6-4BD1-9145-72DB5624F118}" type="slidenum">
              <a:rPr lang="ru-RU"/>
              <a:pPr/>
              <a:t>8</a:t>
            </a:fld>
            <a:endParaRPr lang="ru-RU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57488" y="1071546"/>
            <a:ext cx="38163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Географическое</a:t>
            </a:r>
          </a:p>
          <a:p>
            <a:pPr algn="ctr"/>
            <a:r>
              <a:rPr lang="ru-RU" sz="2400" b="1">
                <a:solidFill>
                  <a:srgbClr val="0033CC"/>
                </a:solidFill>
              </a:rPr>
              <a:t> положение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786050" y="3071810"/>
            <a:ext cx="38163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Природные условия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500562" y="5143512"/>
            <a:ext cx="38163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33CC"/>
                </a:solidFill>
              </a:rPr>
              <a:t>Занятия жителей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auto">
          <a:xfrm>
            <a:off x="4357686" y="2214554"/>
            <a:ext cx="792163" cy="7921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12"/>
          <p:cNvSpPr>
            <a:spLocks noChangeArrowheads="1"/>
          </p:cNvSpPr>
          <p:nvPr/>
        </p:nvSpPr>
        <p:spPr bwMode="auto">
          <a:xfrm>
            <a:off x="4357686" y="4286256"/>
            <a:ext cx="792163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62626" y="0"/>
            <a:ext cx="683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Проблемное задание!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214422"/>
            <a:ext cx="14226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214686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3543" y="5357826"/>
            <a:ext cx="4144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овлияли 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8214" y="528638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C34194-1BD2-40FC-BE12-65D057949CB9}" type="slidenum">
              <a:rPr lang="ru-RU"/>
              <a:pPr/>
              <a:t>9</a:t>
            </a:fld>
            <a:endParaRPr 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Занятия жителей Аттики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2844" y="2214554"/>
            <a:ext cx="8086756" cy="3124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земледелие: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выращивание оливок и винограда;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скотоводство;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ремесло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;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торговля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2997200"/>
            <a:ext cx="45370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theme/theme1.xml><?xml version="1.0" encoding="utf-8"?>
<a:theme xmlns:a="http://schemas.openxmlformats.org/drawingml/2006/main" name="SCROLL">
  <a:themeElements>
    <a:clrScheme name="Другая 1">
      <a:dk1>
        <a:srgbClr val="000000"/>
      </a:dk1>
      <a:lt1>
        <a:srgbClr val="FFFFCC"/>
      </a:lt1>
      <a:dk2>
        <a:srgbClr val="996600"/>
      </a:dk2>
      <a:lt2>
        <a:srgbClr val="FFCC66"/>
      </a:lt2>
      <a:accent1>
        <a:srgbClr val="FF9933"/>
      </a:accent1>
      <a:accent2>
        <a:srgbClr val="FF33CC"/>
      </a:accent2>
      <a:accent3>
        <a:srgbClr val="CAB8AA"/>
      </a:accent3>
      <a:accent4>
        <a:srgbClr val="DADAAE"/>
      </a:accent4>
      <a:accent5>
        <a:srgbClr val="FFD6F4"/>
      </a:accent5>
      <a:accent6>
        <a:srgbClr val="E72DB9"/>
      </a:accent6>
      <a:hlink>
        <a:srgbClr val="9933FF"/>
      </a:hlink>
      <a:folHlink>
        <a:srgbClr val="BBBB6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CC"/>
        </a:lt1>
        <a:dk2>
          <a:srgbClr val="996600"/>
        </a:dk2>
        <a:lt2>
          <a:srgbClr val="FFCC66"/>
        </a:lt2>
        <a:accent1>
          <a:srgbClr val="FF9933"/>
        </a:accent1>
        <a:accent2>
          <a:srgbClr val="FF33CC"/>
        </a:accent2>
        <a:accent3>
          <a:srgbClr val="CAB8AA"/>
        </a:accent3>
        <a:accent4>
          <a:srgbClr val="DADAAE"/>
        </a:accent4>
        <a:accent5>
          <a:srgbClr val="FFCAAD"/>
        </a:accent5>
        <a:accent6>
          <a:srgbClr val="E72DB9"/>
        </a:accent6>
        <a:hlink>
          <a:srgbClr val="9933FF"/>
        </a:hlink>
        <a:folHlink>
          <a:srgbClr val="99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00"/>
        </a:dk1>
        <a:lt1>
          <a:srgbClr val="F9F9EA"/>
        </a:lt1>
        <a:dk2>
          <a:srgbClr val="666633"/>
        </a:dk2>
        <a:lt2>
          <a:srgbClr val="B8B39B"/>
        </a:lt2>
        <a:accent1>
          <a:srgbClr val="97A2CF"/>
        </a:accent1>
        <a:accent2>
          <a:srgbClr val="6CA173"/>
        </a:accent2>
        <a:accent3>
          <a:srgbClr val="FBFBF3"/>
        </a:accent3>
        <a:accent4>
          <a:srgbClr val="2A2A00"/>
        </a:accent4>
        <a:accent5>
          <a:srgbClr val="C9CEE4"/>
        </a:accent5>
        <a:accent6>
          <a:srgbClr val="619168"/>
        </a:accent6>
        <a:hlink>
          <a:srgbClr val="9674A8"/>
        </a:hlink>
        <a:folHlink>
          <a:srgbClr val="BFBA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339933"/>
        </a:dk2>
        <a:lt2>
          <a:srgbClr val="FFCC66"/>
        </a:lt2>
        <a:accent1>
          <a:srgbClr val="999933"/>
        </a:accent1>
        <a:accent2>
          <a:srgbClr val="FF33CC"/>
        </a:accent2>
        <a:accent3>
          <a:srgbClr val="ADCAAD"/>
        </a:accent3>
        <a:accent4>
          <a:srgbClr val="DADAAE"/>
        </a:accent4>
        <a:accent5>
          <a:srgbClr val="CACAAD"/>
        </a:accent5>
        <a:accent6>
          <a:srgbClr val="E72DB9"/>
        </a:accent6>
        <a:hlink>
          <a:srgbClr val="9933FF"/>
        </a:hlink>
        <a:folHlink>
          <a:srgbClr val="00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CC"/>
        </a:lt1>
        <a:dk2>
          <a:srgbClr val="990066"/>
        </a:dk2>
        <a:lt2>
          <a:srgbClr val="FFCC66"/>
        </a:lt2>
        <a:accent1>
          <a:srgbClr val="00CCCC"/>
        </a:accent1>
        <a:accent2>
          <a:srgbClr val="6699FF"/>
        </a:accent2>
        <a:accent3>
          <a:srgbClr val="CAAAB8"/>
        </a:accent3>
        <a:accent4>
          <a:srgbClr val="DADAAE"/>
        </a:accent4>
        <a:accent5>
          <a:srgbClr val="AAE2E2"/>
        </a:accent5>
        <a:accent6>
          <a:srgbClr val="5C8AE7"/>
        </a:accent6>
        <a:hlink>
          <a:srgbClr val="9933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CC"/>
        </a:lt1>
        <a:dk2>
          <a:srgbClr val="3333FF"/>
        </a:dk2>
        <a:lt2>
          <a:srgbClr val="FFCC66"/>
        </a:lt2>
        <a:accent1>
          <a:srgbClr val="00CCCC"/>
        </a:accent1>
        <a:accent2>
          <a:srgbClr val="FF33CC"/>
        </a:accent2>
        <a:accent3>
          <a:srgbClr val="ADADFF"/>
        </a:accent3>
        <a:accent4>
          <a:srgbClr val="DADAAE"/>
        </a:accent4>
        <a:accent5>
          <a:srgbClr val="AAE2E2"/>
        </a:accent5>
        <a:accent6>
          <a:srgbClr val="E72DB9"/>
        </a:accent6>
        <a:hlink>
          <a:srgbClr val="9933FF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</Template>
  <TotalTime>117</TotalTime>
  <Words>552</Words>
  <Application>Microsoft Office PowerPoint</Application>
  <PresentationFormat>Экран (4:3)</PresentationFormat>
  <Paragraphs>193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Monotype Sorts</vt:lpstr>
      <vt:lpstr>Times New Roman</vt:lpstr>
      <vt:lpstr>Verdana</vt:lpstr>
      <vt:lpstr>Wingdings</vt:lpstr>
      <vt:lpstr>SCROLL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Афины –  главный город Аттики</vt:lpstr>
      <vt:lpstr>Презентация PowerPoint</vt:lpstr>
      <vt:lpstr>Презентация PowerPoint</vt:lpstr>
      <vt:lpstr>Занятия жителей Аттики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16</cp:revision>
  <dcterms:created xsi:type="dcterms:W3CDTF">2006-09-25T22:02:19Z</dcterms:created>
  <dcterms:modified xsi:type="dcterms:W3CDTF">2021-02-17T10:25:30Z</dcterms:modified>
</cp:coreProperties>
</file>