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BC83D3-2954-4DF3-98DF-E88FA403C695}" v="798" dt="2022-07-22T15:36:40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CFBC83D3-2954-4DF3-98DF-E88FA403C695}"/>
    <pc:docChg chg="undo custSel addSld modSld">
      <pc:chgData name="Roman Zhigalov" userId="1f97e9fdf7779aa5" providerId="LiveId" clId="{CFBC83D3-2954-4DF3-98DF-E88FA403C695}" dt="2022-07-22T15:36:40.274" v="2082"/>
      <pc:docMkLst>
        <pc:docMk/>
      </pc:docMkLst>
      <pc:sldChg chg="modSp new mod">
        <pc:chgData name="Roman Zhigalov" userId="1f97e9fdf7779aa5" providerId="LiveId" clId="{CFBC83D3-2954-4DF3-98DF-E88FA403C695}" dt="2022-07-22T14:18:47.730" v="1"/>
        <pc:sldMkLst>
          <pc:docMk/>
          <pc:sldMk cId="1268176525" sldId="256"/>
        </pc:sldMkLst>
        <pc:spChg chg="mod">
          <ac:chgData name="Roman Zhigalov" userId="1f97e9fdf7779aa5" providerId="LiveId" clId="{CFBC83D3-2954-4DF3-98DF-E88FA403C695}" dt="2022-07-22T14:18:47.730" v="1"/>
          <ac:spMkLst>
            <pc:docMk/>
            <pc:sldMk cId="1268176525" sldId="256"/>
            <ac:spMk id="2" creationId="{9D497154-EA18-353E-F3A4-FE74B84BD47F}"/>
          </ac:spMkLst>
        </pc:spChg>
      </pc:sldChg>
      <pc:sldChg chg="modSp new mod">
        <pc:chgData name="Roman Zhigalov" userId="1f97e9fdf7779aa5" providerId="LiveId" clId="{CFBC83D3-2954-4DF3-98DF-E88FA403C695}" dt="2022-07-22T14:19:46.791" v="17" actId="122"/>
        <pc:sldMkLst>
          <pc:docMk/>
          <pc:sldMk cId="3129152762" sldId="257"/>
        </pc:sldMkLst>
        <pc:spChg chg="mod">
          <ac:chgData name="Roman Zhigalov" userId="1f97e9fdf7779aa5" providerId="LiveId" clId="{CFBC83D3-2954-4DF3-98DF-E88FA403C695}" dt="2022-07-22T14:19:46.791" v="17" actId="122"/>
          <ac:spMkLst>
            <pc:docMk/>
            <pc:sldMk cId="3129152762" sldId="257"/>
            <ac:spMk id="2" creationId="{A990CC10-EA72-7609-0FDC-30AFA82982BC}"/>
          </ac:spMkLst>
        </pc:spChg>
      </pc:sldChg>
      <pc:sldChg chg="addSp modSp new mod setBg">
        <pc:chgData name="Roman Zhigalov" userId="1f97e9fdf7779aa5" providerId="LiveId" clId="{CFBC83D3-2954-4DF3-98DF-E88FA403C695}" dt="2022-07-22T15:00:04.612" v="134" actId="403"/>
        <pc:sldMkLst>
          <pc:docMk/>
          <pc:sldMk cId="2194634518" sldId="258"/>
        </pc:sldMkLst>
        <pc:spChg chg="mod">
          <ac:chgData name="Roman Zhigalov" userId="1f97e9fdf7779aa5" providerId="LiveId" clId="{CFBC83D3-2954-4DF3-98DF-E88FA403C695}" dt="2022-07-22T15:00:01.570" v="131" actId="26606"/>
          <ac:spMkLst>
            <pc:docMk/>
            <pc:sldMk cId="2194634518" sldId="258"/>
            <ac:spMk id="2" creationId="{CF1A5AD0-EDDE-1468-C90D-A6E0A028A0B4}"/>
          </ac:spMkLst>
        </pc:spChg>
        <pc:spChg chg="mod">
          <ac:chgData name="Roman Zhigalov" userId="1f97e9fdf7779aa5" providerId="LiveId" clId="{CFBC83D3-2954-4DF3-98DF-E88FA403C695}" dt="2022-07-22T15:00:04.612" v="134" actId="403"/>
          <ac:spMkLst>
            <pc:docMk/>
            <pc:sldMk cId="2194634518" sldId="258"/>
            <ac:spMk id="3" creationId="{5B05CA44-3660-480B-AA99-EA40399547FD}"/>
          </ac:spMkLst>
        </pc:spChg>
        <pc:spChg chg="add">
          <ac:chgData name="Roman Zhigalov" userId="1f97e9fdf7779aa5" providerId="LiveId" clId="{CFBC83D3-2954-4DF3-98DF-E88FA403C695}" dt="2022-07-22T15:00:01.570" v="131" actId="26606"/>
          <ac:spMkLst>
            <pc:docMk/>
            <pc:sldMk cId="2194634518" sldId="258"/>
            <ac:spMk id="8" creationId="{777A147A-9ED8-46B4-8660-1B3C2AA880B5}"/>
          </ac:spMkLst>
        </pc:spChg>
        <pc:spChg chg="add">
          <ac:chgData name="Roman Zhigalov" userId="1f97e9fdf7779aa5" providerId="LiveId" clId="{CFBC83D3-2954-4DF3-98DF-E88FA403C695}" dt="2022-07-22T15:00:01.570" v="131" actId="26606"/>
          <ac:spMkLst>
            <pc:docMk/>
            <pc:sldMk cId="2194634518" sldId="258"/>
            <ac:spMk id="10" creationId="{5D6C15A0-C087-4593-8414-2B4EC1CDC3DE}"/>
          </ac:spMkLst>
        </pc:spChg>
      </pc:sldChg>
      <pc:sldChg chg="addSp modSp new mod setBg">
        <pc:chgData name="Roman Zhigalov" userId="1f97e9fdf7779aa5" providerId="LiveId" clId="{CFBC83D3-2954-4DF3-98DF-E88FA403C695}" dt="2022-07-22T15:00:24.690" v="173" actId="26606"/>
        <pc:sldMkLst>
          <pc:docMk/>
          <pc:sldMk cId="2120612523" sldId="259"/>
        </pc:sldMkLst>
        <pc:spChg chg="mod">
          <ac:chgData name="Roman Zhigalov" userId="1f97e9fdf7779aa5" providerId="LiveId" clId="{CFBC83D3-2954-4DF3-98DF-E88FA403C695}" dt="2022-07-22T15:00:24.690" v="173" actId="26606"/>
          <ac:spMkLst>
            <pc:docMk/>
            <pc:sldMk cId="2120612523" sldId="259"/>
            <ac:spMk id="2" creationId="{831A2515-A8B1-1811-78F8-C31924104EAD}"/>
          </ac:spMkLst>
        </pc:spChg>
        <pc:spChg chg="mod">
          <ac:chgData name="Roman Zhigalov" userId="1f97e9fdf7779aa5" providerId="LiveId" clId="{CFBC83D3-2954-4DF3-98DF-E88FA403C695}" dt="2022-07-22T15:00:24.690" v="173" actId="26606"/>
          <ac:spMkLst>
            <pc:docMk/>
            <pc:sldMk cId="2120612523" sldId="259"/>
            <ac:spMk id="3" creationId="{02C8A725-98BA-6A15-4286-4A74EDC7FD70}"/>
          </ac:spMkLst>
        </pc:spChg>
        <pc:spChg chg="add">
          <ac:chgData name="Roman Zhigalov" userId="1f97e9fdf7779aa5" providerId="LiveId" clId="{CFBC83D3-2954-4DF3-98DF-E88FA403C695}" dt="2022-07-22T15:00:24.690" v="173" actId="26606"/>
          <ac:spMkLst>
            <pc:docMk/>
            <pc:sldMk cId="2120612523" sldId="259"/>
            <ac:spMk id="8" creationId="{943CAA20-3569-4189-9E48-239A229A86CA}"/>
          </ac:spMkLst>
        </pc:spChg>
        <pc:spChg chg="add">
          <ac:chgData name="Roman Zhigalov" userId="1f97e9fdf7779aa5" providerId="LiveId" clId="{CFBC83D3-2954-4DF3-98DF-E88FA403C695}" dt="2022-07-22T15:00:24.690" v="173" actId="26606"/>
          <ac:spMkLst>
            <pc:docMk/>
            <pc:sldMk cId="2120612523" sldId="259"/>
            <ac:spMk id="10" creationId="{DA542B6D-E775-4832-91DC-2D20F857813A}"/>
          </ac:spMkLst>
        </pc:spChg>
      </pc:sldChg>
      <pc:sldChg chg="addSp delSp modSp new mod setBg">
        <pc:chgData name="Roman Zhigalov" userId="1f97e9fdf7779aa5" providerId="LiveId" clId="{CFBC83D3-2954-4DF3-98DF-E88FA403C695}" dt="2022-07-22T15:01:27.357" v="188" actId="26606"/>
        <pc:sldMkLst>
          <pc:docMk/>
          <pc:sldMk cId="1842587871" sldId="260"/>
        </pc:sldMkLst>
        <pc:spChg chg="mod">
          <ac:chgData name="Roman Zhigalov" userId="1f97e9fdf7779aa5" providerId="LiveId" clId="{CFBC83D3-2954-4DF3-98DF-E88FA403C695}" dt="2022-07-22T15:01:27.357" v="188" actId="26606"/>
          <ac:spMkLst>
            <pc:docMk/>
            <pc:sldMk cId="1842587871" sldId="260"/>
            <ac:spMk id="2" creationId="{136611F6-5A08-8880-0A4E-EF1059ABB4A4}"/>
          </ac:spMkLst>
        </pc:spChg>
        <pc:spChg chg="del">
          <ac:chgData name="Roman Zhigalov" userId="1f97e9fdf7779aa5" providerId="LiveId" clId="{CFBC83D3-2954-4DF3-98DF-E88FA403C695}" dt="2022-07-22T15:01:21.831" v="185"/>
          <ac:spMkLst>
            <pc:docMk/>
            <pc:sldMk cId="1842587871" sldId="260"/>
            <ac:spMk id="3" creationId="{85DE4B69-92D3-528A-244F-45BA3DAB1FDC}"/>
          </ac:spMkLst>
        </pc:spChg>
        <pc:spChg chg="mod">
          <ac:chgData name="Roman Zhigalov" userId="1f97e9fdf7779aa5" providerId="LiveId" clId="{CFBC83D3-2954-4DF3-98DF-E88FA403C695}" dt="2022-07-22T15:01:27.357" v="188" actId="26606"/>
          <ac:spMkLst>
            <pc:docMk/>
            <pc:sldMk cId="1842587871" sldId="260"/>
            <ac:spMk id="4" creationId="{D52DD815-0757-F101-F476-3B848AE6CEF7}"/>
          </ac:spMkLst>
        </pc:spChg>
        <pc:spChg chg="add del">
          <ac:chgData name="Roman Zhigalov" userId="1f97e9fdf7779aa5" providerId="LiveId" clId="{CFBC83D3-2954-4DF3-98DF-E88FA403C695}" dt="2022-07-22T15:01:27.325" v="187" actId="26606"/>
          <ac:spMkLst>
            <pc:docMk/>
            <pc:sldMk cId="1842587871" sldId="260"/>
            <ac:spMk id="1031" creationId="{F13C74B1-5B17-4795-BED0-7140497B445A}"/>
          </ac:spMkLst>
        </pc:spChg>
        <pc:spChg chg="add del">
          <ac:chgData name="Roman Zhigalov" userId="1f97e9fdf7779aa5" providerId="LiveId" clId="{CFBC83D3-2954-4DF3-98DF-E88FA403C695}" dt="2022-07-22T15:01:27.325" v="187" actId="26606"/>
          <ac:spMkLst>
            <pc:docMk/>
            <pc:sldMk cId="1842587871" sldId="260"/>
            <ac:spMk id="1033" creationId="{D4974D33-8DC5-464E-8C6D-BE58F0669C17}"/>
          </ac:spMkLst>
        </pc:spChg>
        <pc:spChg chg="add">
          <ac:chgData name="Roman Zhigalov" userId="1f97e9fdf7779aa5" providerId="LiveId" clId="{CFBC83D3-2954-4DF3-98DF-E88FA403C695}" dt="2022-07-22T15:01:27.357" v="188" actId="26606"/>
          <ac:spMkLst>
            <pc:docMk/>
            <pc:sldMk cId="1842587871" sldId="260"/>
            <ac:spMk id="1035" creationId="{2B97F24A-32CE-4C1C-A50D-3016B394DCFB}"/>
          </ac:spMkLst>
        </pc:spChg>
        <pc:spChg chg="add">
          <ac:chgData name="Roman Zhigalov" userId="1f97e9fdf7779aa5" providerId="LiveId" clId="{CFBC83D3-2954-4DF3-98DF-E88FA403C695}" dt="2022-07-22T15:01:27.357" v="188" actId="26606"/>
          <ac:spMkLst>
            <pc:docMk/>
            <pc:sldMk cId="1842587871" sldId="260"/>
            <ac:spMk id="1036" creationId="{CD8B4F24-440B-49E9-B85D-733523DC064B}"/>
          </ac:spMkLst>
        </pc:spChg>
        <pc:picChg chg="add mod">
          <ac:chgData name="Roman Zhigalov" userId="1f97e9fdf7779aa5" providerId="LiveId" clId="{CFBC83D3-2954-4DF3-98DF-E88FA403C695}" dt="2022-07-22T15:01:27.357" v="188" actId="26606"/>
          <ac:picMkLst>
            <pc:docMk/>
            <pc:sldMk cId="1842587871" sldId="260"/>
            <ac:picMk id="1026" creationId="{64135D14-A9F6-241F-95CE-13A83676093A}"/>
          </ac:picMkLst>
        </pc:picChg>
      </pc:sldChg>
      <pc:sldChg chg="addSp delSp modSp new mod setBg">
        <pc:chgData name="Roman Zhigalov" userId="1f97e9fdf7779aa5" providerId="LiveId" clId="{CFBC83D3-2954-4DF3-98DF-E88FA403C695}" dt="2022-07-22T15:03:48.382" v="278" actId="27636"/>
        <pc:sldMkLst>
          <pc:docMk/>
          <pc:sldMk cId="577191825" sldId="261"/>
        </pc:sldMkLst>
        <pc:spChg chg="mod">
          <ac:chgData name="Roman Zhigalov" userId="1f97e9fdf7779aa5" providerId="LiveId" clId="{CFBC83D3-2954-4DF3-98DF-E88FA403C695}" dt="2022-07-22T15:02:47.370" v="210" actId="26606"/>
          <ac:spMkLst>
            <pc:docMk/>
            <pc:sldMk cId="577191825" sldId="261"/>
            <ac:spMk id="2" creationId="{85349011-AA0A-384E-C522-4BC01E47EF7D}"/>
          </ac:spMkLst>
        </pc:spChg>
        <pc:spChg chg="del">
          <ac:chgData name="Roman Zhigalov" userId="1f97e9fdf7779aa5" providerId="LiveId" clId="{CFBC83D3-2954-4DF3-98DF-E88FA403C695}" dt="2022-07-22T15:02:42.758" v="209"/>
          <ac:spMkLst>
            <pc:docMk/>
            <pc:sldMk cId="577191825" sldId="261"/>
            <ac:spMk id="3" creationId="{15A2F4BE-0087-B548-A5AD-482899BB807F}"/>
          </ac:spMkLst>
        </pc:spChg>
        <pc:spChg chg="mod">
          <ac:chgData name="Roman Zhigalov" userId="1f97e9fdf7779aa5" providerId="LiveId" clId="{CFBC83D3-2954-4DF3-98DF-E88FA403C695}" dt="2022-07-22T15:03:48.382" v="278" actId="27636"/>
          <ac:spMkLst>
            <pc:docMk/>
            <pc:sldMk cId="577191825" sldId="261"/>
            <ac:spMk id="4" creationId="{3E08B9C1-11A8-074B-94EF-7B2906399539}"/>
          </ac:spMkLst>
        </pc:spChg>
        <pc:spChg chg="add">
          <ac:chgData name="Roman Zhigalov" userId="1f97e9fdf7779aa5" providerId="LiveId" clId="{CFBC83D3-2954-4DF3-98DF-E88FA403C695}" dt="2022-07-22T15:02:47.370" v="210" actId="26606"/>
          <ac:spMkLst>
            <pc:docMk/>
            <pc:sldMk cId="577191825" sldId="261"/>
            <ac:spMk id="2055" creationId="{665DBBEF-238B-476B-96AB-8AAC3224ECEA}"/>
          </ac:spMkLst>
        </pc:spChg>
        <pc:spChg chg="add">
          <ac:chgData name="Roman Zhigalov" userId="1f97e9fdf7779aa5" providerId="LiveId" clId="{CFBC83D3-2954-4DF3-98DF-E88FA403C695}" dt="2022-07-22T15:02:47.370" v="210" actId="26606"/>
          <ac:spMkLst>
            <pc:docMk/>
            <pc:sldMk cId="577191825" sldId="261"/>
            <ac:spMk id="2057" creationId="{3FCFB1DE-0B7E-48CC-BA90-B2AB0889F9D6}"/>
          </ac:spMkLst>
        </pc:spChg>
        <pc:picChg chg="add mod">
          <ac:chgData name="Roman Zhigalov" userId="1f97e9fdf7779aa5" providerId="LiveId" clId="{CFBC83D3-2954-4DF3-98DF-E88FA403C695}" dt="2022-07-22T15:02:47.370" v="210" actId="26606"/>
          <ac:picMkLst>
            <pc:docMk/>
            <pc:sldMk cId="577191825" sldId="261"/>
            <ac:picMk id="2050" creationId="{55C4BAC3-C776-DA37-C450-7E40FBC46B97}"/>
          </ac:picMkLst>
        </pc:picChg>
      </pc:sldChg>
      <pc:sldChg chg="addSp delSp modSp new mod setBg">
        <pc:chgData name="Roman Zhigalov" userId="1f97e9fdf7779aa5" providerId="LiveId" clId="{CFBC83D3-2954-4DF3-98DF-E88FA403C695}" dt="2022-07-22T15:05:39.498" v="491" actId="26606"/>
        <pc:sldMkLst>
          <pc:docMk/>
          <pc:sldMk cId="4223489081" sldId="262"/>
        </pc:sldMkLst>
        <pc:spChg chg="mod">
          <ac:chgData name="Roman Zhigalov" userId="1f97e9fdf7779aa5" providerId="LiveId" clId="{CFBC83D3-2954-4DF3-98DF-E88FA403C695}" dt="2022-07-22T15:05:39.498" v="491" actId="26606"/>
          <ac:spMkLst>
            <pc:docMk/>
            <pc:sldMk cId="4223489081" sldId="262"/>
            <ac:spMk id="2" creationId="{F4E81CB8-F32A-513B-1D67-1152BAF09652}"/>
          </ac:spMkLst>
        </pc:spChg>
        <pc:spChg chg="del">
          <ac:chgData name="Roman Zhigalov" userId="1f97e9fdf7779aa5" providerId="LiveId" clId="{CFBC83D3-2954-4DF3-98DF-E88FA403C695}" dt="2022-07-22T15:04:32.563" v="287" actId="1032"/>
          <ac:spMkLst>
            <pc:docMk/>
            <pc:sldMk cId="4223489081" sldId="262"/>
            <ac:spMk id="3" creationId="{2F5986C0-D90A-D9A4-2A6A-2C9B1A4680DF}"/>
          </ac:spMkLst>
        </pc:spChg>
        <pc:spChg chg="add">
          <ac:chgData name="Roman Zhigalov" userId="1f97e9fdf7779aa5" providerId="LiveId" clId="{CFBC83D3-2954-4DF3-98DF-E88FA403C695}" dt="2022-07-22T15:05:39.498" v="491" actId="26606"/>
          <ac:spMkLst>
            <pc:docMk/>
            <pc:sldMk cId="4223489081" sldId="262"/>
            <ac:spMk id="9" creationId="{2E442304-DDBD-4F7B-8017-36BCC863FB40}"/>
          </ac:spMkLst>
        </pc:spChg>
        <pc:spChg chg="add">
          <ac:chgData name="Roman Zhigalov" userId="1f97e9fdf7779aa5" providerId="LiveId" clId="{CFBC83D3-2954-4DF3-98DF-E88FA403C695}" dt="2022-07-22T15:05:39.498" v="491" actId="26606"/>
          <ac:spMkLst>
            <pc:docMk/>
            <pc:sldMk cId="4223489081" sldId="262"/>
            <ac:spMk id="11" creationId="{5E107275-3853-46FD-A241-DE4355A42675}"/>
          </ac:spMkLst>
        </pc:spChg>
        <pc:graphicFrameChg chg="add mod modGraphic">
          <ac:chgData name="Roman Zhigalov" userId="1f97e9fdf7779aa5" providerId="LiveId" clId="{CFBC83D3-2954-4DF3-98DF-E88FA403C695}" dt="2022-07-22T15:05:39.498" v="491" actId="26606"/>
          <ac:graphicFrameMkLst>
            <pc:docMk/>
            <pc:sldMk cId="4223489081" sldId="262"/>
            <ac:graphicFrameMk id="4" creationId="{7D2F64A8-5CCF-1A09-670A-24717E045EF4}"/>
          </ac:graphicFrameMkLst>
        </pc:graphicFrameChg>
      </pc:sldChg>
      <pc:sldChg chg="addSp delSp modSp new mod setBg">
        <pc:chgData name="Roman Zhigalov" userId="1f97e9fdf7779aa5" providerId="LiveId" clId="{CFBC83D3-2954-4DF3-98DF-E88FA403C695}" dt="2022-07-22T15:06:57.209" v="501" actId="26606"/>
        <pc:sldMkLst>
          <pc:docMk/>
          <pc:sldMk cId="3196470290" sldId="263"/>
        </pc:sldMkLst>
        <pc:spChg chg="mod">
          <ac:chgData name="Roman Zhigalov" userId="1f97e9fdf7779aa5" providerId="LiveId" clId="{CFBC83D3-2954-4DF3-98DF-E88FA403C695}" dt="2022-07-22T15:06:57.209" v="501" actId="26606"/>
          <ac:spMkLst>
            <pc:docMk/>
            <pc:sldMk cId="3196470290" sldId="263"/>
            <ac:spMk id="2" creationId="{D493E928-3D75-C4BC-0FE0-D90357210A95}"/>
          </ac:spMkLst>
        </pc:spChg>
        <pc:spChg chg="del">
          <ac:chgData name="Roman Zhigalov" userId="1f97e9fdf7779aa5" providerId="LiveId" clId="{CFBC83D3-2954-4DF3-98DF-E88FA403C695}" dt="2022-07-22T15:06:52.288" v="500"/>
          <ac:spMkLst>
            <pc:docMk/>
            <pc:sldMk cId="3196470290" sldId="263"/>
            <ac:spMk id="3" creationId="{298B4C76-744A-04CE-58FB-ABB3033C1647}"/>
          </ac:spMkLst>
        </pc:spChg>
        <pc:spChg chg="mod">
          <ac:chgData name="Roman Zhigalov" userId="1f97e9fdf7779aa5" providerId="LiveId" clId="{CFBC83D3-2954-4DF3-98DF-E88FA403C695}" dt="2022-07-22T15:06:57.209" v="501" actId="26606"/>
          <ac:spMkLst>
            <pc:docMk/>
            <pc:sldMk cId="3196470290" sldId="263"/>
            <ac:spMk id="4" creationId="{2ED9BF8D-A508-7D18-E232-09BBC7620CAD}"/>
          </ac:spMkLst>
        </pc:spChg>
        <pc:spChg chg="add">
          <ac:chgData name="Roman Zhigalov" userId="1f97e9fdf7779aa5" providerId="LiveId" clId="{CFBC83D3-2954-4DF3-98DF-E88FA403C695}" dt="2022-07-22T15:06:57.209" v="501" actId="26606"/>
          <ac:spMkLst>
            <pc:docMk/>
            <pc:sldMk cId="3196470290" sldId="263"/>
            <ac:spMk id="3079" creationId="{2B97F24A-32CE-4C1C-A50D-3016B394DCFB}"/>
          </ac:spMkLst>
        </pc:spChg>
        <pc:spChg chg="add">
          <ac:chgData name="Roman Zhigalov" userId="1f97e9fdf7779aa5" providerId="LiveId" clId="{CFBC83D3-2954-4DF3-98DF-E88FA403C695}" dt="2022-07-22T15:06:57.209" v="501" actId="26606"/>
          <ac:spMkLst>
            <pc:docMk/>
            <pc:sldMk cId="3196470290" sldId="263"/>
            <ac:spMk id="3081" creationId="{CD8B4F24-440B-49E9-B85D-733523DC064B}"/>
          </ac:spMkLst>
        </pc:spChg>
        <pc:picChg chg="add mod">
          <ac:chgData name="Roman Zhigalov" userId="1f97e9fdf7779aa5" providerId="LiveId" clId="{CFBC83D3-2954-4DF3-98DF-E88FA403C695}" dt="2022-07-22T15:06:57.209" v="501" actId="26606"/>
          <ac:picMkLst>
            <pc:docMk/>
            <pc:sldMk cId="3196470290" sldId="263"/>
            <ac:picMk id="3074" creationId="{21C2A8AF-747D-E79E-B02A-A68637F4FCF1}"/>
          </ac:picMkLst>
        </pc:picChg>
      </pc:sldChg>
      <pc:sldChg chg="addSp modSp new mod setBg">
        <pc:chgData name="Roman Zhigalov" userId="1f97e9fdf7779aa5" providerId="LiveId" clId="{CFBC83D3-2954-4DF3-98DF-E88FA403C695}" dt="2022-07-22T15:12:28.796" v="619" actId="26606"/>
        <pc:sldMkLst>
          <pc:docMk/>
          <pc:sldMk cId="3961192104" sldId="264"/>
        </pc:sldMkLst>
        <pc:spChg chg="mod">
          <ac:chgData name="Roman Zhigalov" userId="1f97e9fdf7779aa5" providerId="LiveId" clId="{CFBC83D3-2954-4DF3-98DF-E88FA403C695}" dt="2022-07-22T15:12:28.796" v="619" actId="26606"/>
          <ac:spMkLst>
            <pc:docMk/>
            <pc:sldMk cId="3961192104" sldId="264"/>
            <ac:spMk id="2" creationId="{23C1E5F3-D777-C8E6-F405-17310EAE7D94}"/>
          </ac:spMkLst>
        </pc:spChg>
        <pc:spChg chg="mod">
          <ac:chgData name="Roman Zhigalov" userId="1f97e9fdf7779aa5" providerId="LiveId" clId="{CFBC83D3-2954-4DF3-98DF-E88FA403C695}" dt="2022-07-22T15:12:28.796" v="619" actId="26606"/>
          <ac:spMkLst>
            <pc:docMk/>
            <pc:sldMk cId="3961192104" sldId="264"/>
            <ac:spMk id="3" creationId="{98A4930C-1E26-74E1-20D4-ACDEE59E8266}"/>
          </ac:spMkLst>
        </pc:spChg>
        <pc:spChg chg="add">
          <ac:chgData name="Roman Zhigalov" userId="1f97e9fdf7779aa5" providerId="LiveId" clId="{CFBC83D3-2954-4DF3-98DF-E88FA403C695}" dt="2022-07-22T15:12:28.796" v="619" actId="26606"/>
          <ac:spMkLst>
            <pc:docMk/>
            <pc:sldMk cId="3961192104" sldId="264"/>
            <ac:spMk id="8" creationId="{943CAA20-3569-4189-9E48-239A229A86CA}"/>
          </ac:spMkLst>
        </pc:spChg>
        <pc:spChg chg="add">
          <ac:chgData name="Roman Zhigalov" userId="1f97e9fdf7779aa5" providerId="LiveId" clId="{CFBC83D3-2954-4DF3-98DF-E88FA403C695}" dt="2022-07-22T15:12:28.796" v="619" actId="26606"/>
          <ac:spMkLst>
            <pc:docMk/>
            <pc:sldMk cId="3961192104" sldId="264"/>
            <ac:spMk id="10" creationId="{DA542B6D-E775-4832-91DC-2D20F857813A}"/>
          </ac:spMkLst>
        </pc:spChg>
      </pc:sldChg>
      <pc:sldChg chg="addSp delSp modSp new mod setBg">
        <pc:chgData name="Roman Zhigalov" userId="1f97e9fdf7779aa5" providerId="LiveId" clId="{CFBC83D3-2954-4DF3-98DF-E88FA403C695}" dt="2022-07-22T15:09:06.054" v="585" actId="26606"/>
        <pc:sldMkLst>
          <pc:docMk/>
          <pc:sldMk cId="4009648576" sldId="265"/>
        </pc:sldMkLst>
        <pc:spChg chg="mod">
          <ac:chgData name="Roman Zhigalov" userId="1f97e9fdf7779aa5" providerId="LiveId" clId="{CFBC83D3-2954-4DF3-98DF-E88FA403C695}" dt="2022-07-22T15:09:06.054" v="585" actId="26606"/>
          <ac:spMkLst>
            <pc:docMk/>
            <pc:sldMk cId="4009648576" sldId="265"/>
            <ac:spMk id="2" creationId="{425F2077-E6EE-B8DB-F300-CD34B6DEDB85}"/>
          </ac:spMkLst>
        </pc:spChg>
        <pc:spChg chg="del mod">
          <ac:chgData name="Roman Zhigalov" userId="1f97e9fdf7779aa5" providerId="LiveId" clId="{CFBC83D3-2954-4DF3-98DF-E88FA403C695}" dt="2022-07-22T15:09:06.054" v="585" actId="26606"/>
          <ac:spMkLst>
            <pc:docMk/>
            <pc:sldMk cId="4009648576" sldId="265"/>
            <ac:spMk id="3" creationId="{78F7E3AB-0320-8544-957A-84EED92FA33C}"/>
          </ac:spMkLst>
        </pc:spChg>
        <pc:spChg chg="add">
          <ac:chgData name="Roman Zhigalov" userId="1f97e9fdf7779aa5" providerId="LiveId" clId="{CFBC83D3-2954-4DF3-98DF-E88FA403C695}" dt="2022-07-22T15:09:06.054" v="585" actId="26606"/>
          <ac:spMkLst>
            <pc:docMk/>
            <pc:sldMk cId="4009648576" sldId="265"/>
            <ac:spMk id="9" creationId="{2E442304-DDBD-4F7B-8017-36BCC863FB40}"/>
          </ac:spMkLst>
        </pc:spChg>
        <pc:spChg chg="add">
          <ac:chgData name="Roman Zhigalov" userId="1f97e9fdf7779aa5" providerId="LiveId" clId="{CFBC83D3-2954-4DF3-98DF-E88FA403C695}" dt="2022-07-22T15:09:06.054" v="585" actId="26606"/>
          <ac:spMkLst>
            <pc:docMk/>
            <pc:sldMk cId="4009648576" sldId="265"/>
            <ac:spMk id="11" creationId="{5E107275-3853-46FD-A241-DE4355A42675}"/>
          </ac:spMkLst>
        </pc:spChg>
        <pc:graphicFrameChg chg="add">
          <ac:chgData name="Roman Zhigalov" userId="1f97e9fdf7779aa5" providerId="LiveId" clId="{CFBC83D3-2954-4DF3-98DF-E88FA403C695}" dt="2022-07-22T15:09:06.054" v="585" actId="26606"/>
          <ac:graphicFrameMkLst>
            <pc:docMk/>
            <pc:sldMk cId="4009648576" sldId="265"/>
            <ac:graphicFrameMk id="5" creationId="{8F677542-9C8A-6C68-381F-FF5ADBED1D6E}"/>
          </ac:graphicFrameMkLst>
        </pc:graphicFrameChg>
      </pc:sldChg>
      <pc:sldChg chg="addSp delSp modSp new mod setBg">
        <pc:chgData name="Roman Zhigalov" userId="1f97e9fdf7779aa5" providerId="LiveId" clId="{CFBC83D3-2954-4DF3-98DF-E88FA403C695}" dt="2022-07-22T15:14:27.648" v="646" actId="26606"/>
        <pc:sldMkLst>
          <pc:docMk/>
          <pc:sldMk cId="221690849" sldId="266"/>
        </pc:sldMkLst>
        <pc:spChg chg="mod">
          <ac:chgData name="Roman Zhigalov" userId="1f97e9fdf7779aa5" providerId="LiveId" clId="{CFBC83D3-2954-4DF3-98DF-E88FA403C695}" dt="2022-07-22T15:14:27.648" v="646" actId="26606"/>
          <ac:spMkLst>
            <pc:docMk/>
            <pc:sldMk cId="221690849" sldId="266"/>
            <ac:spMk id="2" creationId="{65F2EF24-8DCB-548C-6EBD-ACB171289A6F}"/>
          </ac:spMkLst>
        </pc:spChg>
        <pc:spChg chg="del">
          <ac:chgData name="Roman Zhigalov" userId="1f97e9fdf7779aa5" providerId="LiveId" clId="{CFBC83D3-2954-4DF3-98DF-E88FA403C695}" dt="2022-07-22T15:14:21.861" v="644"/>
          <ac:spMkLst>
            <pc:docMk/>
            <pc:sldMk cId="221690849" sldId="266"/>
            <ac:spMk id="3" creationId="{1A4F63AF-64C5-0E86-6E14-ADE223AADA5C}"/>
          </ac:spMkLst>
        </pc:spChg>
        <pc:spChg chg="mod">
          <ac:chgData name="Roman Zhigalov" userId="1f97e9fdf7779aa5" providerId="LiveId" clId="{CFBC83D3-2954-4DF3-98DF-E88FA403C695}" dt="2022-07-22T15:14:27.648" v="646" actId="26606"/>
          <ac:spMkLst>
            <pc:docMk/>
            <pc:sldMk cId="221690849" sldId="266"/>
            <ac:spMk id="4" creationId="{0768045D-4792-3AB3-1D77-FB2AC4172ABB}"/>
          </ac:spMkLst>
        </pc:spChg>
        <pc:spChg chg="add del mod">
          <ac:chgData name="Roman Zhigalov" userId="1f97e9fdf7779aa5" providerId="LiveId" clId="{CFBC83D3-2954-4DF3-98DF-E88FA403C695}" dt="2022-07-22T15:14:24.101" v="645"/>
          <ac:spMkLst>
            <pc:docMk/>
            <pc:sldMk cId="221690849" sldId="266"/>
            <ac:spMk id="5" creationId="{C94DC452-BADF-330B-3EFA-7380F5251DC0}"/>
          </ac:spMkLst>
        </pc:spChg>
        <pc:spChg chg="add">
          <ac:chgData name="Roman Zhigalov" userId="1f97e9fdf7779aa5" providerId="LiveId" clId="{CFBC83D3-2954-4DF3-98DF-E88FA403C695}" dt="2022-07-22T15:14:27.648" v="646" actId="26606"/>
          <ac:spMkLst>
            <pc:docMk/>
            <pc:sldMk cId="221690849" sldId="266"/>
            <ac:spMk id="11" creationId="{665DBBEF-238B-476B-96AB-8AAC3224ECEA}"/>
          </ac:spMkLst>
        </pc:spChg>
        <pc:spChg chg="add">
          <ac:chgData name="Roman Zhigalov" userId="1f97e9fdf7779aa5" providerId="LiveId" clId="{CFBC83D3-2954-4DF3-98DF-E88FA403C695}" dt="2022-07-22T15:14:27.648" v="646" actId="26606"/>
          <ac:spMkLst>
            <pc:docMk/>
            <pc:sldMk cId="221690849" sldId="266"/>
            <ac:spMk id="13" creationId="{3FCFB1DE-0B7E-48CC-BA90-B2AB0889F9D6}"/>
          </ac:spMkLst>
        </pc:spChg>
        <pc:picChg chg="add mod">
          <ac:chgData name="Roman Zhigalov" userId="1f97e9fdf7779aa5" providerId="LiveId" clId="{CFBC83D3-2954-4DF3-98DF-E88FA403C695}" dt="2022-07-22T15:14:27.648" v="646" actId="26606"/>
          <ac:picMkLst>
            <pc:docMk/>
            <pc:sldMk cId="221690849" sldId="266"/>
            <ac:picMk id="6" creationId="{5D71E016-9357-04E1-E9FB-72047E66325D}"/>
          </ac:picMkLst>
        </pc:picChg>
      </pc:sldChg>
      <pc:sldChg chg="addSp delSp modSp new mod setBg">
        <pc:chgData name="Roman Zhigalov" userId="1f97e9fdf7779aa5" providerId="LiveId" clId="{CFBC83D3-2954-4DF3-98DF-E88FA403C695}" dt="2022-07-22T15:15:40.447" v="779" actId="26606"/>
        <pc:sldMkLst>
          <pc:docMk/>
          <pc:sldMk cId="647934994" sldId="267"/>
        </pc:sldMkLst>
        <pc:spChg chg="mod">
          <ac:chgData name="Roman Zhigalov" userId="1f97e9fdf7779aa5" providerId="LiveId" clId="{CFBC83D3-2954-4DF3-98DF-E88FA403C695}" dt="2022-07-22T15:15:40.447" v="779" actId="26606"/>
          <ac:spMkLst>
            <pc:docMk/>
            <pc:sldMk cId="647934994" sldId="267"/>
            <ac:spMk id="2" creationId="{EC9CBC22-3F92-6D85-F856-53A684D706C1}"/>
          </ac:spMkLst>
        </pc:spChg>
        <pc:spChg chg="del">
          <ac:chgData name="Roman Zhigalov" userId="1f97e9fdf7779aa5" providerId="LiveId" clId="{CFBC83D3-2954-4DF3-98DF-E88FA403C695}" dt="2022-07-22T15:14:52.534" v="667" actId="1032"/>
          <ac:spMkLst>
            <pc:docMk/>
            <pc:sldMk cId="647934994" sldId="267"/>
            <ac:spMk id="3" creationId="{1E124588-4232-666F-8678-0A6858F38A16}"/>
          </ac:spMkLst>
        </pc:spChg>
        <pc:spChg chg="add">
          <ac:chgData name="Roman Zhigalov" userId="1f97e9fdf7779aa5" providerId="LiveId" clId="{CFBC83D3-2954-4DF3-98DF-E88FA403C695}" dt="2022-07-22T15:15:40.447" v="779" actId="26606"/>
          <ac:spMkLst>
            <pc:docMk/>
            <pc:sldMk cId="647934994" sldId="267"/>
            <ac:spMk id="9" creationId="{2E442304-DDBD-4F7B-8017-36BCC863FB40}"/>
          </ac:spMkLst>
        </pc:spChg>
        <pc:spChg chg="add">
          <ac:chgData name="Roman Zhigalov" userId="1f97e9fdf7779aa5" providerId="LiveId" clId="{CFBC83D3-2954-4DF3-98DF-E88FA403C695}" dt="2022-07-22T15:15:40.447" v="779" actId="26606"/>
          <ac:spMkLst>
            <pc:docMk/>
            <pc:sldMk cId="647934994" sldId="267"/>
            <ac:spMk id="11" creationId="{5E107275-3853-46FD-A241-DE4355A42675}"/>
          </ac:spMkLst>
        </pc:spChg>
        <pc:graphicFrameChg chg="add mod modGraphic">
          <ac:chgData name="Roman Zhigalov" userId="1f97e9fdf7779aa5" providerId="LiveId" clId="{CFBC83D3-2954-4DF3-98DF-E88FA403C695}" dt="2022-07-22T15:15:40.447" v="779" actId="26606"/>
          <ac:graphicFrameMkLst>
            <pc:docMk/>
            <pc:sldMk cId="647934994" sldId="267"/>
            <ac:graphicFrameMk id="4" creationId="{595903D5-0E34-9D0E-DFF1-1DE7C5F4F3E2}"/>
          </ac:graphicFrameMkLst>
        </pc:graphicFrameChg>
      </pc:sldChg>
      <pc:sldChg chg="addSp delSp modSp new mod setBg">
        <pc:chgData name="Roman Zhigalov" userId="1f97e9fdf7779aa5" providerId="LiveId" clId="{CFBC83D3-2954-4DF3-98DF-E88FA403C695}" dt="2022-07-22T15:17:49.713" v="849" actId="26606"/>
        <pc:sldMkLst>
          <pc:docMk/>
          <pc:sldMk cId="3958152946" sldId="268"/>
        </pc:sldMkLst>
        <pc:spChg chg="mod">
          <ac:chgData name="Roman Zhigalov" userId="1f97e9fdf7779aa5" providerId="LiveId" clId="{CFBC83D3-2954-4DF3-98DF-E88FA403C695}" dt="2022-07-22T15:17:49.713" v="849" actId="26606"/>
          <ac:spMkLst>
            <pc:docMk/>
            <pc:sldMk cId="3958152946" sldId="268"/>
            <ac:spMk id="2" creationId="{C734971F-93B2-C058-8BAA-6B0CD52298E9}"/>
          </ac:spMkLst>
        </pc:spChg>
        <pc:spChg chg="del">
          <ac:chgData name="Roman Zhigalov" userId="1f97e9fdf7779aa5" providerId="LiveId" clId="{CFBC83D3-2954-4DF3-98DF-E88FA403C695}" dt="2022-07-22T15:17:27.593" v="781"/>
          <ac:spMkLst>
            <pc:docMk/>
            <pc:sldMk cId="3958152946" sldId="268"/>
            <ac:spMk id="3" creationId="{4F7551C0-E9E5-D3CF-67A7-BEADB1DAA922}"/>
          </ac:spMkLst>
        </pc:spChg>
        <pc:spChg chg="add">
          <ac:chgData name="Roman Zhigalov" userId="1f97e9fdf7779aa5" providerId="LiveId" clId="{CFBC83D3-2954-4DF3-98DF-E88FA403C695}" dt="2022-07-22T15:17:49.713" v="849" actId="26606"/>
          <ac:spMkLst>
            <pc:docMk/>
            <pc:sldMk cId="3958152946" sldId="268"/>
            <ac:spMk id="5127" creationId="{665DBBEF-238B-476B-96AB-8AAC3224ECEA}"/>
          </ac:spMkLst>
        </pc:spChg>
        <pc:spChg chg="add">
          <ac:chgData name="Roman Zhigalov" userId="1f97e9fdf7779aa5" providerId="LiveId" clId="{CFBC83D3-2954-4DF3-98DF-E88FA403C695}" dt="2022-07-22T15:17:49.713" v="849" actId="26606"/>
          <ac:spMkLst>
            <pc:docMk/>
            <pc:sldMk cId="3958152946" sldId="268"/>
            <ac:spMk id="5129" creationId="{3FCFB1DE-0B7E-48CC-BA90-B2AB0889F9D6}"/>
          </ac:spMkLst>
        </pc:spChg>
        <pc:picChg chg="add mod">
          <ac:chgData name="Roman Zhigalov" userId="1f97e9fdf7779aa5" providerId="LiveId" clId="{CFBC83D3-2954-4DF3-98DF-E88FA403C695}" dt="2022-07-22T15:17:49.713" v="849" actId="26606"/>
          <ac:picMkLst>
            <pc:docMk/>
            <pc:sldMk cId="3958152946" sldId="268"/>
            <ac:picMk id="5122" creationId="{9752D699-4705-BEE5-156E-3502DE88E543}"/>
          </ac:picMkLst>
        </pc:picChg>
      </pc:sldChg>
      <pc:sldChg chg="addSp modSp new mod setBg">
        <pc:chgData name="Roman Zhigalov" userId="1f97e9fdf7779aa5" providerId="LiveId" clId="{CFBC83D3-2954-4DF3-98DF-E88FA403C695}" dt="2022-07-22T15:18:19.239" v="898" actId="26606"/>
        <pc:sldMkLst>
          <pc:docMk/>
          <pc:sldMk cId="1882556288" sldId="269"/>
        </pc:sldMkLst>
        <pc:spChg chg="mod">
          <ac:chgData name="Roman Zhigalov" userId="1f97e9fdf7779aa5" providerId="LiveId" clId="{CFBC83D3-2954-4DF3-98DF-E88FA403C695}" dt="2022-07-22T15:18:19.239" v="898" actId="26606"/>
          <ac:spMkLst>
            <pc:docMk/>
            <pc:sldMk cId="1882556288" sldId="269"/>
            <ac:spMk id="2" creationId="{E2131AB1-22DA-2DE6-8988-A9FF398CCEB2}"/>
          </ac:spMkLst>
        </pc:spChg>
        <pc:spChg chg="mod">
          <ac:chgData name="Roman Zhigalov" userId="1f97e9fdf7779aa5" providerId="LiveId" clId="{CFBC83D3-2954-4DF3-98DF-E88FA403C695}" dt="2022-07-22T15:18:19.239" v="898" actId="26606"/>
          <ac:spMkLst>
            <pc:docMk/>
            <pc:sldMk cId="1882556288" sldId="269"/>
            <ac:spMk id="3" creationId="{65E52356-FB87-A9C1-13FE-7504E481B38D}"/>
          </ac:spMkLst>
        </pc:spChg>
        <pc:spChg chg="add">
          <ac:chgData name="Roman Zhigalov" userId="1f97e9fdf7779aa5" providerId="LiveId" clId="{CFBC83D3-2954-4DF3-98DF-E88FA403C695}" dt="2022-07-22T15:18:19.239" v="898" actId="26606"/>
          <ac:spMkLst>
            <pc:docMk/>
            <pc:sldMk cId="1882556288" sldId="269"/>
            <ac:spMk id="8" creationId="{943CAA20-3569-4189-9E48-239A229A86CA}"/>
          </ac:spMkLst>
        </pc:spChg>
        <pc:spChg chg="add">
          <ac:chgData name="Roman Zhigalov" userId="1f97e9fdf7779aa5" providerId="LiveId" clId="{CFBC83D3-2954-4DF3-98DF-E88FA403C695}" dt="2022-07-22T15:18:19.239" v="898" actId="26606"/>
          <ac:spMkLst>
            <pc:docMk/>
            <pc:sldMk cId="1882556288" sldId="269"/>
            <ac:spMk id="10" creationId="{DA542B6D-E775-4832-91DC-2D20F857813A}"/>
          </ac:spMkLst>
        </pc:spChg>
      </pc:sldChg>
      <pc:sldChg chg="addSp delSp modSp new mod setBg">
        <pc:chgData name="Roman Zhigalov" userId="1f97e9fdf7779aa5" providerId="LiveId" clId="{CFBC83D3-2954-4DF3-98DF-E88FA403C695}" dt="2022-07-22T15:19:45.927" v="910" actId="26606"/>
        <pc:sldMkLst>
          <pc:docMk/>
          <pc:sldMk cId="602883613" sldId="270"/>
        </pc:sldMkLst>
        <pc:spChg chg="mod">
          <ac:chgData name="Roman Zhigalov" userId="1f97e9fdf7779aa5" providerId="LiveId" clId="{CFBC83D3-2954-4DF3-98DF-E88FA403C695}" dt="2022-07-22T15:19:45.927" v="910" actId="26606"/>
          <ac:spMkLst>
            <pc:docMk/>
            <pc:sldMk cId="602883613" sldId="270"/>
            <ac:spMk id="2" creationId="{25996AD5-7BA4-A20A-30CA-159C1C2A51B1}"/>
          </ac:spMkLst>
        </pc:spChg>
        <pc:spChg chg="del">
          <ac:chgData name="Roman Zhigalov" userId="1f97e9fdf7779aa5" providerId="LiveId" clId="{CFBC83D3-2954-4DF3-98DF-E88FA403C695}" dt="2022-07-22T15:19:39.681" v="907"/>
          <ac:spMkLst>
            <pc:docMk/>
            <pc:sldMk cId="602883613" sldId="270"/>
            <ac:spMk id="3" creationId="{04BA4426-5BE6-896F-2502-0CE4C91535F1}"/>
          </ac:spMkLst>
        </pc:spChg>
        <pc:spChg chg="mod">
          <ac:chgData name="Roman Zhigalov" userId="1f97e9fdf7779aa5" providerId="LiveId" clId="{CFBC83D3-2954-4DF3-98DF-E88FA403C695}" dt="2022-07-22T15:19:45.927" v="910" actId="26606"/>
          <ac:spMkLst>
            <pc:docMk/>
            <pc:sldMk cId="602883613" sldId="270"/>
            <ac:spMk id="4" creationId="{EA3D269E-605B-6C0E-F7E0-A8984F619484}"/>
          </ac:spMkLst>
        </pc:spChg>
        <pc:spChg chg="add del">
          <ac:chgData name="Roman Zhigalov" userId="1f97e9fdf7779aa5" providerId="LiveId" clId="{CFBC83D3-2954-4DF3-98DF-E88FA403C695}" dt="2022-07-22T15:19:45.907" v="909" actId="26606"/>
          <ac:spMkLst>
            <pc:docMk/>
            <pc:sldMk cId="602883613" sldId="270"/>
            <ac:spMk id="6151" creationId="{F13C74B1-5B17-4795-BED0-7140497B445A}"/>
          </ac:spMkLst>
        </pc:spChg>
        <pc:spChg chg="add del">
          <ac:chgData name="Roman Zhigalov" userId="1f97e9fdf7779aa5" providerId="LiveId" clId="{CFBC83D3-2954-4DF3-98DF-E88FA403C695}" dt="2022-07-22T15:19:45.907" v="909" actId="26606"/>
          <ac:spMkLst>
            <pc:docMk/>
            <pc:sldMk cId="602883613" sldId="270"/>
            <ac:spMk id="6153" creationId="{D4974D33-8DC5-464E-8C6D-BE58F0669C17}"/>
          </ac:spMkLst>
        </pc:spChg>
        <pc:spChg chg="add">
          <ac:chgData name="Roman Zhigalov" userId="1f97e9fdf7779aa5" providerId="LiveId" clId="{CFBC83D3-2954-4DF3-98DF-E88FA403C695}" dt="2022-07-22T15:19:45.927" v="910" actId="26606"/>
          <ac:spMkLst>
            <pc:docMk/>
            <pc:sldMk cId="602883613" sldId="270"/>
            <ac:spMk id="6155" creationId="{2B97F24A-32CE-4C1C-A50D-3016B394DCFB}"/>
          </ac:spMkLst>
        </pc:spChg>
        <pc:spChg chg="add">
          <ac:chgData name="Roman Zhigalov" userId="1f97e9fdf7779aa5" providerId="LiveId" clId="{CFBC83D3-2954-4DF3-98DF-E88FA403C695}" dt="2022-07-22T15:19:45.927" v="910" actId="26606"/>
          <ac:spMkLst>
            <pc:docMk/>
            <pc:sldMk cId="602883613" sldId="270"/>
            <ac:spMk id="6156" creationId="{CD8B4F24-440B-49E9-B85D-733523DC064B}"/>
          </ac:spMkLst>
        </pc:spChg>
        <pc:picChg chg="add mod">
          <ac:chgData name="Roman Zhigalov" userId="1f97e9fdf7779aa5" providerId="LiveId" clId="{CFBC83D3-2954-4DF3-98DF-E88FA403C695}" dt="2022-07-22T15:19:45.927" v="910" actId="26606"/>
          <ac:picMkLst>
            <pc:docMk/>
            <pc:sldMk cId="602883613" sldId="270"/>
            <ac:picMk id="6146" creationId="{7C357D3F-7B5B-FE23-11DA-1FAA59EDA89A}"/>
          </ac:picMkLst>
        </pc:picChg>
      </pc:sldChg>
      <pc:sldChg chg="addSp delSp modSp new mod setBg">
        <pc:chgData name="Roman Zhigalov" userId="1f97e9fdf7779aa5" providerId="LiveId" clId="{CFBC83D3-2954-4DF3-98DF-E88FA403C695}" dt="2022-07-22T15:24:06.668" v="1095" actId="26606"/>
        <pc:sldMkLst>
          <pc:docMk/>
          <pc:sldMk cId="97409589" sldId="271"/>
        </pc:sldMkLst>
        <pc:spChg chg="mod">
          <ac:chgData name="Roman Zhigalov" userId="1f97e9fdf7779aa5" providerId="LiveId" clId="{CFBC83D3-2954-4DF3-98DF-E88FA403C695}" dt="2022-07-22T15:24:06.668" v="1095" actId="26606"/>
          <ac:spMkLst>
            <pc:docMk/>
            <pc:sldMk cId="97409589" sldId="271"/>
            <ac:spMk id="2" creationId="{ED196708-ACB1-4A6C-CEE9-25D7967121DA}"/>
          </ac:spMkLst>
        </pc:spChg>
        <pc:spChg chg="del">
          <ac:chgData name="Roman Zhigalov" userId="1f97e9fdf7779aa5" providerId="LiveId" clId="{CFBC83D3-2954-4DF3-98DF-E88FA403C695}" dt="2022-07-22T15:24:02.689" v="1094"/>
          <ac:spMkLst>
            <pc:docMk/>
            <pc:sldMk cId="97409589" sldId="271"/>
            <ac:spMk id="3" creationId="{ABFFBFC2-C159-FDE4-184B-7A91F8FEB0C5}"/>
          </ac:spMkLst>
        </pc:spChg>
        <pc:spChg chg="mod">
          <ac:chgData name="Roman Zhigalov" userId="1f97e9fdf7779aa5" providerId="LiveId" clId="{CFBC83D3-2954-4DF3-98DF-E88FA403C695}" dt="2022-07-22T15:24:06.668" v="1095" actId="26606"/>
          <ac:spMkLst>
            <pc:docMk/>
            <pc:sldMk cId="97409589" sldId="271"/>
            <ac:spMk id="4" creationId="{5E5E4FF4-2E6C-321B-F721-99D8309E2464}"/>
          </ac:spMkLst>
        </pc:spChg>
        <pc:spChg chg="add">
          <ac:chgData name="Roman Zhigalov" userId="1f97e9fdf7779aa5" providerId="LiveId" clId="{CFBC83D3-2954-4DF3-98DF-E88FA403C695}" dt="2022-07-22T15:24:06.668" v="1095" actId="26606"/>
          <ac:spMkLst>
            <pc:docMk/>
            <pc:sldMk cId="97409589" sldId="271"/>
            <ac:spMk id="7175" creationId="{2B97F24A-32CE-4C1C-A50D-3016B394DCFB}"/>
          </ac:spMkLst>
        </pc:spChg>
        <pc:spChg chg="add">
          <ac:chgData name="Roman Zhigalov" userId="1f97e9fdf7779aa5" providerId="LiveId" clId="{CFBC83D3-2954-4DF3-98DF-E88FA403C695}" dt="2022-07-22T15:24:06.668" v="1095" actId="26606"/>
          <ac:spMkLst>
            <pc:docMk/>
            <pc:sldMk cId="97409589" sldId="271"/>
            <ac:spMk id="7177" creationId="{CD8B4F24-440B-49E9-B85D-733523DC064B}"/>
          </ac:spMkLst>
        </pc:spChg>
        <pc:picChg chg="add mod">
          <ac:chgData name="Roman Zhigalov" userId="1f97e9fdf7779aa5" providerId="LiveId" clId="{CFBC83D3-2954-4DF3-98DF-E88FA403C695}" dt="2022-07-22T15:24:06.668" v="1095" actId="26606"/>
          <ac:picMkLst>
            <pc:docMk/>
            <pc:sldMk cId="97409589" sldId="271"/>
            <ac:picMk id="7170" creationId="{08E1D826-2109-08C9-8AD1-DBAA9BF41DB4}"/>
          </ac:picMkLst>
        </pc:picChg>
      </pc:sldChg>
      <pc:sldChg chg="addSp delSp modSp new mod setBg">
        <pc:chgData name="Roman Zhigalov" userId="1f97e9fdf7779aa5" providerId="LiveId" clId="{CFBC83D3-2954-4DF3-98DF-E88FA403C695}" dt="2022-07-22T15:25:34.016" v="1285" actId="26606"/>
        <pc:sldMkLst>
          <pc:docMk/>
          <pc:sldMk cId="433949785" sldId="272"/>
        </pc:sldMkLst>
        <pc:spChg chg="mod">
          <ac:chgData name="Roman Zhigalov" userId="1f97e9fdf7779aa5" providerId="LiveId" clId="{CFBC83D3-2954-4DF3-98DF-E88FA403C695}" dt="2022-07-22T15:25:34.016" v="1285" actId="26606"/>
          <ac:spMkLst>
            <pc:docMk/>
            <pc:sldMk cId="433949785" sldId="272"/>
            <ac:spMk id="2" creationId="{3D12F229-8D4B-73EB-F1DE-7305B24ABD24}"/>
          </ac:spMkLst>
        </pc:spChg>
        <pc:spChg chg="del">
          <ac:chgData name="Roman Zhigalov" userId="1f97e9fdf7779aa5" providerId="LiveId" clId="{CFBC83D3-2954-4DF3-98DF-E88FA403C695}" dt="2022-07-22T15:25:31.983" v="1284"/>
          <ac:spMkLst>
            <pc:docMk/>
            <pc:sldMk cId="433949785" sldId="272"/>
            <ac:spMk id="3" creationId="{27401AF7-3209-CE62-2B7C-4D637A6B5E30}"/>
          </ac:spMkLst>
        </pc:spChg>
        <pc:spChg chg="mod">
          <ac:chgData name="Roman Zhigalov" userId="1f97e9fdf7779aa5" providerId="LiveId" clId="{CFBC83D3-2954-4DF3-98DF-E88FA403C695}" dt="2022-07-22T15:25:34.016" v="1285" actId="26606"/>
          <ac:spMkLst>
            <pc:docMk/>
            <pc:sldMk cId="433949785" sldId="272"/>
            <ac:spMk id="4" creationId="{FBA4AA4E-0EBC-99E2-66ED-29F608144903}"/>
          </ac:spMkLst>
        </pc:spChg>
        <pc:spChg chg="add">
          <ac:chgData name="Roman Zhigalov" userId="1f97e9fdf7779aa5" providerId="LiveId" clId="{CFBC83D3-2954-4DF3-98DF-E88FA403C695}" dt="2022-07-22T15:25:34.016" v="1285" actId="26606"/>
          <ac:spMkLst>
            <pc:docMk/>
            <pc:sldMk cId="433949785" sldId="272"/>
            <ac:spMk id="8199" creationId="{665DBBEF-238B-476B-96AB-8AAC3224ECEA}"/>
          </ac:spMkLst>
        </pc:spChg>
        <pc:spChg chg="add">
          <ac:chgData name="Roman Zhigalov" userId="1f97e9fdf7779aa5" providerId="LiveId" clId="{CFBC83D3-2954-4DF3-98DF-E88FA403C695}" dt="2022-07-22T15:25:34.016" v="1285" actId="26606"/>
          <ac:spMkLst>
            <pc:docMk/>
            <pc:sldMk cId="433949785" sldId="272"/>
            <ac:spMk id="8201" creationId="{3FCFB1DE-0B7E-48CC-BA90-B2AB0889F9D6}"/>
          </ac:spMkLst>
        </pc:spChg>
        <pc:picChg chg="add mod">
          <ac:chgData name="Roman Zhigalov" userId="1f97e9fdf7779aa5" providerId="LiveId" clId="{CFBC83D3-2954-4DF3-98DF-E88FA403C695}" dt="2022-07-22T15:25:34.016" v="1285" actId="26606"/>
          <ac:picMkLst>
            <pc:docMk/>
            <pc:sldMk cId="433949785" sldId="272"/>
            <ac:picMk id="8194" creationId="{3F9EA615-2717-DE15-FEEB-759733474B28}"/>
          </ac:picMkLst>
        </pc:picChg>
      </pc:sldChg>
      <pc:sldChg chg="addSp modSp new mod setBg">
        <pc:chgData name="Roman Zhigalov" userId="1f97e9fdf7779aa5" providerId="LiveId" clId="{CFBC83D3-2954-4DF3-98DF-E88FA403C695}" dt="2022-07-22T15:26:10.938" v="1416" actId="403"/>
        <pc:sldMkLst>
          <pc:docMk/>
          <pc:sldMk cId="3590315213" sldId="273"/>
        </pc:sldMkLst>
        <pc:spChg chg="mod">
          <ac:chgData name="Roman Zhigalov" userId="1f97e9fdf7779aa5" providerId="LiveId" clId="{CFBC83D3-2954-4DF3-98DF-E88FA403C695}" dt="2022-07-22T15:26:08.841" v="1414" actId="26606"/>
          <ac:spMkLst>
            <pc:docMk/>
            <pc:sldMk cId="3590315213" sldId="273"/>
            <ac:spMk id="2" creationId="{D6D175E9-7AAD-62F3-4596-80FCAA645DFD}"/>
          </ac:spMkLst>
        </pc:spChg>
        <pc:spChg chg="mod">
          <ac:chgData name="Roman Zhigalov" userId="1f97e9fdf7779aa5" providerId="LiveId" clId="{CFBC83D3-2954-4DF3-98DF-E88FA403C695}" dt="2022-07-22T15:26:10.938" v="1416" actId="403"/>
          <ac:spMkLst>
            <pc:docMk/>
            <pc:sldMk cId="3590315213" sldId="273"/>
            <ac:spMk id="3" creationId="{A2EDC5E7-2FF8-193F-9C1F-0BF00E8409D9}"/>
          </ac:spMkLst>
        </pc:spChg>
        <pc:spChg chg="add">
          <ac:chgData name="Roman Zhigalov" userId="1f97e9fdf7779aa5" providerId="LiveId" clId="{CFBC83D3-2954-4DF3-98DF-E88FA403C695}" dt="2022-07-22T15:26:08.841" v="1414" actId="26606"/>
          <ac:spMkLst>
            <pc:docMk/>
            <pc:sldMk cId="3590315213" sldId="273"/>
            <ac:spMk id="8" creationId="{777A147A-9ED8-46B4-8660-1B3C2AA880B5}"/>
          </ac:spMkLst>
        </pc:spChg>
        <pc:spChg chg="add">
          <ac:chgData name="Roman Zhigalov" userId="1f97e9fdf7779aa5" providerId="LiveId" clId="{CFBC83D3-2954-4DF3-98DF-E88FA403C695}" dt="2022-07-22T15:26:08.841" v="1414" actId="26606"/>
          <ac:spMkLst>
            <pc:docMk/>
            <pc:sldMk cId="3590315213" sldId="273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CFBC83D3-2954-4DF3-98DF-E88FA403C695}" dt="2022-07-22T15:28:08.324" v="1452" actId="26606"/>
        <pc:sldMkLst>
          <pc:docMk/>
          <pc:sldMk cId="3327621699" sldId="274"/>
        </pc:sldMkLst>
        <pc:spChg chg="mod">
          <ac:chgData name="Roman Zhigalov" userId="1f97e9fdf7779aa5" providerId="LiveId" clId="{CFBC83D3-2954-4DF3-98DF-E88FA403C695}" dt="2022-07-22T15:28:08.324" v="1452" actId="26606"/>
          <ac:spMkLst>
            <pc:docMk/>
            <pc:sldMk cId="3327621699" sldId="274"/>
            <ac:spMk id="2" creationId="{8CBAF5F7-BEC5-AC3F-49D5-5FF759FD7609}"/>
          </ac:spMkLst>
        </pc:spChg>
        <pc:spChg chg="del">
          <ac:chgData name="Roman Zhigalov" userId="1f97e9fdf7779aa5" providerId="LiveId" clId="{CFBC83D3-2954-4DF3-98DF-E88FA403C695}" dt="2022-07-22T15:27:58.051" v="1418"/>
          <ac:spMkLst>
            <pc:docMk/>
            <pc:sldMk cId="3327621699" sldId="274"/>
            <ac:spMk id="3" creationId="{10E0C80F-0D7D-D609-B36B-BA7C9EDFA165}"/>
          </ac:spMkLst>
        </pc:spChg>
        <pc:spChg chg="add">
          <ac:chgData name="Roman Zhigalov" userId="1f97e9fdf7779aa5" providerId="LiveId" clId="{CFBC83D3-2954-4DF3-98DF-E88FA403C695}" dt="2022-07-22T15:28:08.324" v="1452" actId="26606"/>
          <ac:spMkLst>
            <pc:docMk/>
            <pc:sldMk cId="3327621699" sldId="274"/>
            <ac:spMk id="9223" creationId="{665DBBEF-238B-476B-96AB-8AAC3224ECEA}"/>
          </ac:spMkLst>
        </pc:spChg>
        <pc:spChg chg="add">
          <ac:chgData name="Roman Zhigalov" userId="1f97e9fdf7779aa5" providerId="LiveId" clId="{CFBC83D3-2954-4DF3-98DF-E88FA403C695}" dt="2022-07-22T15:28:08.324" v="1452" actId="26606"/>
          <ac:spMkLst>
            <pc:docMk/>
            <pc:sldMk cId="3327621699" sldId="274"/>
            <ac:spMk id="9225" creationId="{3FCFB1DE-0B7E-48CC-BA90-B2AB0889F9D6}"/>
          </ac:spMkLst>
        </pc:spChg>
        <pc:picChg chg="add mod">
          <ac:chgData name="Roman Zhigalov" userId="1f97e9fdf7779aa5" providerId="LiveId" clId="{CFBC83D3-2954-4DF3-98DF-E88FA403C695}" dt="2022-07-22T15:28:08.324" v="1452" actId="26606"/>
          <ac:picMkLst>
            <pc:docMk/>
            <pc:sldMk cId="3327621699" sldId="274"/>
            <ac:picMk id="9218" creationId="{67B1E0B3-822D-A039-683B-6AA244DB4DE4}"/>
          </ac:picMkLst>
        </pc:picChg>
      </pc:sldChg>
      <pc:sldChg chg="addSp delSp modSp new mod setBg">
        <pc:chgData name="Roman Zhigalov" userId="1f97e9fdf7779aa5" providerId="LiveId" clId="{CFBC83D3-2954-4DF3-98DF-E88FA403C695}" dt="2022-07-22T15:30:21.567" v="1752" actId="26606"/>
        <pc:sldMkLst>
          <pc:docMk/>
          <pc:sldMk cId="2585821047" sldId="275"/>
        </pc:sldMkLst>
        <pc:spChg chg="mod">
          <ac:chgData name="Roman Zhigalov" userId="1f97e9fdf7779aa5" providerId="LiveId" clId="{CFBC83D3-2954-4DF3-98DF-E88FA403C695}" dt="2022-07-22T15:30:21.567" v="1752" actId="26606"/>
          <ac:spMkLst>
            <pc:docMk/>
            <pc:sldMk cId="2585821047" sldId="275"/>
            <ac:spMk id="2" creationId="{39476502-B3C6-5587-403B-2575870EDE78}"/>
          </ac:spMkLst>
        </pc:spChg>
        <pc:spChg chg="del">
          <ac:chgData name="Roman Zhigalov" userId="1f97e9fdf7779aa5" providerId="LiveId" clId="{CFBC83D3-2954-4DF3-98DF-E88FA403C695}" dt="2022-07-22T15:28:57.550" v="1480" actId="1032"/>
          <ac:spMkLst>
            <pc:docMk/>
            <pc:sldMk cId="2585821047" sldId="275"/>
            <ac:spMk id="3" creationId="{CD65010C-341E-FA84-475A-272E06DDF0C0}"/>
          </ac:spMkLst>
        </pc:spChg>
        <pc:spChg chg="add del">
          <ac:chgData name="Roman Zhigalov" userId="1f97e9fdf7779aa5" providerId="LiveId" clId="{CFBC83D3-2954-4DF3-98DF-E88FA403C695}" dt="2022-07-22T15:30:21.567" v="1752" actId="26606"/>
          <ac:spMkLst>
            <pc:docMk/>
            <pc:sldMk cId="2585821047" sldId="275"/>
            <ac:spMk id="9" creationId="{DCC231C8-C761-4B31-9B1C-C6D19248C6B3}"/>
          </ac:spMkLst>
        </pc:spChg>
        <pc:spChg chg="add">
          <ac:chgData name="Roman Zhigalov" userId="1f97e9fdf7779aa5" providerId="LiveId" clId="{CFBC83D3-2954-4DF3-98DF-E88FA403C695}" dt="2022-07-22T15:30:21.567" v="1752" actId="26606"/>
          <ac:spMkLst>
            <pc:docMk/>
            <pc:sldMk cId="2585821047" sldId="275"/>
            <ac:spMk id="14" creationId="{2E442304-DDBD-4F7B-8017-36BCC863FB40}"/>
          </ac:spMkLst>
        </pc:spChg>
        <pc:spChg chg="add">
          <ac:chgData name="Roman Zhigalov" userId="1f97e9fdf7779aa5" providerId="LiveId" clId="{CFBC83D3-2954-4DF3-98DF-E88FA403C695}" dt="2022-07-22T15:30:21.567" v="1752" actId="26606"/>
          <ac:spMkLst>
            <pc:docMk/>
            <pc:sldMk cId="2585821047" sldId="275"/>
            <ac:spMk id="16" creationId="{5E107275-3853-46FD-A241-DE4355A42675}"/>
          </ac:spMkLst>
        </pc:spChg>
        <pc:graphicFrameChg chg="add mod modGraphic">
          <ac:chgData name="Roman Zhigalov" userId="1f97e9fdf7779aa5" providerId="LiveId" clId="{CFBC83D3-2954-4DF3-98DF-E88FA403C695}" dt="2022-07-22T15:30:21.567" v="1752" actId="26606"/>
          <ac:graphicFrameMkLst>
            <pc:docMk/>
            <pc:sldMk cId="2585821047" sldId="275"/>
            <ac:graphicFrameMk id="4" creationId="{0BCBE804-A741-22C0-2E79-FB3216ACCA64}"/>
          </ac:graphicFrameMkLst>
        </pc:graphicFrameChg>
      </pc:sldChg>
      <pc:sldChg chg="addSp delSp modSp new mod">
        <pc:chgData name="Roman Zhigalov" userId="1f97e9fdf7779aa5" providerId="LiveId" clId="{CFBC83D3-2954-4DF3-98DF-E88FA403C695}" dt="2022-07-22T15:32:20.497" v="1945" actId="26606"/>
        <pc:sldMkLst>
          <pc:docMk/>
          <pc:sldMk cId="3192324678" sldId="276"/>
        </pc:sldMkLst>
        <pc:spChg chg="mod">
          <ac:chgData name="Roman Zhigalov" userId="1f97e9fdf7779aa5" providerId="LiveId" clId="{CFBC83D3-2954-4DF3-98DF-E88FA403C695}" dt="2022-07-22T15:30:56.176" v="1773" actId="20577"/>
          <ac:spMkLst>
            <pc:docMk/>
            <pc:sldMk cId="3192324678" sldId="276"/>
            <ac:spMk id="2" creationId="{1007B965-71B3-78BF-2817-707D87DF4387}"/>
          </ac:spMkLst>
        </pc:spChg>
        <pc:spChg chg="del">
          <ac:chgData name="Roman Zhigalov" userId="1f97e9fdf7779aa5" providerId="LiveId" clId="{CFBC83D3-2954-4DF3-98DF-E88FA403C695}" dt="2022-07-22T15:31:17.526" v="1775" actId="1032"/>
          <ac:spMkLst>
            <pc:docMk/>
            <pc:sldMk cId="3192324678" sldId="276"/>
            <ac:spMk id="3" creationId="{809FB237-B271-6953-9E25-F5AB457D32E7}"/>
          </ac:spMkLst>
        </pc:spChg>
        <pc:spChg chg="mod">
          <ac:chgData name="Roman Zhigalov" userId="1f97e9fdf7779aa5" providerId="LiveId" clId="{CFBC83D3-2954-4DF3-98DF-E88FA403C695}" dt="2022-07-22T15:31:12.109" v="1774"/>
          <ac:spMkLst>
            <pc:docMk/>
            <pc:sldMk cId="3192324678" sldId="276"/>
            <ac:spMk id="4" creationId="{C423E499-6701-4622-FA0D-4B74726A2E2A}"/>
          </ac:spMkLst>
        </pc:spChg>
        <pc:graphicFrameChg chg="add mod modGraphic">
          <ac:chgData name="Roman Zhigalov" userId="1f97e9fdf7779aa5" providerId="LiveId" clId="{CFBC83D3-2954-4DF3-98DF-E88FA403C695}" dt="2022-07-22T15:32:20.497" v="1945" actId="26606"/>
          <ac:graphicFrameMkLst>
            <pc:docMk/>
            <pc:sldMk cId="3192324678" sldId="276"/>
            <ac:graphicFrameMk id="5" creationId="{1B3A2977-0F5C-EFD4-703A-BB17147BFF4F}"/>
          </ac:graphicFrameMkLst>
        </pc:graphicFrameChg>
      </pc:sldChg>
      <pc:sldChg chg="addSp delSp modSp new mod">
        <pc:chgData name="Roman Zhigalov" userId="1f97e9fdf7779aa5" providerId="LiveId" clId="{CFBC83D3-2954-4DF3-98DF-E88FA403C695}" dt="2022-07-22T15:34:39.356" v="2028" actId="26606"/>
        <pc:sldMkLst>
          <pc:docMk/>
          <pc:sldMk cId="211565416" sldId="277"/>
        </pc:sldMkLst>
        <pc:spChg chg="mod">
          <ac:chgData name="Roman Zhigalov" userId="1f97e9fdf7779aa5" providerId="LiveId" clId="{CFBC83D3-2954-4DF3-98DF-E88FA403C695}" dt="2022-07-22T15:32:37.897" v="1977" actId="20577"/>
          <ac:spMkLst>
            <pc:docMk/>
            <pc:sldMk cId="211565416" sldId="277"/>
            <ac:spMk id="2" creationId="{5798EDA4-6D85-F9E3-7527-CB3E448D6CDA}"/>
          </ac:spMkLst>
        </pc:spChg>
        <pc:spChg chg="del">
          <ac:chgData name="Roman Zhigalov" userId="1f97e9fdf7779aa5" providerId="LiveId" clId="{CFBC83D3-2954-4DF3-98DF-E88FA403C695}" dt="2022-07-22T15:34:17.065" v="1990" actId="1032"/>
          <ac:spMkLst>
            <pc:docMk/>
            <pc:sldMk cId="211565416" sldId="277"/>
            <ac:spMk id="3" creationId="{7A7A029B-BAB0-D063-9226-8120FF6285EB}"/>
          </ac:spMkLst>
        </pc:spChg>
        <pc:spChg chg="mod">
          <ac:chgData name="Roman Zhigalov" userId="1f97e9fdf7779aa5" providerId="LiveId" clId="{CFBC83D3-2954-4DF3-98DF-E88FA403C695}" dt="2022-07-22T15:32:55.656" v="1989"/>
          <ac:spMkLst>
            <pc:docMk/>
            <pc:sldMk cId="211565416" sldId="277"/>
            <ac:spMk id="4" creationId="{28BA7B19-060C-2191-8004-B93E01C60DB4}"/>
          </ac:spMkLst>
        </pc:spChg>
        <pc:graphicFrameChg chg="add mod modGraphic">
          <ac:chgData name="Roman Zhigalov" userId="1f97e9fdf7779aa5" providerId="LiveId" clId="{CFBC83D3-2954-4DF3-98DF-E88FA403C695}" dt="2022-07-22T15:34:39.356" v="2028" actId="26606"/>
          <ac:graphicFrameMkLst>
            <pc:docMk/>
            <pc:sldMk cId="211565416" sldId="277"/>
            <ac:graphicFrameMk id="5" creationId="{273FD733-C60C-A1B8-0EDC-D3EC648419A8}"/>
          </ac:graphicFrameMkLst>
        </pc:graphicFrameChg>
      </pc:sldChg>
      <pc:sldChg chg="addSp delSp modSp new mod setBg">
        <pc:chgData name="Roman Zhigalov" userId="1f97e9fdf7779aa5" providerId="LiveId" clId="{CFBC83D3-2954-4DF3-98DF-E88FA403C695}" dt="2022-07-22T15:36:01.520" v="2042" actId="26606"/>
        <pc:sldMkLst>
          <pc:docMk/>
          <pc:sldMk cId="2936761531" sldId="278"/>
        </pc:sldMkLst>
        <pc:spChg chg="mod">
          <ac:chgData name="Roman Zhigalov" userId="1f97e9fdf7779aa5" providerId="LiveId" clId="{CFBC83D3-2954-4DF3-98DF-E88FA403C695}" dt="2022-07-22T15:36:01.520" v="2042" actId="26606"/>
          <ac:spMkLst>
            <pc:docMk/>
            <pc:sldMk cId="2936761531" sldId="278"/>
            <ac:spMk id="2" creationId="{47616FD2-2006-C482-835A-A5B33E6A1187}"/>
          </ac:spMkLst>
        </pc:spChg>
        <pc:spChg chg="del">
          <ac:chgData name="Roman Zhigalov" userId="1f97e9fdf7779aa5" providerId="LiveId" clId="{CFBC83D3-2954-4DF3-98DF-E88FA403C695}" dt="2022-07-22T15:35:57.064" v="2041"/>
          <ac:spMkLst>
            <pc:docMk/>
            <pc:sldMk cId="2936761531" sldId="278"/>
            <ac:spMk id="3" creationId="{7317F3F4-A288-5AA5-96C8-AC0E7684272A}"/>
          </ac:spMkLst>
        </pc:spChg>
        <pc:spChg chg="mod">
          <ac:chgData name="Roman Zhigalov" userId="1f97e9fdf7779aa5" providerId="LiveId" clId="{CFBC83D3-2954-4DF3-98DF-E88FA403C695}" dt="2022-07-22T15:36:01.520" v="2042" actId="26606"/>
          <ac:spMkLst>
            <pc:docMk/>
            <pc:sldMk cId="2936761531" sldId="278"/>
            <ac:spMk id="4" creationId="{10898229-DD2B-D041-B56E-0AB75DE3FA2B}"/>
          </ac:spMkLst>
        </pc:spChg>
        <pc:spChg chg="add">
          <ac:chgData name="Roman Zhigalov" userId="1f97e9fdf7779aa5" providerId="LiveId" clId="{CFBC83D3-2954-4DF3-98DF-E88FA403C695}" dt="2022-07-22T15:36:01.520" v="2042" actId="26606"/>
          <ac:spMkLst>
            <pc:docMk/>
            <pc:sldMk cId="2936761531" sldId="278"/>
            <ac:spMk id="10247" creationId="{5E39A796-BE83-48B1-B33F-35C4A32AAB57}"/>
          </ac:spMkLst>
        </pc:spChg>
        <pc:spChg chg="add">
          <ac:chgData name="Roman Zhigalov" userId="1f97e9fdf7779aa5" providerId="LiveId" clId="{CFBC83D3-2954-4DF3-98DF-E88FA403C695}" dt="2022-07-22T15:36:01.520" v="2042" actId="26606"/>
          <ac:spMkLst>
            <pc:docMk/>
            <pc:sldMk cId="2936761531" sldId="278"/>
            <ac:spMk id="10249" creationId="{72F84B47-E267-4194-8194-831DB7B5547F}"/>
          </ac:spMkLst>
        </pc:spChg>
        <pc:picChg chg="add mod">
          <ac:chgData name="Roman Zhigalov" userId="1f97e9fdf7779aa5" providerId="LiveId" clId="{CFBC83D3-2954-4DF3-98DF-E88FA403C695}" dt="2022-07-22T15:36:01.520" v="2042" actId="26606"/>
          <ac:picMkLst>
            <pc:docMk/>
            <pc:sldMk cId="2936761531" sldId="278"/>
            <ac:picMk id="10242" creationId="{9C3CBD1F-4973-6684-68CF-C15BB20440E0}"/>
          </ac:picMkLst>
        </pc:picChg>
      </pc:sldChg>
      <pc:sldChg chg="modSp new mod">
        <pc:chgData name="Roman Zhigalov" userId="1f97e9fdf7779aa5" providerId="LiveId" clId="{CFBC83D3-2954-4DF3-98DF-E88FA403C695}" dt="2022-07-22T15:36:10.958" v="2063" actId="122"/>
        <pc:sldMkLst>
          <pc:docMk/>
          <pc:sldMk cId="1025380236" sldId="279"/>
        </pc:sldMkLst>
        <pc:spChg chg="mod">
          <ac:chgData name="Roman Zhigalov" userId="1f97e9fdf7779aa5" providerId="LiveId" clId="{CFBC83D3-2954-4DF3-98DF-E88FA403C695}" dt="2022-07-22T15:36:10.958" v="2063" actId="122"/>
          <ac:spMkLst>
            <pc:docMk/>
            <pc:sldMk cId="1025380236" sldId="279"/>
            <ac:spMk id="2" creationId="{1A1F1B64-AEBB-FF18-7523-959204AB974E}"/>
          </ac:spMkLst>
        </pc:spChg>
      </pc:sldChg>
      <pc:sldChg chg="modSp new mod">
        <pc:chgData name="Roman Zhigalov" userId="1f97e9fdf7779aa5" providerId="LiveId" clId="{CFBC83D3-2954-4DF3-98DF-E88FA403C695}" dt="2022-07-22T15:36:20.333" v="2081" actId="122"/>
        <pc:sldMkLst>
          <pc:docMk/>
          <pc:sldMk cId="145364690" sldId="280"/>
        </pc:sldMkLst>
        <pc:spChg chg="mod">
          <ac:chgData name="Roman Zhigalov" userId="1f97e9fdf7779aa5" providerId="LiveId" clId="{CFBC83D3-2954-4DF3-98DF-E88FA403C695}" dt="2022-07-22T15:36:20.333" v="2081" actId="122"/>
          <ac:spMkLst>
            <pc:docMk/>
            <pc:sldMk cId="145364690" sldId="280"/>
            <ac:spMk id="2" creationId="{84363817-3B2D-3650-F141-44F1B14AB8B3}"/>
          </ac:spMkLst>
        </pc:spChg>
      </pc:sldChg>
      <pc:sldChg chg="add">
        <pc:chgData name="Roman Zhigalov" userId="1f97e9fdf7779aa5" providerId="LiveId" clId="{CFBC83D3-2954-4DF3-98DF-E88FA403C695}" dt="2022-07-22T15:36:40.274" v="2082"/>
        <pc:sldMkLst>
          <pc:docMk/>
          <pc:sldMk cId="1167347719" sldId="288"/>
        </pc:sldMkLst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C4447-4A66-4918-9171-68061C60A86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4E98253-1562-4308-9E23-098FE63771F9}">
      <dgm:prSet phldrT="[Текст]"/>
      <dgm:spPr/>
      <dgm:t>
        <a:bodyPr/>
        <a:lstStyle/>
        <a:p>
          <a:r>
            <a:rPr lang="ru-RU" dirty="0"/>
            <a:t>Децентрализованные</a:t>
          </a:r>
        </a:p>
      </dgm:t>
    </dgm:pt>
    <dgm:pt modelId="{B3C3CDFF-4C3B-4D44-8825-4AE375EC23C3}" type="parTrans" cxnId="{C00CB6C8-2B3E-454F-B0EC-C500C864708C}">
      <dgm:prSet/>
      <dgm:spPr/>
      <dgm:t>
        <a:bodyPr/>
        <a:lstStyle/>
        <a:p>
          <a:endParaRPr lang="ru-RU"/>
        </a:p>
      </dgm:t>
    </dgm:pt>
    <dgm:pt modelId="{7B7D7CB6-63CE-4AFC-9CE2-2547D7871ABD}" type="sibTrans" cxnId="{C00CB6C8-2B3E-454F-B0EC-C500C864708C}">
      <dgm:prSet/>
      <dgm:spPr/>
      <dgm:t>
        <a:bodyPr/>
        <a:lstStyle/>
        <a:p>
          <a:endParaRPr lang="ru-RU"/>
        </a:p>
      </dgm:t>
    </dgm:pt>
    <dgm:pt modelId="{E84DC9E7-71EA-4524-8280-22ECCBD1AE02}">
      <dgm:prSet phldrT="[Текст]"/>
      <dgm:spPr/>
      <dgm:t>
        <a:bodyPr/>
        <a:lstStyle/>
        <a:p>
          <a:r>
            <a:rPr lang="ru-RU" dirty="0"/>
            <a:t>Бюджеты домохозяйств</a:t>
          </a:r>
        </a:p>
      </dgm:t>
    </dgm:pt>
    <dgm:pt modelId="{A54ADF74-B4F6-49C9-AF16-D1DC4CAFFB60}" type="parTrans" cxnId="{865DFBFF-79A6-488D-82AC-A780EE14F104}">
      <dgm:prSet/>
      <dgm:spPr/>
      <dgm:t>
        <a:bodyPr/>
        <a:lstStyle/>
        <a:p>
          <a:endParaRPr lang="ru-RU"/>
        </a:p>
      </dgm:t>
    </dgm:pt>
    <dgm:pt modelId="{EF4600A0-DB62-4185-9C1C-786B26E5DB50}" type="sibTrans" cxnId="{865DFBFF-79A6-488D-82AC-A780EE14F104}">
      <dgm:prSet/>
      <dgm:spPr/>
      <dgm:t>
        <a:bodyPr/>
        <a:lstStyle/>
        <a:p>
          <a:endParaRPr lang="ru-RU"/>
        </a:p>
      </dgm:t>
    </dgm:pt>
    <dgm:pt modelId="{1737EB16-F936-4F23-8E01-93A789737E75}">
      <dgm:prSet phldrT="[Текст]"/>
      <dgm:spPr/>
      <dgm:t>
        <a:bodyPr/>
        <a:lstStyle/>
        <a:p>
          <a:r>
            <a:rPr lang="ru-RU" dirty="0"/>
            <a:t>Централизованные</a:t>
          </a:r>
        </a:p>
      </dgm:t>
    </dgm:pt>
    <dgm:pt modelId="{3EB81D53-7A41-4162-A4FB-69F3FD8027ED}" type="parTrans" cxnId="{17CF0D63-DCCE-4B97-A28B-E9F500E42A5C}">
      <dgm:prSet/>
      <dgm:spPr/>
      <dgm:t>
        <a:bodyPr/>
        <a:lstStyle/>
        <a:p>
          <a:endParaRPr lang="ru-RU"/>
        </a:p>
      </dgm:t>
    </dgm:pt>
    <dgm:pt modelId="{7889F67C-0BC3-42EC-8F77-9CC3E7411C4C}" type="sibTrans" cxnId="{17CF0D63-DCCE-4B97-A28B-E9F500E42A5C}">
      <dgm:prSet/>
      <dgm:spPr/>
      <dgm:t>
        <a:bodyPr/>
        <a:lstStyle/>
        <a:p>
          <a:endParaRPr lang="ru-RU"/>
        </a:p>
      </dgm:t>
    </dgm:pt>
    <dgm:pt modelId="{EAC800A1-31EF-4FA1-8623-2765914782CA}">
      <dgm:prSet phldrT="[Текст]"/>
      <dgm:spPr/>
      <dgm:t>
        <a:bodyPr/>
        <a:lstStyle/>
        <a:p>
          <a:r>
            <a:rPr lang="ru-RU" dirty="0"/>
            <a:t>Государственный бюджет</a:t>
          </a:r>
        </a:p>
      </dgm:t>
    </dgm:pt>
    <dgm:pt modelId="{EFDAA60C-72C3-475C-B639-D8375BF1657A}" type="parTrans" cxnId="{BB4375D2-B654-4F31-9D5F-1618B014C107}">
      <dgm:prSet/>
      <dgm:spPr/>
      <dgm:t>
        <a:bodyPr/>
        <a:lstStyle/>
        <a:p>
          <a:endParaRPr lang="ru-RU"/>
        </a:p>
      </dgm:t>
    </dgm:pt>
    <dgm:pt modelId="{1CBDDFD1-6C6C-482F-AC92-FF898B5C3B71}" type="sibTrans" cxnId="{BB4375D2-B654-4F31-9D5F-1618B014C107}">
      <dgm:prSet/>
      <dgm:spPr/>
      <dgm:t>
        <a:bodyPr/>
        <a:lstStyle/>
        <a:p>
          <a:endParaRPr lang="ru-RU"/>
        </a:p>
      </dgm:t>
    </dgm:pt>
    <dgm:pt modelId="{00264DED-9266-491A-8206-E276466AF91A}">
      <dgm:prSet phldrT="[Текст]"/>
      <dgm:spPr/>
      <dgm:t>
        <a:bodyPr/>
        <a:lstStyle/>
        <a:p>
          <a:r>
            <a:rPr lang="ru-RU" dirty="0"/>
            <a:t>Бюджеты предприятий</a:t>
          </a:r>
        </a:p>
      </dgm:t>
    </dgm:pt>
    <dgm:pt modelId="{6D4953E0-8F89-4575-A6F3-A4ACF6AB01A6}" type="parTrans" cxnId="{6B0BD2D2-AF2C-4013-BDA6-8C68EA59002B}">
      <dgm:prSet/>
      <dgm:spPr/>
      <dgm:t>
        <a:bodyPr/>
        <a:lstStyle/>
        <a:p>
          <a:endParaRPr lang="ru-RU"/>
        </a:p>
      </dgm:t>
    </dgm:pt>
    <dgm:pt modelId="{D15E9905-2E0B-49A0-AE08-326EABEEE35F}" type="sibTrans" cxnId="{6B0BD2D2-AF2C-4013-BDA6-8C68EA59002B}">
      <dgm:prSet/>
      <dgm:spPr/>
      <dgm:t>
        <a:bodyPr/>
        <a:lstStyle/>
        <a:p>
          <a:endParaRPr lang="ru-RU"/>
        </a:p>
      </dgm:t>
    </dgm:pt>
    <dgm:pt modelId="{696F2B07-AC95-41FA-92ED-4DC8338F9612}">
      <dgm:prSet phldrT="[Текст]"/>
      <dgm:spPr/>
      <dgm:t>
        <a:bodyPr/>
        <a:lstStyle/>
        <a:p>
          <a:r>
            <a:rPr lang="ru-RU" dirty="0"/>
            <a:t>Местные бюджеты</a:t>
          </a:r>
        </a:p>
      </dgm:t>
    </dgm:pt>
    <dgm:pt modelId="{22301137-AE4D-4869-9F94-FE4B9676F096}" type="parTrans" cxnId="{A8661D64-C98C-420E-8705-3484F4180FC2}">
      <dgm:prSet/>
      <dgm:spPr/>
      <dgm:t>
        <a:bodyPr/>
        <a:lstStyle/>
        <a:p>
          <a:endParaRPr lang="ru-RU"/>
        </a:p>
      </dgm:t>
    </dgm:pt>
    <dgm:pt modelId="{745F9C0B-92CF-4AF4-B4BF-440DAD297EFE}" type="sibTrans" cxnId="{A8661D64-C98C-420E-8705-3484F4180FC2}">
      <dgm:prSet/>
      <dgm:spPr/>
      <dgm:t>
        <a:bodyPr/>
        <a:lstStyle/>
        <a:p>
          <a:endParaRPr lang="ru-RU"/>
        </a:p>
      </dgm:t>
    </dgm:pt>
    <dgm:pt modelId="{F96AC9D5-8003-4AF9-BEA3-A1463971C32D}">
      <dgm:prSet phldrT="[Текст]"/>
      <dgm:spPr/>
      <dgm:t>
        <a:bodyPr/>
        <a:lstStyle/>
        <a:p>
          <a:r>
            <a:rPr lang="ru-RU" dirty="0"/>
            <a:t>Внебюджетные фонды (пенсионный фонд, фонд социального страхования, фонд занятости)</a:t>
          </a:r>
        </a:p>
      </dgm:t>
    </dgm:pt>
    <dgm:pt modelId="{0CF54ED4-B863-4D51-9196-9F8EC846B8CE}" type="parTrans" cxnId="{14B90CFB-837E-407A-AD4E-578C7C91FD34}">
      <dgm:prSet/>
      <dgm:spPr/>
      <dgm:t>
        <a:bodyPr/>
        <a:lstStyle/>
        <a:p>
          <a:endParaRPr lang="ru-RU"/>
        </a:p>
      </dgm:t>
    </dgm:pt>
    <dgm:pt modelId="{744B7E21-504C-4047-840C-59922F0FD39C}" type="sibTrans" cxnId="{14B90CFB-837E-407A-AD4E-578C7C91FD34}">
      <dgm:prSet/>
      <dgm:spPr/>
      <dgm:t>
        <a:bodyPr/>
        <a:lstStyle/>
        <a:p>
          <a:endParaRPr lang="ru-RU"/>
        </a:p>
      </dgm:t>
    </dgm:pt>
    <dgm:pt modelId="{98838B39-BD33-4D4F-B54A-33645AD8301B}" type="pres">
      <dgm:prSet presAssocID="{8F1C4447-4A66-4918-9171-68061C60A860}" presName="linear" presStyleCnt="0">
        <dgm:presLayoutVars>
          <dgm:dir/>
          <dgm:animLvl val="lvl"/>
          <dgm:resizeHandles val="exact"/>
        </dgm:presLayoutVars>
      </dgm:prSet>
      <dgm:spPr/>
    </dgm:pt>
    <dgm:pt modelId="{89E78270-7B36-4A98-8B25-9E9235AB63A8}" type="pres">
      <dgm:prSet presAssocID="{14E98253-1562-4308-9E23-098FE63771F9}" presName="parentLin" presStyleCnt="0"/>
      <dgm:spPr/>
    </dgm:pt>
    <dgm:pt modelId="{746FCBC7-FC07-4DEF-B733-E4003E02F353}" type="pres">
      <dgm:prSet presAssocID="{14E98253-1562-4308-9E23-098FE63771F9}" presName="parentLeftMargin" presStyleLbl="node1" presStyleIdx="0" presStyleCnt="2"/>
      <dgm:spPr/>
    </dgm:pt>
    <dgm:pt modelId="{3A253AEF-34C7-459C-B7D9-006A894995F4}" type="pres">
      <dgm:prSet presAssocID="{14E98253-1562-4308-9E23-098FE63771F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173A4CB-1E21-4BA7-AE0C-D5B5D440681C}" type="pres">
      <dgm:prSet presAssocID="{14E98253-1562-4308-9E23-098FE63771F9}" presName="negativeSpace" presStyleCnt="0"/>
      <dgm:spPr/>
    </dgm:pt>
    <dgm:pt modelId="{9444B30C-C282-41E9-8FC3-5C7B31CD74F1}" type="pres">
      <dgm:prSet presAssocID="{14E98253-1562-4308-9E23-098FE63771F9}" presName="childText" presStyleLbl="conFgAcc1" presStyleIdx="0" presStyleCnt="2">
        <dgm:presLayoutVars>
          <dgm:bulletEnabled val="1"/>
        </dgm:presLayoutVars>
      </dgm:prSet>
      <dgm:spPr/>
    </dgm:pt>
    <dgm:pt modelId="{9CDE54D3-6F6A-4550-916B-FC29A24BE840}" type="pres">
      <dgm:prSet presAssocID="{7B7D7CB6-63CE-4AFC-9CE2-2547D7871ABD}" presName="spaceBetweenRectangles" presStyleCnt="0"/>
      <dgm:spPr/>
    </dgm:pt>
    <dgm:pt modelId="{F49B124D-B74E-45D0-BBEC-D03F342B000C}" type="pres">
      <dgm:prSet presAssocID="{1737EB16-F936-4F23-8E01-93A789737E75}" presName="parentLin" presStyleCnt="0"/>
      <dgm:spPr/>
    </dgm:pt>
    <dgm:pt modelId="{9404C2B2-8305-471F-80CB-F740B3DA2DEE}" type="pres">
      <dgm:prSet presAssocID="{1737EB16-F936-4F23-8E01-93A789737E75}" presName="parentLeftMargin" presStyleLbl="node1" presStyleIdx="0" presStyleCnt="2"/>
      <dgm:spPr/>
    </dgm:pt>
    <dgm:pt modelId="{32048499-EA00-4787-AC66-AE0A3ADBDBAE}" type="pres">
      <dgm:prSet presAssocID="{1737EB16-F936-4F23-8E01-93A789737E7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822450B-A167-42B7-8409-4AA6DF97FBDD}" type="pres">
      <dgm:prSet presAssocID="{1737EB16-F936-4F23-8E01-93A789737E75}" presName="negativeSpace" presStyleCnt="0"/>
      <dgm:spPr/>
    </dgm:pt>
    <dgm:pt modelId="{5F93A9BC-8D55-47D5-86FB-DE89F5D4D84D}" type="pres">
      <dgm:prSet presAssocID="{1737EB16-F936-4F23-8E01-93A789737E7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F86DF19-2871-49AE-96FB-408E1A5B56F3}" type="presOf" srcId="{696F2B07-AC95-41FA-92ED-4DC8338F9612}" destId="{5F93A9BC-8D55-47D5-86FB-DE89F5D4D84D}" srcOrd="0" destOrd="1" presId="urn:microsoft.com/office/officeart/2005/8/layout/list1"/>
    <dgm:cxn modelId="{5F5F4E21-C037-4207-BEA4-F4FC2426A52D}" type="presOf" srcId="{E84DC9E7-71EA-4524-8280-22ECCBD1AE02}" destId="{9444B30C-C282-41E9-8FC3-5C7B31CD74F1}" srcOrd="0" destOrd="0" presId="urn:microsoft.com/office/officeart/2005/8/layout/list1"/>
    <dgm:cxn modelId="{C9A31631-3632-4EA8-8C5B-DD7554CE578E}" type="presOf" srcId="{14E98253-1562-4308-9E23-098FE63771F9}" destId="{3A253AEF-34C7-459C-B7D9-006A894995F4}" srcOrd="1" destOrd="0" presId="urn:microsoft.com/office/officeart/2005/8/layout/list1"/>
    <dgm:cxn modelId="{4E05F537-133B-4CCB-839E-550BE11B086D}" type="presOf" srcId="{8F1C4447-4A66-4918-9171-68061C60A860}" destId="{98838B39-BD33-4D4F-B54A-33645AD8301B}" srcOrd="0" destOrd="0" presId="urn:microsoft.com/office/officeart/2005/8/layout/list1"/>
    <dgm:cxn modelId="{17CF0D63-DCCE-4B97-A28B-E9F500E42A5C}" srcId="{8F1C4447-4A66-4918-9171-68061C60A860}" destId="{1737EB16-F936-4F23-8E01-93A789737E75}" srcOrd="1" destOrd="0" parTransId="{3EB81D53-7A41-4162-A4FB-69F3FD8027ED}" sibTransId="{7889F67C-0BC3-42EC-8F77-9CC3E7411C4C}"/>
    <dgm:cxn modelId="{A8661D64-C98C-420E-8705-3484F4180FC2}" srcId="{1737EB16-F936-4F23-8E01-93A789737E75}" destId="{696F2B07-AC95-41FA-92ED-4DC8338F9612}" srcOrd="1" destOrd="0" parTransId="{22301137-AE4D-4869-9F94-FE4B9676F096}" sibTransId="{745F9C0B-92CF-4AF4-B4BF-440DAD297EFE}"/>
    <dgm:cxn modelId="{A72F9969-14E5-4B2B-886F-6B9B299C0D34}" type="presOf" srcId="{1737EB16-F936-4F23-8E01-93A789737E75}" destId="{9404C2B2-8305-471F-80CB-F740B3DA2DEE}" srcOrd="0" destOrd="0" presId="urn:microsoft.com/office/officeart/2005/8/layout/list1"/>
    <dgm:cxn modelId="{DDB6798D-BF68-4A83-AF91-BBD4BEA5D1FA}" type="presOf" srcId="{EAC800A1-31EF-4FA1-8623-2765914782CA}" destId="{5F93A9BC-8D55-47D5-86FB-DE89F5D4D84D}" srcOrd="0" destOrd="0" presId="urn:microsoft.com/office/officeart/2005/8/layout/list1"/>
    <dgm:cxn modelId="{C00CB6C8-2B3E-454F-B0EC-C500C864708C}" srcId="{8F1C4447-4A66-4918-9171-68061C60A860}" destId="{14E98253-1562-4308-9E23-098FE63771F9}" srcOrd="0" destOrd="0" parTransId="{B3C3CDFF-4C3B-4D44-8825-4AE375EC23C3}" sibTransId="{7B7D7CB6-63CE-4AFC-9CE2-2547D7871ABD}"/>
    <dgm:cxn modelId="{A64F2DCD-90F3-44D8-9EC0-4EB4F7570188}" type="presOf" srcId="{14E98253-1562-4308-9E23-098FE63771F9}" destId="{746FCBC7-FC07-4DEF-B733-E4003E02F353}" srcOrd="0" destOrd="0" presId="urn:microsoft.com/office/officeart/2005/8/layout/list1"/>
    <dgm:cxn modelId="{BB4375D2-B654-4F31-9D5F-1618B014C107}" srcId="{1737EB16-F936-4F23-8E01-93A789737E75}" destId="{EAC800A1-31EF-4FA1-8623-2765914782CA}" srcOrd="0" destOrd="0" parTransId="{EFDAA60C-72C3-475C-B639-D8375BF1657A}" sibTransId="{1CBDDFD1-6C6C-482F-AC92-FF898B5C3B71}"/>
    <dgm:cxn modelId="{6B0BD2D2-AF2C-4013-BDA6-8C68EA59002B}" srcId="{14E98253-1562-4308-9E23-098FE63771F9}" destId="{00264DED-9266-491A-8206-E276466AF91A}" srcOrd="1" destOrd="0" parTransId="{6D4953E0-8F89-4575-A6F3-A4ACF6AB01A6}" sibTransId="{D15E9905-2E0B-49A0-AE08-326EABEEE35F}"/>
    <dgm:cxn modelId="{140B1EE0-8931-4FFF-AAFF-655B2EA3C9DC}" type="presOf" srcId="{00264DED-9266-491A-8206-E276466AF91A}" destId="{9444B30C-C282-41E9-8FC3-5C7B31CD74F1}" srcOrd="0" destOrd="1" presId="urn:microsoft.com/office/officeart/2005/8/layout/list1"/>
    <dgm:cxn modelId="{8A77CDE0-660B-48D9-BBC9-9F330DEA8F07}" type="presOf" srcId="{F96AC9D5-8003-4AF9-BEA3-A1463971C32D}" destId="{5F93A9BC-8D55-47D5-86FB-DE89F5D4D84D}" srcOrd="0" destOrd="2" presId="urn:microsoft.com/office/officeart/2005/8/layout/list1"/>
    <dgm:cxn modelId="{C3070FFA-6FA6-42E1-9212-037EDD2020D2}" type="presOf" srcId="{1737EB16-F936-4F23-8E01-93A789737E75}" destId="{32048499-EA00-4787-AC66-AE0A3ADBDBAE}" srcOrd="1" destOrd="0" presId="urn:microsoft.com/office/officeart/2005/8/layout/list1"/>
    <dgm:cxn modelId="{14B90CFB-837E-407A-AD4E-578C7C91FD34}" srcId="{1737EB16-F936-4F23-8E01-93A789737E75}" destId="{F96AC9D5-8003-4AF9-BEA3-A1463971C32D}" srcOrd="2" destOrd="0" parTransId="{0CF54ED4-B863-4D51-9196-9F8EC846B8CE}" sibTransId="{744B7E21-504C-4047-840C-59922F0FD39C}"/>
    <dgm:cxn modelId="{865DFBFF-79A6-488D-82AC-A780EE14F104}" srcId="{14E98253-1562-4308-9E23-098FE63771F9}" destId="{E84DC9E7-71EA-4524-8280-22ECCBD1AE02}" srcOrd="0" destOrd="0" parTransId="{A54ADF74-B4F6-49C9-AF16-D1DC4CAFFB60}" sibTransId="{EF4600A0-DB62-4185-9C1C-786B26E5DB50}"/>
    <dgm:cxn modelId="{95B7D743-1E5A-4827-B2BF-6D77229780F3}" type="presParOf" srcId="{98838B39-BD33-4D4F-B54A-33645AD8301B}" destId="{89E78270-7B36-4A98-8B25-9E9235AB63A8}" srcOrd="0" destOrd="0" presId="urn:microsoft.com/office/officeart/2005/8/layout/list1"/>
    <dgm:cxn modelId="{58B6D78F-962A-4583-B2A0-7F402085CDE8}" type="presParOf" srcId="{89E78270-7B36-4A98-8B25-9E9235AB63A8}" destId="{746FCBC7-FC07-4DEF-B733-E4003E02F353}" srcOrd="0" destOrd="0" presId="urn:microsoft.com/office/officeart/2005/8/layout/list1"/>
    <dgm:cxn modelId="{59E7EBEE-16BC-4249-97CD-74EE43721096}" type="presParOf" srcId="{89E78270-7B36-4A98-8B25-9E9235AB63A8}" destId="{3A253AEF-34C7-459C-B7D9-006A894995F4}" srcOrd="1" destOrd="0" presId="urn:microsoft.com/office/officeart/2005/8/layout/list1"/>
    <dgm:cxn modelId="{B6574B1C-5B04-4452-A686-98A9502B30F8}" type="presParOf" srcId="{98838B39-BD33-4D4F-B54A-33645AD8301B}" destId="{D173A4CB-1E21-4BA7-AE0C-D5B5D440681C}" srcOrd="1" destOrd="0" presId="urn:microsoft.com/office/officeart/2005/8/layout/list1"/>
    <dgm:cxn modelId="{452E402E-ED81-4EFD-946F-BF29B941D7CD}" type="presParOf" srcId="{98838B39-BD33-4D4F-B54A-33645AD8301B}" destId="{9444B30C-C282-41E9-8FC3-5C7B31CD74F1}" srcOrd="2" destOrd="0" presId="urn:microsoft.com/office/officeart/2005/8/layout/list1"/>
    <dgm:cxn modelId="{09B4A938-7ABC-49B9-AEB5-8B0192EFCC02}" type="presParOf" srcId="{98838B39-BD33-4D4F-B54A-33645AD8301B}" destId="{9CDE54D3-6F6A-4550-916B-FC29A24BE840}" srcOrd="3" destOrd="0" presId="urn:microsoft.com/office/officeart/2005/8/layout/list1"/>
    <dgm:cxn modelId="{4E4C997A-F795-4667-82D4-E56EBB6A09B5}" type="presParOf" srcId="{98838B39-BD33-4D4F-B54A-33645AD8301B}" destId="{F49B124D-B74E-45D0-BBEC-D03F342B000C}" srcOrd="4" destOrd="0" presId="urn:microsoft.com/office/officeart/2005/8/layout/list1"/>
    <dgm:cxn modelId="{AD8ED0CC-2364-448A-BF28-EC7E000F7A3D}" type="presParOf" srcId="{F49B124D-B74E-45D0-BBEC-D03F342B000C}" destId="{9404C2B2-8305-471F-80CB-F740B3DA2DEE}" srcOrd="0" destOrd="0" presId="urn:microsoft.com/office/officeart/2005/8/layout/list1"/>
    <dgm:cxn modelId="{B9808D02-74ED-43ED-8BE2-72D6FC5C0EA0}" type="presParOf" srcId="{F49B124D-B74E-45D0-BBEC-D03F342B000C}" destId="{32048499-EA00-4787-AC66-AE0A3ADBDBAE}" srcOrd="1" destOrd="0" presId="urn:microsoft.com/office/officeart/2005/8/layout/list1"/>
    <dgm:cxn modelId="{E5B29804-1456-4B66-AA60-93D9654F0FB5}" type="presParOf" srcId="{98838B39-BD33-4D4F-B54A-33645AD8301B}" destId="{0822450B-A167-42B7-8409-4AA6DF97FBDD}" srcOrd="5" destOrd="0" presId="urn:microsoft.com/office/officeart/2005/8/layout/list1"/>
    <dgm:cxn modelId="{136ACD02-9C7F-4F24-97F0-F797A3065D42}" type="presParOf" srcId="{98838B39-BD33-4D4F-B54A-33645AD8301B}" destId="{5F93A9BC-8D55-47D5-86FB-DE89F5D4D84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60EF6E-D7C7-41F1-BC11-440520046C2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DBAABA-2394-4466-951F-7DB7146446E6}">
      <dgm:prSet/>
      <dgm:spPr/>
      <dgm:t>
        <a:bodyPr/>
        <a:lstStyle/>
        <a:p>
          <a:r>
            <a:rPr lang="ru-RU"/>
            <a:t>Семейный </a:t>
          </a:r>
          <a:endParaRPr lang="en-US"/>
        </a:p>
      </dgm:t>
    </dgm:pt>
    <dgm:pt modelId="{B97C4F58-791C-460A-9C03-2D06ECD3C522}" type="parTrans" cxnId="{1A73864D-5F61-4799-A121-729C2A16807B}">
      <dgm:prSet/>
      <dgm:spPr/>
      <dgm:t>
        <a:bodyPr/>
        <a:lstStyle/>
        <a:p>
          <a:endParaRPr lang="en-US"/>
        </a:p>
      </dgm:t>
    </dgm:pt>
    <dgm:pt modelId="{83D9A86B-DE8C-48CF-83D4-EEA709DEB642}" type="sibTrans" cxnId="{1A73864D-5F61-4799-A121-729C2A16807B}">
      <dgm:prSet/>
      <dgm:spPr/>
      <dgm:t>
        <a:bodyPr/>
        <a:lstStyle/>
        <a:p>
          <a:endParaRPr lang="en-US"/>
        </a:p>
      </dgm:t>
    </dgm:pt>
    <dgm:pt modelId="{1C438FE7-5061-4E2C-86E9-E3E8A4337F16}">
      <dgm:prSet/>
      <dgm:spPr/>
      <dgm:t>
        <a:bodyPr/>
        <a:lstStyle/>
        <a:p>
          <a:r>
            <a:rPr lang="ru-RU"/>
            <a:t>Предприятий </a:t>
          </a:r>
          <a:endParaRPr lang="en-US"/>
        </a:p>
      </dgm:t>
    </dgm:pt>
    <dgm:pt modelId="{2DCE40BD-D2F8-4928-A5C2-DB249655601F}" type="parTrans" cxnId="{E260D02D-B15E-4016-A4AD-296FD80FC85F}">
      <dgm:prSet/>
      <dgm:spPr/>
      <dgm:t>
        <a:bodyPr/>
        <a:lstStyle/>
        <a:p>
          <a:endParaRPr lang="en-US"/>
        </a:p>
      </dgm:t>
    </dgm:pt>
    <dgm:pt modelId="{4B17A024-E9AC-4576-AC9A-1BAA5B4A5F9F}" type="sibTrans" cxnId="{E260D02D-B15E-4016-A4AD-296FD80FC85F}">
      <dgm:prSet/>
      <dgm:spPr/>
      <dgm:t>
        <a:bodyPr/>
        <a:lstStyle/>
        <a:p>
          <a:endParaRPr lang="en-US"/>
        </a:p>
      </dgm:t>
    </dgm:pt>
    <dgm:pt modelId="{32BEACC8-81A9-4839-A204-63F70D7358BD}">
      <dgm:prSet/>
      <dgm:spPr/>
      <dgm:t>
        <a:bodyPr/>
        <a:lstStyle/>
        <a:p>
          <a:r>
            <a:rPr lang="ru-RU"/>
            <a:t>Государственный </a:t>
          </a:r>
          <a:endParaRPr lang="en-US"/>
        </a:p>
      </dgm:t>
    </dgm:pt>
    <dgm:pt modelId="{AB62B87F-2E83-49B5-94F3-C9453535433A}" type="parTrans" cxnId="{377F6528-0029-46EA-8AC0-2C378BFCD789}">
      <dgm:prSet/>
      <dgm:spPr/>
      <dgm:t>
        <a:bodyPr/>
        <a:lstStyle/>
        <a:p>
          <a:endParaRPr lang="en-US"/>
        </a:p>
      </dgm:t>
    </dgm:pt>
    <dgm:pt modelId="{FF32587C-FB6E-4243-8B17-296100E1AFD1}" type="sibTrans" cxnId="{377F6528-0029-46EA-8AC0-2C378BFCD789}">
      <dgm:prSet/>
      <dgm:spPr/>
      <dgm:t>
        <a:bodyPr/>
        <a:lstStyle/>
        <a:p>
          <a:endParaRPr lang="en-US"/>
        </a:p>
      </dgm:t>
    </dgm:pt>
    <dgm:pt modelId="{2FBEDC35-159B-4A4C-B5FD-B0814F6443B4}">
      <dgm:prSet/>
      <dgm:spPr/>
      <dgm:t>
        <a:bodyPr/>
        <a:lstStyle/>
        <a:p>
          <a:r>
            <a:rPr lang="ru-RU"/>
            <a:t>Местный</a:t>
          </a:r>
          <a:endParaRPr lang="en-US"/>
        </a:p>
      </dgm:t>
    </dgm:pt>
    <dgm:pt modelId="{951FC2BD-651A-438E-AFE6-B9FF515DFC85}" type="parTrans" cxnId="{FA695B6F-B1FD-46E2-AEC0-8241B5AE87DB}">
      <dgm:prSet/>
      <dgm:spPr/>
      <dgm:t>
        <a:bodyPr/>
        <a:lstStyle/>
        <a:p>
          <a:endParaRPr lang="en-US"/>
        </a:p>
      </dgm:t>
    </dgm:pt>
    <dgm:pt modelId="{87547FD2-0761-4A0A-9F56-2368DEAFE445}" type="sibTrans" cxnId="{FA695B6F-B1FD-46E2-AEC0-8241B5AE87DB}">
      <dgm:prSet/>
      <dgm:spPr/>
      <dgm:t>
        <a:bodyPr/>
        <a:lstStyle/>
        <a:p>
          <a:endParaRPr lang="en-US"/>
        </a:p>
      </dgm:t>
    </dgm:pt>
    <dgm:pt modelId="{71E7D63C-2804-423B-BBB2-1CA997F84D01}" type="pres">
      <dgm:prSet presAssocID="{8060EF6E-D7C7-41F1-BC11-440520046C2B}" presName="linear" presStyleCnt="0">
        <dgm:presLayoutVars>
          <dgm:dir/>
          <dgm:animLvl val="lvl"/>
          <dgm:resizeHandles val="exact"/>
        </dgm:presLayoutVars>
      </dgm:prSet>
      <dgm:spPr/>
    </dgm:pt>
    <dgm:pt modelId="{1B89CD49-6382-4D89-A544-7360BD9BFCA1}" type="pres">
      <dgm:prSet presAssocID="{0ADBAABA-2394-4466-951F-7DB7146446E6}" presName="parentLin" presStyleCnt="0"/>
      <dgm:spPr/>
    </dgm:pt>
    <dgm:pt modelId="{2EB4863D-2519-4625-B522-39A3DFF79D6D}" type="pres">
      <dgm:prSet presAssocID="{0ADBAABA-2394-4466-951F-7DB7146446E6}" presName="parentLeftMargin" presStyleLbl="node1" presStyleIdx="0" presStyleCnt="4"/>
      <dgm:spPr/>
    </dgm:pt>
    <dgm:pt modelId="{8899F93D-DA4C-4068-B467-9089DAE6092F}" type="pres">
      <dgm:prSet presAssocID="{0ADBAABA-2394-4466-951F-7DB7146446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F129265-2CC6-4E63-8FDF-9AF4097C0473}" type="pres">
      <dgm:prSet presAssocID="{0ADBAABA-2394-4466-951F-7DB7146446E6}" presName="negativeSpace" presStyleCnt="0"/>
      <dgm:spPr/>
    </dgm:pt>
    <dgm:pt modelId="{AB6C52AB-B338-47C1-9B5F-E08C7E478667}" type="pres">
      <dgm:prSet presAssocID="{0ADBAABA-2394-4466-951F-7DB7146446E6}" presName="childText" presStyleLbl="conFgAcc1" presStyleIdx="0" presStyleCnt="4">
        <dgm:presLayoutVars>
          <dgm:bulletEnabled val="1"/>
        </dgm:presLayoutVars>
      </dgm:prSet>
      <dgm:spPr/>
    </dgm:pt>
    <dgm:pt modelId="{6D01D479-2EE8-4D9E-9AE2-9746ED94B470}" type="pres">
      <dgm:prSet presAssocID="{83D9A86B-DE8C-48CF-83D4-EEA709DEB642}" presName="spaceBetweenRectangles" presStyleCnt="0"/>
      <dgm:spPr/>
    </dgm:pt>
    <dgm:pt modelId="{B1D823A3-A362-4B44-86D4-FD19F6A38FAA}" type="pres">
      <dgm:prSet presAssocID="{1C438FE7-5061-4E2C-86E9-E3E8A4337F16}" presName="parentLin" presStyleCnt="0"/>
      <dgm:spPr/>
    </dgm:pt>
    <dgm:pt modelId="{14BCF17D-F35F-45CE-8953-3F437701B6DE}" type="pres">
      <dgm:prSet presAssocID="{1C438FE7-5061-4E2C-86E9-E3E8A4337F16}" presName="parentLeftMargin" presStyleLbl="node1" presStyleIdx="0" presStyleCnt="4"/>
      <dgm:spPr/>
    </dgm:pt>
    <dgm:pt modelId="{02C63864-D96A-4F10-B834-67F69B5979F7}" type="pres">
      <dgm:prSet presAssocID="{1C438FE7-5061-4E2C-86E9-E3E8A4337F1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7DCB83B-E55E-408B-ABE8-F2075BF73C6B}" type="pres">
      <dgm:prSet presAssocID="{1C438FE7-5061-4E2C-86E9-E3E8A4337F16}" presName="negativeSpace" presStyleCnt="0"/>
      <dgm:spPr/>
    </dgm:pt>
    <dgm:pt modelId="{BA71EAF4-DED2-4170-B2CF-73797E97EECD}" type="pres">
      <dgm:prSet presAssocID="{1C438FE7-5061-4E2C-86E9-E3E8A4337F16}" presName="childText" presStyleLbl="conFgAcc1" presStyleIdx="1" presStyleCnt="4">
        <dgm:presLayoutVars>
          <dgm:bulletEnabled val="1"/>
        </dgm:presLayoutVars>
      </dgm:prSet>
      <dgm:spPr/>
    </dgm:pt>
    <dgm:pt modelId="{766901B5-61BE-4380-89DD-6DAD042CE3CF}" type="pres">
      <dgm:prSet presAssocID="{4B17A024-E9AC-4576-AC9A-1BAA5B4A5F9F}" presName="spaceBetweenRectangles" presStyleCnt="0"/>
      <dgm:spPr/>
    </dgm:pt>
    <dgm:pt modelId="{0E1B3B09-7CF8-4E91-BEA7-FC0828CDAE0D}" type="pres">
      <dgm:prSet presAssocID="{32BEACC8-81A9-4839-A204-63F70D7358BD}" presName="parentLin" presStyleCnt="0"/>
      <dgm:spPr/>
    </dgm:pt>
    <dgm:pt modelId="{F31B3E2D-5A1A-4106-84F0-D086B6D01ACE}" type="pres">
      <dgm:prSet presAssocID="{32BEACC8-81A9-4839-A204-63F70D7358BD}" presName="parentLeftMargin" presStyleLbl="node1" presStyleIdx="1" presStyleCnt="4"/>
      <dgm:spPr/>
    </dgm:pt>
    <dgm:pt modelId="{D2409C01-1B3D-430C-9CD1-8E00E86944DD}" type="pres">
      <dgm:prSet presAssocID="{32BEACC8-81A9-4839-A204-63F70D7358B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02AF933-C8C1-412F-94C6-62B866D0D159}" type="pres">
      <dgm:prSet presAssocID="{32BEACC8-81A9-4839-A204-63F70D7358BD}" presName="negativeSpace" presStyleCnt="0"/>
      <dgm:spPr/>
    </dgm:pt>
    <dgm:pt modelId="{603182F4-558B-4B87-9CCF-228937EDC8D4}" type="pres">
      <dgm:prSet presAssocID="{32BEACC8-81A9-4839-A204-63F70D7358BD}" presName="childText" presStyleLbl="conFgAcc1" presStyleIdx="2" presStyleCnt="4">
        <dgm:presLayoutVars>
          <dgm:bulletEnabled val="1"/>
        </dgm:presLayoutVars>
      </dgm:prSet>
      <dgm:spPr/>
    </dgm:pt>
    <dgm:pt modelId="{AD08A022-E686-444F-A876-FFB4CACF9820}" type="pres">
      <dgm:prSet presAssocID="{FF32587C-FB6E-4243-8B17-296100E1AFD1}" presName="spaceBetweenRectangles" presStyleCnt="0"/>
      <dgm:spPr/>
    </dgm:pt>
    <dgm:pt modelId="{E02AC6E9-BF6B-4393-8980-E8FCA3B414BB}" type="pres">
      <dgm:prSet presAssocID="{2FBEDC35-159B-4A4C-B5FD-B0814F6443B4}" presName="parentLin" presStyleCnt="0"/>
      <dgm:spPr/>
    </dgm:pt>
    <dgm:pt modelId="{55245805-7E5D-45BC-A621-BCBEA27D6166}" type="pres">
      <dgm:prSet presAssocID="{2FBEDC35-159B-4A4C-B5FD-B0814F6443B4}" presName="parentLeftMargin" presStyleLbl="node1" presStyleIdx="2" presStyleCnt="4"/>
      <dgm:spPr/>
    </dgm:pt>
    <dgm:pt modelId="{7EF2F1EF-0A5F-46D1-949A-28D30BA55E46}" type="pres">
      <dgm:prSet presAssocID="{2FBEDC35-159B-4A4C-B5FD-B0814F6443B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6B8FD0C-51C9-4CF5-8232-61FED99CD5EA}" type="pres">
      <dgm:prSet presAssocID="{2FBEDC35-159B-4A4C-B5FD-B0814F6443B4}" presName="negativeSpace" presStyleCnt="0"/>
      <dgm:spPr/>
    </dgm:pt>
    <dgm:pt modelId="{1BD9668A-3028-4400-9623-3BBF6B8DDA13}" type="pres">
      <dgm:prSet presAssocID="{2FBEDC35-159B-4A4C-B5FD-B0814F6443B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F296E10-5A43-4A64-AF7E-B2118C6051D5}" type="presOf" srcId="{2FBEDC35-159B-4A4C-B5FD-B0814F6443B4}" destId="{55245805-7E5D-45BC-A621-BCBEA27D6166}" srcOrd="0" destOrd="0" presId="urn:microsoft.com/office/officeart/2005/8/layout/list1"/>
    <dgm:cxn modelId="{377F6528-0029-46EA-8AC0-2C378BFCD789}" srcId="{8060EF6E-D7C7-41F1-BC11-440520046C2B}" destId="{32BEACC8-81A9-4839-A204-63F70D7358BD}" srcOrd="2" destOrd="0" parTransId="{AB62B87F-2E83-49B5-94F3-C9453535433A}" sibTransId="{FF32587C-FB6E-4243-8B17-296100E1AFD1}"/>
    <dgm:cxn modelId="{E260D02D-B15E-4016-A4AD-296FD80FC85F}" srcId="{8060EF6E-D7C7-41F1-BC11-440520046C2B}" destId="{1C438FE7-5061-4E2C-86E9-E3E8A4337F16}" srcOrd="1" destOrd="0" parTransId="{2DCE40BD-D2F8-4928-A5C2-DB249655601F}" sibTransId="{4B17A024-E9AC-4576-AC9A-1BAA5B4A5F9F}"/>
    <dgm:cxn modelId="{389AE93B-D102-4541-BD19-5BA7DC9AFE65}" type="presOf" srcId="{32BEACC8-81A9-4839-A204-63F70D7358BD}" destId="{D2409C01-1B3D-430C-9CD1-8E00E86944DD}" srcOrd="1" destOrd="0" presId="urn:microsoft.com/office/officeart/2005/8/layout/list1"/>
    <dgm:cxn modelId="{1A73864D-5F61-4799-A121-729C2A16807B}" srcId="{8060EF6E-D7C7-41F1-BC11-440520046C2B}" destId="{0ADBAABA-2394-4466-951F-7DB7146446E6}" srcOrd="0" destOrd="0" parTransId="{B97C4F58-791C-460A-9C03-2D06ECD3C522}" sibTransId="{83D9A86B-DE8C-48CF-83D4-EEA709DEB642}"/>
    <dgm:cxn modelId="{FA695B6F-B1FD-46E2-AEC0-8241B5AE87DB}" srcId="{8060EF6E-D7C7-41F1-BC11-440520046C2B}" destId="{2FBEDC35-159B-4A4C-B5FD-B0814F6443B4}" srcOrd="3" destOrd="0" parTransId="{951FC2BD-651A-438E-AFE6-B9FF515DFC85}" sibTransId="{87547FD2-0761-4A0A-9F56-2368DEAFE445}"/>
    <dgm:cxn modelId="{B36ABB86-8484-4B62-9A16-0B49F2077400}" type="presOf" srcId="{2FBEDC35-159B-4A4C-B5FD-B0814F6443B4}" destId="{7EF2F1EF-0A5F-46D1-949A-28D30BA55E46}" srcOrd="1" destOrd="0" presId="urn:microsoft.com/office/officeart/2005/8/layout/list1"/>
    <dgm:cxn modelId="{FAF2B888-9803-4F66-9278-6EC67F9A03A8}" type="presOf" srcId="{0ADBAABA-2394-4466-951F-7DB7146446E6}" destId="{2EB4863D-2519-4625-B522-39A3DFF79D6D}" srcOrd="0" destOrd="0" presId="urn:microsoft.com/office/officeart/2005/8/layout/list1"/>
    <dgm:cxn modelId="{12F59EBA-92C9-4817-B184-68DCD6532225}" type="presOf" srcId="{0ADBAABA-2394-4466-951F-7DB7146446E6}" destId="{8899F93D-DA4C-4068-B467-9089DAE6092F}" srcOrd="1" destOrd="0" presId="urn:microsoft.com/office/officeart/2005/8/layout/list1"/>
    <dgm:cxn modelId="{D87909DC-D748-4935-B2A6-CA07BD612A31}" type="presOf" srcId="{8060EF6E-D7C7-41F1-BC11-440520046C2B}" destId="{71E7D63C-2804-423B-BBB2-1CA997F84D01}" srcOrd="0" destOrd="0" presId="urn:microsoft.com/office/officeart/2005/8/layout/list1"/>
    <dgm:cxn modelId="{FFE7C1DC-9155-4204-8A63-D38EDC2E2CA3}" type="presOf" srcId="{32BEACC8-81A9-4839-A204-63F70D7358BD}" destId="{F31B3E2D-5A1A-4106-84F0-D086B6D01ACE}" srcOrd="0" destOrd="0" presId="urn:microsoft.com/office/officeart/2005/8/layout/list1"/>
    <dgm:cxn modelId="{983B68F0-AC5E-4958-AF8C-B9417C951365}" type="presOf" srcId="{1C438FE7-5061-4E2C-86E9-E3E8A4337F16}" destId="{02C63864-D96A-4F10-B834-67F69B5979F7}" srcOrd="1" destOrd="0" presId="urn:microsoft.com/office/officeart/2005/8/layout/list1"/>
    <dgm:cxn modelId="{84E7FBF5-7ECA-4C32-BEC3-347AAA964887}" type="presOf" srcId="{1C438FE7-5061-4E2C-86E9-E3E8A4337F16}" destId="{14BCF17D-F35F-45CE-8953-3F437701B6DE}" srcOrd="0" destOrd="0" presId="urn:microsoft.com/office/officeart/2005/8/layout/list1"/>
    <dgm:cxn modelId="{D83A93FA-FA90-433F-BAE2-F8E11A7C412A}" type="presParOf" srcId="{71E7D63C-2804-423B-BBB2-1CA997F84D01}" destId="{1B89CD49-6382-4D89-A544-7360BD9BFCA1}" srcOrd="0" destOrd="0" presId="urn:microsoft.com/office/officeart/2005/8/layout/list1"/>
    <dgm:cxn modelId="{FF8C1FDA-78A0-4328-8756-EAB631D660B1}" type="presParOf" srcId="{1B89CD49-6382-4D89-A544-7360BD9BFCA1}" destId="{2EB4863D-2519-4625-B522-39A3DFF79D6D}" srcOrd="0" destOrd="0" presId="urn:microsoft.com/office/officeart/2005/8/layout/list1"/>
    <dgm:cxn modelId="{75C384B5-015A-4449-8163-C94E514C35CF}" type="presParOf" srcId="{1B89CD49-6382-4D89-A544-7360BD9BFCA1}" destId="{8899F93D-DA4C-4068-B467-9089DAE6092F}" srcOrd="1" destOrd="0" presId="urn:microsoft.com/office/officeart/2005/8/layout/list1"/>
    <dgm:cxn modelId="{27153AF9-4616-461F-9067-6D157BE3EB06}" type="presParOf" srcId="{71E7D63C-2804-423B-BBB2-1CA997F84D01}" destId="{4F129265-2CC6-4E63-8FDF-9AF4097C0473}" srcOrd="1" destOrd="0" presId="urn:microsoft.com/office/officeart/2005/8/layout/list1"/>
    <dgm:cxn modelId="{9DE54D4B-75EB-4150-B905-A42F5E3030E7}" type="presParOf" srcId="{71E7D63C-2804-423B-BBB2-1CA997F84D01}" destId="{AB6C52AB-B338-47C1-9B5F-E08C7E478667}" srcOrd="2" destOrd="0" presId="urn:microsoft.com/office/officeart/2005/8/layout/list1"/>
    <dgm:cxn modelId="{7EED2E17-0731-4BEB-B1F3-380F1865385C}" type="presParOf" srcId="{71E7D63C-2804-423B-BBB2-1CA997F84D01}" destId="{6D01D479-2EE8-4D9E-9AE2-9746ED94B470}" srcOrd="3" destOrd="0" presId="urn:microsoft.com/office/officeart/2005/8/layout/list1"/>
    <dgm:cxn modelId="{69F8F8C4-5021-49CB-81A1-379670189EC7}" type="presParOf" srcId="{71E7D63C-2804-423B-BBB2-1CA997F84D01}" destId="{B1D823A3-A362-4B44-86D4-FD19F6A38FAA}" srcOrd="4" destOrd="0" presId="urn:microsoft.com/office/officeart/2005/8/layout/list1"/>
    <dgm:cxn modelId="{D7781E7C-D738-4B15-B7B5-B978535B7433}" type="presParOf" srcId="{B1D823A3-A362-4B44-86D4-FD19F6A38FAA}" destId="{14BCF17D-F35F-45CE-8953-3F437701B6DE}" srcOrd="0" destOrd="0" presId="urn:microsoft.com/office/officeart/2005/8/layout/list1"/>
    <dgm:cxn modelId="{301C8555-F6B6-4784-962C-1482973C4232}" type="presParOf" srcId="{B1D823A3-A362-4B44-86D4-FD19F6A38FAA}" destId="{02C63864-D96A-4F10-B834-67F69B5979F7}" srcOrd="1" destOrd="0" presId="urn:microsoft.com/office/officeart/2005/8/layout/list1"/>
    <dgm:cxn modelId="{45B8E4BE-0AA8-4F68-B7E6-BFCC8E9E8655}" type="presParOf" srcId="{71E7D63C-2804-423B-BBB2-1CA997F84D01}" destId="{37DCB83B-E55E-408B-ABE8-F2075BF73C6B}" srcOrd="5" destOrd="0" presId="urn:microsoft.com/office/officeart/2005/8/layout/list1"/>
    <dgm:cxn modelId="{D5F2AFFC-09E1-4FB2-A4EB-BE3E0E4722B8}" type="presParOf" srcId="{71E7D63C-2804-423B-BBB2-1CA997F84D01}" destId="{BA71EAF4-DED2-4170-B2CF-73797E97EECD}" srcOrd="6" destOrd="0" presId="urn:microsoft.com/office/officeart/2005/8/layout/list1"/>
    <dgm:cxn modelId="{5D2BA8F9-467D-4531-9D3A-A309A35A8B49}" type="presParOf" srcId="{71E7D63C-2804-423B-BBB2-1CA997F84D01}" destId="{766901B5-61BE-4380-89DD-6DAD042CE3CF}" srcOrd="7" destOrd="0" presId="urn:microsoft.com/office/officeart/2005/8/layout/list1"/>
    <dgm:cxn modelId="{7957EB6E-006A-461F-B667-43BC52E0E4C3}" type="presParOf" srcId="{71E7D63C-2804-423B-BBB2-1CA997F84D01}" destId="{0E1B3B09-7CF8-4E91-BEA7-FC0828CDAE0D}" srcOrd="8" destOrd="0" presId="urn:microsoft.com/office/officeart/2005/8/layout/list1"/>
    <dgm:cxn modelId="{316BA98B-BF73-465A-A92C-91E4B19B52C7}" type="presParOf" srcId="{0E1B3B09-7CF8-4E91-BEA7-FC0828CDAE0D}" destId="{F31B3E2D-5A1A-4106-84F0-D086B6D01ACE}" srcOrd="0" destOrd="0" presId="urn:microsoft.com/office/officeart/2005/8/layout/list1"/>
    <dgm:cxn modelId="{EA713DB8-820A-4DEB-8C03-2DFBC341ECDD}" type="presParOf" srcId="{0E1B3B09-7CF8-4E91-BEA7-FC0828CDAE0D}" destId="{D2409C01-1B3D-430C-9CD1-8E00E86944DD}" srcOrd="1" destOrd="0" presId="urn:microsoft.com/office/officeart/2005/8/layout/list1"/>
    <dgm:cxn modelId="{48942E6F-A1EA-4B7A-91DB-AA71410FD1B7}" type="presParOf" srcId="{71E7D63C-2804-423B-BBB2-1CA997F84D01}" destId="{A02AF933-C8C1-412F-94C6-62B866D0D159}" srcOrd="9" destOrd="0" presId="urn:microsoft.com/office/officeart/2005/8/layout/list1"/>
    <dgm:cxn modelId="{3795D998-69E2-44B9-B96E-1E9C6737B766}" type="presParOf" srcId="{71E7D63C-2804-423B-BBB2-1CA997F84D01}" destId="{603182F4-558B-4B87-9CCF-228937EDC8D4}" srcOrd="10" destOrd="0" presId="urn:microsoft.com/office/officeart/2005/8/layout/list1"/>
    <dgm:cxn modelId="{EBD804E7-7233-4B5C-9148-62E457258E43}" type="presParOf" srcId="{71E7D63C-2804-423B-BBB2-1CA997F84D01}" destId="{AD08A022-E686-444F-A876-FFB4CACF9820}" srcOrd="11" destOrd="0" presId="urn:microsoft.com/office/officeart/2005/8/layout/list1"/>
    <dgm:cxn modelId="{5D6BA861-2335-45E7-974D-680920EA4A2B}" type="presParOf" srcId="{71E7D63C-2804-423B-BBB2-1CA997F84D01}" destId="{E02AC6E9-BF6B-4393-8980-E8FCA3B414BB}" srcOrd="12" destOrd="0" presId="urn:microsoft.com/office/officeart/2005/8/layout/list1"/>
    <dgm:cxn modelId="{E2CA0FD7-88B8-4E06-8B06-B7BBFFB61425}" type="presParOf" srcId="{E02AC6E9-BF6B-4393-8980-E8FCA3B414BB}" destId="{55245805-7E5D-45BC-A621-BCBEA27D6166}" srcOrd="0" destOrd="0" presId="urn:microsoft.com/office/officeart/2005/8/layout/list1"/>
    <dgm:cxn modelId="{F033EC86-1445-4834-856F-6E7710CE1131}" type="presParOf" srcId="{E02AC6E9-BF6B-4393-8980-E8FCA3B414BB}" destId="{7EF2F1EF-0A5F-46D1-949A-28D30BA55E46}" srcOrd="1" destOrd="0" presId="urn:microsoft.com/office/officeart/2005/8/layout/list1"/>
    <dgm:cxn modelId="{FE5325BB-CA0E-4A5C-B2FE-3CC8BAB91B51}" type="presParOf" srcId="{71E7D63C-2804-423B-BBB2-1CA997F84D01}" destId="{96B8FD0C-51C9-4CF5-8232-61FED99CD5EA}" srcOrd="13" destOrd="0" presId="urn:microsoft.com/office/officeart/2005/8/layout/list1"/>
    <dgm:cxn modelId="{11C9B4F8-AA0A-4191-806E-D6A46BE8DE86}" type="presParOf" srcId="{71E7D63C-2804-423B-BBB2-1CA997F84D01}" destId="{1BD9668A-3028-4400-9623-3BBF6B8DDA1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B6A872-7E0B-425E-8C37-18CF934F2E2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E6EB54A-1293-4827-BE4B-5DF33307EFA7}">
      <dgm:prSet phldrT="[Текст]"/>
      <dgm:spPr/>
      <dgm:t>
        <a:bodyPr/>
        <a:lstStyle/>
        <a:p>
          <a:r>
            <a:rPr lang="ru-RU" dirty="0"/>
            <a:t>Сбалансированный</a:t>
          </a:r>
        </a:p>
      </dgm:t>
    </dgm:pt>
    <dgm:pt modelId="{44E33457-7C45-4060-8182-93B3E805C980}" type="parTrans" cxnId="{AAD9762D-6CD9-4E5A-86A9-A99DFF04EC66}">
      <dgm:prSet/>
      <dgm:spPr/>
      <dgm:t>
        <a:bodyPr/>
        <a:lstStyle/>
        <a:p>
          <a:endParaRPr lang="ru-RU"/>
        </a:p>
      </dgm:t>
    </dgm:pt>
    <dgm:pt modelId="{34B9B498-2F27-4105-8F55-61BEB18FD32F}" type="sibTrans" cxnId="{AAD9762D-6CD9-4E5A-86A9-A99DFF04EC66}">
      <dgm:prSet/>
      <dgm:spPr/>
      <dgm:t>
        <a:bodyPr/>
        <a:lstStyle/>
        <a:p>
          <a:endParaRPr lang="ru-RU"/>
        </a:p>
      </dgm:t>
    </dgm:pt>
    <dgm:pt modelId="{932B3BB6-E79C-490B-A1CB-BD8E31B0A08D}">
      <dgm:prSet phldrT="[Текст]"/>
      <dgm:spPr/>
      <dgm:t>
        <a:bodyPr/>
        <a:lstStyle/>
        <a:p>
          <a:r>
            <a:rPr lang="ru-RU" dirty="0"/>
            <a:t>Расходы и доходы равны</a:t>
          </a:r>
        </a:p>
      </dgm:t>
    </dgm:pt>
    <dgm:pt modelId="{97A72B92-DF0E-455F-8B9D-25428C5B5ECA}" type="parTrans" cxnId="{FB1D67DD-C4B3-493D-A9FD-737D9A43DD29}">
      <dgm:prSet/>
      <dgm:spPr/>
      <dgm:t>
        <a:bodyPr/>
        <a:lstStyle/>
        <a:p>
          <a:endParaRPr lang="ru-RU"/>
        </a:p>
      </dgm:t>
    </dgm:pt>
    <dgm:pt modelId="{0F97C7A8-37A1-4E88-AA52-1FF44CD2F09D}" type="sibTrans" cxnId="{FB1D67DD-C4B3-493D-A9FD-737D9A43DD29}">
      <dgm:prSet/>
      <dgm:spPr/>
      <dgm:t>
        <a:bodyPr/>
        <a:lstStyle/>
        <a:p>
          <a:endParaRPr lang="ru-RU"/>
        </a:p>
      </dgm:t>
    </dgm:pt>
    <dgm:pt modelId="{5D80FB5C-CE5A-44E8-9B95-914C0D76D87C}">
      <dgm:prSet phldrT="[Текст]"/>
      <dgm:spPr/>
      <dgm:t>
        <a:bodyPr/>
        <a:lstStyle/>
        <a:p>
          <a:r>
            <a:rPr lang="ru-RU" dirty="0"/>
            <a:t>Профицитный</a:t>
          </a:r>
        </a:p>
      </dgm:t>
    </dgm:pt>
    <dgm:pt modelId="{B1964A56-A454-4853-897A-ED5F7C30B12A}" type="parTrans" cxnId="{2FDB22B1-93A1-46CB-A5C5-026CB6B19A6A}">
      <dgm:prSet/>
      <dgm:spPr/>
      <dgm:t>
        <a:bodyPr/>
        <a:lstStyle/>
        <a:p>
          <a:endParaRPr lang="ru-RU"/>
        </a:p>
      </dgm:t>
    </dgm:pt>
    <dgm:pt modelId="{71950B41-9AA1-407B-AA8A-061AFD74EA5B}" type="sibTrans" cxnId="{2FDB22B1-93A1-46CB-A5C5-026CB6B19A6A}">
      <dgm:prSet/>
      <dgm:spPr/>
      <dgm:t>
        <a:bodyPr/>
        <a:lstStyle/>
        <a:p>
          <a:endParaRPr lang="ru-RU"/>
        </a:p>
      </dgm:t>
    </dgm:pt>
    <dgm:pt modelId="{5714E5B3-53C7-4449-977A-59536F28C91B}">
      <dgm:prSet phldrT="[Текст]"/>
      <dgm:spPr/>
      <dgm:t>
        <a:bodyPr/>
        <a:lstStyle/>
        <a:p>
          <a:r>
            <a:rPr lang="ru-RU" dirty="0"/>
            <a:t>Доходы превышают расходы</a:t>
          </a:r>
        </a:p>
      </dgm:t>
    </dgm:pt>
    <dgm:pt modelId="{0719655A-DBE8-4BDB-AB69-FC09C2A9B6D6}" type="parTrans" cxnId="{2B0C5590-0CC8-42F7-979A-27BE87D98C0C}">
      <dgm:prSet/>
      <dgm:spPr/>
      <dgm:t>
        <a:bodyPr/>
        <a:lstStyle/>
        <a:p>
          <a:endParaRPr lang="ru-RU"/>
        </a:p>
      </dgm:t>
    </dgm:pt>
    <dgm:pt modelId="{DE303FC8-8E84-4D1E-8F0C-CD9255FDFE13}" type="sibTrans" cxnId="{2B0C5590-0CC8-42F7-979A-27BE87D98C0C}">
      <dgm:prSet/>
      <dgm:spPr/>
      <dgm:t>
        <a:bodyPr/>
        <a:lstStyle/>
        <a:p>
          <a:endParaRPr lang="ru-RU"/>
        </a:p>
      </dgm:t>
    </dgm:pt>
    <dgm:pt modelId="{7E7E477F-9E33-4749-9410-E92670E10785}">
      <dgm:prSet/>
      <dgm:spPr/>
      <dgm:t>
        <a:bodyPr/>
        <a:lstStyle/>
        <a:p>
          <a:r>
            <a:rPr lang="ru-RU" dirty="0"/>
            <a:t>Дефицитный</a:t>
          </a:r>
        </a:p>
      </dgm:t>
    </dgm:pt>
    <dgm:pt modelId="{631714D9-80F4-4C17-BE97-A5BC872C9043}" type="parTrans" cxnId="{930D4E8E-5B43-4368-AA77-6404024DCC12}">
      <dgm:prSet/>
      <dgm:spPr/>
      <dgm:t>
        <a:bodyPr/>
        <a:lstStyle/>
        <a:p>
          <a:endParaRPr lang="ru-RU"/>
        </a:p>
      </dgm:t>
    </dgm:pt>
    <dgm:pt modelId="{66D45330-48B2-403E-8A80-A9F185027D8F}" type="sibTrans" cxnId="{930D4E8E-5B43-4368-AA77-6404024DCC12}">
      <dgm:prSet/>
      <dgm:spPr/>
      <dgm:t>
        <a:bodyPr/>
        <a:lstStyle/>
        <a:p>
          <a:endParaRPr lang="ru-RU"/>
        </a:p>
      </dgm:t>
    </dgm:pt>
    <dgm:pt modelId="{19801EA0-4DFE-43D0-912A-3F76FFBE0626}">
      <dgm:prSet/>
      <dgm:spPr/>
      <dgm:t>
        <a:bodyPr/>
        <a:lstStyle/>
        <a:p>
          <a:r>
            <a:rPr lang="ru-RU" dirty="0"/>
            <a:t>Расходы превышают доходы</a:t>
          </a:r>
        </a:p>
      </dgm:t>
    </dgm:pt>
    <dgm:pt modelId="{D4EB0C67-B954-4319-A3FE-B54D10324935}" type="parTrans" cxnId="{679BE934-14F3-411B-B923-0205FB9017D2}">
      <dgm:prSet/>
      <dgm:spPr/>
      <dgm:t>
        <a:bodyPr/>
        <a:lstStyle/>
        <a:p>
          <a:endParaRPr lang="ru-RU"/>
        </a:p>
      </dgm:t>
    </dgm:pt>
    <dgm:pt modelId="{9BAE8C2B-D115-41A4-AE8E-843DDC67B53C}" type="sibTrans" cxnId="{679BE934-14F3-411B-B923-0205FB9017D2}">
      <dgm:prSet/>
      <dgm:spPr/>
      <dgm:t>
        <a:bodyPr/>
        <a:lstStyle/>
        <a:p>
          <a:endParaRPr lang="ru-RU"/>
        </a:p>
      </dgm:t>
    </dgm:pt>
    <dgm:pt modelId="{CABEED27-9B08-4F19-A666-FA49BAFACB02}" type="pres">
      <dgm:prSet presAssocID="{4AB6A872-7E0B-425E-8C37-18CF934F2E28}" presName="linear" presStyleCnt="0">
        <dgm:presLayoutVars>
          <dgm:dir/>
          <dgm:animLvl val="lvl"/>
          <dgm:resizeHandles val="exact"/>
        </dgm:presLayoutVars>
      </dgm:prSet>
      <dgm:spPr/>
    </dgm:pt>
    <dgm:pt modelId="{478B8576-3903-4415-A5F6-1B1B201A7140}" type="pres">
      <dgm:prSet presAssocID="{4E6EB54A-1293-4827-BE4B-5DF33307EFA7}" presName="parentLin" presStyleCnt="0"/>
      <dgm:spPr/>
    </dgm:pt>
    <dgm:pt modelId="{D677E35E-0F8B-4A95-8A47-508BA49CE291}" type="pres">
      <dgm:prSet presAssocID="{4E6EB54A-1293-4827-BE4B-5DF33307EFA7}" presName="parentLeftMargin" presStyleLbl="node1" presStyleIdx="0" presStyleCnt="3"/>
      <dgm:spPr/>
    </dgm:pt>
    <dgm:pt modelId="{16E3FA21-CAF5-4EB0-B0F8-956D2B60A84F}" type="pres">
      <dgm:prSet presAssocID="{4E6EB54A-1293-4827-BE4B-5DF33307EFA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59C8B8E-61FE-41F6-9205-9FB36DBD426C}" type="pres">
      <dgm:prSet presAssocID="{4E6EB54A-1293-4827-BE4B-5DF33307EFA7}" presName="negativeSpace" presStyleCnt="0"/>
      <dgm:spPr/>
    </dgm:pt>
    <dgm:pt modelId="{825F4813-4727-4146-9A3C-A422640F6EFC}" type="pres">
      <dgm:prSet presAssocID="{4E6EB54A-1293-4827-BE4B-5DF33307EFA7}" presName="childText" presStyleLbl="conFgAcc1" presStyleIdx="0" presStyleCnt="3">
        <dgm:presLayoutVars>
          <dgm:bulletEnabled val="1"/>
        </dgm:presLayoutVars>
      </dgm:prSet>
      <dgm:spPr/>
    </dgm:pt>
    <dgm:pt modelId="{FCD67876-DCD3-4A9C-BB70-D1B2663B0140}" type="pres">
      <dgm:prSet presAssocID="{34B9B498-2F27-4105-8F55-61BEB18FD32F}" presName="spaceBetweenRectangles" presStyleCnt="0"/>
      <dgm:spPr/>
    </dgm:pt>
    <dgm:pt modelId="{42564F28-560D-4F5D-9ED9-D10C60B9204E}" type="pres">
      <dgm:prSet presAssocID="{5D80FB5C-CE5A-44E8-9B95-914C0D76D87C}" presName="parentLin" presStyleCnt="0"/>
      <dgm:spPr/>
    </dgm:pt>
    <dgm:pt modelId="{E960AA2B-4CDD-4539-B711-D72168F598DD}" type="pres">
      <dgm:prSet presAssocID="{5D80FB5C-CE5A-44E8-9B95-914C0D76D87C}" presName="parentLeftMargin" presStyleLbl="node1" presStyleIdx="0" presStyleCnt="3"/>
      <dgm:spPr/>
    </dgm:pt>
    <dgm:pt modelId="{4F6BD049-8A25-4890-8AB1-797FD993D0D2}" type="pres">
      <dgm:prSet presAssocID="{5D80FB5C-CE5A-44E8-9B95-914C0D76D8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F5E4464-5377-405A-83BD-AB0FDBC716B7}" type="pres">
      <dgm:prSet presAssocID="{5D80FB5C-CE5A-44E8-9B95-914C0D76D87C}" presName="negativeSpace" presStyleCnt="0"/>
      <dgm:spPr/>
    </dgm:pt>
    <dgm:pt modelId="{93DE2AA1-B9E9-4A0F-ADB9-2BEE36CB0EE0}" type="pres">
      <dgm:prSet presAssocID="{5D80FB5C-CE5A-44E8-9B95-914C0D76D87C}" presName="childText" presStyleLbl="conFgAcc1" presStyleIdx="1" presStyleCnt="3">
        <dgm:presLayoutVars>
          <dgm:bulletEnabled val="1"/>
        </dgm:presLayoutVars>
      </dgm:prSet>
      <dgm:spPr/>
    </dgm:pt>
    <dgm:pt modelId="{05DF09A2-F96E-4C30-AC4E-F319DC2E3979}" type="pres">
      <dgm:prSet presAssocID="{71950B41-9AA1-407B-AA8A-061AFD74EA5B}" presName="spaceBetweenRectangles" presStyleCnt="0"/>
      <dgm:spPr/>
    </dgm:pt>
    <dgm:pt modelId="{6DCC78A1-1DE1-461E-95FE-51224FE7E6D2}" type="pres">
      <dgm:prSet presAssocID="{7E7E477F-9E33-4749-9410-E92670E10785}" presName="parentLin" presStyleCnt="0"/>
      <dgm:spPr/>
    </dgm:pt>
    <dgm:pt modelId="{0AA8B212-3007-442B-AAAF-498078354BAF}" type="pres">
      <dgm:prSet presAssocID="{7E7E477F-9E33-4749-9410-E92670E10785}" presName="parentLeftMargin" presStyleLbl="node1" presStyleIdx="1" presStyleCnt="3"/>
      <dgm:spPr/>
    </dgm:pt>
    <dgm:pt modelId="{4FCD75C8-4F55-4395-BB70-F13F79DBB23F}" type="pres">
      <dgm:prSet presAssocID="{7E7E477F-9E33-4749-9410-E92670E1078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6FA04FE-57FB-4C2D-BCA1-89019A332F9F}" type="pres">
      <dgm:prSet presAssocID="{7E7E477F-9E33-4749-9410-E92670E10785}" presName="negativeSpace" presStyleCnt="0"/>
      <dgm:spPr/>
    </dgm:pt>
    <dgm:pt modelId="{7FD06768-B084-4797-BEBE-66F4E3423850}" type="pres">
      <dgm:prSet presAssocID="{7E7E477F-9E33-4749-9410-E92670E1078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0E3F606-84AF-4667-9D4B-05DFC68E3D5A}" type="presOf" srcId="{4E6EB54A-1293-4827-BE4B-5DF33307EFA7}" destId="{D677E35E-0F8B-4A95-8A47-508BA49CE291}" srcOrd="0" destOrd="0" presId="urn:microsoft.com/office/officeart/2005/8/layout/list1"/>
    <dgm:cxn modelId="{046FF420-AD66-43A5-AB9C-04D0B8359990}" type="presOf" srcId="{7E7E477F-9E33-4749-9410-E92670E10785}" destId="{4FCD75C8-4F55-4395-BB70-F13F79DBB23F}" srcOrd="1" destOrd="0" presId="urn:microsoft.com/office/officeart/2005/8/layout/list1"/>
    <dgm:cxn modelId="{AAD9762D-6CD9-4E5A-86A9-A99DFF04EC66}" srcId="{4AB6A872-7E0B-425E-8C37-18CF934F2E28}" destId="{4E6EB54A-1293-4827-BE4B-5DF33307EFA7}" srcOrd="0" destOrd="0" parTransId="{44E33457-7C45-4060-8182-93B3E805C980}" sibTransId="{34B9B498-2F27-4105-8F55-61BEB18FD32F}"/>
    <dgm:cxn modelId="{679BE934-14F3-411B-B923-0205FB9017D2}" srcId="{7E7E477F-9E33-4749-9410-E92670E10785}" destId="{19801EA0-4DFE-43D0-912A-3F76FFBE0626}" srcOrd="0" destOrd="0" parTransId="{D4EB0C67-B954-4319-A3FE-B54D10324935}" sibTransId="{9BAE8C2B-D115-41A4-AE8E-843DDC67B53C}"/>
    <dgm:cxn modelId="{934C7135-C3FA-4628-BBF6-B153E72D209D}" type="presOf" srcId="{4AB6A872-7E0B-425E-8C37-18CF934F2E28}" destId="{CABEED27-9B08-4F19-A666-FA49BAFACB02}" srcOrd="0" destOrd="0" presId="urn:microsoft.com/office/officeart/2005/8/layout/list1"/>
    <dgm:cxn modelId="{25C4513D-77CE-487D-8402-64E47165A8AF}" type="presOf" srcId="{5D80FB5C-CE5A-44E8-9B95-914C0D76D87C}" destId="{E960AA2B-4CDD-4539-B711-D72168F598DD}" srcOrd="0" destOrd="0" presId="urn:microsoft.com/office/officeart/2005/8/layout/list1"/>
    <dgm:cxn modelId="{FD4AE85B-9516-48D4-A209-0DF6CDC59122}" type="presOf" srcId="{5714E5B3-53C7-4449-977A-59536F28C91B}" destId="{93DE2AA1-B9E9-4A0F-ADB9-2BEE36CB0EE0}" srcOrd="0" destOrd="0" presId="urn:microsoft.com/office/officeart/2005/8/layout/list1"/>
    <dgm:cxn modelId="{325AC54A-7667-4000-AB79-3AD860BDBDB3}" type="presOf" srcId="{932B3BB6-E79C-490B-A1CB-BD8E31B0A08D}" destId="{825F4813-4727-4146-9A3C-A422640F6EFC}" srcOrd="0" destOrd="0" presId="urn:microsoft.com/office/officeart/2005/8/layout/list1"/>
    <dgm:cxn modelId="{34F15D4C-1DFA-4967-8C11-7CE2CC71E149}" type="presOf" srcId="{5D80FB5C-CE5A-44E8-9B95-914C0D76D87C}" destId="{4F6BD049-8A25-4890-8AB1-797FD993D0D2}" srcOrd="1" destOrd="0" presId="urn:microsoft.com/office/officeart/2005/8/layout/list1"/>
    <dgm:cxn modelId="{B7B2FC50-C4D4-4A64-B7BD-49A40845BA2F}" type="presOf" srcId="{7E7E477F-9E33-4749-9410-E92670E10785}" destId="{0AA8B212-3007-442B-AAAF-498078354BAF}" srcOrd="0" destOrd="0" presId="urn:microsoft.com/office/officeart/2005/8/layout/list1"/>
    <dgm:cxn modelId="{B013E956-F110-43CF-9817-FF8C4BED51FF}" type="presOf" srcId="{19801EA0-4DFE-43D0-912A-3F76FFBE0626}" destId="{7FD06768-B084-4797-BEBE-66F4E3423850}" srcOrd="0" destOrd="0" presId="urn:microsoft.com/office/officeart/2005/8/layout/list1"/>
    <dgm:cxn modelId="{930D4E8E-5B43-4368-AA77-6404024DCC12}" srcId="{4AB6A872-7E0B-425E-8C37-18CF934F2E28}" destId="{7E7E477F-9E33-4749-9410-E92670E10785}" srcOrd="2" destOrd="0" parTransId="{631714D9-80F4-4C17-BE97-A5BC872C9043}" sibTransId="{66D45330-48B2-403E-8A80-A9F185027D8F}"/>
    <dgm:cxn modelId="{2B0C5590-0CC8-42F7-979A-27BE87D98C0C}" srcId="{5D80FB5C-CE5A-44E8-9B95-914C0D76D87C}" destId="{5714E5B3-53C7-4449-977A-59536F28C91B}" srcOrd="0" destOrd="0" parTransId="{0719655A-DBE8-4BDB-AB69-FC09C2A9B6D6}" sibTransId="{DE303FC8-8E84-4D1E-8F0C-CD9255FDFE13}"/>
    <dgm:cxn modelId="{DE9C0394-0527-44D1-87FD-94E48B1F5E99}" type="presOf" srcId="{4E6EB54A-1293-4827-BE4B-5DF33307EFA7}" destId="{16E3FA21-CAF5-4EB0-B0F8-956D2B60A84F}" srcOrd="1" destOrd="0" presId="urn:microsoft.com/office/officeart/2005/8/layout/list1"/>
    <dgm:cxn modelId="{2FDB22B1-93A1-46CB-A5C5-026CB6B19A6A}" srcId="{4AB6A872-7E0B-425E-8C37-18CF934F2E28}" destId="{5D80FB5C-CE5A-44E8-9B95-914C0D76D87C}" srcOrd="1" destOrd="0" parTransId="{B1964A56-A454-4853-897A-ED5F7C30B12A}" sibTransId="{71950B41-9AA1-407B-AA8A-061AFD74EA5B}"/>
    <dgm:cxn modelId="{FB1D67DD-C4B3-493D-A9FD-737D9A43DD29}" srcId="{4E6EB54A-1293-4827-BE4B-5DF33307EFA7}" destId="{932B3BB6-E79C-490B-A1CB-BD8E31B0A08D}" srcOrd="0" destOrd="0" parTransId="{97A72B92-DF0E-455F-8B9D-25428C5B5ECA}" sibTransId="{0F97C7A8-37A1-4E88-AA52-1FF44CD2F09D}"/>
    <dgm:cxn modelId="{FAF3B823-1C50-4765-9B3D-8D4CB7C3A68B}" type="presParOf" srcId="{CABEED27-9B08-4F19-A666-FA49BAFACB02}" destId="{478B8576-3903-4415-A5F6-1B1B201A7140}" srcOrd="0" destOrd="0" presId="urn:microsoft.com/office/officeart/2005/8/layout/list1"/>
    <dgm:cxn modelId="{CE605917-D323-4C8A-A3AA-47EB11DEC42A}" type="presParOf" srcId="{478B8576-3903-4415-A5F6-1B1B201A7140}" destId="{D677E35E-0F8B-4A95-8A47-508BA49CE291}" srcOrd="0" destOrd="0" presId="urn:microsoft.com/office/officeart/2005/8/layout/list1"/>
    <dgm:cxn modelId="{B384F603-A744-41DA-AAA9-7BD2662F023E}" type="presParOf" srcId="{478B8576-3903-4415-A5F6-1B1B201A7140}" destId="{16E3FA21-CAF5-4EB0-B0F8-956D2B60A84F}" srcOrd="1" destOrd="0" presId="urn:microsoft.com/office/officeart/2005/8/layout/list1"/>
    <dgm:cxn modelId="{64AAFE4F-1864-4171-93B0-C7EED140A41A}" type="presParOf" srcId="{CABEED27-9B08-4F19-A666-FA49BAFACB02}" destId="{359C8B8E-61FE-41F6-9205-9FB36DBD426C}" srcOrd="1" destOrd="0" presId="urn:microsoft.com/office/officeart/2005/8/layout/list1"/>
    <dgm:cxn modelId="{6986C74A-93B3-4233-AD20-C5049083CF8C}" type="presParOf" srcId="{CABEED27-9B08-4F19-A666-FA49BAFACB02}" destId="{825F4813-4727-4146-9A3C-A422640F6EFC}" srcOrd="2" destOrd="0" presId="urn:microsoft.com/office/officeart/2005/8/layout/list1"/>
    <dgm:cxn modelId="{72C55D81-B186-4DCA-A932-32BE863E965D}" type="presParOf" srcId="{CABEED27-9B08-4F19-A666-FA49BAFACB02}" destId="{FCD67876-DCD3-4A9C-BB70-D1B2663B0140}" srcOrd="3" destOrd="0" presId="urn:microsoft.com/office/officeart/2005/8/layout/list1"/>
    <dgm:cxn modelId="{D187F4A1-21E6-4AD8-ACE2-8C40885279BD}" type="presParOf" srcId="{CABEED27-9B08-4F19-A666-FA49BAFACB02}" destId="{42564F28-560D-4F5D-9ED9-D10C60B9204E}" srcOrd="4" destOrd="0" presId="urn:microsoft.com/office/officeart/2005/8/layout/list1"/>
    <dgm:cxn modelId="{4FCA1FEF-7FFC-4E36-BF0C-9F03A5B29961}" type="presParOf" srcId="{42564F28-560D-4F5D-9ED9-D10C60B9204E}" destId="{E960AA2B-4CDD-4539-B711-D72168F598DD}" srcOrd="0" destOrd="0" presId="urn:microsoft.com/office/officeart/2005/8/layout/list1"/>
    <dgm:cxn modelId="{C27892F3-9423-4B9F-BB11-82E3EDC026CE}" type="presParOf" srcId="{42564F28-560D-4F5D-9ED9-D10C60B9204E}" destId="{4F6BD049-8A25-4890-8AB1-797FD993D0D2}" srcOrd="1" destOrd="0" presId="urn:microsoft.com/office/officeart/2005/8/layout/list1"/>
    <dgm:cxn modelId="{076A2002-7958-4B0E-A2C8-40C0376F7E7A}" type="presParOf" srcId="{CABEED27-9B08-4F19-A666-FA49BAFACB02}" destId="{1F5E4464-5377-405A-83BD-AB0FDBC716B7}" srcOrd="5" destOrd="0" presId="urn:microsoft.com/office/officeart/2005/8/layout/list1"/>
    <dgm:cxn modelId="{0BAF83A1-EC7C-476E-970D-3A23AB405F97}" type="presParOf" srcId="{CABEED27-9B08-4F19-A666-FA49BAFACB02}" destId="{93DE2AA1-B9E9-4A0F-ADB9-2BEE36CB0EE0}" srcOrd="6" destOrd="0" presId="urn:microsoft.com/office/officeart/2005/8/layout/list1"/>
    <dgm:cxn modelId="{BB8E78AC-2030-41CB-AE9E-ADF59A2B021D}" type="presParOf" srcId="{CABEED27-9B08-4F19-A666-FA49BAFACB02}" destId="{05DF09A2-F96E-4C30-AC4E-F319DC2E3979}" srcOrd="7" destOrd="0" presId="urn:microsoft.com/office/officeart/2005/8/layout/list1"/>
    <dgm:cxn modelId="{503527A8-F293-4689-88F3-0679C219C3AE}" type="presParOf" srcId="{CABEED27-9B08-4F19-A666-FA49BAFACB02}" destId="{6DCC78A1-1DE1-461E-95FE-51224FE7E6D2}" srcOrd="8" destOrd="0" presId="urn:microsoft.com/office/officeart/2005/8/layout/list1"/>
    <dgm:cxn modelId="{63ED5E2A-3F6A-4342-83D3-E174BC86B10C}" type="presParOf" srcId="{6DCC78A1-1DE1-461E-95FE-51224FE7E6D2}" destId="{0AA8B212-3007-442B-AAAF-498078354BAF}" srcOrd="0" destOrd="0" presId="urn:microsoft.com/office/officeart/2005/8/layout/list1"/>
    <dgm:cxn modelId="{D35E9E24-0EFC-4522-8FA2-1FA5853E6CCB}" type="presParOf" srcId="{6DCC78A1-1DE1-461E-95FE-51224FE7E6D2}" destId="{4FCD75C8-4F55-4395-BB70-F13F79DBB23F}" srcOrd="1" destOrd="0" presId="urn:microsoft.com/office/officeart/2005/8/layout/list1"/>
    <dgm:cxn modelId="{26FE4BB2-7071-4BFA-B311-5716779028FD}" type="presParOf" srcId="{CABEED27-9B08-4F19-A666-FA49BAFACB02}" destId="{46FA04FE-57FB-4C2D-BCA1-89019A332F9F}" srcOrd="9" destOrd="0" presId="urn:microsoft.com/office/officeart/2005/8/layout/list1"/>
    <dgm:cxn modelId="{E724EE59-359F-4D77-AD9B-BB798030DBB5}" type="presParOf" srcId="{CABEED27-9B08-4F19-A666-FA49BAFACB02}" destId="{7FD06768-B084-4797-BEBE-66F4E342385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81648F-9132-43EA-AF32-AAC0D6CEDEF2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9E34AFF-D818-4B6E-B9FD-2C1F7B8C00FF}">
      <dgm:prSet phldrT="[Текст]"/>
      <dgm:spPr/>
      <dgm:t>
        <a:bodyPr/>
        <a:lstStyle/>
        <a:p>
          <a:r>
            <a:rPr lang="ru-RU" dirty="0"/>
            <a:t>Прямые (уплачиваются с дохода)</a:t>
          </a:r>
        </a:p>
      </dgm:t>
    </dgm:pt>
    <dgm:pt modelId="{7F38CA64-AD65-423D-A6FA-519DDED3C615}" type="parTrans" cxnId="{E55D54BB-7106-4BEE-9B13-43C1C0091245}">
      <dgm:prSet/>
      <dgm:spPr/>
      <dgm:t>
        <a:bodyPr/>
        <a:lstStyle/>
        <a:p>
          <a:endParaRPr lang="ru-RU"/>
        </a:p>
      </dgm:t>
    </dgm:pt>
    <dgm:pt modelId="{04B9BB0C-54E4-40D3-B0E1-7204308FDDEA}" type="sibTrans" cxnId="{E55D54BB-7106-4BEE-9B13-43C1C0091245}">
      <dgm:prSet/>
      <dgm:spPr/>
      <dgm:t>
        <a:bodyPr/>
        <a:lstStyle/>
        <a:p>
          <a:endParaRPr lang="ru-RU"/>
        </a:p>
      </dgm:t>
    </dgm:pt>
    <dgm:pt modelId="{B12FD79F-CD0F-4EC9-83FC-42EE4667FD7E}">
      <dgm:prSet phldrT="[Текст]"/>
      <dgm:spPr/>
      <dgm:t>
        <a:bodyPr/>
        <a:lstStyle/>
        <a:p>
          <a:r>
            <a:rPr lang="ru-RU" dirty="0"/>
            <a:t>Налог на прибыл</a:t>
          </a:r>
        </a:p>
      </dgm:t>
    </dgm:pt>
    <dgm:pt modelId="{3012AB4E-FB50-4B2B-9574-6176F4946930}" type="parTrans" cxnId="{09D4AB70-AA2B-40FA-8EB4-DEF9C1C8D37C}">
      <dgm:prSet/>
      <dgm:spPr/>
      <dgm:t>
        <a:bodyPr/>
        <a:lstStyle/>
        <a:p>
          <a:endParaRPr lang="ru-RU"/>
        </a:p>
      </dgm:t>
    </dgm:pt>
    <dgm:pt modelId="{BDB7B61C-8200-42F1-9FA7-3E8D09ABFA1F}" type="sibTrans" cxnId="{09D4AB70-AA2B-40FA-8EB4-DEF9C1C8D37C}">
      <dgm:prSet/>
      <dgm:spPr/>
      <dgm:t>
        <a:bodyPr/>
        <a:lstStyle/>
        <a:p>
          <a:endParaRPr lang="ru-RU"/>
        </a:p>
      </dgm:t>
    </dgm:pt>
    <dgm:pt modelId="{0AA20E19-46EA-41F2-BB87-80AA6F437C67}">
      <dgm:prSet phldrT="[Текст]"/>
      <dgm:spPr/>
      <dgm:t>
        <a:bodyPr/>
        <a:lstStyle/>
        <a:p>
          <a:r>
            <a:rPr lang="ru-RU" dirty="0"/>
            <a:t>Косвенные (включены в стоимость)</a:t>
          </a:r>
        </a:p>
      </dgm:t>
    </dgm:pt>
    <dgm:pt modelId="{BC05FFDA-8F62-4350-BF76-84BFDA4328E4}" type="parTrans" cxnId="{7FD88373-F34C-4A5D-8F85-860B7542C4FB}">
      <dgm:prSet/>
      <dgm:spPr/>
      <dgm:t>
        <a:bodyPr/>
        <a:lstStyle/>
        <a:p>
          <a:endParaRPr lang="ru-RU"/>
        </a:p>
      </dgm:t>
    </dgm:pt>
    <dgm:pt modelId="{89315D4C-298C-465B-BC31-52DF86B60BF9}" type="sibTrans" cxnId="{7FD88373-F34C-4A5D-8F85-860B7542C4FB}">
      <dgm:prSet/>
      <dgm:spPr/>
      <dgm:t>
        <a:bodyPr/>
        <a:lstStyle/>
        <a:p>
          <a:endParaRPr lang="ru-RU"/>
        </a:p>
      </dgm:t>
    </dgm:pt>
    <dgm:pt modelId="{FBDBBA01-48C4-4153-A558-12C0AD44A45E}">
      <dgm:prSet phldrT="[Текст]"/>
      <dgm:spPr/>
      <dgm:t>
        <a:bodyPr/>
        <a:lstStyle/>
        <a:p>
          <a:r>
            <a:rPr lang="ru-RU" dirty="0"/>
            <a:t>Налог на добавленную стоимость</a:t>
          </a:r>
        </a:p>
      </dgm:t>
    </dgm:pt>
    <dgm:pt modelId="{CD15FFB7-3F4A-40B6-ADC8-A1B6621DD655}" type="parTrans" cxnId="{E52C4327-8CC9-4A69-A574-63C7A3172219}">
      <dgm:prSet/>
      <dgm:spPr/>
      <dgm:t>
        <a:bodyPr/>
        <a:lstStyle/>
        <a:p>
          <a:endParaRPr lang="ru-RU"/>
        </a:p>
      </dgm:t>
    </dgm:pt>
    <dgm:pt modelId="{65C9940B-0CE4-4B54-BCCA-AE6AA733380A}" type="sibTrans" cxnId="{E52C4327-8CC9-4A69-A574-63C7A3172219}">
      <dgm:prSet/>
      <dgm:spPr/>
      <dgm:t>
        <a:bodyPr/>
        <a:lstStyle/>
        <a:p>
          <a:endParaRPr lang="ru-RU"/>
        </a:p>
      </dgm:t>
    </dgm:pt>
    <dgm:pt modelId="{C08B81F3-E9A1-44B0-A873-2A7483D6E72E}">
      <dgm:prSet phldrT="[Текст]"/>
      <dgm:spPr/>
      <dgm:t>
        <a:bodyPr/>
        <a:lstStyle/>
        <a:p>
          <a:r>
            <a:rPr lang="ru-RU" dirty="0"/>
            <a:t>Подоходный налог с физических лиц</a:t>
          </a:r>
        </a:p>
      </dgm:t>
    </dgm:pt>
    <dgm:pt modelId="{FA784DD2-DCEE-4B59-B394-3D2A16ADCC1F}" type="parTrans" cxnId="{E0D626A8-148C-4384-92B8-566783BA3D71}">
      <dgm:prSet/>
      <dgm:spPr/>
      <dgm:t>
        <a:bodyPr/>
        <a:lstStyle/>
        <a:p>
          <a:endParaRPr lang="ru-RU"/>
        </a:p>
      </dgm:t>
    </dgm:pt>
    <dgm:pt modelId="{A8E4615B-04E7-4A3F-BB1E-B95308C2769B}" type="sibTrans" cxnId="{E0D626A8-148C-4384-92B8-566783BA3D71}">
      <dgm:prSet/>
      <dgm:spPr/>
      <dgm:t>
        <a:bodyPr/>
        <a:lstStyle/>
        <a:p>
          <a:endParaRPr lang="ru-RU"/>
        </a:p>
      </dgm:t>
    </dgm:pt>
    <dgm:pt modelId="{5EC722B0-329C-414E-BDB2-5E496F4E5FDF}">
      <dgm:prSet phldrT="[Текст]"/>
      <dgm:spPr/>
      <dgm:t>
        <a:bodyPr/>
        <a:lstStyle/>
        <a:p>
          <a:r>
            <a:rPr lang="ru-RU" dirty="0"/>
            <a:t>Налог на недвижимость</a:t>
          </a:r>
        </a:p>
      </dgm:t>
    </dgm:pt>
    <dgm:pt modelId="{B1333F61-AA38-4B5F-A2F4-8098014A8955}" type="parTrans" cxnId="{88C47AEB-B3C0-4C7D-9C13-D60378060FAB}">
      <dgm:prSet/>
      <dgm:spPr/>
      <dgm:t>
        <a:bodyPr/>
        <a:lstStyle/>
        <a:p>
          <a:endParaRPr lang="ru-RU"/>
        </a:p>
      </dgm:t>
    </dgm:pt>
    <dgm:pt modelId="{5359A0ED-C35E-4027-82E5-EE862AB9737B}" type="sibTrans" cxnId="{88C47AEB-B3C0-4C7D-9C13-D60378060FAB}">
      <dgm:prSet/>
      <dgm:spPr/>
      <dgm:t>
        <a:bodyPr/>
        <a:lstStyle/>
        <a:p>
          <a:endParaRPr lang="ru-RU"/>
        </a:p>
      </dgm:t>
    </dgm:pt>
    <dgm:pt modelId="{194A7875-B99D-4582-92D4-A70B64A7A786}">
      <dgm:prSet phldrT="[Текст]"/>
      <dgm:spPr/>
      <dgm:t>
        <a:bodyPr/>
        <a:lstStyle/>
        <a:p>
          <a:r>
            <a:rPr lang="ru-RU" dirty="0"/>
            <a:t>Земельный налог</a:t>
          </a:r>
        </a:p>
      </dgm:t>
    </dgm:pt>
    <dgm:pt modelId="{B7E243C4-EB57-4A9E-AC43-B3CB93BCEFD0}" type="parTrans" cxnId="{C18B6A42-EC91-4101-ABEE-3FA6484CAFC0}">
      <dgm:prSet/>
      <dgm:spPr/>
      <dgm:t>
        <a:bodyPr/>
        <a:lstStyle/>
        <a:p>
          <a:endParaRPr lang="ru-RU"/>
        </a:p>
      </dgm:t>
    </dgm:pt>
    <dgm:pt modelId="{02259E1E-FC11-4A63-A0C4-F568CB0EC89B}" type="sibTrans" cxnId="{C18B6A42-EC91-4101-ABEE-3FA6484CAFC0}">
      <dgm:prSet/>
      <dgm:spPr/>
      <dgm:t>
        <a:bodyPr/>
        <a:lstStyle/>
        <a:p>
          <a:endParaRPr lang="ru-RU"/>
        </a:p>
      </dgm:t>
    </dgm:pt>
    <dgm:pt modelId="{A5813A53-E18A-4130-9E17-353D54DF23A1}">
      <dgm:prSet phldrT="[Текст]"/>
      <dgm:spPr/>
      <dgm:t>
        <a:bodyPr/>
        <a:lstStyle/>
        <a:p>
          <a:r>
            <a:rPr lang="ru-RU" dirty="0"/>
            <a:t>Экологический налог</a:t>
          </a:r>
        </a:p>
      </dgm:t>
    </dgm:pt>
    <dgm:pt modelId="{572DB20C-BFD5-418B-A36B-3C880BC80D7D}" type="parTrans" cxnId="{8E5CFE1D-6176-4650-A696-F8235CF54D08}">
      <dgm:prSet/>
      <dgm:spPr/>
      <dgm:t>
        <a:bodyPr/>
        <a:lstStyle/>
        <a:p>
          <a:endParaRPr lang="ru-RU"/>
        </a:p>
      </dgm:t>
    </dgm:pt>
    <dgm:pt modelId="{1AB914CB-874D-48B7-B13E-722566CB4E5F}" type="sibTrans" cxnId="{8E5CFE1D-6176-4650-A696-F8235CF54D08}">
      <dgm:prSet/>
      <dgm:spPr/>
      <dgm:t>
        <a:bodyPr/>
        <a:lstStyle/>
        <a:p>
          <a:endParaRPr lang="ru-RU"/>
        </a:p>
      </dgm:t>
    </dgm:pt>
    <dgm:pt modelId="{973E8065-6E4D-4314-8919-396FCF62394C}">
      <dgm:prSet phldrT="[Текст]"/>
      <dgm:spPr/>
      <dgm:t>
        <a:bodyPr/>
        <a:lstStyle/>
        <a:p>
          <a:r>
            <a:rPr lang="ru-RU" dirty="0"/>
            <a:t>Акцизы (налог на определенные товары)</a:t>
          </a:r>
        </a:p>
      </dgm:t>
    </dgm:pt>
    <dgm:pt modelId="{7B4EBB37-97D0-4189-AEBC-C9B753C10BAE}" type="parTrans" cxnId="{77EBFE06-12DD-4D27-ADF5-316036B89CE6}">
      <dgm:prSet/>
      <dgm:spPr/>
      <dgm:t>
        <a:bodyPr/>
        <a:lstStyle/>
        <a:p>
          <a:endParaRPr lang="ru-RU"/>
        </a:p>
      </dgm:t>
    </dgm:pt>
    <dgm:pt modelId="{E97ED89B-B757-442A-8B2B-6BCBCBC28DAD}" type="sibTrans" cxnId="{77EBFE06-12DD-4D27-ADF5-316036B89CE6}">
      <dgm:prSet/>
      <dgm:spPr/>
      <dgm:t>
        <a:bodyPr/>
        <a:lstStyle/>
        <a:p>
          <a:endParaRPr lang="ru-RU"/>
        </a:p>
      </dgm:t>
    </dgm:pt>
    <dgm:pt modelId="{2601524D-2A8E-43F7-B769-66A990581724}">
      <dgm:prSet phldrT="[Текст]"/>
      <dgm:spPr/>
      <dgm:t>
        <a:bodyPr/>
        <a:lstStyle/>
        <a:p>
          <a:r>
            <a:rPr lang="ru-RU" dirty="0"/>
            <a:t>Таможенные пошлины</a:t>
          </a:r>
        </a:p>
      </dgm:t>
    </dgm:pt>
    <dgm:pt modelId="{76F0D296-79CB-4C19-84D5-DB3CE99E9494}" type="parTrans" cxnId="{C70F09E2-0767-4AAA-ADCC-25B7609A9ED4}">
      <dgm:prSet/>
      <dgm:spPr/>
      <dgm:t>
        <a:bodyPr/>
        <a:lstStyle/>
        <a:p>
          <a:endParaRPr lang="ru-RU"/>
        </a:p>
      </dgm:t>
    </dgm:pt>
    <dgm:pt modelId="{6CD7E17F-5F16-4488-AAD0-3B32B7AED610}" type="sibTrans" cxnId="{C70F09E2-0767-4AAA-ADCC-25B7609A9ED4}">
      <dgm:prSet/>
      <dgm:spPr/>
      <dgm:t>
        <a:bodyPr/>
        <a:lstStyle/>
        <a:p>
          <a:endParaRPr lang="ru-RU"/>
        </a:p>
      </dgm:t>
    </dgm:pt>
    <dgm:pt modelId="{C1A6B0B8-D84F-4A6C-80FC-4ADABBD35226}" type="pres">
      <dgm:prSet presAssocID="{7C81648F-9132-43EA-AF32-AAC0D6CEDEF2}" presName="linear" presStyleCnt="0">
        <dgm:presLayoutVars>
          <dgm:dir/>
          <dgm:animLvl val="lvl"/>
          <dgm:resizeHandles val="exact"/>
        </dgm:presLayoutVars>
      </dgm:prSet>
      <dgm:spPr/>
    </dgm:pt>
    <dgm:pt modelId="{AD416879-AC2B-48FA-9BD7-AFA75C1E7FF3}" type="pres">
      <dgm:prSet presAssocID="{19E34AFF-D818-4B6E-B9FD-2C1F7B8C00FF}" presName="parentLin" presStyleCnt="0"/>
      <dgm:spPr/>
    </dgm:pt>
    <dgm:pt modelId="{289BE7A5-17E7-423D-AF41-E828B36A5297}" type="pres">
      <dgm:prSet presAssocID="{19E34AFF-D818-4B6E-B9FD-2C1F7B8C00FF}" presName="parentLeftMargin" presStyleLbl="node1" presStyleIdx="0" presStyleCnt="2"/>
      <dgm:spPr/>
    </dgm:pt>
    <dgm:pt modelId="{E4108BCD-9597-4DDB-A2F5-95B65F815A64}" type="pres">
      <dgm:prSet presAssocID="{19E34AFF-D818-4B6E-B9FD-2C1F7B8C00F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B020591-B214-4911-A4EF-89705FA5F1AA}" type="pres">
      <dgm:prSet presAssocID="{19E34AFF-D818-4B6E-B9FD-2C1F7B8C00FF}" presName="negativeSpace" presStyleCnt="0"/>
      <dgm:spPr/>
    </dgm:pt>
    <dgm:pt modelId="{CEF0181C-E5F8-434C-838D-57EC43A8E62F}" type="pres">
      <dgm:prSet presAssocID="{19E34AFF-D818-4B6E-B9FD-2C1F7B8C00FF}" presName="childText" presStyleLbl="conFgAcc1" presStyleIdx="0" presStyleCnt="2">
        <dgm:presLayoutVars>
          <dgm:bulletEnabled val="1"/>
        </dgm:presLayoutVars>
      </dgm:prSet>
      <dgm:spPr/>
    </dgm:pt>
    <dgm:pt modelId="{3FCBC06D-7A4A-4C70-8953-9F570D5E9F46}" type="pres">
      <dgm:prSet presAssocID="{04B9BB0C-54E4-40D3-B0E1-7204308FDDEA}" presName="spaceBetweenRectangles" presStyleCnt="0"/>
      <dgm:spPr/>
    </dgm:pt>
    <dgm:pt modelId="{D69B65F1-19E1-47C5-8CE4-7A16D4D40ECD}" type="pres">
      <dgm:prSet presAssocID="{0AA20E19-46EA-41F2-BB87-80AA6F437C67}" presName="parentLin" presStyleCnt="0"/>
      <dgm:spPr/>
    </dgm:pt>
    <dgm:pt modelId="{F5DEC38C-D97B-4AEE-8899-CD2A4C017FAB}" type="pres">
      <dgm:prSet presAssocID="{0AA20E19-46EA-41F2-BB87-80AA6F437C67}" presName="parentLeftMargin" presStyleLbl="node1" presStyleIdx="0" presStyleCnt="2"/>
      <dgm:spPr/>
    </dgm:pt>
    <dgm:pt modelId="{1ECF2039-5C56-4CF2-B3DA-2638105DC3FF}" type="pres">
      <dgm:prSet presAssocID="{0AA20E19-46EA-41F2-BB87-80AA6F437C6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B8EA614-83FF-4C70-BC5A-97162987DDBD}" type="pres">
      <dgm:prSet presAssocID="{0AA20E19-46EA-41F2-BB87-80AA6F437C67}" presName="negativeSpace" presStyleCnt="0"/>
      <dgm:spPr/>
    </dgm:pt>
    <dgm:pt modelId="{DF690E4A-C728-4211-BBF5-EADD9368C9CB}" type="pres">
      <dgm:prSet presAssocID="{0AA20E19-46EA-41F2-BB87-80AA6F437C6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7EBFE06-12DD-4D27-ADF5-316036B89CE6}" srcId="{0AA20E19-46EA-41F2-BB87-80AA6F437C67}" destId="{973E8065-6E4D-4314-8919-396FCF62394C}" srcOrd="1" destOrd="0" parTransId="{7B4EBB37-97D0-4189-AEBC-C9B753C10BAE}" sibTransId="{E97ED89B-B757-442A-8B2B-6BCBCBC28DAD}"/>
    <dgm:cxn modelId="{00DB9114-D0BD-4F90-B108-FBBD2DAEBF12}" type="presOf" srcId="{A5813A53-E18A-4130-9E17-353D54DF23A1}" destId="{CEF0181C-E5F8-434C-838D-57EC43A8E62F}" srcOrd="0" destOrd="4" presId="urn:microsoft.com/office/officeart/2005/8/layout/list1"/>
    <dgm:cxn modelId="{8E5CFE1D-6176-4650-A696-F8235CF54D08}" srcId="{19E34AFF-D818-4B6E-B9FD-2C1F7B8C00FF}" destId="{A5813A53-E18A-4130-9E17-353D54DF23A1}" srcOrd="4" destOrd="0" parTransId="{572DB20C-BFD5-418B-A36B-3C880BC80D7D}" sibTransId="{1AB914CB-874D-48B7-B13E-722566CB4E5F}"/>
    <dgm:cxn modelId="{E52C4327-8CC9-4A69-A574-63C7A3172219}" srcId="{0AA20E19-46EA-41F2-BB87-80AA6F437C67}" destId="{FBDBBA01-48C4-4153-A558-12C0AD44A45E}" srcOrd="0" destOrd="0" parTransId="{CD15FFB7-3F4A-40B6-ADC8-A1B6621DD655}" sibTransId="{65C9940B-0CE4-4B54-BCCA-AE6AA733380A}"/>
    <dgm:cxn modelId="{383ABC29-7BC3-47C8-ABC7-7A9269E9114D}" type="presOf" srcId="{19E34AFF-D818-4B6E-B9FD-2C1F7B8C00FF}" destId="{E4108BCD-9597-4DDB-A2F5-95B65F815A64}" srcOrd="1" destOrd="0" presId="urn:microsoft.com/office/officeart/2005/8/layout/list1"/>
    <dgm:cxn modelId="{64E17E35-D9E9-4944-B6DF-5828B48D400E}" type="presOf" srcId="{0AA20E19-46EA-41F2-BB87-80AA6F437C67}" destId="{F5DEC38C-D97B-4AEE-8899-CD2A4C017FAB}" srcOrd="0" destOrd="0" presId="urn:microsoft.com/office/officeart/2005/8/layout/list1"/>
    <dgm:cxn modelId="{C18B6A42-EC91-4101-ABEE-3FA6484CAFC0}" srcId="{19E34AFF-D818-4B6E-B9FD-2C1F7B8C00FF}" destId="{194A7875-B99D-4582-92D4-A70B64A7A786}" srcOrd="3" destOrd="0" parTransId="{B7E243C4-EB57-4A9E-AC43-B3CB93BCEFD0}" sibTransId="{02259E1E-FC11-4A63-A0C4-F568CB0EC89B}"/>
    <dgm:cxn modelId="{FBB28649-ED48-44F6-AEDE-B067F34DD08E}" type="presOf" srcId="{0AA20E19-46EA-41F2-BB87-80AA6F437C67}" destId="{1ECF2039-5C56-4CF2-B3DA-2638105DC3FF}" srcOrd="1" destOrd="0" presId="urn:microsoft.com/office/officeart/2005/8/layout/list1"/>
    <dgm:cxn modelId="{953E5B6D-DA59-431A-96A4-5914A8729194}" type="presOf" srcId="{19E34AFF-D818-4B6E-B9FD-2C1F7B8C00FF}" destId="{289BE7A5-17E7-423D-AF41-E828B36A5297}" srcOrd="0" destOrd="0" presId="urn:microsoft.com/office/officeart/2005/8/layout/list1"/>
    <dgm:cxn modelId="{09D4AB70-AA2B-40FA-8EB4-DEF9C1C8D37C}" srcId="{19E34AFF-D818-4B6E-B9FD-2C1F7B8C00FF}" destId="{B12FD79F-CD0F-4EC9-83FC-42EE4667FD7E}" srcOrd="0" destOrd="0" parTransId="{3012AB4E-FB50-4B2B-9574-6176F4946930}" sibTransId="{BDB7B61C-8200-42F1-9FA7-3E8D09ABFA1F}"/>
    <dgm:cxn modelId="{7FD88373-F34C-4A5D-8F85-860B7542C4FB}" srcId="{7C81648F-9132-43EA-AF32-AAC0D6CEDEF2}" destId="{0AA20E19-46EA-41F2-BB87-80AA6F437C67}" srcOrd="1" destOrd="0" parTransId="{BC05FFDA-8F62-4350-BF76-84BFDA4328E4}" sibTransId="{89315D4C-298C-465B-BC31-52DF86B60BF9}"/>
    <dgm:cxn modelId="{55A4BF76-C26F-4B40-B842-0DFB6E4A5422}" type="presOf" srcId="{FBDBBA01-48C4-4153-A558-12C0AD44A45E}" destId="{DF690E4A-C728-4211-BBF5-EADD9368C9CB}" srcOrd="0" destOrd="0" presId="urn:microsoft.com/office/officeart/2005/8/layout/list1"/>
    <dgm:cxn modelId="{B85CCE59-C6AB-4921-BD2F-87DCA53B5D8A}" type="presOf" srcId="{2601524D-2A8E-43F7-B769-66A990581724}" destId="{DF690E4A-C728-4211-BBF5-EADD9368C9CB}" srcOrd="0" destOrd="2" presId="urn:microsoft.com/office/officeart/2005/8/layout/list1"/>
    <dgm:cxn modelId="{563A2F89-AF59-43A9-AF38-DBFEED9AB16E}" type="presOf" srcId="{194A7875-B99D-4582-92D4-A70B64A7A786}" destId="{CEF0181C-E5F8-434C-838D-57EC43A8E62F}" srcOrd="0" destOrd="3" presId="urn:microsoft.com/office/officeart/2005/8/layout/list1"/>
    <dgm:cxn modelId="{26F15CA7-69D1-44C5-A6A7-5A1227699630}" type="presOf" srcId="{973E8065-6E4D-4314-8919-396FCF62394C}" destId="{DF690E4A-C728-4211-BBF5-EADD9368C9CB}" srcOrd="0" destOrd="1" presId="urn:microsoft.com/office/officeart/2005/8/layout/list1"/>
    <dgm:cxn modelId="{E0D626A8-148C-4384-92B8-566783BA3D71}" srcId="{19E34AFF-D818-4B6E-B9FD-2C1F7B8C00FF}" destId="{C08B81F3-E9A1-44B0-A873-2A7483D6E72E}" srcOrd="1" destOrd="0" parTransId="{FA784DD2-DCEE-4B59-B394-3D2A16ADCC1F}" sibTransId="{A8E4615B-04E7-4A3F-BB1E-B95308C2769B}"/>
    <dgm:cxn modelId="{38A596A8-51F5-40FF-B814-6D612689E7DA}" type="presOf" srcId="{B12FD79F-CD0F-4EC9-83FC-42EE4667FD7E}" destId="{CEF0181C-E5F8-434C-838D-57EC43A8E62F}" srcOrd="0" destOrd="0" presId="urn:microsoft.com/office/officeart/2005/8/layout/list1"/>
    <dgm:cxn modelId="{80EC82B6-5947-48F5-9203-7FD64CAAFD25}" type="presOf" srcId="{C08B81F3-E9A1-44B0-A873-2A7483D6E72E}" destId="{CEF0181C-E5F8-434C-838D-57EC43A8E62F}" srcOrd="0" destOrd="1" presId="urn:microsoft.com/office/officeart/2005/8/layout/list1"/>
    <dgm:cxn modelId="{E55D54BB-7106-4BEE-9B13-43C1C0091245}" srcId="{7C81648F-9132-43EA-AF32-AAC0D6CEDEF2}" destId="{19E34AFF-D818-4B6E-B9FD-2C1F7B8C00FF}" srcOrd="0" destOrd="0" parTransId="{7F38CA64-AD65-423D-A6FA-519DDED3C615}" sibTransId="{04B9BB0C-54E4-40D3-B0E1-7204308FDDEA}"/>
    <dgm:cxn modelId="{9F0A78CC-88FE-4579-98FF-3ACE316CF586}" type="presOf" srcId="{7C81648F-9132-43EA-AF32-AAC0D6CEDEF2}" destId="{C1A6B0B8-D84F-4A6C-80FC-4ADABBD35226}" srcOrd="0" destOrd="0" presId="urn:microsoft.com/office/officeart/2005/8/layout/list1"/>
    <dgm:cxn modelId="{75824FDE-831F-47A8-B079-8E27211DD9E5}" type="presOf" srcId="{5EC722B0-329C-414E-BDB2-5E496F4E5FDF}" destId="{CEF0181C-E5F8-434C-838D-57EC43A8E62F}" srcOrd="0" destOrd="2" presId="urn:microsoft.com/office/officeart/2005/8/layout/list1"/>
    <dgm:cxn modelId="{C70F09E2-0767-4AAA-ADCC-25B7609A9ED4}" srcId="{0AA20E19-46EA-41F2-BB87-80AA6F437C67}" destId="{2601524D-2A8E-43F7-B769-66A990581724}" srcOrd="2" destOrd="0" parTransId="{76F0D296-79CB-4C19-84D5-DB3CE99E9494}" sibTransId="{6CD7E17F-5F16-4488-AAD0-3B32B7AED610}"/>
    <dgm:cxn modelId="{88C47AEB-B3C0-4C7D-9C13-D60378060FAB}" srcId="{19E34AFF-D818-4B6E-B9FD-2C1F7B8C00FF}" destId="{5EC722B0-329C-414E-BDB2-5E496F4E5FDF}" srcOrd="2" destOrd="0" parTransId="{B1333F61-AA38-4B5F-A2F4-8098014A8955}" sibTransId="{5359A0ED-C35E-4027-82E5-EE862AB9737B}"/>
    <dgm:cxn modelId="{4BD8C802-FA63-453A-B22B-DA083DD4D13C}" type="presParOf" srcId="{C1A6B0B8-D84F-4A6C-80FC-4ADABBD35226}" destId="{AD416879-AC2B-48FA-9BD7-AFA75C1E7FF3}" srcOrd="0" destOrd="0" presId="urn:microsoft.com/office/officeart/2005/8/layout/list1"/>
    <dgm:cxn modelId="{0173A6C2-B8E6-41C6-99DB-AA07DCBE487B}" type="presParOf" srcId="{AD416879-AC2B-48FA-9BD7-AFA75C1E7FF3}" destId="{289BE7A5-17E7-423D-AF41-E828B36A5297}" srcOrd="0" destOrd="0" presId="urn:microsoft.com/office/officeart/2005/8/layout/list1"/>
    <dgm:cxn modelId="{31D0FB32-224B-458D-BF49-9B04A331309E}" type="presParOf" srcId="{AD416879-AC2B-48FA-9BD7-AFA75C1E7FF3}" destId="{E4108BCD-9597-4DDB-A2F5-95B65F815A64}" srcOrd="1" destOrd="0" presId="urn:microsoft.com/office/officeart/2005/8/layout/list1"/>
    <dgm:cxn modelId="{95BCB430-C9C9-4E09-9671-8C3FFC092DC4}" type="presParOf" srcId="{C1A6B0B8-D84F-4A6C-80FC-4ADABBD35226}" destId="{5B020591-B214-4911-A4EF-89705FA5F1AA}" srcOrd="1" destOrd="0" presId="urn:microsoft.com/office/officeart/2005/8/layout/list1"/>
    <dgm:cxn modelId="{DE8BABAF-FC9A-487B-B9AA-E51B97F166DF}" type="presParOf" srcId="{C1A6B0B8-D84F-4A6C-80FC-4ADABBD35226}" destId="{CEF0181C-E5F8-434C-838D-57EC43A8E62F}" srcOrd="2" destOrd="0" presId="urn:microsoft.com/office/officeart/2005/8/layout/list1"/>
    <dgm:cxn modelId="{9F95ADAB-62A4-4ED2-9503-9826C9B92D53}" type="presParOf" srcId="{C1A6B0B8-D84F-4A6C-80FC-4ADABBD35226}" destId="{3FCBC06D-7A4A-4C70-8953-9F570D5E9F46}" srcOrd="3" destOrd="0" presId="urn:microsoft.com/office/officeart/2005/8/layout/list1"/>
    <dgm:cxn modelId="{568DFCFE-246D-4CA7-9D9B-91C18C5B6BF1}" type="presParOf" srcId="{C1A6B0B8-D84F-4A6C-80FC-4ADABBD35226}" destId="{D69B65F1-19E1-47C5-8CE4-7A16D4D40ECD}" srcOrd="4" destOrd="0" presId="urn:microsoft.com/office/officeart/2005/8/layout/list1"/>
    <dgm:cxn modelId="{229970BB-075F-4133-86E0-A708939E7F8E}" type="presParOf" srcId="{D69B65F1-19E1-47C5-8CE4-7A16D4D40ECD}" destId="{F5DEC38C-D97B-4AEE-8899-CD2A4C017FAB}" srcOrd="0" destOrd="0" presId="urn:microsoft.com/office/officeart/2005/8/layout/list1"/>
    <dgm:cxn modelId="{B641680B-D3AB-4426-AB3C-CC0A521A2FFA}" type="presParOf" srcId="{D69B65F1-19E1-47C5-8CE4-7A16D4D40ECD}" destId="{1ECF2039-5C56-4CF2-B3DA-2638105DC3FF}" srcOrd="1" destOrd="0" presId="urn:microsoft.com/office/officeart/2005/8/layout/list1"/>
    <dgm:cxn modelId="{479FCB9E-902D-4301-A560-BCDE1F1FC85A}" type="presParOf" srcId="{C1A6B0B8-D84F-4A6C-80FC-4ADABBD35226}" destId="{BB8EA614-83FF-4C70-BC5A-97162987DDBD}" srcOrd="5" destOrd="0" presId="urn:microsoft.com/office/officeart/2005/8/layout/list1"/>
    <dgm:cxn modelId="{05681838-BCD2-4569-B07F-41BF5411E3F0}" type="presParOf" srcId="{C1A6B0B8-D84F-4A6C-80FC-4ADABBD35226}" destId="{DF690E4A-C728-4211-BBF5-EADD9368C9C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3E962E-CDD3-4FAD-AA71-7EA6345935A8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228F41-999C-42ED-AB16-5B7640755DF6}">
      <dgm:prSet phldrT="[Текст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/>
            <a:t>Пропорциональный</a:t>
          </a:r>
        </a:p>
      </dgm:t>
    </dgm:pt>
    <dgm:pt modelId="{E49C1F68-6FC3-4A9F-B4DA-94CE621184B9}" type="parTrans" cxnId="{3586E63F-5694-475C-8DCA-FA5311403D89}">
      <dgm:prSet/>
      <dgm:spPr/>
      <dgm:t>
        <a:bodyPr/>
        <a:lstStyle/>
        <a:p>
          <a:endParaRPr lang="ru-RU"/>
        </a:p>
      </dgm:t>
    </dgm:pt>
    <dgm:pt modelId="{47287BE8-E4B7-4660-BBB7-A8B57053BC89}" type="sibTrans" cxnId="{3586E63F-5694-475C-8DCA-FA5311403D89}">
      <dgm:prSet/>
      <dgm:spPr/>
      <dgm:t>
        <a:bodyPr/>
        <a:lstStyle/>
        <a:p>
          <a:endParaRPr lang="ru-RU"/>
        </a:p>
      </dgm:t>
    </dgm:pt>
    <dgm:pt modelId="{87732860-EF89-400C-A012-F539597715A9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Определенный процент от дохода, независимо от суммы дохода</a:t>
          </a:r>
        </a:p>
      </dgm:t>
    </dgm:pt>
    <dgm:pt modelId="{4BDEBA05-2F02-49FA-A2EB-D30FCE999CF6}" type="parTrans" cxnId="{1119B9AC-7295-4A01-9170-B32EBA138C20}">
      <dgm:prSet/>
      <dgm:spPr/>
      <dgm:t>
        <a:bodyPr/>
        <a:lstStyle/>
        <a:p>
          <a:endParaRPr lang="ru-RU"/>
        </a:p>
      </dgm:t>
    </dgm:pt>
    <dgm:pt modelId="{91A3B0FF-75DC-4AB6-B692-F6F18147A872}" type="sibTrans" cxnId="{1119B9AC-7295-4A01-9170-B32EBA138C20}">
      <dgm:prSet/>
      <dgm:spPr/>
      <dgm:t>
        <a:bodyPr/>
        <a:lstStyle/>
        <a:p>
          <a:endParaRPr lang="ru-RU"/>
        </a:p>
      </dgm:t>
    </dgm:pt>
    <dgm:pt modelId="{0E18179B-8801-4E82-8217-1D86229606D9}">
      <dgm:prSet phldrT="[Текст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/>
            <a:t>Прогрессивный</a:t>
          </a:r>
        </a:p>
      </dgm:t>
    </dgm:pt>
    <dgm:pt modelId="{F432C423-5384-4028-963F-6175B1E9F45A}" type="parTrans" cxnId="{427680CE-AB55-4047-B6BA-2D5F930B286E}">
      <dgm:prSet/>
      <dgm:spPr/>
      <dgm:t>
        <a:bodyPr/>
        <a:lstStyle/>
        <a:p>
          <a:endParaRPr lang="ru-RU"/>
        </a:p>
      </dgm:t>
    </dgm:pt>
    <dgm:pt modelId="{787AA193-F0A0-4E54-9713-39751D1C1854}" type="sibTrans" cxnId="{427680CE-AB55-4047-B6BA-2D5F930B286E}">
      <dgm:prSet/>
      <dgm:spPr/>
      <dgm:t>
        <a:bodyPr/>
        <a:lstStyle/>
        <a:p>
          <a:endParaRPr lang="ru-RU"/>
        </a:p>
      </dgm:t>
    </dgm:pt>
    <dgm:pt modelId="{1773A879-6241-47B0-AF07-2BB814B725ED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Налоговая ставка увеличивается в проценте по мере роста доходов</a:t>
          </a:r>
        </a:p>
      </dgm:t>
    </dgm:pt>
    <dgm:pt modelId="{41FDBDA7-1E06-442B-9539-2A1FC5F32C8A}" type="parTrans" cxnId="{41F89145-518F-4C9C-A804-318B560A9710}">
      <dgm:prSet/>
      <dgm:spPr/>
      <dgm:t>
        <a:bodyPr/>
        <a:lstStyle/>
        <a:p>
          <a:endParaRPr lang="ru-RU"/>
        </a:p>
      </dgm:t>
    </dgm:pt>
    <dgm:pt modelId="{9D3B52BA-3D11-41DA-9DE6-DFADA41787FC}" type="sibTrans" cxnId="{41F89145-518F-4C9C-A804-318B560A9710}">
      <dgm:prSet/>
      <dgm:spPr/>
      <dgm:t>
        <a:bodyPr/>
        <a:lstStyle/>
        <a:p>
          <a:endParaRPr lang="ru-RU"/>
        </a:p>
      </dgm:t>
    </dgm:pt>
    <dgm:pt modelId="{99C7929F-3885-471A-97C0-5D3DF2B3A805}" type="pres">
      <dgm:prSet presAssocID="{E33E962E-CDD3-4FAD-AA71-7EA6345935A8}" presName="root" presStyleCnt="0">
        <dgm:presLayoutVars>
          <dgm:dir/>
          <dgm:resizeHandles val="exact"/>
        </dgm:presLayoutVars>
      </dgm:prSet>
      <dgm:spPr/>
    </dgm:pt>
    <dgm:pt modelId="{C68A1B2C-B179-47A0-B844-65C1AAD3CA07}" type="pres">
      <dgm:prSet presAssocID="{74228F41-999C-42ED-AB16-5B7640755DF6}" presName="compNode" presStyleCnt="0"/>
      <dgm:spPr/>
    </dgm:pt>
    <dgm:pt modelId="{D19BA912-11B3-4840-84FC-7CA9D3459B1D}" type="pres">
      <dgm:prSet presAssocID="{74228F41-999C-42ED-AB16-5B7640755DF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Калькулятор"/>
        </a:ext>
      </dgm:extLst>
    </dgm:pt>
    <dgm:pt modelId="{C9CD5F79-F047-4EEA-9B1F-C41A9DF61E03}" type="pres">
      <dgm:prSet presAssocID="{74228F41-999C-42ED-AB16-5B7640755DF6}" presName="iconSpace" presStyleCnt="0"/>
      <dgm:spPr/>
    </dgm:pt>
    <dgm:pt modelId="{E4C665A8-129E-4BB3-9F5E-7CAED9F4A4DA}" type="pres">
      <dgm:prSet presAssocID="{74228F41-999C-42ED-AB16-5B7640755DF6}" presName="parTx" presStyleLbl="revTx" presStyleIdx="0" presStyleCnt="4">
        <dgm:presLayoutVars>
          <dgm:chMax val="0"/>
          <dgm:chPref val="0"/>
        </dgm:presLayoutVars>
      </dgm:prSet>
      <dgm:spPr/>
    </dgm:pt>
    <dgm:pt modelId="{8AEB7007-C89E-4582-954A-3586091F0BAE}" type="pres">
      <dgm:prSet presAssocID="{74228F41-999C-42ED-AB16-5B7640755DF6}" presName="txSpace" presStyleCnt="0"/>
      <dgm:spPr/>
    </dgm:pt>
    <dgm:pt modelId="{FF859DE5-7B7D-4A57-A61D-751C9740AF74}" type="pres">
      <dgm:prSet presAssocID="{74228F41-999C-42ED-AB16-5B7640755DF6}" presName="desTx" presStyleLbl="revTx" presStyleIdx="1" presStyleCnt="4">
        <dgm:presLayoutVars/>
      </dgm:prSet>
      <dgm:spPr/>
    </dgm:pt>
    <dgm:pt modelId="{70A93B21-A149-4F8B-BA7B-E9028A54F7FB}" type="pres">
      <dgm:prSet presAssocID="{47287BE8-E4B7-4660-BBB7-A8B57053BC89}" presName="sibTrans" presStyleCnt="0"/>
      <dgm:spPr/>
    </dgm:pt>
    <dgm:pt modelId="{3D463739-2CCD-41F0-9BD9-FD9076DC4EEF}" type="pres">
      <dgm:prSet presAssocID="{0E18179B-8801-4E82-8217-1D86229606D9}" presName="compNode" presStyleCnt="0"/>
      <dgm:spPr/>
    </dgm:pt>
    <dgm:pt modelId="{84F4A3F7-F5F1-4DF7-B7F7-738BBEFE30F1}" type="pres">
      <dgm:prSet presAssocID="{0E18179B-8801-4E82-8217-1D86229606D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A2766C6-16DA-4FA0-8928-17EC890729E8}" type="pres">
      <dgm:prSet presAssocID="{0E18179B-8801-4E82-8217-1D86229606D9}" presName="iconSpace" presStyleCnt="0"/>
      <dgm:spPr/>
    </dgm:pt>
    <dgm:pt modelId="{6B9B75CE-1A02-4D60-A7F6-2E51D08236D6}" type="pres">
      <dgm:prSet presAssocID="{0E18179B-8801-4E82-8217-1D86229606D9}" presName="parTx" presStyleLbl="revTx" presStyleIdx="2" presStyleCnt="4">
        <dgm:presLayoutVars>
          <dgm:chMax val="0"/>
          <dgm:chPref val="0"/>
        </dgm:presLayoutVars>
      </dgm:prSet>
      <dgm:spPr/>
    </dgm:pt>
    <dgm:pt modelId="{F231E913-32CC-4DA3-A77C-FB69A8B12937}" type="pres">
      <dgm:prSet presAssocID="{0E18179B-8801-4E82-8217-1D86229606D9}" presName="txSpace" presStyleCnt="0"/>
      <dgm:spPr/>
    </dgm:pt>
    <dgm:pt modelId="{184DAC0A-ED0B-4571-81AB-50AB574C53A0}" type="pres">
      <dgm:prSet presAssocID="{0E18179B-8801-4E82-8217-1D86229606D9}" presName="desTx" presStyleLbl="revTx" presStyleIdx="3" presStyleCnt="4">
        <dgm:presLayoutVars/>
      </dgm:prSet>
      <dgm:spPr/>
    </dgm:pt>
  </dgm:ptLst>
  <dgm:cxnLst>
    <dgm:cxn modelId="{3586E63F-5694-475C-8DCA-FA5311403D89}" srcId="{E33E962E-CDD3-4FAD-AA71-7EA6345935A8}" destId="{74228F41-999C-42ED-AB16-5B7640755DF6}" srcOrd="0" destOrd="0" parTransId="{E49C1F68-6FC3-4A9F-B4DA-94CE621184B9}" sibTransId="{47287BE8-E4B7-4660-BBB7-A8B57053BC89}"/>
    <dgm:cxn modelId="{41F89145-518F-4C9C-A804-318B560A9710}" srcId="{0E18179B-8801-4E82-8217-1D86229606D9}" destId="{1773A879-6241-47B0-AF07-2BB814B725ED}" srcOrd="0" destOrd="0" parTransId="{41FDBDA7-1E06-442B-9539-2A1FC5F32C8A}" sibTransId="{9D3B52BA-3D11-41DA-9DE6-DFADA41787FC}"/>
    <dgm:cxn modelId="{23D4824B-E231-4F24-B97A-74323E469E14}" type="presOf" srcId="{87732860-EF89-400C-A012-F539597715A9}" destId="{FF859DE5-7B7D-4A57-A61D-751C9740AF74}" srcOrd="0" destOrd="0" presId="urn:microsoft.com/office/officeart/2018/2/layout/IconLabelDescriptionList"/>
    <dgm:cxn modelId="{8057E88B-390D-4B3D-B8A0-A3E3AD1706F8}" type="presOf" srcId="{74228F41-999C-42ED-AB16-5B7640755DF6}" destId="{E4C665A8-129E-4BB3-9F5E-7CAED9F4A4DA}" srcOrd="0" destOrd="0" presId="urn:microsoft.com/office/officeart/2018/2/layout/IconLabelDescriptionList"/>
    <dgm:cxn modelId="{A69DFF8B-C9B7-4333-BF71-660A8658F7D6}" type="presOf" srcId="{1773A879-6241-47B0-AF07-2BB814B725ED}" destId="{184DAC0A-ED0B-4571-81AB-50AB574C53A0}" srcOrd="0" destOrd="0" presId="urn:microsoft.com/office/officeart/2018/2/layout/IconLabelDescriptionList"/>
    <dgm:cxn modelId="{5F0E1C90-B597-4404-A38D-C5897384ED2F}" type="presOf" srcId="{E33E962E-CDD3-4FAD-AA71-7EA6345935A8}" destId="{99C7929F-3885-471A-97C0-5D3DF2B3A805}" srcOrd="0" destOrd="0" presId="urn:microsoft.com/office/officeart/2018/2/layout/IconLabelDescriptionList"/>
    <dgm:cxn modelId="{1119B9AC-7295-4A01-9170-B32EBA138C20}" srcId="{74228F41-999C-42ED-AB16-5B7640755DF6}" destId="{87732860-EF89-400C-A012-F539597715A9}" srcOrd="0" destOrd="0" parTransId="{4BDEBA05-2F02-49FA-A2EB-D30FCE999CF6}" sibTransId="{91A3B0FF-75DC-4AB6-B692-F6F18147A872}"/>
    <dgm:cxn modelId="{ACC020B5-E20B-4037-873B-42BEAB7F2404}" type="presOf" srcId="{0E18179B-8801-4E82-8217-1D86229606D9}" destId="{6B9B75CE-1A02-4D60-A7F6-2E51D08236D6}" srcOrd="0" destOrd="0" presId="urn:microsoft.com/office/officeart/2018/2/layout/IconLabelDescriptionList"/>
    <dgm:cxn modelId="{427680CE-AB55-4047-B6BA-2D5F930B286E}" srcId="{E33E962E-CDD3-4FAD-AA71-7EA6345935A8}" destId="{0E18179B-8801-4E82-8217-1D86229606D9}" srcOrd="1" destOrd="0" parTransId="{F432C423-5384-4028-963F-6175B1E9F45A}" sibTransId="{787AA193-F0A0-4E54-9713-39751D1C1854}"/>
    <dgm:cxn modelId="{1A54F907-9F38-44AB-AED1-F2E8324A270B}" type="presParOf" srcId="{99C7929F-3885-471A-97C0-5D3DF2B3A805}" destId="{C68A1B2C-B179-47A0-B844-65C1AAD3CA07}" srcOrd="0" destOrd="0" presId="urn:microsoft.com/office/officeart/2018/2/layout/IconLabelDescriptionList"/>
    <dgm:cxn modelId="{1EC05A64-7EC1-45B6-A7EC-8C7FCEF2E07B}" type="presParOf" srcId="{C68A1B2C-B179-47A0-B844-65C1AAD3CA07}" destId="{D19BA912-11B3-4840-84FC-7CA9D3459B1D}" srcOrd="0" destOrd="0" presId="urn:microsoft.com/office/officeart/2018/2/layout/IconLabelDescriptionList"/>
    <dgm:cxn modelId="{30DE34EA-3092-488B-B5C4-80D69559B0F9}" type="presParOf" srcId="{C68A1B2C-B179-47A0-B844-65C1AAD3CA07}" destId="{C9CD5F79-F047-4EEA-9B1F-C41A9DF61E03}" srcOrd="1" destOrd="0" presId="urn:microsoft.com/office/officeart/2018/2/layout/IconLabelDescriptionList"/>
    <dgm:cxn modelId="{B218DD82-1BCA-43DD-9CD4-A435731EEEFA}" type="presParOf" srcId="{C68A1B2C-B179-47A0-B844-65C1AAD3CA07}" destId="{E4C665A8-129E-4BB3-9F5E-7CAED9F4A4DA}" srcOrd="2" destOrd="0" presId="urn:microsoft.com/office/officeart/2018/2/layout/IconLabelDescriptionList"/>
    <dgm:cxn modelId="{6EDE37CB-BDE1-43A8-A8A9-D9E8752435A3}" type="presParOf" srcId="{C68A1B2C-B179-47A0-B844-65C1AAD3CA07}" destId="{8AEB7007-C89E-4582-954A-3586091F0BAE}" srcOrd="3" destOrd="0" presId="urn:microsoft.com/office/officeart/2018/2/layout/IconLabelDescriptionList"/>
    <dgm:cxn modelId="{AB320300-DD5C-4082-BF7A-5ACA4D140FD4}" type="presParOf" srcId="{C68A1B2C-B179-47A0-B844-65C1AAD3CA07}" destId="{FF859DE5-7B7D-4A57-A61D-751C9740AF74}" srcOrd="4" destOrd="0" presId="urn:microsoft.com/office/officeart/2018/2/layout/IconLabelDescriptionList"/>
    <dgm:cxn modelId="{8EF6AEFD-2073-479B-9330-482D11C9A810}" type="presParOf" srcId="{99C7929F-3885-471A-97C0-5D3DF2B3A805}" destId="{70A93B21-A149-4F8B-BA7B-E9028A54F7FB}" srcOrd="1" destOrd="0" presId="urn:microsoft.com/office/officeart/2018/2/layout/IconLabelDescriptionList"/>
    <dgm:cxn modelId="{37B344AB-6D9C-417D-BA12-8527978E77C0}" type="presParOf" srcId="{99C7929F-3885-471A-97C0-5D3DF2B3A805}" destId="{3D463739-2CCD-41F0-9BD9-FD9076DC4EEF}" srcOrd="2" destOrd="0" presId="urn:microsoft.com/office/officeart/2018/2/layout/IconLabelDescriptionList"/>
    <dgm:cxn modelId="{994F0122-3CF7-4083-B0E7-14C3F42E1ECC}" type="presParOf" srcId="{3D463739-2CCD-41F0-9BD9-FD9076DC4EEF}" destId="{84F4A3F7-F5F1-4DF7-B7F7-738BBEFE30F1}" srcOrd="0" destOrd="0" presId="urn:microsoft.com/office/officeart/2018/2/layout/IconLabelDescriptionList"/>
    <dgm:cxn modelId="{0698D3A3-7532-4CD9-B936-81762ABA6106}" type="presParOf" srcId="{3D463739-2CCD-41F0-9BD9-FD9076DC4EEF}" destId="{4A2766C6-16DA-4FA0-8928-17EC890729E8}" srcOrd="1" destOrd="0" presId="urn:microsoft.com/office/officeart/2018/2/layout/IconLabelDescriptionList"/>
    <dgm:cxn modelId="{B3080A77-3D20-47FB-9BAC-0C78C441EA46}" type="presParOf" srcId="{3D463739-2CCD-41F0-9BD9-FD9076DC4EEF}" destId="{6B9B75CE-1A02-4D60-A7F6-2E51D08236D6}" srcOrd="2" destOrd="0" presId="urn:microsoft.com/office/officeart/2018/2/layout/IconLabelDescriptionList"/>
    <dgm:cxn modelId="{85A40F56-0E80-4995-A404-A4712FD24CA7}" type="presParOf" srcId="{3D463739-2CCD-41F0-9BD9-FD9076DC4EEF}" destId="{F231E913-32CC-4DA3-A77C-FB69A8B12937}" srcOrd="3" destOrd="0" presId="urn:microsoft.com/office/officeart/2018/2/layout/IconLabelDescriptionList"/>
    <dgm:cxn modelId="{C3A206BF-BC32-4B63-9D1D-B9E71481CF9C}" type="presParOf" srcId="{3D463739-2CCD-41F0-9BD9-FD9076DC4EEF}" destId="{184DAC0A-ED0B-4571-81AB-50AB574C53A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7CAD3F-8972-4654-A461-41626EA721E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891AE0-ED48-4518-95BD-3C24B65932E6}">
      <dgm:prSet phldrT="[Текст]"/>
      <dgm:spPr/>
      <dgm:t>
        <a:bodyPr/>
        <a:lstStyle/>
        <a:p>
          <a:r>
            <a:rPr lang="ru-RU" dirty="0"/>
            <a:t>Льготные</a:t>
          </a:r>
        </a:p>
      </dgm:t>
    </dgm:pt>
    <dgm:pt modelId="{233AB493-7DE1-468A-906F-E30B5CB1FF06}" type="parTrans" cxnId="{D7CE78C1-F454-4BBD-A336-908F15B740D7}">
      <dgm:prSet/>
      <dgm:spPr/>
      <dgm:t>
        <a:bodyPr/>
        <a:lstStyle/>
        <a:p>
          <a:endParaRPr lang="ru-RU"/>
        </a:p>
      </dgm:t>
    </dgm:pt>
    <dgm:pt modelId="{B1AF8B19-7224-4BA2-9188-39A895685F95}" type="sibTrans" cxnId="{D7CE78C1-F454-4BBD-A336-908F15B740D7}">
      <dgm:prSet/>
      <dgm:spPr/>
      <dgm:t>
        <a:bodyPr/>
        <a:lstStyle/>
        <a:p>
          <a:endParaRPr lang="ru-RU"/>
        </a:p>
      </dgm:t>
    </dgm:pt>
    <dgm:pt modelId="{75870E4E-2E7C-4BAD-893B-165375A6843F}">
      <dgm:prSet phldrT="[Текст]"/>
      <dgm:spPr/>
      <dgm:t>
        <a:bodyPr/>
        <a:lstStyle/>
        <a:p>
          <a:r>
            <a:rPr lang="ru-RU" dirty="0"/>
            <a:t>От 0 до 10%</a:t>
          </a:r>
        </a:p>
      </dgm:t>
    </dgm:pt>
    <dgm:pt modelId="{EE90ABE3-A9FD-4522-ABFE-874E69CF2E05}" type="parTrans" cxnId="{4199A5F6-65AE-4EFE-A2EC-C1F994367A25}">
      <dgm:prSet/>
      <dgm:spPr/>
      <dgm:t>
        <a:bodyPr/>
        <a:lstStyle/>
        <a:p>
          <a:endParaRPr lang="ru-RU"/>
        </a:p>
      </dgm:t>
    </dgm:pt>
    <dgm:pt modelId="{76CFBE20-3AF5-4278-8A64-2E9711126F7C}" type="sibTrans" cxnId="{4199A5F6-65AE-4EFE-A2EC-C1F994367A25}">
      <dgm:prSet/>
      <dgm:spPr/>
      <dgm:t>
        <a:bodyPr/>
        <a:lstStyle/>
        <a:p>
          <a:endParaRPr lang="ru-RU"/>
        </a:p>
      </dgm:t>
    </dgm:pt>
    <dgm:pt modelId="{9F8BB61A-E46D-41C1-BBC3-1179480510BF}">
      <dgm:prSet phldrT="[Текст]"/>
      <dgm:spPr/>
      <dgm:t>
        <a:bodyPr/>
        <a:lstStyle/>
        <a:p>
          <a:r>
            <a:rPr lang="ru-RU" dirty="0"/>
            <a:t>Основная </a:t>
          </a:r>
        </a:p>
      </dgm:t>
    </dgm:pt>
    <dgm:pt modelId="{41053C92-B438-4C78-BC51-B5DD984B8F7B}" type="parTrans" cxnId="{0BBAF23E-213D-41AE-8576-41C42B8E062B}">
      <dgm:prSet/>
      <dgm:spPr/>
      <dgm:t>
        <a:bodyPr/>
        <a:lstStyle/>
        <a:p>
          <a:endParaRPr lang="ru-RU"/>
        </a:p>
      </dgm:t>
    </dgm:pt>
    <dgm:pt modelId="{41DBF755-2E2E-4520-A050-25E56618C396}" type="sibTrans" cxnId="{0BBAF23E-213D-41AE-8576-41C42B8E062B}">
      <dgm:prSet/>
      <dgm:spPr/>
      <dgm:t>
        <a:bodyPr/>
        <a:lstStyle/>
        <a:p>
          <a:endParaRPr lang="ru-RU"/>
        </a:p>
      </dgm:t>
    </dgm:pt>
    <dgm:pt modelId="{29325ED0-3362-4DB6-9664-8FB528CA8DD2}">
      <dgm:prSet phldrT="[Текст]"/>
      <dgm:spPr/>
      <dgm:t>
        <a:bodyPr/>
        <a:lstStyle/>
        <a:p>
          <a:r>
            <a:rPr lang="ru-RU" dirty="0"/>
            <a:t>20%</a:t>
          </a:r>
        </a:p>
      </dgm:t>
    </dgm:pt>
    <dgm:pt modelId="{0D861499-AD85-43A7-8290-148901B32CC1}" type="parTrans" cxnId="{8E098E5B-2E13-4439-81D5-8C88C770578D}">
      <dgm:prSet/>
      <dgm:spPr/>
      <dgm:t>
        <a:bodyPr/>
        <a:lstStyle/>
        <a:p>
          <a:endParaRPr lang="ru-RU"/>
        </a:p>
      </dgm:t>
    </dgm:pt>
    <dgm:pt modelId="{72F285F3-3FE2-4C63-8E86-339A4FD80319}" type="sibTrans" cxnId="{8E098E5B-2E13-4439-81D5-8C88C770578D}">
      <dgm:prSet/>
      <dgm:spPr/>
      <dgm:t>
        <a:bodyPr/>
        <a:lstStyle/>
        <a:p>
          <a:endParaRPr lang="ru-RU"/>
        </a:p>
      </dgm:t>
    </dgm:pt>
    <dgm:pt modelId="{C982C6F0-1770-4C32-8F19-3E389E05047A}" type="pres">
      <dgm:prSet presAssocID="{617CAD3F-8972-4654-A461-41626EA721E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4D6D1C-EE5B-4183-9A7F-102489ECBC39}" type="pres">
      <dgm:prSet presAssocID="{DB891AE0-ED48-4518-95BD-3C24B65932E6}" presName="root" presStyleCnt="0"/>
      <dgm:spPr/>
    </dgm:pt>
    <dgm:pt modelId="{175A0988-0109-41D7-97F0-C1742656C43C}" type="pres">
      <dgm:prSet presAssocID="{DB891AE0-ED48-4518-95BD-3C24B65932E6}" presName="rootComposite" presStyleCnt="0"/>
      <dgm:spPr/>
    </dgm:pt>
    <dgm:pt modelId="{6CAFD775-698D-4E79-B817-D02BA7FDF061}" type="pres">
      <dgm:prSet presAssocID="{DB891AE0-ED48-4518-95BD-3C24B65932E6}" presName="rootText" presStyleLbl="node1" presStyleIdx="0" presStyleCnt="2"/>
      <dgm:spPr/>
    </dgm:pt>
    <dgm:pt modelId="{E6BFBE9E-4EFF-4F38-B181-661A92EC951C}" type="pres">
      <dgm:prSet presAssocID="{DB891AE0-ED48-4518-95BD-3C24B65932E6}" presName="rootConnector" presStyleLbl="node1" presStyleIdx="0" presStyleCnt="2"/>
      <dgm:spPr/>
    </dgm:pt>
    <dgm:pt modelId="{03BB6993-18A4-4346-BA9F-5017CDF75031}" type="pres">
      <dgm:prSet presAssocID="{DB891AE0-ED48-4518-95BD-3C24B65932E6}" presName="childShape" presStyleCnt="0"/>
      <dgm:spPr/>
    </dgm:pt>
    <dgm:pt modelId="{303A8E0C-1B30-49A8-B434-D6F25AED71E8}" type="pres">
      <dgm:prSet presAssocID="{EE90ABE3-A9FD-4522-ABFE-874E69CF2E05}" presName="Name13" presStyleLbl="parChTrans1D2" presStyleIdx="0" presStyleCnt="2"/>
      <dgm:spPr/>
    </dgm:pt>
    <dgm:pt modelId="{0251710E-4947-4A8E-A8D6-B1F95A3B4186}" type="pres">
      <dgm:prSet presAssocID="{75870E4E-2E7C-4BAD-893B-165375A6843F}" presName="childText" presStyleLbl="bgAcc1" presStyleIdx="0" presStyleCnt="2">
        <dgm:presLayoutVars>
          <dgm:bulletEnabled val="1"/>
        </dgm:presLayoutVars>
      </dgm:prSet>
      <dgm:spPr/>
    </dgm:pt>
    <dgm:pt modelId="{AB266A12-AEBF-4D91-8F75-67518C08D8F3}" type="pres">
      <dgm:prSet presAssocID="{9F8BB61A-E46D-41C1-BBC3-1179480510BF}" presName="root" presStyleCnt="0"/>
      <dgm:spPr/>
    </dgm:pt>
    <dgm:pt modelId="{0121EEE5-9757-4F90-9A73-E2D211BF3186}" type="pres">
      <dgm:prSet presAssocID="{9F8BB61A-E46D-41C1-BBC3-1179480510BF}" presName="rootComposite" presStyleCnt="0"/>
      <dgm:spPr/>
    </dgm:pt>
    <dgm:pt modelId="{A08F67A4-1C82-4941-9A23-7E140D11FF1F}" type="pres">
      <dgm:prSet presAssocID="{9F8BB61A-E46D-41C1-BBC3-1179480510BF}" presName="rootText" presStyleLbl="node1" presStyleIdx="1" presStyleCnt="2"/>
      <dgm:spPr/>
    </dgm:pt>
    <dgm:pt modelId="{9C9B4286-E5A2-48AE-8754-1E809199185B}" type="pres">
      <dgm:prSet presAssocID="{9F8BB61A-E46D-41C1-BBC3-1179480510BF}" presName="rootConnector" presStyleLbl="node1" presStyleIdx="1" presStyleCnt="2"/>
      <dgm:spPr/>
    </dgm:pt>
    <dgm:pt modelId="{4CC4D3D2-5B1E-46FC-9F6C-AB1C80F4FB9C}" type="pres">
      <dgm:prSet presAssocID="{9F8BB61A-E46D-41C1-BBC3-1179480510BF}" presName="childShape" presStyleCnt="0"/>
      <dgm:spPr/>
    </dgm:pt>
    <dgm:pt modelId="{31E2531E-54E7-4991-A47C-EA0962906BCE}" type="pres">
      <dgm:prSet presAssocID="{0D861499-AD85-43A7-8290-148901B32CC1}" presName="Name13" presStyleLbl="parChTrans1D2" presStyleIdx="1" presStyleCnt="2"/>
      <dgm:spPr/>
    </dgm:pt>
    <dgm:pt modelId="{4DCE4D13-5CE6-4400-BAEC-9A39EF80DB26}" type="pres">
      <dgm:prSet presAssocID="{29325ED0-3362-4DB6-9664-8FB528CA8DD2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51C0B418-9B3F-4052-B1AD-84BF1C2F8AE6}" type="presOf" srcId="{0D861499-AD85-43A7-8290-148901B32CC1}" destId="{31E2531E-54E7-4991-A47C-EA0962906BCE}" srcOrd="0" destOrd="0" presId="urn:microsoft.com/office/officeart/2005/8/layout/hierarchy3"/>
    <dgm:cxn modelId="{444B0620-8533-4E92-A40F-94F6DA76ECC6}" type="presOf" srcId="{DB891AE0-ED48-4518-95BD-3C24B65932E6}" destId="{6CAFD775-698D-4E79-B817-D02BA7FDF061}" srcOrd="0" destOrd="0" presId="urn:microsoft.com/office/officeart/2005/8/layout/hierarchy3"/>
    <dgm:cxn modelId="{B7D8C633-CBB5-4BE3-B0A0-B12A5C6B4754}" type="presOf" srcId="{EE90ABE3-A9FD-4522-ABFE-874E69CF2E05}" destId="{303A8E0C-1B30-49A8-B434-D6F25AED71E8}" srcOrd="0" destOrd="0" presId="urn:microsoft.com/office/officeart/2005/8/layout/hierarchy3"/>
    <dgm:cxn modelId="{C9C33C39-C39C-4F50-9D9B-55AAA997FF78}" type="presOf" srcId="{29325ED0-3362-4DB6-9664-8FB528CA8DD2}" destId="{4DCE4D13-5CE6-4400-BAEC-9A39EF80DB26}" srcOrd="0" destOrd="0" presId="urn:microsoft.com/office/officeart/2005/8/layout/hierarchy3"/>
    <dgm:cxn modelId="{0BBAF23E-213D-41AE-8576-41C42B8E062B}" srcId="{617CAD3F-8972-4654-A461-41626EA721E6}" destId="{9F8BB61A-E46D-41C1-BBC3-1179480510BF}" srcOrd="1" destOrd="0" parTransId="{41053C92-B438-4C78-BC51-B5DD984B8F7B}" sibTransId="{41DBF755-2E2E-4520-A050-25E56618C396}"/>
    <dgm:cxn modelId="{8E098E5B-2E13-4439-81D5-8C88C770578D}" srcId="{9F8BB61A-E46D-41C1-BBC3-1179480510BF}" destId="{29325ED0-3362-4DB6-9664-8FB528CA8DD2}" srcOrd="0" destOrd="0" parTransId="{0D861499-AD85-43A7-8290-148901B32CC1}" sibTransId="{72F285F3-3FE2-4C63-8E86-339A4FD80319}"/>
    <dgm:cxn modelId="{E000E17A-BE23-47D9-8B87-020A6FFB6FAA}" type="presOf" srcId="{9F8BB61A-E46D-41C1-BBC3-1179480510BF}" destId="{9C9B4286-E5A2-48AE-8754-1E809199185B}" srcOrd="1" destOrd="0" presId="urn:microsoft.com/office/officeart/2005/8/layout/hierarchy3"/>
    <dgm:cxn modelId="{84A5E882-C1B0-40CD-AFB0-EF720F1F1AD8}" type="presOf" srcId="{75870E4E-2E7C-4BAD-893B-165375A6843F}" destId="{0251710E-4947-4A8E-A8D6-B1F95A3B4186}" srcOrd="0" destOrd="0" presId="urn:microsoft.com/office/officeart/2005/8/layout/hierarchy3"/>
    <dgm:cxn modelId="{EEC0EB96-BF5A-4071-88B2-8F7D900F7E6E}" type="presOf" srcId="{DB891AE0-ED48-4518-95BD-3C24B65932E6}" destId="{E6BFBE9E-4EFF-4F38-B181-661A92EC951C}" srcOrd="1" destOrd="0" presId="urn:microsoft.com/office/officeart/2005/8/layout/hierarchy3"/>
    <dgm:cxn modelId="{A32B1898-7355-4E64-8618-D2ADADAAABEB}" type="presOf" srcId="{617CAD3F-8972-4654-A461-41626EA721E6}" destId="{C982C6F0-1770-4C32-8F19-3E389E05047A}" srcOrd="0" destOrd="0" presId="urn:microsoft.com/office/officeart/2005/8/layout/hierarchy3"/>
    <dgm:cxn modelId="{685489A4-E2A6-422E-BE7A-19357FED2885}" type="presOf" srcId="{9F8BB61A-E46D-41C1-BBC3-1179480510BF}" destId="{A08F67A4-1C82-4941-9A23-7E140D11FF1F}" srcOrd="0" destOrd="0" presId="urn:microsoft.com/office/officeart/2005/8/layout/hierarchy3"/>
    <dgm:cxn modelId="{D7CE78C1-F454-4BBD-A336-908F15B740D7}" srcId="{617CAD3F-8972-4654-A461-41626EA721E6}" destId="{DB891AE0-ED48-4518-95BD-3C24B65932E6}" srcOrd="0" destOrd="0" parTransId="{233AB493-7DE1-468A-906F-E30B5CB1FF06}" sibTransId="{B1AF8B19-7224-4BA2-9188-39A895685F95}"/>
    <dgm:cxn modelId="{4199A5F6-65AE-4EFE-A2EC-C1F994367A25}" srcId="{DB891AE0-ED48-4518-95BD-3C24B65932E6}" destId="{75870E4E-2E7C-4BAD-893B-165375A6843F}" srcOrd="0" destOrd="0" parTransId="{EE90ABE3-A9FD-4522-ABFE-874E69CF2E05}" sibTransId="{76CFBE20-3AF5-4278-8A64-2E9711126F7C}"/>
    <dgm:cxn modelId="{F28531C9-4E91-481C-B2B3-D48E543590C1}" type="presParOf" srcId="{C982C6F0-1770-4C32-8F19-3E389E05047A}" destId="{2C4D6D1C-EE5B-4183-9A7F-102489ECBC39}" srcOrd="0" destOrd="0" presId="urn:microsoft.com/office/officeart/2005/8/layout/hierarchy3"/>
    <dgm:cxn modelId="{F5A2D4A2-76B0-4DF5-9AF1-D8CF4185B8D1}" type="presParOf" srcId="{2C4D6D1C-EE5B-4183-9A7F-102489ECBC39}" destId="{175A0988-0109-41D7-97F0-C1742656C43C}" srcOrd="0" destOrd="0" presId="urn:microsoft.com/office/officeart/2005/8/layout/hierarchy3"/>
    <dgm:cxn modelId="{002CEF2B-7F56-4E88-A060-F8D113279446}" type="presParOf" srcId="{175A0988-0109-41D7-97F0-C1742656C43C}" destId="{6CAFD775-698D-4E79-B817-D02BA7FDF061}" srcOrd="0" destOrd="0" presId="urn:microsoft.com/office/officeart/2005/8/layout/hierarchy3"/>
    <dgm:cxn modelId="{DCC0B541-4606-4275-A2DE-8684EEE0A868}" type="presParOf" srcId="{175A0988-0109-41D7-97F0-C1742656C43C}" destId="{E6BFBE9E-4EFF-4F38-B181-661A92EC951C}" srcOrd="1" destOrd="0" presId="urn:microsoft.com/office/officeart/2005/8/layout/hierarchy3"/>
    <dgm:cxn modelId="{77B2E04A-774C-480F-93A0-73D64C3974B2}" type="presParOf" srcId="{2C4D6D1C-EE5B-4183-9A7F-102489ECBC39}" destId="{03BB6993-18A4-4346-BA9F-5017CDF75031}" srcOrd="1" destOrd="0" presId="urn:microsoft.com/office/officeart/2005/8/layout/hierarchy3"/>
    <dgm:cxn modelId="{4693EC97-D26B-428C-8590-00D847CADA1C}" type="presParOf" srcId="{03BB6993-18A4-4346-BA9F-5017CDF75031}" destId="{303A8E0C-1B30-49A8-B434-D6F25AED71E8}" srcOrd="0" destOrd="0" presId="urn:microsoft.com/office/officeart/2005/8/layout/hierarchy3"/>
    <dgm:cxn modelId="{6511FC59-6E70-4ED7-8F78-0ABA83D836C5}" type="presParOf" srcId="{03BB6993-18A4-4346-BA9F-5017CDF75031}" destId="{0251710E-4947-4A8E-A8D6-B1F95A3B4186}" srcOrd="1" destOrd="0" presId="urn:microsoft.com/office/officeart/2005/8/layout/hierarchy3"/>
    <dgm:cxn modelId="{143623FD-0054-4E4E-9E71-37606589A235}" type="presParOf" srcId="{C982C6F0-1770-4C32-8F19-3E389E05047A}" destId="{AB266A12-AEBF-4D91-8F75-67518C08D8F3}" srcOrd="1" destOrd="0" presId="urn:microsoft.com/office/officeart/2005/8/layout/hierarchy3"/>
    <dgm:cxn modelId="{2E251B8D-91F0-42E4-9C42-302D687280C1}" type="presParOf" srcId="{AB266A12-AEBF-4D91-8F75-67518C08D8F3}" destId="{0121EEE5-9757-4F90-9A73-E2D211BF3186}" srcOrd="0" destOrd="0" presId="urn:microsoft.com/office/officeart/2005/8/layout/hierarchy3"/>
    <dgm:cxn modelId="{37D32309-5CEB-4D59-9AE1-ED69D5E59E05}" type="presParOf" srcId="{0121EEE5-9757-4F90-9A73-E2D211BF3186}" destId="{A08F67A4-1C82-4941-9A23-7E140D11FF1F}" srcOrd="0" destOrd="0" presId="urn:microsoft.com/office/officeart/2005/8/layout/hierarchy3"/>
    <dgm:cxn modelId="{50F22DF3-48D4-43F8-A02E-8F8E65D80718}" type="presParOf" srcId="{0121EEE5-9757-4F90-9A73-E2D211BF3186}" destId="{9C9B4286-E5A2-48AE-8754-1E809199185B}" srcOrd="1" destOrd="0" presId="urn:microsoft.com/office/officeart/2005/8/layout/hierarchy3"/>
    <dgm:cxn modelId="{8250CE60-8AB1-4B08-94E2-F9130A0B8875}" type="presParOf" srcId="{AB266A12-AEBF-4D91-8F75-67518C08D8F3}" destId="{4CC4D3D2-5B1E-46FC-9F6C-AB1C80F4FB9C}" srcOrd="1" destOrd="0" presId="urn:microsoft.com/office/officeart/2005/8/layout/hierarchy3"/>
    <dgm:cxn modelId="{18402D47-47C2-46C9-B9F8-4EDFE68B308F}" type="presParOf" srcId="{4CC4D3D2-5B1E-46FC-9F6C-AB1C80F4FB9C}" destId="{31E2531E-54E7-4991-A47C-EA0962906BCE}" srcOrd="0" destOrd="0" presId="urn:microsoft.com/office/officeart/2005/8/layout/hierarchy3"/>
    <dgm:cxn modelId="{4CBED836-4CC5-4AFF-A32A-60F71C5AF47C}" type="presParOf" srcId="{4CC4D3D2-5B1E-46FC-9F6C-AB1C80F4FB9C}" destId="{4DCE4D13-5CE6-4400-BAEC-9A39EF80DB2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4B30C-C282-41E9-8FC3-5C7B31CD74F1}">
      <dsp:nvSpPr>
        <dsp:cNvPr id="0" name=""/>
        <dsp:cNvSpPr/>
      </dsp:nvSpPr>
      <dsp:spPr>
        <a:xfrm>
          <a:off x="0" y="505132"/>
          <a:ext cx="6900512" cy="1573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62356" rIns="535556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/>
            <a:t>Бюджеты домохозяйств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/>
            <a:t>Бюджеты предприятий</a:t>
          </a:r>
        </a:p>
      </dsp:txBody>
      <dsp:txXfrm>
        <a:off x="0" y="505132"/>
        <a:ext cx="6900512" cy="1573424"/>
      </dsp:txXfrm>
    </dsp:sp>
    <dsp:sp modelId="{3A253AEF-34C7-459C-B7D9-006A894995F4}">
      <dsp:nvSpPr>
        <dsp:cNvPr id="0" name=""/>
        <dsp:cNvSpPr/>
      </dsp:nvSpPr>
      <dsp:spPr>
        <a:xfrm>
          <a:off x="345025" y="106612"/>
          <a:ext cx="4830358" cy="79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Децентрализованные</a:t>
          </a:r>
        </a:p>
      </dsp:txBody>
      <dsp:txXfrm>
        <a:off x="383933" y="145520"/>
        <a:ext cx="4752542" cy="719224"/>
      </dsp:txXfrm>
    </dsp:sp>
    <dsp:sp modelId="{5F93A9BC-8D55-47D5-86FB-DE89F5D4D84D}">
      <dsp:nvSpPr>
        <dsp:cNvPr id="0" name=""/>
        <dsp:cNvSpPr/>
      </dsp:nvSpPr>
      <dsp:spPr>
        <a:xfrm>
          <a:off x="0" y="2622878"/>
          <a:ext cx="6900512" cy="2806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62356" rIns="535556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/>
            <a:t>Государственный бюджет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/>
            <a:t>Местные бюджеты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/>
            <a:t>Внебюджетные фонды (пенсионный фонд, фонд социального страхования, фонд занятости)</a:t>
          </a:r>
        </a:p>
      </dsp:txBody>
      <dsp:txXfrm>
        <a:off x="0" y="2622878"/>
        <a:ext cx="6900512" cy="2806650"/>
      </dsp:txXfrm>
    </dsp:sp>
    <dsp:sp modelId="{32048499-EA00-4787-AC66-AE0A3ADBDBAE}">
      <dsp:nvSpPr>
        <dsp:cNvPr id="0" name=""/>
        <dsp:cNvSpPr/>
      </dsp:nvSpPr>
      <dsp:spPr>
        <a:xfrm>
          <a:off x="345025" y="2224358"/>
          <a:ext cx="4830358" cy="7970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Централизованные</a:t>
          </a:r>
        </a:p>
      </dsp:txBody>
      <dsp:txXfrm>
        <a:off x="383933" y="2263266"/>
        <a:ext cx="4752542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C52AB-B338-47C1-9B5F-E08C7E478667}">
      <dsp:nvSpPr>
        <dsp:cNvPr id="0" name=""/>
        <dsp:cNvSpPr/>
      </dsp:nvSpPr>
      <dsp:spPr>
        <a:xfrm>
          <a:off x="0" y="497010"/>
          <a:ext cx="69005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9F93D-DA4C-4068-B467-9089DAE6092F}">
      <dsp:nvSpPr>
        <dsp:cNvPr id="0" name=""/>
        <dsp:cNvSpPr/>
      </dsp:nvSpPr>
      <dsp:spPr>
        <a:xfrm>
          <a:off x="345025" y="39450"/>
          <a:ext cx="4830358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Семейный </a:t>
          </a:r>
          <a:endParaRPr lang="en-US" sz="3100" kern="1200"/>
        </a:p>
      </dsp:txBody>
      <dsp:txXfrm>
        <a:off x="389697" y="84122"/>
        <a:ext cx="4741014" cy="825776"/>
      </dsp:txXfrm>
    </dsp:sp>
    <dsp:sp modelId="{BA71EAF4-DED2-4170-B2CF-73797E97EECD}">
      <dsp:nvSpPr>
        <dsp:cNvPr id="0" name=""/>
        <dsp:cNvSpPr/>
      </dsp:nvSpPr>
      <dsp:spPr>
        <a:xfrm>
          <a:off x="0" y="1903170"/>
          <a:ext cx="69005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63864-D96A-4F10-B834-67F69B5979F7}">
      <dsp:nvSpPr>
        <dsp:cNvPr id="0" name=""/>
        <dsp:cNvSpPr/>
      </dsp:nvSpPr>
      <dsp:spPr>
        <a:xfrm>
          <a:off x="345025" y="1445610"/>
          <a:ext cx="4830358" cy="91512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Предприятий </a:t>
          </a:r>
          <a:endParaRPr lang="en-US" sz="3100" kern="1200"/>
        </a:p>
      </dsp:txBody>
      <dsp:txXfrm>
        <a:off x="389697" y="1490282"/>
        <a:ext cx="4741014" cy="825776"/>
      </dsp:txXfrm>
    </dsp:sp>
    <dsp:sp modelId="{603182F4-558B-4B87-9CCF-228937EDC8D4}">
      <dsp:nvSpPr>
        <dsp:cNvPr id="0" name=""/>
        <dsp:cNvSpPr/>
      </dsp:nvSpPr>
      <dsp:spPr>
        <a:xfrm>
          <a:off x="0" y="3309330"/>
          <a:ext cx="69005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09C01-1B3D-430C-9CD1-8E00E86944DD}">
      <dsp:nvSpPr>
        <dsp:cNvPr id="0" name=""/>
        <dsp:cNvSpPr/>
      </dsp:nvSpPr>
      <dsp:spPr>
        <a:xfrm>
          <a:off x="345025" y="2851770"/>
          <a:ext cx="4830358" cy="91512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Государственный </a:t>
          </a:r>
          <a:endParaRPr lang="en-US" sz="3100" kern="1200"/>
        </a:p>
      </dsp:txBody>
      <dsp:txXfrm>
        <a:off x="389697" y="2896442"/>
        <a:ext cx="4741014" cy="825776"/>
      </dsp:txXfrm>
    </dsp:sp>
    <dsp:sp modelId="{1BD9668A-3028-4400-9623-3BBF6B8DDA13}">
      <dsp:nvSpPr>
        <dsp:cNvPr id="0" name=""/>
        <dsp:cNvSpPr/>
      </dsp:nvSpPr>
      <dsp:spPr>
        <a:xfrm>
          <a:off x="0" y="4715490"/>
          <a:ext cx="69005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2F1EF-0A5F-46D1-949A-28D30BA55E46}">
      <dsp:nvSpPr>
        <dsp:cNvPr id="0" name=""/>
        <dsp:cNvSpPr/>
      </dsp:nvSpPr>
      <dsp:spPr>
        <a:xfrm>
          <a:off x="345025" y="4257930"/>
          <a:ext cx="4830358" cy="9151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Местный</a:t>
          </a:r>
          <a:endParaRPr lang="en-US" sz="3100" kern="1200"/>
        </a:p>
      </dsp:txBody>
      <dsp:txXfrm>
        <a:off x="389697" y="4302602"/>
        <a:ext cx="4741014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F4813-4727-4146-9A3C-A422640F6EFC}">
      <dsp:nvSpPr>
        <dsp:cNvPr id="0" name=""/>
        <dsp:cNvSpPr/>
      </dsp:nvSpPr>
      <dsp:spPr>
        <a:xfrm>
          <a:off x="0" y="471045"/>
          <a:ext cx="6900512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624840" rIns="535556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Расходы и доходы равны</a:t>
          </a:r>
        </a:p>
      </dsp:txBody>
      <dsp:txXfrm>
        <a:off x="0" y="471045"/>
        <a:ext cx="6900512" cy="1275750"/>
      </dsp:txXfrm>
    </dsp:sp>
    <dsp:sp modelId="{16E3FA21-CAF5-4EB0-B0F8-956D2B60A84F}">
      <dsp:nvSpPr>
        <dsp:cNvPr id="0" name=""/>
        <dsp:cNvSpPr/>
      </dsp:nvSpPr>
      <dsp:spPr>
        <a:xfrm>
          <a:off x="345025" y="28245"/>
          <a:ext cx="4830358" cy="88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Сбалансированный</a:t>
          </a:r>
        </a:p>
      </dsp:txBody>
      <dsp:txXfrm>
        <a:off x="388256" y="71476"/>
        <a:ext cx="4743896" cy="799138"/>
      </dsp:txXfrm>
    </dsp:sp>
    <dsp:sp modelId="{93DE2AA1-B9E9-4A0F-ADB9-2BEE36CB0EE0}">
      <dsp:nvSpPr>
        <dsp:cNvPr id="0" name=""/>
        <dsp:cNvSpPr/>
      </dsp:nvSpPr>
      <dsp:spPr>
        <a:xfrm>
          <a:off x="0" y="2351595"/>
          <a:ext cx="6900512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624840" rIns="535556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Доходы превышают расходы</a:t>
          </a:r>
        </a:p>
      </dsp:txBody>
      <dsp:txXfrm>
        <a:off x="0" y="2351595"/>
        <a:ext cx="6900512" cy="1275750"/>
      </dsp:txXfrm>
    </dsp:sp>
    <dsp:sp modelId="{4F6BD049-8A25-4890-8AB1-797FD993D0D2}">
      <dsp:nvSpPr>
        <dsp:cNvPr id="0" name=""/>
        <dsp:cNvSpPr/>
      </dsp:nvSpPr>
      <dsp:spPr>
        <a:xfrm>
          <a:off x="345025" y="1908795"/>
          <a:ext cx="4830358" cy="8856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Профицитный</a:t>
          </a:r>
        </a:p>
      </dsp:txBody>
      <dsp:txXfrm>
        <a:off x="388256" y="1952026"/>
        <a:ext cx="4743896" cy="799138"/>
      </dsp:txXfrm>
    </dsp:sp>
    <dsp:sp modelId="{7FD06768-B084-4797-BEBE-66F4E3423850}">
      <dsp:nvSpPr>
        <dsp:cNvPr id="0" name=""/>
        <dsp:cNvSpPr/>
      </dsp:nvSpPr>
      <dsp:spPr>
        <a:xfrm>
          <a:off x="0" y="4232145"/>
          <a:ext cx="6900512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624840" rIns="535556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Расходы превышают доходы</a:t>
          </a:r>
        </a:p>
      </dsp:txBody>
      <dsp:txXfrm>
        <a:off x="0" y="4232145"/>
        <a:ext cx="6900512" cy="1275750"/>
      </dsp:txXfrm>
    </dsp:sp>
    <dsp:sp modelId="{4FCD75C8-4F55-4395-BB70-F13F79DBB23F}">
      <dsp:nvSpPr>
        <dsp:cNvPr id="0" name=""/>
        <dsp:cNvSpPr/>
      </dsp:nvSpPr>
      <dsp:spPr>
        <a:xfrm>
          <a:off x="345025" y="3789345"/>
          <a:ext cx="4830358" cy="8856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Дефицитный</a:t>
          </a:r>
        </a:p>
      </dsp:txBody>
      <dsp:txXfrm>
        <a:off x="388256" y="3832576"/>
        <a:ext cx="4743896" cy="799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0181C-E5F8-434C-838D-57EC43A8E62F}">
      <dsp:nvSpPr>
        <dsp:cNvPr id="0" name=""/>
        <dsp:cNvSpPr/>
      </dsp:nvSpPr>
      <dsp:spPr>
        <a:xfrm>
          <a:off x="0" y="698970"/>
          <a:ext cx="6900512" cy="2356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58216" rIns="53555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Налог на прибыл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Подоходный налог с физических лиц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Налог на недвижимость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Земельный налог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Экологический налог</a:t>
          </a:r>
        </a:p>
      </dsp:txBody>
      <dsp:txXfrm>
        <a:off x="0" y="698970"/>
        <a:ext cx="6900512" cy="2356200"/>
      </dsp:txXfrm>
    </dsp:sp>
    <dsp:sp modelId="{E4108BCD-9597-4DDB-A2F5-95B65F815A64}">
      <dsp:nvSpPr>
        <dsp:cNvPr id="0" name=""/>
        <dsp:cNvSpPr/>
      </dsp:nvSpPr>
      <dsp:spPr>
        <a:xfrm>
          <a:off x="345025" y="374250"/>
          <a:ext cx="4830358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Прямые (уплачиваются с дохода)</a:t>
          </a:r>
        </a:p>
      </dsp:txBody>
      <dsp:txXfrm>
        <a:off x="376728" y="405953"/>
        <a:ext cx="4766952" cy="586034"/>
      </dsp:txXfrm>
    </dsp:sp>
    <dsp:sp modelId="{DF690E4A-C728-4211-BBF5-EADD9368C9CB}">
      <dsp:nvSpPr>
        <dsp:cNvPr id="0" name=""/>
        <dsp:cNvSpPr/>
      </dsp:nvSpPr>
      <dsp:spPr>
        <a:xfrm>
          <a:off x="0" y="3498690"/>
          <a:ext cx="6900512" cy="166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58216" rIns="53555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Налог на добавленную стоимость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Акцизы (налог на определенные товары)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Таможенные пошлины</a:t>
          </a:r>
        </a:p>
      </dsp:txBody>
      <dsp:txXfrm>
        <a:off x="0" y="3498690"/>
        <a:ext cx="6900512" cy="1663200"/>
      </dsp:txXfrm>
    </dsp:sp>
    <dsp:sp modelId="{1ECF2039-5C56-4CF2-B3DA-2638105DC3FF}">
      <dsp:nvSpPr>
        <dsp:cNvPr id="0" name=""/>
        <dsp:cNvSpPr/>
      </dsp:nvSpPr>
      <dsp:spPr>
        <a:xfrm>
          <a:off x="345025" y="3173970"/>
          <a:ext cx="4830358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Косвенные (включены в стоимость)</a:t>
          </a:r>
        </a:p>
      </dsp:txBody>
      <dsp:txXfrm>
        <a:off x="376728" y="3205673"/>
        <a:ext cx="4766952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BA912-11B3-4840-84FC-7CA9D3459B1D}">
      <dsp:nvSpPr>
        <dsp:cNvPr id="0" name=""/>
        <dsp:cNvSpPr/>
      </dsp:nvSpPr>
      <dsp:spPr>
        <a:xfrm>
          <a:off x="3037" y="1254577"/>
          <a:ext cx="992250" cy="992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665A8-129E-4BB3-9F5E-7CAED9F4A4DA}">
      <dsp:nvSpPr>
        <dsp:cNvPr id="0" name=""/>
        <dsp:cNvSpPr/>
      </dsp:nvSpPr>
      <dsp:spPr>
        <a:xfrm>
          <a:off x="3037" y="2348499"/>
          <a:ext cx="2835000" cy="425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2500" kern="1200"/>
            <a:t>Пропорциональный</a:t>
          </a:r>
        </a:p>
      </dsp:txBody>
      <dsp:txXfrm>
        <a:off x="3037" y="2348499"/>
        <a:ext cx="2835000" cy="425250"/>
      </dsp:txXfrm>
    </dsp:sp>
    <dsp:sp modelId="{FF859DE5-7B7D-4A57-A61D-751C9740AF74}">
      <dsp:nvSpPr>
        <dsp:cNvPr id="0" name=""/>
        <dsp:cNvSpPr/>
      </dsp:nvSpPr>
      <dsp:spPr>
        <a:xfrm>
          <a:off x="3037" y="2821039"/>
          <a:ext cx="2835000" cy="79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Определенный процент от дохода, независимо от суммы дохода</a:t>
          </a:r>
        </a:p>
      </dsp:txBody>
      <dsp:txXfrm>
        <a:off x="3037" y="2821039"/>
        <a:ext cx="2835000" cy="798008"/>
      </dsp:txXfrm>
    </dsp:sp>
    <dsp:sp modelId="{84F4A3F7-F5F1-4DF7-B7F7-738BBEFE30F1}">
      <dsp:nvSpPr>
        <dsp:cNvPr id="0" name=""/>
        <dsp:cNvSpPr/>
      </dsp:nvSpPr>
      <dsp:spPr>
        <a:xfrm>
          <a:off x="3334162" y="1254577"/>
          <a:ext cx="992250" cy="992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B75CE-1A02-4D60-A7F6-2E51D08236D6}">
      <dsp:nvSpPr>
        <dsp:cNvPr id="0" name=""/>
        <dsp:cNvSpPr/>
      </dsp:nvSpPr>
      <dsp:spPr>
        <a:xfrm>
          <a:off x="3334162" y="2348499"/>
          <a:ext cx="2835000" cy="425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2500" kern="1200"/>
            <a:t>Прогрессивный</a:t>
          </a:r>
        </a:p>
      </dsp:txBody>
      <dsp:txXfrm>
        <a:off x="3334162" y="2348499"/>
        <a:ext cx="2835000" cy="425250"/>
      </dsp:txXfrm>
    </dsp:sp>
    <dsp:sp modelId="{184DAC0A-ED0B-4571-81AB-50AB574C53A0}">
      <dsp:nvSpPr>
        <dsp:cNvPr id="0" name=""/>
        <dsp:cNvSpPr/>
      </dsp:nvSpPr>
      <dsp:spPr>
        <a:xfrm>
          <a:off x="3334162" y="2821039"/>
          <a:ext cx="2835000" cy="79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Налоговая ставка увеличивается в проценте по мере роста доходов</a:t>
          </a:r>
        </a:p>
      </dsp:txBody>
      <dsp:txXfrm>
        <a:off x="3334162" y="2821039"/>
        <a:ext cx="2835000" cy="7980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FD775-698D-4E79-B817-D02BA7FDF061}">
      <dsp:nvSpPr>
        <dsp:cNvPr id="0" name=""/>
        <dsp:cNvSpPr/>
      </dsp:nvSpPr>
      <dsp:spPr>
        <a:xfrm>
          <a:off x="753" y="894139"/>
          <a:ext cx="2742530" cy="1371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Льготные</a:t>
          </a:r>
        </a:p>
      </dsp:txBody>
      <dsp:txXfrm>
        <a:off x="40916" y="934302"/>
        <a:ext cx="2662204" cy="1290939"/>
      </dsp:txXfrm>
    </dsp:sp>
    <dsp:sp modelId="{303A8E0C-1B30-49A8-B434-D6F25AED71E8}">
      <dsp:nvSpPr>
        <dsp:cNvPr id="0" name=""/>
        <dsp:cNvSpPr/>
      </dsp:nvSpPr>
      <dsp:spPr>
        <a:xfrm>
          <a:off x="275006" y="2265404"/>
          <a:ext cx="274253" cy="1028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448"/>
              </a:lnTo>
              <a:lnTo>
                <a:pt x="274253" y="10284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1710E-4947-4A8E-A8D6-B1F95A3B4186}">
      <dsp:nvSpPr>
        <dsp:cNvPr id="0" name=""/>
        <dsp:cNvSpPr/>
      </dsp:nvSpPr>
      <dsp:spPr>
        <a:xfrm>
          <a:off x="549259" y="2608220"/>
          <a:ext cx="2194024" cy="1371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От 0 до 10%</a:t>
          </a:r>
        </a:p>
      </dsp:txBody>
      <dsp:txXfrm>
        <a:off x="589422" y="2648383"/>
        <a:ext cx="2113698" cy="1290939"/>
      </dsp:txXfrm>
    </dsp:sp>
    <dsp:sp modelId="{A08F67A4-1C82-4941-9A23-7E140D11FF1F}">
      <dsp:nvSpPr>
        <dsp:cNvPr id="0" name=""/>
        <dsp:cNvSpPr/>
      </dsp:nvSpPr>
      <dsp:spPr>
        <a:xfrm>
          <a:off x="3428916" y="894139"/>
          <a:ext cx="2742530" cy="1371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Основная </a:t>
          </a:r>
        </a:p>
      </dsp:txBody>
      <dsp:txXfrm>
        <a:off x="3469079" y="934302"/>
        <a:ext cx="2662204" cy="1290939"/>
      </dsp:txXfrm>
    </dsp:sp>
    <dsp:sp modelId="{31E2531E-54E7-4991-A47C-EA0962906BCE}">
      <dsp:nvSpPr>
        <dsp:cNvPr id="0" name=""/>
        <dsp:cNvSpPr/>
      </dsp:nvSpPr>
      <dsp:spPr>
        <a:xfrm>
          <a:off x="3703169" y="2265404"/>
          <a:ext cx="274253" cy="1028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448"/>
              </a:lnTo>
              <a:lnTo>
                <a:pt x="274253" y="10284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E4D13-5CE6-4400-BAEC-9A39EF80DB26}">
      <dsp:nvSpPr>
        <dsp:cNvPr id="0" name=""/>
        <dsp:cNvSpPr/>
      </dsp:nvSpPr>
      <dsp:spPr>
        <a:xfrm>
          <a:off x="3977422" y="2608220"/>
          <a:ext cx="2194024" cy="1371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20%</a:t>
          </a:r>
        </a:p>
      </dsp:txBody>
      <dsp:txXfrm>
        <a:off x="4017585" y="2648383"/>
        <a:ext cx="2113698" cy="1290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A4918-80F4-983F-506B-B500CC1DE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69BCC3-D263-B700-8412-57FD0E882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149E88-180B-BDC5-6F0E-7AE68A61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D9E7-CE1D-4F2A-856A-3F0381053478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B21E65-0FA7-7669-F31E-1FD1CDD3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5B01B8-4540-C3FD-A91F-45346AFA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DE6E-EC06-469D-A960-602F6992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38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8BD78-0EDD-D758-7EBA-E7198F89F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B2777D-7699-3EBB-99E3-597058712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3ED828-7435-1B3F-E240-C3AE7753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D9E7-CE1D-4F2A-856A-3F0381053478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6802E-D1AE-981A-64E7-2395C7BD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A7A89B-44E7-3755-6FB5-8CEF1420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DE6E-EC06-469D-A960-602F6992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1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055A5E-A848-D05F-CFCC-E44A94EE5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BAAB14-CCD0-9830-F8DA-415CE94C0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42942D-6F21-48BE-07D6-7A1F11A7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D9E7-CE1D-4F2A-856A-3F0381053478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D37191-F8AE-FEB7-E9ED-456D41ED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8613B-7DB8-CC17-1178-01F3470C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DE6E-EC06-469D-A960-602F6992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6D357-F1E0-786A-FB09-898E76E3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B49B26-B5F3-54FC-E9BA-48A88E25C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E266D6-108D-3C5D-D659-48BCF05B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D9E7-CE1D-4F2A-856A-3F0381053478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A44F85-785D-FA67-480A-76FCF15BA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4761A-D1B6-7D35-5EA6-72CE48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DE6E-EC06-469D-A960-602F6992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3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CDB99-97C7-16D1-7CA2-2224327FF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ADDA15-864A-D5E4-A76F-6F3B0441E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7F4286-EA2B-4D70-6B51-E37C19BA2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D9E7-CE1D-4F2A-856A-3F0381053478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004D5-C112-1BC6-998D-FF34DAF49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199826-3254-267D-73DD-EF15671EF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DE6E-EC06-469D-A960-602F6992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27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9583C-8CD6-AE65-1E83-B5B10CE4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1F9A81-97AE-D7E8-CCD8-C3BA791C2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E1206B-1FD5-9AAA-B532-1ECC0C67D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0D6DE8-0E53-04DC-DF6E-7CF2C1B9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D9E7-CE1D-4F2A-856A-3F0381053478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1E584C-07A0-86C5-C05B-AF2ABEB2B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89D02D-820B-7A1C-E7AF-FA66C171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DE6E-EC06-469D-A960-602F6992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1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5468F-4E81-0ECB-F44B-2816AB55A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BC8F5F-90E8-1D43-1E3F-088767C7E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7A5E79-BFB4-BB68-44C4-7C7642F16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63926A-7F2E-3F50-F2E8-00470D55E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5689D5-1F45-3912-54C1-47205451E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BEBC07-1954-92B4-72AE-EB815C4EE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D9E7-CE1D-4F2A-856A-3F0381053478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7D96EA-A9B9-2CF9-8259-1D7E14E1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D06336-C76D-5DA2-96F5-E0EF18FC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DE6E-EC06-469D-A960-602F6992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3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01A43-DD4C-B3F1-4CB3-82EA4899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DB1D03-752C-159A-BF59-9EABCF8F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D9E7-CE1D-4F2A-856A-3F0381053478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B2FE49-1849-C5CD-DDC2-97E6C0EA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31C1C6-5837-B09F-B9A0-098E4DC3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DE6E-EC06-469D-A960-602F6992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79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A9AA26-D65E-0EE7-9DE2-F0C41F4DB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D9E7-CE1D-4F2A-856A-3F0381053478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58B48E-B574-F95E-F8C0-A0C2C78AD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7CD98C-EBE1-5C7D-7BB6-122C20AE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DE6E-EC06-469D-A960-602F6992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3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1701F-F66B-438E-2EC2-7E68706E6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441FBC-2E8B-4343-BBC9-AC956E658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32B1C-B76E-A400-7CF0-7EDB0DC8D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BE4829-CB2B-C712-99EF-C2A0696E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D9E7-CE1D-4F2A-856A-3F0381053478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46D948-9171-132F-0FD3-7EE72C9B9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BAEEAE-9F07-8516-1454-D72B0A1F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DE6E-EC06-469D-A960-602F6992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4AC72-AAEA-08C4-B4B1-90EDDF51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6A47DE-0B9F-4BF7-A5CA-44D8311EE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AC6CDE-32FF-D7EC-F07D-0831321C2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3A9019-75A6-2749-31AF-D2BA99BC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D9E7-CE1D-4F2A-856A-3F0381053478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C76FDD-BC09-7E1E-294F-93B0D6AC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11623A-F625-E32C-B429-6E0562E8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DE6E-EC06-469D-A960-602F6992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1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074EB-AF2F-1FED-F028-7F303DA3F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BA76F1-7574-8F75-A7C0-0D4A35553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7EE1B0-AA1E-FD4B-131E-DAAF2C469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BD9E7-CE1D-4F2A-856A-3F0381053478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648B02-1555-8654-E922-712FC6E43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BC8A9-AA2D-873B-1761-6D9EA6B52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BDE6E-EC06-469D-A960-602F6992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0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97154-EA18-353E-F3A4-FE74B84BD4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17. Финансовая система общества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F1F010-A8EE-1018-69A5-F45007C9CB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7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1E5F3-D777-C8E6-F405-17310EAE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Государственный бюджет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A4930C-1E26-74E1-20D4-ACDEE59E8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9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2EF24-8DCB-548C-6EBD-ACB171289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Государственный бюджет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68045D-4792-3AB3-1D77-FB2AC4172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основной финансовый план государства по доходам и расходам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D71E016-9357-04E1-E9FB-72047E663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989369"/>
            <a:ext cx="7214616" cy="48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CBC22-3F92-6D85-F856-53A684D7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200"/>
              <a:t>Особенности бюджета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95903D5-0E34-9D0E-DFF1-1DE7C5F4F3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80928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7934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4971F-93B2-C058-8BAA-6B0CD522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Бюджет Республики Беларусь 2022 (по материалам Belta)</a:t>
            </a:r>
          </a:p>
        </p:txBody>
      </p:sp>
      <p:sp>
        <p:nvSpPr>
          <p:cNvPr id="512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Республиканский бюджет на 2022 год">
            <a:extLst>
              <a:ext uri="{FF2B5EF4-FFF2-40B4-BE49-F238E27FC236}">
                <a16:creationId xmlns:a16="http://schemas.microsoft.com/office/drawing/2014/main" id="{9752D699-4705-BEE5-156E-3502DE88E5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7296" y="640080"/>
            <a:ext cx="3288616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152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31AB1-22DA-2DE6-8988-A9FF398CC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Налоги, их виды и роль в экономике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52356-FB87-A9C1-13FE-7504E481B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56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96AD5-7BA4-A20A-30CA-159C1C2A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Налоги</a:t>
            </a:r>
          </a:p>
        </p:txBody>
      </p:sp>
      <p:sp>
        <p:nvSpPr>
          <p:cNvPr id="615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3D269E-605B-6C0E-F7E0-A8984F619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это обязательные безвозмездные платежи отдельных граждан и юридических лиц, которые взыскиваются государством в целях удовлетворения потребностей в финансовых ресурсах</a:t>
            </a:r>
          </a:p>
        </p:txBody>
      </p:sp>
      <p:pic>
        <p:nvPicPr>
          <p:cNvPr id="6146" name="Picture 2" descr="В МНС рассказали, как индивидуальные предприниматели будут платить налоги |  «Белорусы и рынок» (51679)">
            <a:extLst>
              <a:ext uri="{FF2B5EF4-FFF2-40B4-BE49-F238E27FC236}">
                <a16:creationId xmlns:a16="http://schemas.microsoft.com/office/drawing/2014/main" id="{7C357D3F-7B5B-FE23-11DA-1FAA59EDA8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42143"/>
            <a:ext cx="6903720" cy="457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883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96708-ACB1-4A6C-CEE9-25D79671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Сборы (пошлины)</a:t>
            </a:r>
          </a:p>
        </p:txBody>
      </p:sp>
      <p:sp>
        <p:nvSpPr>
          <p:cNvPr id="717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5E4FF4-2E6C-321B-F721-99D8309E2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Обязательные платежи, взимаемые за совершение государственными органами юридически значимых действий (таможенные пошлины, пошлины за замену паспорта и т.д.)</a:t>
            </a:r>
          </a:p>
        </p:txBody>
      </p:sp>
      <p:pic>
        <p:nvPicPr>
          <p:cNvPr id="7170" name="Picture 2" descr="Возмещение таможенных пошлин многодетным родителям">
            <a:extLst>
              <a:ext uri="{FF2B5EF4-FFF2-40B4-BE49-F238E27FC236}">
                <a16:creationId xmlns:a16="http://schemas.microsoft.com/office/drawing/2014/main" id="{08E1D826-2109-08C9-8AD1-DBAA9BF41D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60920"/>
            <a:ext cx="6903720" cy="493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9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2F229-8D4B-73EB-F1DE-7305B24A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Обязательные отчисления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A4AA4E-0EBC-99E2-66ED-29F608144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Перечисление денежных средств во внебюджетных фонды (пенсионный фонд, фонд социальной защиты)</a:t>
            </a:r>
          </a:p>
        </p:txBody>
      </p:sp>
      <p:sp>
        <p:nvSpPr>
          <p:cNvPr id="820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Сколько пенсионеров в Беларуси | Новости Беларуси|БелТА">
            <a:extLst>
              <a:ext uri="{FF2B5EF4-FFF2-40B4-BE49-F238E27FC236}">
                <a16:creationId xmlns:a16="http://schemas.microsoft.com/office/drawing/2014/main" id="{3F9EA615-2717-DE15-FEEB-759733474B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0358" y="640080"/>
            <a:ext cx="3302492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949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175E9-7AAD-62F3-4596-80FCAA645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Налоговая система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EDC5E7-2FF8-193F-9C1F-0BF00E840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dirty="0"/>
              <a:t>Налоговые платежи</a:t>
            </a:r>
          </a:p>
          <a:p>
            <a:r>
              <a:rPr lang="ru-RU" dirty="0"/>
              <a:t>Органы сбора налогов</a:t>
            </a:r>
          </a:p>
          <a:p>
            <a:r>
              <a:rPr lang="ru-RU" dirty="0"/>
              <a:t>Органы надзора за уплатой налогов</a:t>
            </a:r>
          </a:p>
        </p:txBody>
      </p:sp>
    </p:spTree>
    <p:extLst>
      <p:ext uri="{BB962C8B-B14F-4D97-AF65-F5344CB8AC3E}">
        <p14:creationId xmlns:p14="http://schemas.microsoft.com/office/powerpoint/2010/main" val="3590315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AF5F7-BEC5-AC3F-49D5-5FF759FD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Министерство по налогам и сборам </a:t>
            </a:r>
          </a:p>
        </p:txBody>
      </p:sp>
      <p:sp>
        <p:nvSpPr>
          <p:cNvPr id="92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МНС опровергло информацию о рассылке для ИП от имени налоговой: новости,  беларусь, мнс| министерство на налогам и сборам, ип | индивидуальный  предприниматель, налоговая инспекция, фейк, общество">
            <a:extLst>
              <a:ext uri="{FF2B5EF4-FFF2-40B4-BE49-F238E27FC236}">
                <a16:creationId xmlns:a16="http://schemas.microsoft.com/office/drawing/2014/main" id="{67B1E0B3-822D-A039-683B-6AA244DB4D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16424"/>
            <a:ext cx="7214616" cy="47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2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0CC10-EA72-7609-0FDC-30AFA829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8C13F8-C090-312D-8FB9-239BBC31C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52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76502-B3C6-5587-403B-2575870E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Налоги по способу взимания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BCBE804-A741-22C0-2E79-FB3216ACC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34564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821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7B965-71B3-78BF-2817-707D87DF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Подоходный налог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B3A2977-0F5C-EFD4-703A-BB17147BFF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946684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C423E499-6701-4622-FA0D-4B74726A2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основной вид прямых налогов. Исчисляется в процентах от совокупного дохода физических или юридических лиц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324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8EDA4-6D85-F9E3-7527-CB3E448D6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Налог на добавленную стоимость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73FD733-C60C-A1B8-0EDC-D3EC648419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108169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28BA7B19-060C-2191-8004-B93E01C60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выплачиваются опосредованно, путём включения в цену товаров и услуг. Покупая определённый товар или услугу, потребитель уплачивает подобный налог</a:t>
            </a:r>
          </a:p>
        </p:txBody>
      </p:sp>
    </p:spTree>
    <p:extLst>
      <p:ext uri="{BB962C8B-B14F-4D97-AF65-F5344CB8AC3E}">
        <p14:creationId xmlns:p14="http://schemas.microsoft.com/office/powerpoint/2010/main" val="211565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16FD2-2006-C482-835A-A5B33E6A1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TAX FREE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98229-DD2B-D041-B56E-0AB75DE3F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это система возврата НДС иностранным гражданам за покупки, сделанные на территории государства, при выезде из него</a:t>
            </a:r>
          </a:p>
        </p:txBody>
      </p:sp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ТАКС ФРИ (TAX FREE|VAT|НДС) – В Польшу за покупками">
            <a:extLst>
              <a:ext uri="{FF2B5EF4-FFF2-40B4-BE49-F238E27FC236}">
                <a16:creationId xmlns:a16="http://schemas.microsoft.com/office/drawing/2014/main" id="{9C3CBD1F-4973-6684-68CF-C15BB20440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2223511"/>
            <a:ext cx="6019331" cy="24077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761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F1B64-AEBB-FF18-7523-959204AB9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5CC5CD-0DB5-AE53-5D6E-A3EA6AAF7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380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63817-3B2D-3650-F141-44F1B14A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9CA820-4274-0532-ED71-3FBA1275A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4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4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A5AD0-EDDE-1468-C90D-A6E0A028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 dirty="0"/>
              <a:t>План урока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05CA44-3660-480B-AA99-EA4039954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3200" dirty="0"/>
              <a:t>Понятие финансовой системы</a:t>
            </a:r>
          </a:p>
          <a:p>
            <a:r>
              <a:rPr lang="ru-RU" sz="3200" dirty="0"/>
              <a:t>Государственный бюджет</a:t>
            </a:r>
          </a:p>
          <a:p>
            <a:r>
              <a:rPr lang="ru-RU" sz="3200" dirty="0"/>
              <a:t>Налоги, их виды и роль в экономике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463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515-A8B1-1811-78F8-C3192410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Понятие финансовой системы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C8A725-98BA-6A15-4286-4A74EDC7F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1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611F6-5A08-8880-0A4E-EF1059ABB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Финансы</a:t>
            </a:r>
          </a:p>
        </p:txBody>
      </p:sp>
      <p:sp>
        <p:nvSpPr>
          <p:cNvPr id="103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2DD815-0757-F101-F476-3B848AE6C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— это совокупность экономических отношений, связанных с созданием и использованием денежных средств.</a:t>
            </a:r>
          </a:p>
        </p:txBody>
      </p:sp>
      <p:pic>
        <p:nvPicPr>
          <p:cNvPr id="1026" name="Picture 2" descr="ФИНАНСЫ И КРЕДИТ: сведения о специальности, профессии">
            <a:extLst>
              <a:ext uri="{FF2B5EF4-FFF2-40B4-BE49-F238E27FC236}">
                <a16:creationId xmlns:a16="http://schemas.microsoft.com/office/drawing/2014/main" id="{64135D14-A9F6-241F-95CE-13A8367609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16254"/>
            <a:ext cx="6903720" cy="46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58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49011-AA0A-384E-C522-4BC01E47E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Финансовая система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08B9C1-11A8-074B-94EF-7B2906399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сбора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распределения</a:t>
            </a:r>
            <a:r>
              <a:rPr lang="ru-RU" sz="2400" dirty="0"/>
              <a:t> денежных средств государства, предприятий и домохозяйств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Финансовая система Беларуси и ее элементы. Готовая курсовая.">
            <a:extLst>
              <a:ext uri="{FF2B5EF4-FFF2-40B4-BE49-F238E27FC236}">
                <a16:creationId xmlns:a16="http://schemas.microsoft.com/office/drawing/2014/main" id="{55C4BAC3-C776-DA37-C450-7E40FBC46B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79552"/>
            <a:ext cx="7214616" cy="46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9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81CB8-F32A-513B-1D67-1152BAF0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Финансы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D2F64A8-5CCF-1A09-670A-24717E045E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5955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348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3E928-3D75-C4BC-0FE0-D9035721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Бюджет</a:t>
            </a:r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D9BF8D-A508-7D18-E232-09BBC7620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это сводный план сбора доходов и использования полученных средств на покрытие расходов на определённый период.</a:t>
            </a:r>
          </a:p>
        </p:txBody>
      </p:sp>
      <p:pic>
        <p:nvPicPr>
          <p:cNvPr id="3074" name="Picture 2" descr="Как рассчитать бюджет на интернет-рекламу, расчет бюджета на рекламу">
            <a:extLst>
              <a:ext uri="{FF2B5EF4-FFF2-40B4-BE49-F238E27FC236}">
                <a16:creationId xmlns:a16="http://schemas.microsoft.com/office/drawing/2014/main" id="{21C2A8AF-747D-E79E-B02A-A68637F4FC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703070"/>
            <a:ext cx="6903720" cy="345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470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F2077-E6EE-B8DB-F300-CD34B6DE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800"/>
              <a:t>Классификация бюджетов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F677542-9C8A-6C68-381F-FF5ADBED1D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18693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9648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383</Words>
  <Application>Microsoft Office PowerPoint</Application>
  <PresentationFormat>Широкоэкранный</PresentationFormat>
  <Paragraphs>77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Arial</vt:lpstr>
      <vt:lpstr>Calibri</vt:lpstr>
      <vt:lpstr>Calibri Light</vt:lpstr>
      <vt:lpstr>Тема Office</vt:lpstr>
      <vt:lpstr>§ 17. Финансовая система общества</vt:lpstr>
      <vt:lpstr>Проверка д/з</vt:lpstr>
      <vt:lpstr>План урока</vt:lpstr>
      <vt:lpstr>1. Понятие финансовой системы</vt:lpstr>
      <vt:lpstr>Финансы</vt:lpstr>
      <vt:lpstr>Финансовая система</vt:lpstr>
      <vt:lpstr>Финансы</vt:lpstr>
      <vt:lpstr>Бюджет</vt:lpstr>
      <vt:lpstr>Классификация бюджетов</vt:lpstr>
      <vt:lpstr>2. Государственный бюджет</vt:lpstr>
      <vt:lpstr>Государственный бюджет</vt:lpstr>
      <vt:lpstr>Особенности бюджета</vt:lpstr>
      <vt:lpstr>Бюджет Республики Беларусь 2022 (по материалам Belta)</vt:lpstr>
      <vt:lpstr>3. Налоги, их виды и роль в экономике</vt:lpstr>
      <vt:lpstr>Налоги</vt:lpstr>
      <vt:lpstr>Сборы (пошлины)</vt:lpstr>
      <vt:lpstr>Обязательные отчисления </vt:lpstr>
      <vt:lpstr>Налоговая система</vt:lpstr>
      <vt:lpstr>Министерство по налогам и сборам </vt:lpstr>
      <vt:lpstr>Налоги по способу взимания</vt:lpstr>
      <vt:lpstr>Подоходный налог</vt:lpstr>
      <vt:lpstr>Налог на добавленную стоимость </vt:lpstr>
      <vt:lpstr>TAX FREE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17. Финансовая система общества</dc:title>
  <dc:creator>Роман Жигалов</dc:creator>
  <cp:lastModifiedBy>Роман Жигалов</cp:lastModifiedBy>
  <cp:revision>1</cp:revision>
  <dcterms:created xsi:type="dcterms:W3CDTF">2022-07-22T14:18:12Z</dcterms:created>
  <dcterms:modified xsi:type="dcterms:W3CDTF">2022-07-22T15:36:41Z</dcterms:modified>
</cp:coreProperties>
</file>