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2D56B-653C-4286-9A6A-69CC9C47AA22}" v="83" dt="2022-04-01T09:06:24.890"/>
    <p1510:client id="{96EA2C96-1591-449A-A5B5-9A812E9417CB}" v="432" dt="2022-04-02T12:54:19.015"/>
    <p1510:client id="{C9D64A83-C93E-4899-A62C-21A8AC8841BD}" v="5" dt="2022-03-31T17:52:07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3242D56B-653C-4286-9A6A-69CC9C47AA22}"/>
    <pc:docChg chg="addSld modSld">
      <pc:chgData name="Zhigalov Roman" userId="1f97e9fdf7779aa5" providerId="Windows Live" clId="Web-{3242D56B-653C-4286-9A6A-69CC9C47AA22}" dt="2022-04-01T09:06:25.015" v="92"/>
      <pc:docMkLst>
        <pc:docMk/>
      </pc:docMkLst>
      <pc:sldChg chg="addSp delSp modSp new mod setBg">
        <pc:chgData name="Zhigalov Roman" userId="1f97e9fdf7779aa5" providerId="Windows Live" clId="Web-{3242D56B-653C-4286-9A6A-69CC9C47AA22}" dt="2022-04-01T09:02:15.965" v="19" actId="20577"/>
        <pc:sldMkLst>
          <pc:docMk/>
          <pc:sldMk cId="3967584489" sldId="264"/>
        </pc:sldMkLst>
        <pc:spChg chg="mod">
          <ac:chgData name="Zhigalov Roman" userId="1f97e9fdf7779aa5" providerId="Windows Live" clId="Web-{3242D56B-653C-4286-9A6A-69CC9C47AA22}" dt="2022-04-01T09:02:15.965" v="19" actId="20577"/>
          <ac:spMkLst>
            <pc:docMk/>
            <pc:sldMk cId="3967584489" sldId="264"/>
            <ac:spMk id="2" creationId="{8EB909F9-0E55-7C52-50C4-56D2DA173243}"/>
          </ac:spMkLst>
        </pc:spChg>
        <pc:spChg chg="del">
          <ac:chgData name="Zhigalov Roman" userId="1f97e9fdf7779aa5" providerId="Windows Live" clId="Web-{3242D56B-653C-4286-9A6A-69CC9C47AA22}" dt="2022-04-01T09:01:55.949" v="17"/>
          <ac:spMkLst>
            <pc:docMk/>
            <pc:sldMk cId="3967584489" sldId="264"/>
            <ac:spMk id="3" creationId="{708CBDA1-A1A2-054C-28A1-E6D8243CC4B2}"/>
          </ac:spMkLst>
        </pc:spChg>
        <pc:spChg chg="add">
          <ac:chgData name="Zhigalov Roman" userId="1f97e9fdf7779aa5" providerId="Windows Live" clId="Web-{3242D56B-653C-4286-9A6A-69CC9C47AA22}" dt="2022-04-01T09:02:00.277" v="18"/>
          <ac:spMkLst>
            <pc:docMk/>
            <pc:sldMk cId="3967584489" sldId="264"/>
            <ac:spMk id="9" creationId="{823AC064-BC96-4F32-8AE1-B2FD38754823}"/>
          </ac:spMkLst>
        </pc:spChg>
        <pc:picChg chg="add mod ord">
          <ac:chgData name="Zhigalov Roman" userId="1f97e9fdf7779aa5" providerId="Windows Live" clId="Web-{3242D56B-653C-4286-9A6A-69CC9C47AA22}" dt="2022-04-01T09:02:00.277" v="18"/>
          <ac:picMkLst>
            <pc:docMk/>
            <pc:sldMk cId="3967584489" sldId="264"/>
            <ac:picMk id="4" creationId="{3369B051-E662-74A7-62D1-C54CD5000B61}"/>
          </ac:picMkLst>
        </pc:picChg>
        <pc:cxnChg chg="add">
          <ac:chgData name="Zhigalov Roman" userId="1f97e9fdf7779aa5" providerId="Windows Live" clId="Web-{3242D56B-653C-4286-9A6A-69CC9C47AA22}" dt="2022-04-01T09:02:00.277" v="18"/>
          <ac:cxnSpMkLst>
            <pc:docMk/>
            <pc:sldMk cId="3967584489" sldId="264"/>
            <ac:cxnSpMk id="11" creationId="{7E7C77BC-7138-40B1-A15B-20F57A494629}"/>
          </ac:cxnSpMkLst>
        </pc:cxnChg>
      </pc:sldChg>
      <pc:sldChg chg="addSp delSp modSp new mod setBg modClrScheme delDesignElem chgLayout">
        <pc:chgData name="Zhigalov Roman" userId="1f97e9fdf7779aa5" providerId="Windows Live" clId="Web-{3242D56B-653C-4286-9A6A-69CC9C47AA22}" dt="2022-04-01T09:05:59.656" v="67"/>
        <pc:sldMkLst>
          <pc:docMk/>
          <pc:sldMk cId="4106430370" sldId="265"/>
        </pc:sldMkLst>
        <pc:spChg chg="mod ord">
          <ac:chgData name="Zhigalov Roman" userId="1f97e9fdf7779aa5" providerId="Windows Live" clId="Web-{3242D56B-653C-4286-9A6A-69CC9C47AA22}" dt="2022-04-01T09:05:59.656" v="67"/>
          <ac:spMkLst>
            <pc:docMk/>
            <pc:sldMk cId="4106430370" sldId="265"/>
            <ac:spMk id="2" creationId="{9F4032B3-B97F-F688-B6B5-E7F9D2980A47}"/>
          </ac:spMkLst>
        </pc:spChg>
        <pc:spChg chg="add del mod">
          <ac:chgData name="Zhigalov Roman" userId="1f97e9fdf7779aa5" providerId="Windows Live" clId="Web-{3242D56B-653C-4286-9A6A-69CC9C47AA22}" dt="2022-04-01T09:05:49.515" v="63"/>
          <ac:spMkLst>
            <pc:docMk/>
            <pc:sldMk cId="4106430370" sldId="265"/>
            <ac:spMk id="3" creationId="{C3AB81EB-76AC-F1B1-7DF9-B7C5B42A66E5}"/>
          </ac:spMkLst>
        </pc:spChg>
        <pc:spChg chg="add del">
          <ac:chgData name="Zhigalov Roman" userId="1f97e9fdf7779aa5" providerId="Windows Live" clId="Web-{3242D56B-653C-4286-9A6A-69CC9C47AA22}" dt="2022-04-01T09:05:46.171" v="60"/>
          <ac:spMkLst>
            <pc:docMk/>
            <pc:sldMk cId="4106430370" sldId="265"/>
            <ac:spMk id="8" creationId="{5C8908E2-EE49-44D2-9428-A28D2312A8D5}"/>
          </ac:spMkLst>
        </pc:spChg>
        <pc:spChg chg="add del">
          <ac:chgData name="Zhigalov Roman" userId="1f97e9fdf7779aa5" providerId="Windows Live" clId="Web-{3242D56B-653C-4286-9A6A-69CC9C47AA22}" dt="2022-04-01T09:05:49.015" v="62"/>
          <ac:spMkLst>
            <pc:docMk/>
            <pc:sldMk cId="4106430370" sldId="265"/>
            <ac:spMk id="12" creationId="{CD7549B2-EE05-4558-8C64-AC46755F2B25}"/>
          </ac:spMkLst>
        </pc:spChg>
        <pc:spChg chg="add del">
          <ac:chgData name="Zhigalov Roman" userId="1f97e9fdf7779aa5" providerId="Windows Live" clId="Web-{3242D56B-653C-4286-9A6A-69CC9C47AA22}" dt="2022-04-01T09:05:46.171" v="60"/>
          <ac:spMkLst>
            <pc:docMk/>
            <pc:sldMk cId="4106430370" sldId="265"/>
            <ac:spMk id="14" creationId="{BD92035A-AA2F-4CD8-A556-1CE8BDEC75BD}"/>
          </ac:spMkLst>
        </pc:spChg>
        <pc:spChg chg="add del">
          <ac:chgData name="Zhigalov Roman" userId="1f97e9fdf7779aa5" providerId="Windows Live" clId="Web-{3242D56B-653C-4286-9A6A-69CC9C47AA22}" dt="2022-04-01T09:05:46.171" v="60"/>
          <ac:spMkLst>
            <pc:docMk/>
            <pc:sldMk cId="4106430370" sldId="265"/>
            <ac:spMk id="16" creationId="{ED888B23-07FA-482A-96DF-47E31AF1A603}"/>
          </ac:spMkLst>
        </pc:spChg>
        <pc:spChg chg="add del">
          <ac:chgData name="Zhigalov Roman" userId="1f97e9fdf7779aa5" providerId="Windows Live" clId="Web-{3242D56B-653C-4286-9A6A-69CC9C47AA22}" dt="2022-04-01T09:05:49.015" v="62"/>
          <ac:spMkLst>
            <pc:docMk/>
            <pc:sldMk cId="4106430370" sldId="265"/>
            <ac:spMk id="18" creationId="{7905BA41-EE6E-4F80-8636-447F22DD729A}"/>
          </ac:spMkLst>
        </pc:spChg>
        <pc:spChg chg="add del">
          <ac:chgData name="Zhigalov Roman" userId="1f97e9fdf7779aa5" providerId="Windows Live" clId="Web-{3242D56B-653C-4286-9A6A-69CC9C47AA22}" dt="2022-04-01T09:05:53.171" v="64"/>
          <ac:spMkLst>
            <pc:docMk/>
            <pc:sldMk cId="4106430370" sldId="265"/>
            <ac:spMk id="20" creationId="{5C8908E2-EE49-44D2-9428-A28D2312A8D5}"/>
          </ac:spMkLst>
        </pc:spChg>
        <pc:spChg chg="add del">
          <ac:chgData name="Zhigalov Roman" userId="1f97e9fdf7779aa5" providerId="Windows Live" clId="Web-{3242D56B-653C-4286-9A6A-69CC9C47AA22}" dt="2022-04-01T09:05:53.171" v="64"/>
          <ac:spMkLst>
            <pc:docMk/>
            <pc:sldMk cId="4106430370" sldId="265"/>
            <ac:spMk id="23" creationId="{BD92035A-AA2F-4CD8-A556-1CE8BDEC75BD}"/>
          </ac:spMkLst>
        </pc:spChg>
        <pc:spChg chg="add del">
          <ac:chgData name="Zhigalov Roman" userId="1f97e9fdf7779aa5" providerId="Windows Live" clId="Web-{3242D56B-653C-4286-9A6A-69CC9C47AA22}" dt="2022-04-01T09:05:53.171" v="64"/>
          <ac:spMkLst>
            <pc:docMk/>
            <pc:sldMk cId="4106430370" sldId="265"/>
            <ac:spMk id="24" creationId="{ED888B23-07FA-482A-96DF-47E31AF1A603}"/>
          </ac:spMkLst>
        </pc:spChg>
        <pc:spChg chg="add mod ord">
          <ac:chgData name="Zhigalov Roman" userId="1f97e9fdf7779aa5" providerId="Windows Live" clId="Web-{3242D56B-653C-4286-9A6A-69CC9C47AA22}" dt="2022-04-01T09:05:59.656" v="67"/>
          <ac:spMkLst>
            <pc:docMk/>
            <pc:sldMk cId="4106430370" sldId="265"/>
            <ac:spMk id="25" creationId="{C3AB81EB-76AC-F1B1-7DF9-B7C5B42A66E5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30" creationId="{88294908-8B00-4F58-BBBA-20F71A40AA9E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32" creationId="{4364C879-1404-4203-8E9D-CC5DE0A621A2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34" creationId="{84617302-4B0D-4351-A6BB-6F0930D943AC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36" creationId="{DA2C7802-C2E0-4218-8F89-8DD7CCD2CD1C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38" creationId="{A6D7111A-21E5-4EE9-8A78-10E5530F0116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40" creationId="{A3969E80-A77B-49FC-9122-D89AFD5EE118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42" creationId="{1849CA57-76BD-4CF2-80BA-D7A46A01B7B1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44" creationId="{35E9085E-E730-4768-83D4-6CB7E9897153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46" creationId="{973272FE-A474-4CAE-8CA2-BCC8B476C3F4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48" creationId="{E07981EA-05A6-437C-88D7-B377B92B031D}"/>
          </ac:spMkLst>
        </pc:spChg>
        <pc:spChg chg="add del">
          <ac:chgData name="Zhigalov Roman" userId="1f97e9fdf7779aa5" providerId="Windows Live" clId="Web-{3242D56B-653C-4286-9A6A-69CC9C47AA22}" dt="2022-04-01T09:05:59.656" v="66"/>
          <ac:spMkLst>
            <pc:docMk/>
            <pc:sldMk cId="4106430370" sldId="265"/>
            <ac:spMk id="50" creationId="{15E3C750-986E-4769-B1AE-49289FBEE757}"/>
          </ac:spMkLst>
        </pc:spChg>
        <pc:spChg chg="add">
          <ac:chgData name="Zhigalov Roman" userId="1f97e9fdf7779aa5" providerId="Windows Live" clId="Web-{3242D56B-653C-4286-9A6A-69CC9C47AA22}" dt="2022-04-01T09:05:59.656" v="67"/>
          <ac:spMkLst>
            <pc:docMk/>
            <pc:sldMk cId="4106430370" sldId="265"/>
            <ac:spMk id="52" creationId="{FFD48BC7-DC40-47DE-87EE-9F4B6ECB9ABB}"/>
          </ac:spMkLst>
        </pc:spChg>
        <pc:spChg chg="add">
          <ac:chgData name="Zhigalov Roman" userId="1f97e9fdf7779aa5" providerId="Windows Live" clId="Web-{3242D56B-653C-4286-9A6A-69CC9C47AA22}" dt="2022-04-01T09:05:59.656" v="67"/>
          <ac:spMkLst>
            <pc:docMk/>
            <pc:sldMk cId="4106430370" sldId="265"/>
            <ac:spMk id="53" creationId="{E502BBC7-2C76-46F3-BC24-5985BC13DB88}"/>
          </ac:spMkLst>
        </pc:spChg>
        <pc:spChg chg="add">
          <ac:chgData name="Zhigalov Roman" userId="1f97e9fdf7779aa5" providerId="Windows Live" clId="Web-{3242D56B-653C-4286-9A6A-69CC9C47AA22}" dt="2022-04-01T09:05:59.656" v="67"/>
          <ac:spMkLst>
            <pc:docMk/>
            <pc:sldMk cId="4106430370" sldId="265"/>
            <ac:spMk id="54" creationId="{C7F28D52-2A5F-4D23-81AE-7CB8B591C7AF}"/>
          </ac:spMkLst>
        </pc:spChg>
        <pc:spChg chg="add">
          <ac:chgData name="Zhigalov Roman" userId="1f97e9fdf7779aa5" providerId="Windows Live" clId="Web-{3242D56B-653C-4286-9A6A-69CC9C47AA22}" dt="2022-04-01T09:05:59.656" v="67"/>
          <ac:spMkLst>
            <pc:docMk/>
            <pc:sldMk cId="4106430370" sldId="265"/>
            <ac:spMk id="55" creationId="{3629484E-3792-4B3D-89AD-7C8A1ED0E0D4}"/>
          </ac:spMkLst>
        </pc:spChg>
        <pc:grpChg chg="add del">
          <ac:chgData name="Zhigalov Roman" userId="1f97e9fdf7779aa5" providerId="Windows Live" clId="Web-{3242D56B-653C-4286-9A6A-69CC9C47AA22}" dt="2022-04-01T09:05:46.171" v="60"/>
          <ac:grpSpMkLst>
            <pc:docMk/>
            <pc:sldMk cId="4106430370" sldId="265"/>
            <ac:grpSpMk id="10" creationId="{5D1A9D8B-3117-4D9D-BDA4-DD81895098B0}"/>
          </ac:grpSpMkLst>
        </pc:grpChg>
        <pc:grpChg chg="add del">
          <ac:chgData name="Zhigalov Roman" userId="1f97e9fdf7779aa5" providerId="Windows Live" clId="Web-{3242D56B-653C-4286-9A6A-69CC9C47AA22}" dt="2022-04-01T09:05:53.171" v="64"/>
          <ac:grpSpMkLst>
            <pc:docMk/>
            <pc:sldMk cId="4106430370" sldId="265"/>
            <ac:grpSpMk id="21" creationId="{5D1A9D8B-3117-4D9D-BDA4-DD81895098B0}"/>
          </ac:grpSpMkLst>
        </pc:grpChg>
        <pc:picChg chg="add del">
          <ac:chgData name="Zhigalov Roman" userId="1f97e9fdf7779aa5" providerId="Windows Live" clId="Web-{3242D56B-653C-4286-9A6A-69CC9C47AA22}" dt="2022-04-01T09:05:49.015" v="62"/>
          <ac:picMkLst>
            <pc:docMk/>
            <pc:sldMk cId="4106430370" sldId="265"/>
            <ac:picMk id="7" creationId="{3B6B5A3B-BC3C-B999-2928-6A9609B61FDF}"/>
          </ac:picMkLst>
        </pc:picChg>
      </pc:sldChg>
      <pc:sldChg chg="addSp modSp new mod setBg">
        <pc:chgData name="Zhigalov Roman" userId="1f97e9fdf7779aa5" providerId="Windows Live" clId="Web-{3242D56B-653C-4286-9A6A-69CC9C47AA22}" dt="2022-04-01T09:06:25.015" v="92"/>
        <pc:sldMkLst>
          <pc:docMk/>
          <pc:sldMk cId="1117365138" sldId="266"/>
        </pc:sldMkLst>
        <pc:spChg chg="mod">
          <ac:chgData name="Zhigalov Roman" userId="1f97e9fdf7779aa5" providerId="Windows Live" clId="Web-{3242D56B-653C-4286-9A6A-69CC9C47AA22}" dt="2022-04-01T09:06:25.015" v="92"/>
          <ac:spMkLst>
            <pc:docMk/>
            <pc:sldMk cId="1117365138" sldId="266"/>
            <ac:spMk id="2" creationId="{2CA6589E-3DCD-FF02-20F5-787AEB164411}"/>
          </ac:spMkLst>
        </pc:spChg>
        <pc:spChg chg="mod">
          <ac:chgData name="Zhigalov Roman" userId="1f97e9fdf7779aa5" providerId="Windows Live" clId="Web-{3242D56B-653C-4286-9A6A-69CC9C47AA22}" dt="2022-04-01T09:06:25.015" v="92"/>
          <ac:spMkLst>
            <pc:docMk/>
            <pc:sldMk cId="1117365138" sldId="266"/>
            <ac:spMk id="3" creationId="{37423DA7-655A-6B6D-0BCF-EE23B03C401F}"/>
          </ac:spMkLst>
        </pc:spChg>
        <pc:spChg chg="add">
          <ac:chgData name="Zhigalov Roman" userId="1f97e9fdf7779aa5" providerId="Windows Live" clId="Web-{3242D56B-653C-4286-9A6A-69CC9C47AA22}" dt="2022-04-01T09:06:25.015" v="92"/>
          <ac:spMkLst>
            <pc:docMk/>
            <pc:sldMk cId="1117365138" sldId="266"/>
            <ac:spMk id="8" creationId="{4522B21E-B2B9-4C72-9A71-C87EFD137480}"/>
          </ac:spMkLst>
        </pc:spChg>
        <pc:spChg chg="add">
          <ac:chgData name="Zhigalov Roman" userId="1f97e9fdf7779aa5" providerId="Windows Live" clId="Web-{3242D56B-653C-4286-9A6A-69CC9C47AA22}" dt="2022-04-01T09:06:25.015" v="92"/>
          <ac:spMkLst>
            <pc:docMk/>
            <pc:sldMk cId="1117365138" sldId="266"/>
            <ac:spMk id="10" creationId="{5EB7D2A2-F448-44D4-938C-DC84CBCB3B1E}"/>
          </ac:spMkLst>
        </pc:spChg>
        <pc:spChg chg="add">
          <ac:chgData name="Zhigalov Roman" userId="1f97e9fdf7779aa5" providerId="Windows Live" clId="Web-{3242D56B-653C-4286-9A6A-69CC9C47AA22}" dt="2022-04-01T09:06:25.015" v="92"/>
          <ac:spMkLst>
            <pc:docMk/>
            <pc:sldMk cId="1117365138" sldId="266"/>
            <ac:spMk id="12" creationId="{871AEA07-1E14-44B4-8E55-64EF049CD66F}"/>
          </ac:spMkLst>
        </pc:spChg>
        <pc:cxnChg chg="add">
          <ac:chgData name="Zhigalov Roman" userId="1f97e9fdf7779aa5" providerId="Windows Live" clId="Web-{3242D56B-653C-4286-9A6A-69CC9C47AA22}" dt="2022-04-01T09:06:25.015" v="92"/>
          <ac:cxnSpMkLst>
            <pc:docMk/>
            <pc:sldMk cId="1117365138" sldId="266"/>
            <ac:cxnSpMk id="14" creationId="{F7C8EA93-3210-4C62-99E9-153C275E3A87}"/>
          </ac:cxnSpMkLst>
        </pc:cxnChg>
      </pc:sldChg>
    </pc:docChg>
  </pc:docChgLst>
  <pc:docChgLst>
    <pc:chgData name="Zhigalov Roman" userId="1f97e9fdf7779aa5" providerId="Windows Live" clId="Web-{96EA2C96-1591-449A-A5B5-9A812E9417CB}"/>
    <pc:docChg chg="addSld modSld addMainMaster modMainMaster">
      <pc:chgData name="Zhigalov Roman" userId="1f97e9fdf7779aa5" providerId="Windows Live" clId="Web-{96EA2C96-1591-449A-A5B5-9A812E9417CB}" dt="2022-04-02T12:54:19.015" v="442"/>
      <pc:docMkLst>
        <pc:docMk/>
      </pc:docMkLst>
      <pc:sldChg chg="addSp delSp modSp new mod setBg">
        <pc:chgData name="Zhigalov Roman" userId="1f97e9fdf7779aa5" providerId="Windows Live" clId="Web-{96EA2C96-1591-449A-A5B5-9A812E9417CB}" dt="2022-04-02T12:35:56.135" v="34"/>
        <pc:sldMkLst>
          <pc:docMk/>
          <pc:sldMk cId="975112556" sldId="267"/>
        </pc:sldMkLst>
        <pc:spChg chg="mod ord">
          <ac:chgData name="Zhigalov Roman" userId="1f97e9fdf7779aa5" providerId="Windows Live" clId="Web-{96EA2C96-1591-449A-A5B5-9A812E9417CB}" dt="2022-04-02T12:35:56.135" v="34"/>
          <ac:spMkLst>
            <pc:docMk/>
            <pc:sldMk cId="975112556" sldId="267"/>
            <ac:spMk id="2" creationId="{91898305-03B2-7D64-088D-008884DBF3D1}"/>
          </ac:spMkLst>
        </pc:spChg>
        <pc:spChg chg="del">
          <ac:chgData name="Zhigalov Roman" userId="1f97e9fdf7779aa5" providerId="Windows Live" clId="Web-{96EA2C96-1591-449A-A5B5-9A812E9417CB}" dt="2022-04-02T12:35:53.135" v="33"/>
          <ac:spMkLst>
            <pc:docMk/>
            <pc:sldMk cId="975112556" sldId="267"/>
            <ac:spMk id="3" creationId="{0F59B6C7-55B0-54A5-F894-B45237927BB5}"/>
          </ac:spMkLst>
        </pc:spChg>
        <pc:spChg chg="add">
          <ac:chgData name="Zhigalov Roman" userId="1f97e9fdf7779aa5" providerId="Windows Live" clId="Web-{96EA2C96-1591-449A-A5B5-9A812E9417CB}" dt="2022-04-02T12:35:56.135" v="34"/>
          <ac:spMkLst>
            <pc:docMk/>
            <pc:sldMk cId="975112556" sldId="267"/>
            <ac:spMk id="9" creationId="{37C89E4B-3C9F-44B9-8B86-D9E3D112D8EC}"/>
          </ac:spMkLst>
        </pc:spChg>
        <pc:picChg chg="add mod ord">
          <ac:chgData name="Zhigalov Roman" userId="1f97e9fdf7779aa5" providerId="Windows Live" clId="Web-{96EA2C96-1591-449A-A5B5-9A812E9417CB}" dt="2022-04-02T12:35:56.135" v="34"/>
          <ac:picMkLst>
            <pc:docMk/>
            <pc:sldMk cId="975112556" sldId="267"/>
            <ac:picMk id="4" creationId="{A67E9480-191F-C4A0-6F08-21FD3A917087}"/>
          </ac:picMkLst>
        </pc:picChg>
        <pc:cxnChg chg="add">
          <ac:chgData name="Zhigalov Roman" userId="1f97e9fdf7779aa5" providerId="Windows Live" clId="Web-{96EA2C96-1591-449A-A5B5-9A812E9417CB}" dt="2022-04-02T12:35:56.135" v="34"/>
          <ac:cxnSpMkLst>
            <pc:docMk/>
            <pc:sldMk cId="975112556" sldId="267"/>
            <ac:cxnSpMk id="11" creationId="{AA2EAA10-076F-46BD-8F0F-B9A2FB77A85C}"/>
          </ac:cxnSpMkLst>
        </pc:cxnChg>
        <pc:cxnChg chg="add">
          <ac:chgData name="Zhigalov Roman" userId="1f97e9fdf7779aa5" providerId="Windows Live" clId="Web-{96EA2C96-1591-449A-A5B5-9A812E9417CB}" dt="2022-04-02T12:35:56.135" v="34"/>
          <ac:cxnSpMkLst>
            <pc:docMk/>
            <pc:sldMk cId="975112556" sldId="267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6EA2C96-1591-449A-A5B5-9A812E9417CB}" dt="2022-04-02T12:37:39.871" v="83"/>
        <pc:sldMkLst>
          <pc:docMk/>
          <pc:sldMk cId="3021561087" sldId="268"/>
        </pc:sldMkLst>
        <pc:spChg chg="mod">
          <ac:chgData name="Zhigalov Roman" userId="1f97e9fdf7779aa5" providerId="Windows Live" clId="Web-{96EA2C96-1591-449A-A5B5-9A812E9417CB}" dt="2022-04-02T12:37:39.871" v="83"/>
          <ac:spMkLst>
            <pc:docMk/>
            <pc:sldMk cId="3021561087" sldId="268"/>
            <ac:spMk id="2" creationId="{591FDCA2-6C3F-1149-6562-58441014239F}"/>
          </ac:spMkLst>
        </pc:spChg>
        <pc:spChg chg="mod">
          <ac:chgData name="Zhigalov Roman" userId="1f97e9fdf7779aa5" providerId="Windows Live" clId="Web-{96EA2C96-1591-449A-A5B5-9A812E9417CB}" dt="2022-04-02T12:37:39.871" v="83"/>
          <ac:spMkLst>
            <pc:docMk/>
            <pc:sldMk cId="3021561087" sldId="268"/>
            <ac:spMk id="3" creationId="{67EE2608-B96C-F443-799B-D979ABDBF362}"/>
          </ac:spMkLst>
        </pc:spChg>
        <pc:spChg chg="add del">
          <ac:chgData name="Zhigalov Roman" userId="1f97e9fdf7779aa5" providerId="Windows Live" clId="Web-{96EA2C96-1591-449A-A5B5-9A812E9417CB}" dt="2022-04-02T12:37:39.855" v="82"/>
          <ac:spMkLst>
            <pc:docMk/>
            <pc:sldMk cId="3021561087" sldId="268"/>
            <ac:spMk id="8" creationId="{5C8908E2-EE49-44D2-9428-A28D2312A8D5}"/>
          </ac:spMkLst>
        </pc:spChg>
        <pc:spChg chg="add">
          <ac:chgData name="Zhigalov Roman" userId="1f97e9fdf7779aa5" providerId="Windows Live" clId="Web-{96EA2C96-1591-449A-A5B5-9A812E9417CB}" dt="2022-04-02T12:37:39.871" v="83"/>
          <ac:spMkLst>
            <pc:docMk/>
            <pc:sldMk cId="3021561087" sldId="268"/>
            <ac:spMk id="12" creationId="{081E4A58-353D-44AE-B2FC-2A74E2E400F7}"/>
          </ac:spMkLst>
        </pc:spChg>
        <pc:spChg chg="add del">
          <ac:chgData name="Zhigalov Roman" userId="1f97e9fdf7779aa5" providerId="Windows Live" clId="Web-{96EA2C96-1591-449A-A5B5-9A812E9417CB}" dt="2022-04-02T12:37:39.855" v="82"/>
          <ac:spMkLst>
            <pc:docMk/>
            <pc:sldMk cId="3021561087" sldId="268"/>
            <ac:spMk id="14" creationId="{BD92035A-AA2F-4CD8-A556-1CE8BDEC75BD}"/>
          </ac:spMkLst>
        </pc:spChg>
        <pc:spChg chg="add del">
          <ac:chgData name="Zhigalov Roman" userId="1f97e9fdf7779aa5" providerId="Windows Live" clId="Web-{96EA2C96-1591-449A-A5B5-9A812E9417CB}" dt="2022-04-02T12:37:39.855" v="82"/>
          <ac:spMkLst>
            <pc:docMk/>
            <pc:sldMk cId="3021561087" sldId="268"/>
            <ac:spMk id="16" creationId="{ED888B23-07FA-482A-96DF-47E31AF1A603}"/>
          </ac:spMkLst>
        </pc:spChg>
        <pc:spChg chg="add">
          <ac:chgData name="Zhigalov Roman" userId="1f97e9fdf7779aa5" providerId="Windows Live" clId="Web-{96EA2C96-1591-449A-A5B5-9A812E9417CB}" dt="2022-04-02T12:37:39.871" v="83"/>
          <ac:spMkLst>
            <pc:docMk/>
            <pc:sldMk cId="3021561087" sldId="268"/>
            <ac:spMk id="18" creationId="{907EF6B7-1338-4443-8C46-6A318D952DFD}"/>
          </ac:spMkLst>
        </pc:spChg>
        <pc:spChg chg="add">
          <ac:chgData name="Zhigalov Roman" userId="1f97e9fdf7779aa5" providerId="Windows Live" clId="Web-{96EA2C96-1591-449A-A5B5-9A812E9417CB}" dt="2022-04-02T12:37:39.871" v="83"/>
          <ac:spMkLst>
            <pc:docMk/>
            <pc:sldMk cId="3021561087" sldId="268"/>
            <ac:spMk id="19" creationId="{DAAE4CDD-124C-4DCF-9584-B6033B545DD5}"/>
          </ac:spMkLst>
        </pc:spChg>
        <pc:grpChg chg="add del">
          <ac:chgData name="Zhigalov Roman" userId="1f97e9fdf7779aa5" providerId="Windows Live" clId="Web-{96EA2C96-1591-449A-A5B5-9A812E9417CB}" dt="2022-04-02T12:37:39.855" v="82"/>
          <ac:grpSpMkLst>
            <pc:docMk/>
            <pc:sldMk cId="3021561087" sldId="268"/>
            <ac:grpSpMk id="10" creationId="{5D1A9D8B-3117-4D9D-BDA4-DD81895098B0}"/>
          </ac:grpSpMkLst>
        </pc:grpChg>
        <pc:picChg chg="add del">
          <ac:chgData name="Zhigalov Roman" userId="1f97e9fdf7779aa5" providerId="Windows Live" clId="Web-{96EA2C96-1591-449A-A5B5-9A812E9417CB}" dt="2022-04-02T12:37:36.871" v="80"/>
          <ac:picMkLst>
            <pc:docMk/>
            <pc:sldMk cId="3021561087" sldId="268"/>
            <ac:picMk id="5" creationId="{DFBBEBF8-98C2-6871-DC7F-F3165296267C}"/>
          </ac:picMkLst>
        </pc:picChg>
        <pc:cxnChg chg="add del">
          <ac:chgData name="Zhigalov Roman" userId="1f97e9fdf7779aa5" providerId="Windows Live" clId="Web-{96EA2C96-1591-449A-A5B5-9A812E9417CB}" dt="2022-04-02T12:37:36.871" v="80"/>
          <ac:cxnSpMkLst>
            <pc:docMk/>
            <pc:sldMk cId="3021561087" sldId="268"/>
            <ac:cxnSpMk id="9" creationId="{A7F400EE-A8A5-48AF-B4D6-291B52C6F0B0}"/>
          </ac:cxnSpMkLst>
        </pc:cxnChg>
      </pc:sldChg>
      <pc:sldChg chg="addSp delSp modSp new mod setBg">
        <pc:chgData name="Zhigalov Roman" userId="1f97e9fdf7779aa5" providerId="Windows Live" clId="Web-{96EA2C96-1591-449A-A5B5-9A812E9417CB}" dt="2022-04-02T12:38:19.012" v="136"/>
        <pc:sldMkLst>
          <pc:docMk/>
          <pc:sldMk cId="3165261974" sldId="269"/>
        </pc:sldMkLst>
        <pc:spChg chg="mod ord">
          <ac:chgData name="Zhigalov Roman" userId="1f97e9fdf7779aa5" providerId="Windows Live" clId="Web-{96EA2C96-1591-449A-A5B5-9A812E9417CB}" dt="2022-04-02T12:38:19.012" v="136"/>
          <ac:spMkLst>
            <pc:docMk/>
            <pc:sldMk cId="3165261974" sldId="269"/>
            <ac:spMk id="2" creationId="{F9F6E87B-27F1-A2DA-4973-4F75B614E687}"/>
          </ac:spMkLst>
        </pc:spChg>
        <pc:spChg chg="del">
          <ac:chgData name="Zhigalov Roman" userId="1f97e9fdf7779aa5" providerId="Windows Live" clId="Web-{96EA2C96-1591-449A-A5B5-9A812E9417CB}" dt="2022-04-02T12:38:15.809" v="135"/>
          <ac:spMkLst>
            <pc:docMk/>
            <pc:sldMk cId="3165261974" sldId="269"/>
            <ac:spMk id="3" creationId="{5F5C15CF-BBC4-41A3-6616-D9B90C888147}"/>
          </ac:spMkLst>
        </pc:spChg>
        <pc:spChg chg="add">
          <ac:chgData name="Zhigalov Roman" userId="1f97e9fdf7779aa5" providerId="Windows Live" clId="Web-{96EA2C96-1591-449A-A5B5-9A812E9417CB}" dt="2022-04-02T12:38:19.012" v="136"/>
          <ac:spMkLst>
            <pc:docMk/>
            <pc:sldMk cId="3165261974" sldId="269"/>
            <ac:spMk id="9" creationId="{37C89E4B-3C9F-44B9-8B86-D9E3D112D8EC}"/>
          </ac:spMkLst>
        </pc:spChg>
        <pc:picChg chg="add mod ord">
          <ac:chgData name="Zhigalov Roman" userId="1f97e9fdf7779aa5" providerId="Windows Live" clId="Web-{96EA2C96-1591-449A-A5B5-9A812E9417CB}" dt="2022-04-02T12:38:19.012" v="136"/>
          <ac:picMkLst>
            <pc:docMk/>
            <pc:sldMk cId="3165261974" sldId="269"/>
            <ac:picMk id="4" creationId="{08F90337-198C-8B95-1345-DBA2B5F40173}"/>
          </ac:picMkLst>
        </pc:picChg>
        <pc:cxnChg chg="add">
          <ac:chgData name="Zhigalov Roman" userId="1f97e9fdf7779aa5" providerId="Windows Live" clId="Web-{96EA2C96-1591-449A-A5B5-9A812E9417CB}" dt="2022-04-02T12:38:19.012" v="136"/>
          <ac:cxnSpMkLst>
            <pc:docMk/>
            <pc:sldMk cId="3165261974" sldId="269"/>
            <ac:cxnSpMk id="11" creationId="{AA2EAA10-076F-46BD-8F0F-B9A2FB77A85C}"/>
          </ac:cxnSpMkLst>
        </pc:cxnChg>
        <pc:cxnChg chg="add">
          <ac:chgData name="Zhigalov Roman" userId="1f97e9fdf7779aa5" providerId="Windows Live" clId="Web-{96EA2C96-1591-449A-A5B5-9A812E9417CB}" dt="2022-04-02T12:38:19.012" v="136"/>
          <ac:cxnSpMkLst>
            <pc:docMk/>
            <pc:sldMk cId="3165261974" sldId="269"/>
            <ac:cxnSpMk id="13" creationId="{D891E407-403B-4764-86C9-33A56D3BCAA3}"/>
          </ac:cxnSpMkLst>
        </pc:cxnChg>
      </pc:sldChg>
      <pc:sldChg chg="addSp delSp modSp new mod setBg setClrOvrMap">
        <pc:chgData name="Zhigalov Roman" userId="1f97e9fdf7779aa5" providerId="Windows Live" clId="Web-{96EA2C96-1591-449A-A5B5-9A812E9417CB}" dt="2022-04-02T12:38:46.779" v="160"/>
        <pc:sldMkLst>
          <pc:docMk/>
          <pc:sldMk cId="957335022" sldId="270"/>
        </pc:sldMkLst>
        <pc:spChg chg="mod">
          <ac:chgData name="Zhigalov Roman" userId="1f97e9fdf7779aa5" providerId="Windows Live" clId="Web-{96EA2C96-1591-449A-A5B5-9A812E9417CB}" dt="2022-04-02T12:38:46.779" v="160"/>
          <ac:spMkLst>
            <pc:docMk/>
            <pc:sldMk cId="957335022" sldId="270"/>
            <ac:spMk id="2" creationId="{C152A2A7-F0C6-DA85-F7DD-FA85D57D2C18}"/>
          </ac:spMkLst>
        </pc:spChg>
        <pc:spChg chg="mod">
          <ac:chgData name="Zhigalov Roman" userId="1f97e9fdf7779aa5" providerId="Windows Live" clId="Web-{96EA2C96-1591-449A-A5B5-9A812E9417CB}" dt="2022-04-02T12:38:46.779" v="160"/>
          <ac:spMkLst>
            <pc:docMk/>
            <pc:sldMk cId="957335022" sldId="270"/>
            <ac:spMk id="3" creationId="{6DC8EF53-DE32-DE1D-269F-0864FFAD8E13}"/>
          </ac:spMkLst>
        </pc:spChg>
        <pc:spChg chg="add">
          <ac:chgData name="Zhigalov Roman" userId="1f97e9fdf7779aa5" providerId="Windows Live" clId="Web-{96EA2C96-1591-449A-A5B5-9A812E9417CB}" dt="2022-04-02T12:38:46.779" v="160"/>
          <ac:spMkLst>
            <pc:docMk/>
            <pc:sldMk cId="957335022" sldId="270"/>
            <ac:spMk id="8" creationId="{4522B21E-B2B9-4C72-9A71-C87EFD137480}"/>
          </ac:spMkLst>
        </pc:spChg>
        <pc:spChg chg="add del">
          <ac:chgData name="Zhigalov Roman" userId="1f97e9fdf7779aa5" providerId="Windows Live" clId="Web-{96EA2C96-1591-449A-A5B5-9A812E9417CB}" dt="2022-04-02T12:38:46.779" v="159"/>
          <ac:spMkLst>
            <pc:docMk/>
            <pc:sldMk cId="957335022" sldId="270"/>
            <ac:spMk id="9" creationId="{71B2258F-86CA-4D4D-8270-BC05FCDEBFB3}"/>
          </ac:spMkLst>
        </pc:spChg>
        <pc:spChg chg="add">
          <ac:chgData name="Zhigalov Roman" userId="1f97e9fdf7779aa5" providerId="Windows Live" clId="Web-{96EA2C96-1591-449A-A5B5-9A812E9417CB}" dt="2022-04-02T12:38:46.779" v="160"/>
          <ac:spMkLst>
            <pc:docMk/>
            <pc:sldMk cId="957335022" sldId="270"/>
            <ac:spMk id="10" creationId="{5EB7D2A2-F448-44D4-938C-DC84CBCB3B1E}"/>
          </ac:spMkLst>
        </pc:spChg>
        <pc:spChg chg="add">
          <ac:chgData name="Zhigalov Roman" userId="1f97e9fdf7779aa5" providerId="Windows Live" clId="Web-{96EA2C96-1591-449A-A5B5-9A812E9417CB}" dt="2022-04-02T12:38:46.779" v="160"/>
          <ac:spMkLst>
            <pc:docMk/>
            <pc:sldMk cId="957335022" sldId="270"/>
            <ac:spMk id="12" creationId="{871AEA07-1E14-44B4-8E55-64EF049CD66F}"/>
          </ac:spMkLst>
        </pc:spChg>
        <pc:picChg chg="add del">
          <ac:chgData name="Zhigalov Roman" userId="1f97e9fdf7779aa5" providerId="Windows Live" clId="Web-{96EA2C96-1591-449A-A5B5-9A812E9417CB}" dt="2022-04-02T12:38:46.779" v="159"/>
          <ac:picMkLst>
            <pc:docMk/>
            <pc:sldMk cId="957335022" sldId="270"/>
            <ac:picMk id="5" creationId="{F1735E94-1455-D7F8-0DEE-E9A63CBA3DBA}"/>
          </ac:picMkLst>
        </pc:picChg>
        <pc:cxnChg chg="add">
          <ac:chgData name="Zhigalov Roman" userId="1f97e9fdf7779aa5" providerId="Windows Live" clId="Web-{96EA2C96-1591-449A-A5B5-9A812E9417CB}" dt="2022-04-02T12:38:46.779" v="160"/>
          <ac:cxnSpMkLst>
            <pc:docMk/>
            <pc:sldMk cId="957335022" sldId="270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96EA2C96-1591-449A-A5B5-9A812E9417CB}" dt="2022-04-02T12:40:17.655" v="207"/>
        <pc:sldMkLst>
          <pc:docMk/>
          <pc:sldMk cId="2080007158" sldId="271"/>
        </pc:sldMkLst>
        <pc:spChg chg="mod ord">
          <ac:chgData name="Zhigalov Roman" userId="1f97e9fdf7779aa5" providerId="Windows Live" clId="Web-{96EA2C96-1591-449A-A5B5-9A812E9417CB}" dt="2022-04-02T12:40:17.655" v="207"/>
          <ac:spMkLst>
            <pc:docMk/>
            <pc:sldMk cId="2080007158" sldId="271"/>
            <ac:spMk id="2" creationId="{594A5A21-8BF1-AF91-F2B8-63FBF58D578A}"/>
          </ac:spMkLst>
        </pc:spChg>
        <pc:spChg chg="del">
          <ac:chgData name="Zhigalov Roman" userId="1f97e9fdf7779aa5" providerId="Windows Live" clId="Web-{96EA2C96-1591-449A-A5B5-9A812E9417CB}" dt="2022-04-02T12:39:56.264" v="204"/>
          <ac:spMkLst>
            <pc:docMk/>
            <pc:sldMk cId="2080007158" sldId="271"/>
            <ac:spMk id="3" creationId="{497EF903-C375-A098-A654-2E78C4A1262F}"/>
          </ac:spMkLst>
        </pc:spChg>
        <pc:spChg chg="add del mod">
          <ac:chgData name="Zhigalov Roman" userId="1f97e9fdf7779aa5" providerId="Windows Live" clId="Web-{96EA2C96-1591-449A-A5B5-9A812E9417CB}" dt="2022-04-02T12:40:14.733" v="206"/>
          <ac:spMkLst>
            <pc:docMk/>
            <pc:sldMk cId="2080007158" sldId="271"/>
            <ac:spMk id="6" creationId="{0CA6ECDB-FEE7-4DFB-0599-4527FA948DE1}"/>
          </ac:spMkLst>
        </pc:spChg>
        <pc:spChg chg="add">
          <ac:chgData name="Zhigalov Roman" userId="1f97e9fdf7779aa5" providerId="Windows Live" clId="Web-{96EA2C96-1591-449A-A5B5-9A812E9417CB}" dt="2022-04-02T12:40:17.655" v="207"/>
          <ac:spMkLst>
            <pc:docMk/>
            <pc:sldMk cId="2080007158" sldId="271"/>
            <ac:spMk id="12" creationId="{37C89E4B-3C9F-44B9-8B86-D9E3D112D8EC}"/>
          </ac:spMkLst>
        </pc:spChg>
        <pc:picChg chg="add del mod ord">
          <ac:chgData name="Zhigalov Roman" userId="1f97e9fdf7779aa5" providerId="Windows Live" clId="Web-{96EA2C96-1591-449A-A5B5-9A812E9417CB}" dt="2022-04-02T12:40:13.171" v="205"/>
          <ac:picMkLst>
            <pc:docMk/>
            <pc:sldMk cId="2080007158" sldId="271"/>
            <ac:picMk id="4" creationId="{80766D25-A976-8A2F-009C-CEBBA869EBD0}"/>
          </ac:picMkLst>
        </pc:picChg>
        <pc:picChg chg="add mod ord">
          <ac:chgData name="Zhigalov Roman" userId="1f97e9fdf7779aa5" providerId="Windows Live" clId="Web-{96EA2C96-1591-449A-A5B5-9A812E9417CB}" dt="2022-04-02T12:40:17.655" v="207"/>
          <ac:picMkLst>
            <pc:docMk/>
            <pc:sldMk cId="2080007158" sldId="271"/>
            <ac:picMk id="7" creationId="{F810EBF7-0792-D5ED-04D0-A5A9392ADF2D}"/>
          </ac:picMkLst>
        </pc:picChg>
        <pc:cxnChg chg="add">
          <ac:chgData name="Zhigalov Roman" userId="1f97e9fdf7779aa5" providerId="Windows Live" clId="Web-{96EA2C96-1591-449A-A5B5-9A812E9417CB}" dt="2022-04-02T12:40:17.655" v="207"/>
          <ac:cxnSpMkLst>
            <pc:docMk/>
            <pc:sldMk cId="2080007158" sldId="271"/>
            <ac:cxnSpMk id="14" creationId="{AA2EAA10-076F-46BD-8F0F-B9A2FB77A85C}"/>
          </ac:cxnSpMkLst>
        </pc:cxnChg>
        <pc:cxnChg chg="add">
          <ac:chgData name="Zhigalov Roman" userId="1f97e9fdf7779aa5" providerId="Windows Live" clId="Web-{96EA2C96-1591-449A-A5B5-9A812E9417CB}" dt="2022-04-02T12:40:17.655" v="207"/>
          <ac:cxnSpMkLst>
            <pc:docMk/>
            <pc:sldMk cId="2080007158" sldId="271"/>
            <ac:cxnSpMk id="16" creationId="{D891E407-403B-4764-86C9-33A56D3BCAA3}"/>
          </ac:cxnSpMkLst>
        </pc:cxnChg>
      </pc:sldChg>
      <pc:sldChg chg="addSp modSp new mod setBg">
        <pc:chgData name="Zhigalov Roman" userId="1f97e9fdf7779aa5" providerId="Windows Live" clId="Web-{96EA2C96-1591-449A-A5B5-9A812E9417CB}" dt="2022-04-02T12:41:44.688" v="284" actId="20577"/>
        <pc:sldMkLst>
          <pc:docMk/>
          <pc:sldMk cId="2770930916" sldId="272"/>
        </pc:sldMkLst>
        <pc:spChg chg="mod">
          <ac:chgData name="Zhigalov Roman" userId="1f97e9fdf7779aa5" providerId="Windows Live" clId="Web-{96EA2C96-1591-449A-A5B5-9A812E9417CB}" dt="2022-04-02T12:41:35.313" v="282"/>
          <ac:spMkLst>
            <pc:docMk/>
            <pc:sldMk cId="2770930916" sldId="272"/>
            <ac:spMk id="2" creationId="{6AAE048E-F201-C4F9-3EA1-2286A8B3E5D5}"/>
          </ac:spMkLst>
        </pc:spChg>
        <pc:spChg chg="mod">
          <ac:chgData name="Zhigalov Roman" userId="1f97e9fdf7779aa5" providerId="Windows Live" clId="Web-{96EA2C96-1591-449A-A5B5-9A812E9417CB}" dt="2022-04-02T12:41:44.688" v="284" actId="20577"/>
          <ac:spMkLst>
            <pc:docMk/>
            <pc:sldMk cId="2770930916" sldId="272"/>
            <ac:spMk id="3" creationId="{FBF939FB-4DC2-E254-08A1-FFBBBD093DD4}"/>
          </ac:spMkLst>
        </pc:spChg>
        <pc:spChg chg="add">
          <ac:chgData name="Zhigalov Roman" userId="1f97e9fdf7779aa5" providerId="Windows Live" clId="Web-{96EA2C96-1591-449A-A5B5-9A812E9417CB}" dt="2022-04-02T12:41:35.313" v="282"/>
          <ac:spMkLst>
            <pc:docMk/>
            <pc:sldMk cId="2770930916" sldId="272"/>
            <ac:spMk id="8" creationId="{DBF61EA3-B236-439E-9C0B-340980D56BEE}"/>
          </ac:spMkLst>
        </pc:spChg>
        <pc:spChg chg="add">
          <ac:chgData name="Zhigalov Roman" userId="1f97e9fdf7779aa5" providerId="Windows Live" clId="Web-{96EA2C96-1591-449A-A5B5-9A812E9417CB}" dt="2022-04-02T12:41:35.313" v="282"/>
          <ac:spMkLst>
            <pc:docMk/>
            <pc:sldMk cId="2770930916" sldId="272"/>
            <ac:spMk id="14" creationId="{E659831F-0D9A-4C63-9EBB-8435B85A440F}"/>
          </ac:spMkLst>
        </pc:spChg>
        <pc:grpChg chg="add">
          <ac:chgData name="Zhigalov Roman" userId="1f97e9fdf7779aa5" providerId="Windows Live" clId="Web-{96EA2C96-1591-449A-A5B5-9A812E9417CB}" dt="2022-04-02T12:41:35.313" v="282"/>
          <ac:grpSpMkLst>
            <pc:docMk/>
            <pc:sldMk cId="2770930916" sldId="272"/>
            <ac:grpSpMk id="10" creationId="{28FAF094-D087-493F-8DF9-A486C2D6BBAA}"/>
          </ac:grpSpMkLst>
        </pc:grpChg>
      </pc:sldChg>
      <pc:sldChg chg="addSp delSp modSp new mod setBg">
        <pc:chgData name="Zhigalov Roman" userId="1f97e9fdf7779aa5" providerId="Windows Live" clId="Web-{96EA2C96-1591-449A-A5B5-9A812E9417CB}" dt="2022-04-02T12:47:04.819" v="321"/>
        <pc:sldMkLst>
          <pc:docMk/>
          <pc:sldMk cId="3298672014" sldId="273"/>
        </pc:sldMkLst>
        <pc:spChg chg="mod">
          <ac:chgData name="Zhigalov Roman" userId="1f97e9fdf7779aa5" providerId="Windows Live" clId="Web-{96EA2C96-1591-449A-A5B5-9A812E9417CB}" dt="2022-04-02T12:47:04.819" v="321"/>
          <ac:spMkLst>
            <pc:docMk/>
            <pc:sldMk cId="3298672014" sldId="273"/>
            <ac:spMk id="2" creationId="{8AC55D75-DF75-EC05-80EE-C3595C75BF34}"/>
          </ac:spMkLst>
        </pc:spChg>
        <pc:spChg chg="del">
          <ac:chgData name="Zhigalov Roman" userId="1f97e9fdf7779aa5" providerId="Windows Live" clId="Web-{96EA2C96-1591-449A-A5B5-9A812E9417CB}" dt="2022-04-02T12:47:00.194" v="320"/>
          <ac:spMkLst>
            <pc:docMk/>
            <pc:sldMk cId="3298672014" sldId="273"/>
            <ac:spMk id="3" creationId="{88547F8D-A892-E86C-7BD6-CF763912FF54}"/>
          </ac:spMkLst>
        </pc:spChg>
        <pc:spChg chg="add">
          <ac:chgData name="Zhigalov Roman" userId="1f97e9fdf7779aa5" providerId="Windows Live" clId="Web-{96EA2C96-1591-449A-A5B5-9A812E9417CB}" dt="2022-04-02T12:47:04.819" v="321"/>
          <ac:spMkLst>
            <pc:docMk/>
            <pc:sldMk cId="3298672014" sldId="273"/>
            <ac:spMk id="9" creationId="{1825AC39-5F85-4CAA-8A81-A1287086B2B6}"/>
          </ac:spMkLst>
        </pc:spChg>
        <pc:spChg chg="add">
          <ac:chgData name="Zhigalov Roman" userId="1f97e9fdf7779aa5" providerId="Windows Live" clId="Web-{96EA2C96-1591-449A-A5B5-9A812E9417CB}" dt="2022-04-02T12:47:04.819" v="321"/>
          <ac:spMkLst>
            <pc:docMk/>
            <pc:sldMk cId="3298672014" sldId="273"/>
            <ac:spMk id="11" creationId="{95DA4D23-37FC-4B90-8188-F0377C5FF44B}"/>
          </ac:spMkLst>
        </pc:spChg>
        <pc:spChg chg="add">
          <ac:chgData name="Zhigalov Roman" userId="1f97e9fdf7779aa5" providerId="Windows Live" clId="Web-{96EA2C96-1591-449A-A5B5-9A812E9417CB}" dt="2022-04-02T12:47:04.819" v="321"/>
          <ac:spMkLst>
            <pc:docMk/>
            <pc:sldMk cId="3298672014" sldId="273"/>
            <ac:spMk id="13" creationId="{A7A4B465-FBCC-4CD4-89A1-82992A7B47FF}"/>
          </ac:spMkLst>
        </pc:spChg>
        <pc:spChg chg="add">
          <ac:chgData name="Zhigalov Roman" userId="1f97e9fdf7779aa5" providerId="Windows Live" clId="Web-{96EA2C96-1591-449A-A5B5-9A812E9417CB}" dt="2022-04-02T12:47:04.819" v="321"/>
          <ac:spMkLst>
            <pc:docMk/>
            <pc:sldMk cId="3298672014" sldId="273"/>
            <ac:spMk id="15" creationId="{909E572F-9CDC-4214-9D42-FF0017649590}"/>
          </ac:spMkLst>
        </pc:spChg>
        <pc:picChg chg="add mod ord">
          <ac:chgData name="Zhigalov Roman" userId="1f97e9fdf7779aa5" providerId="Windows Live" clId="Web-{96EA2C96-1591-449A-A5B5-9A812E9417CB}" dt="2022-04-02T12:47:04.819" v="321"/>
          <ac:picMkLst>
            <pc:docMk/>
            <pc:sldMk cId="3298672014" sldId="273"/>
            <ac:picMk id="4" creationId="{78C1AB60-26DE-4404-BA6C-A9C4F9735FCD}"/>
          </ac:picMkLst>
        </pc:picChg>
      </pc:sldChg>
      <pc:sldChg chg="addSp delSp modSp new mod setBg">
        <pc:chgData name="Zhigalov Roman" userId="1f97e9fdf7779aa5" providerId="Windows Live" clId="Web-{96EA2C96-1591-449A-A5B5-9A812E9417CB}" dt="2022-04-02T12:50:11.245" v="346"/>
        <pc:sldMkLst>
          <pc:docMk/>
          <pc:sldMk cId="1079259235" sldId="274"/>
        </pc:sldMkLst>
        <pc:spChg chg="mod">
          <ac:chgData name="Zhigalov Roman" userId="1f97e9fdf7779aa5" providerId="Windows Live" clId="Web-{96EA2C96-1591-449A-A5B5-9A812E9417CB}" dt="2022-04-02T12:50:11.245" v="346"/>
          <ac:spMkLst>
            <pc:docMk/>
            <pc:sldMk cId="1079259235" sldId="274"/>
            <ac:spMk id="2" creationId="{AB41A774-74A3-7D3B-91FB-E1DA4074759D}"/>
          </ac:spMkLst>
        </pc:spChg>
        <pc:spChg chg="del">
          <ac:chgData name="Zhigalov Roman" userId="1f97e9fdf7779aa5" providerId="Windows Live" clId="Web-{96EA2C96-1591-449A-A5B5-9A812E9417CB}" dt="2022-04-02T12:49:34.619" v="323"/>
          <ac:spMkLst>
            <pc:docMk/>
            <pc:sldMk cId="1079259235" sldId="274"/>
            <ac:spMk id="3" creationId="{3F71A3CF-9BD0-7D3D-7BFD-AF24480DD958}"/>
          </ac:spMkLst>
        </pc:spChg>
        <pc:spChg chg="add">
          <ac:chgData name="Zhigalov Roman" userId="1f97e9fdf7779aa5" providerId="Windows Live" clId="Web-{96EA2C96-1591-449A-A5B5-9A812E9417CB}" dt="2022-04-02T12:50:11.245" v="346"/>
          <ac:spMkLst>
            <pc:docMk/>
            <pc:sldMk cId="1079259235" sldId="274"/>
            <ac:spMk id="9" creationId="{1825AC39-5F85-4CAA-8A81-A1287086B2B6}"/>
          </ac:spMkLst>
        </pc:spChg>
        <pc:spChg chg="add">
          <ac:chgData name="Zhigalov Roman" userId="1f97e9fdf7779aa5" providerId="Windows Live" clId="Web-{96EA2C96-1591-449A-A5B5-9A812E9417CB}" dt="2022-04-02T12:50:11.245" v="346"/>
          <ac:spMkLst>
            <pc:docMk/>
            <pc:sldMk cId="1079259235" sldId="274"/>
            <ac:spMk id="11" creationId="{95DA4D23-37FC-4B90-8188-F0377C5FF44B}"/>
          </ac:spMkLst>
        </pc:spChg>
        <pc:spChg chg="add">
          <ac:chgData name="Zhigalov Roman" userId="1f97e9fdf7779aa5" providerId="Windows Live" clId="Web-{96EA2C96-1591-449A-A5B5-9A812E9417CB}" dt="2022-04-02T12:50:11.245" v="346"/>
          <ac:spMkLst>
            <pc:docMk/>
            <pc:sldMk cId="1079259235" sldId="274"/>
            <ac:spMk id="13" creationId="{A7A4B465-FBCC-4CD4-89A1-82992A7B47FF}"/>
          </ac:spMkLst>
        </pc:spChg>
        <pc:spChg chg="add">
          <ac:chgData name="Zhigalov Roman" userId="1f97e9fdf7779aa5" providerId="Windows Live" clId="Web-{96EA2C96-1591-449A-A5B5-9A812E9417CB}" dt="2022-04-02T12:50:11.245" v="346"/>
          <ac:spMkLst>
            <pc:docMk/>
            <pc:sldMk cId="1079259235" sldId="274"/>
            <ac:spMk id="15" creationId="{909E572F-9CDC-4214-9D42-FF0017649590}"/>
          </ac:spMkLst>
        </pc:spChg>
        <pc:picChg chg="add mod ord">
          <ac:chgData name="Zhigalov Roman" userId="1f97e9fdf7779aa5" providerId="Windows Live" clId="Web-{96EA2C96-1591-449A-A5B5-9A812E9417CB}" dt="2022-04-02T12:50:11.245" v="346"/>
          <ac:picMkLst>
            <pc:docMk/>
            <pc:sldMk cId="1079259235" sldId="274"/>
            <ac:picMk id="4" creationId="{8D3655AA-7E0E-3C0F-AAF5-A88CE5115BF4}"/>
          </ac:picMkLst>
        </pc:picChg>
      </pc:sldChg>
      <pc:sldChg chg="addSp modSp new mod setBg">
        <pc:chgData name="Zhigalov Roman" userId="1f97e9fdf7779aa5" providerId="Windows Live" clId="Web-{96EA2C96-1591-449A-A5B5-9A812E9417CB}" dt="2022-04-02T12:50:26.979" v="354"/>
        <pc:sldMkLst>
          <pc:docMk/>
          <pc:sldMk cId="3711005934" sldId="275"/>
        </pc:sldMkLst>
        <pc:spChg chg="mod">
          <ac:chgData name="Zhigalov Roman" userId="1f97e9fdf7779aa5" providerId="Windows Live" clId="Web-{96EA2C96-1591-449A-A5B5-9A812E9417CB}" dt="2022-04-02T12:50:26.979" v="354"/>
          <ac:spMkLst>
            <pc:docMk/>
            <pc:sldMk cId="3711005934" sldId="275"/>
            <ac:spMk id="2" creationId="{AAEBE15B-1F5A-6312-F75A-ED4F44697CE2}"/>
          </ac:spMkLst>
        </pc:spChg>
        <pc:spChg chg="mod">
          <ac:chgData name="Zhigalov Roman" userId="1f97e9fdf7779aa5" providerId="Windows Live" clId="Web-{96EA2C96-1591-449A-A5B5-9A812E9417CB}" dt="2022-04-02T12:50:26.979" v="354"/>
          <ac:spMkLst>
            <pc:docMk/>
            <pc:sldMk cId="3711005934" sldId="275"/>
            <ac:spMk id="3" creationId="{A674F0AF-80B3-7009-D0A5-6CF695700DDA}"/>
          </ac:spMkLst>
        </pc:spChg>
        <pc:spChg chg="add">
          <ac:chgData name="Zhigalov Roman" userId="1f97e9fdf7779aa5" providerId="Windows Live" clId="Web-{96EA2C96-1591-449A-A5B5-9A812E9417CB}" dt="2022-04-02T12:50:26.979" v="354"/>
          <ac:spMkLst>
            <pc:docMk/>
            <pc:sldMk cId="3711005934" sldId="275"/>
            <ac:spMk id="8" creationId="{4522B21E-B2B9-4C72-9A71-C87EFD137480}"/>
          </ac:spMkLst>
        </pc:spChg>
        <pc:spChg chg="add">
          <ac:chgData name="Zhigalov Roman" userId="1f97e9fdf7779aa5" providerId="Windows Live" clId="Web-{96EA2C96-1591-449A-A5B5-9A812E9417CB}" dt="2022-04-02T12:50:26.979" v="354"/>
          <ac:spMkLst>
            <pc:docMk/>
            <pc:sldMk cId="3711005934" sldId="275"/>
            <ac:spMk id="10" creationId="{5EB7D2A2-F448-44D4-938C-DC84CBCB3B1E}"/>
          </ac:spMkLst>
        </pc:spChg>
        <pc:spChg chg="add">
          <ac:chgData name="Zhigalov Roman" userId="1f97e9fdf7779aa5" providerId="Windows Live" clId="Web-{96EA2C96-1591-449A-A5B5-9A812E9417CB}" dt="2022-04-02T12:50:26.979" v="354"/>
          <ac:spMkLst>
            <pc:docMk/>
            <pc:sldMk cId="3711005934" sldId="275"/>
            <ac:spMk id="12" creationId="{871AEA07-1E14-44B4-8E55-64EF049CD66F}"/>
          </ac:spMkLst>
        </pc:spChg>
        <pc:cxnChg chg="add">
          <ac:chgData name="Zhigalov Roman" userId="1f97e9fdf7779aa5" providerId="Windows Live" clId="Web-{96EA2C96-1591-449A-A5B5-9A812E9417CB}" dt="2022-04-02T12:50:26.979" v="354"/>
          <ac:cxnSpMkLst>
            <pc:docMk/>
            <pc:sldMk cId="3711005934" sldId="275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96EA2C96-1591-449A-A5B5-9A812E9417CB}" dt="2022-04-02T12:52:10.434" v="371"/>
        <pc:sldMkLst>
          <pc:docMk/>
          <pc:sldMk cId="3084644904" sldId="276"/>
        </pc:sldMkLst>
        <pc:spChg chg="mod">
          <ac:chgData name="Zhigalov Roman" userId="1f97e9fdf7779aa5" providerId="Windows Live" clId="Web-{96EA2C96-1591-449A-A5B5-9A812E9417CB}" dt="2022-04-02T12:52:10.434" v="371"/>
          <ac:spMkLst>
            <pc:docMk/>
            <pc:sldMk cId="3084644904" sldId="276"/>
            <ac:spMk id="2" creationId="{FF92AA9A-0258-D01A-04E8-7E3B2EC89C97}"/>
          </ac:spMkLst>
        </pc:spChg>
        <pc:spChg chg="del">
          <ac:chgData name="Zhigalov Roman" userId="1f97e9fdf7779aa5" providerId="Windows Live" clId="Web-{96EA2C96-1591-449A-A5B5-9A812E9417CB}" dt="2022-04-02T12:51:58.340" v="356"/>
          <ac:spMkLst>
            <pc:docMk/>
            <pc:sldMk cId="3084644904" sldId="276"/>
            <ac:spMk id="3" creationId="{5F5B62C8-0107-4FAA-B05F-F77D41EDEF9E}"/>
          </ac:spMkLst>
        </pc:spChg>
        <pc:spChg chg="add">
          <ac:chgData name="Zhigalov Roman" userId="1f97e9fdf7779aa5" providerId="Windows Live" clId="Web-{96EA2C96-1591-449A-A5B5-9A812E9417CB}" dt="2022-04-02T12:52:10.434" v="371"/>
          <ac:spMkLst>
            <pc:docMk/>
            <pc:sldMk cId="3084644904" sldId="276"/>
            <ac:spMk id="9" creationId="{1825AC39-5F85-4CAA-8A81-A1287086B2B6}"/>
          </ac:spMkLst>
        </pc:spChg>
        <pc:spChg chg="add">
          <ac:chgData name="Zhigalov Roman" userId="1f97e9fdf7779aa5" providerId="Windows Live" clId="Web-{96EA2C96-1591-449A-A5B5-9A812E9417CB}" dt="2022-04-02T12:52:10.434" v="371"/>
          <ac:spMkLst>
            <pc:docMk/>
            <pc:sldMk cId="3084644904" sldId="276"/>
            <ac:spMk id="11" creationId="{95DA4D23-37FC-4B90-8188-F0377C5FF44B}"/>
          </ac:spMkLst>
        </pc:spChg>
        <pc:spChg chg="add">
          <ac:chgData name="Zhigalov Roman" userId="1f97e9fdf7779aa5" providerId="Windows Live" clId="Web-{96EA2C96-1591-449A-A5B5-9A812E9417CB}" dt="2022-04-02T12:52:10.434" v="371"/>
          <ac:spMkLst>
            <pc:docMk/>
            <pc:sldMk cId="3084644904" sldId="276"/>
            <ac:spMk id="13" creationId="{A7A4B465-FBCC-4CD4-89A1-82992A7B47FF}"/>
          </ac:spMkLst>
        </pc:spChg>
        <pc:spChg chg="add">
          <ac:chgData name="Zhigalov Roman" userId="1f97e9fdf7779aa5" providerId="Windows Live" clId="Web-{96EA2C96-1591-449A-A5B5-9A812E9417CB}" dt="2022-04-02T12:52:10.434" v="371"/>
          <ac:spMkLst>
            <pc:docMk/>
            <pc:sldMk cId="3084644904" sldId="276"/>
            <ac:spMk id="15" creationId="{909E572F-9CDC-4214-9D42-FF0017649590}"/>
          </ac:spMkLst>
        </pc:spChg>
        <pc:picChg chg="add mod ord">
          <ac:chgData name="Zhigalov Roman" userId="1f97e9fdf7779aa5" providerId="Windows Live" clId="Web-{96EA2C96-1591-449A-A5B5-9A812E9417CB}" dt="2022-04-02T12:52:10.434" v="371"/>
          <ac:picMkLst>
            <pc:docMk/>
            <pc:sldMk cId="3084644904" sldId="276"/>
            <ac:picMk id="4" creationId="{78D1D12F-4A80-136F-6071-111609E1C1AD}"/>
          </ac:picMkLst>
        </pc:picChg>
      </pc:sldChg>
      <pc:sldChg chg="addSp modSp new mod setBg">
        <pc:chgData name="Zhigalov Roman" userId="1f97e9fdf7779aa5" providerId="Windows Live" clId="Web-{96EA2C96-1591-449A-A5B5-9A812E9417CB}" dt="2022-04-02T12:53:18.701" v="422"/>
        <pc:sldMkLst>
          <pc:docMk/>
          <pc:sldMk cId="2019062684" sldId="277"/>
        </pc:sldMkLst>
        <pc:spChg chg="mod">
          <ac:chgData name="Zhigalov Roman" userId="1f97e9fdf7779aa5" providerId="Windows Live" clId="Web-{96EA2C96-1591-449A-A5B5-9A812E9417CB}" dt="2022-04-02T12:53:18.701" v="422"/>
          <ac:spMkLst>
            <pc:docMk/>
            <pc:sldMk cId="2019062684" sldId="277"/>
            <ac:spMk id="2" creationId="{E058DE9F-3AA2-6220-DE2A-5779A2277D05}"/>
          </ac:spMkLst>
        </pc:spChg>
        <pc:spChg chg="mod">
          <ac:chgData name="Zhigalov Roman" userId="1f97e9fdf7779aa5" providerId="Windows Live" clId="Web-{96EA2C96-1591-449A-A5B5-9A812E9417CB}" dt="2022-04-02T12:53:18.701" v="422"/>
          <ac:spMkLst>
            <pc:docMk/>
            <pc:sldMk cId="2019062684" sldId="277"/>
            <ac:spMk id="3" creationId="{30327D8C-6C4E-F970-9F43-BBCCFEB7ECBC}"/>
          </ac:spMkLst>
        </pc:spChg>
        <pc:spChg chg="add">
          <ac:chgData name="Zhigalov Roman" userId="1f97e9fdf7779aa5" providerId="Windows Live" clId="Web-{96EA2C96-1591-449A-A5B5-9A812E9417CB}" dt="2022-04-02T12:53:18.701" v="422"/>
          <ac:spMkLst>
            <pc:docMk/>
            <pc:sldMk cId="2019062684" sldId="277"/>
            <ac:spMk id="8" creationId="{DBF61EA3-B236-439E-9C0B-340980D56BEE}"/>
          </ac:spMkLst>
        </pc:spChg>
        <pc:spChg chg="add">
          <ac:chgData name="Zhigalov Roman" userId="1f97e9fdf7779aa5" providerId="Windows Live" clId="Web-{96EA2C96-1591-449A-A5B5-9A812E9417CB}" dt="2022-04-02T12:53:18.701" v="422"/>
          <ac:spMkLst>
            <pc:docMk/>
            <pc:sldMk cId="2019062684" sldId="277"/>
            <ac:spMk id="14" creationId="{E659831F-0D9A-4C63-9EBB-8435B85A440F}"/>
          </ac:spMkLst>
        </pc:spChg>
        <pc:grpChg chg="add">
          <ac:chgData name="Zhigalov Roman" userId="1f97e9fdf7779aa5" providerId="Windows Live" clId="Web-{96EA2C96-1591-449A-A5B5-9A812E9417CB}" dt="2022-04-02T12:53:18.701" v="422"/>
          <ac:grpSpMkLst>
            <pc:docMk/>
            <pc:sldMk cId="2019062684" sldId="277"/>
            <ac:grpSpMk id="10" creationId="{28FAF094-D087-493F-8DF9-A486C2D6BBAA}"/>
          </ac:grpSpMkLst>
        </pc:grpChg>
      </pc:sldChg>
      <pc:sldChg chg="addSp delSp modSp new mod setBg">
        <pc:chgData name="Zhigalov Roman" userId="1f97e9fdf7779aa5" providerId="Windows Live" clId="Web-{96EA2C96-1591-449A-A5B5-9A812E9417CB}" dt="2022-04-02T12:53:40.780" v="425"/>
        <pc:sldMkLst>
          <pc:docMk/>
          <pc:sldMk cId="3949900275" sldId="278"/>
        </pc:sldMkLst>
        <pc:spChg chg="del">
          <ac:chgData name="Zhigalov Roman" userId="1f97e9fdf7779aa5" providerId="Windows Live" clId="Web-{96EA2C96-1591-449A-A5B5-9A812E9417CB}" dt="2022-04-02T12:53:40.780" v="425"/>
          <ac:spMkLst>
            <pc:docMk/>
            <pc:sldMk cId="3949900275" sldId="278"/>
            <ac:spMk id="2" creationId="{C8D2C01B-41CE-CB2B-914A-7E8145EFD9CE}"/>
          </ac:spMkLst>
        </pc:spChg>
        <pc:spChg chg="del">
          <ac:chgData name="Zhigalov Roman" userId="1f97e9fdf7779aa5" providerId="Windows Live" clId="Web-{96EA2C96-1591-449A-A5B5-9A812E9417CB}" dt="2022-04-02T12:53:39.374" v="424"/>
          <ac:spMkLst>
            <pc:docMk/>
            <pc:sldMk cId="3949900275" sldId="278"/>
            <ac:spMk id="3" creationId="{14311B58-7C25-BA1B-4D3E-717E0474736D}"/>
          </ac:spMkLst>
        </pc:spChg>
        <pc:spChg chg="add">
          <ac:chgData name="Zhigalov Roman" userId="1f97e9fdf7779aa5" providerId="Windows Live" clId="Web-{96EA2C96-1591-449A-A5B5-9A812E9417CB}" dt="2022-04-02T12:53:40.780" v="425"/>
          <ac:spMkLst>
            <pc:docMk/>
            <pc:sldMk cId="3949900275" sldId="278"/>
            <ac:spMk id="9" creationId="{32BC26D8-82FB-445E-AA49-62A77D7C1EE0}"/>
          </ac:spMkLst>
        </pc:spChg>
        <pc:spChg chg="add">
          <ac:chgData name="Zhigalov Roman" userId="1f97e9fdf7779aa5" providerId="Windows Live" clId="Web-{96EA2C96-1591-449A-A5B5-9A812E9417CB}" dt="2022-04-02T12:53:40.780" v="425"/>
          <ac:spMkLst>
            <pc:docMk/>
            <pc:sldMk cId="3949900275" sldId="278"/>
            <ac:spMk id="11" creationId="{CB44330D-EA18-4254-AA95-EB49948539B8}"/>
          </ac:spMkLst>
        </pc:spChg>
        <pc:picChg chg="add mod ord">
          <ac:chgData name="Zhigalov Roman" userId="1f97e9fdf7779aa5" providerId="Windows Live" clId="Web-{96EA2C96-1591-449A-A5B5-9A812E9417CB}" dt="2022-04-02T12:53:40.780" v="425"/>
          <ac:picMkLst>
            <pc:docMk/>
            <pc:sldMk cId="3949900275" sldId="278"/>
            <ac:picMk id="4" creationId="{CE019DB9-4212-709C-41DB-A2163A4BC6CA}"/>
          </ac:picMkLst>
        </pc:picChg>
      </pc:sldChg>
      <pc:sldChg chg="modSp new">
        <pc:chgData name="Zhigalov Roman" userId="1f97e9fdf7779aa5" providerId="Windows Live" clId="Web-{96EA2C96-1591-449A-A5B5-9A812E9417CB}" dt="2022-04-02T12:53:55.343" v="435" actId="20577"/>
        <pc:sldMkLst>
          <pc:docMk/>
          <pc:sldMk cId="152082698" sldId="279"/>
        </pc:sldMkLst>
        <pc:spChg chg="mod">
          <ac:chgData name="Zhigalov Roman" userId="1f97e9fdf7779aa5" providerId="Windows Live" clId="Web-{96EA2C96-1591-449A-A5B5-9A812E9417CB}" dt="2022-04-02T12:53:55.343" v="435" actId="20577"/>
          <ac:spMkLst>
            <pc:docMk/>
            <pc:sldMk cId="152082698" sldId="279"/>
            <ac:spMk id="2" creationId="{50009E9D-2F8E-C7BF-4ADB-E855C45FC21D}"/>
          </ac:spMkLst>
        </pc:spChg>
      </pc:sldChg>
      <pc:sldChg chg="modSp new">
        <pc:chgData name="Zhigalov Roman" userId="1f97e9fdf7779aa5" providerId="Windows Live" clId="Web-{96EA2C96-1591-449A-A5B5-9A812E9417CB}" dt="2022-04-02T12:54:18.796" v="441" actId="20577"/>
        <pc:sldMkLst>
          <pc:docMk/>
          <pc:sldMk cId="386692053" sldId="280"/>
        </pc:sldMkLst>
        <pc:spChg chg="mod">
          <ac:chgData name="Zhigalov Roman" userId="1f97e9fdf7779aa5" providerId="Windows Live" clId="Web-{96EA2C96-1591-449A-A5B5-9A812E9417CB}" dt="2022-04-02T12:54:18.796" v="441" actId="20577"/>
          <ac:spMkLst>
            <pc:docMk/>
            <pc:sldMk cId="386692053" sldId="280"/>
            <ac:spMk id="2" creationId="{9FA298A4-384F-6F00-FAD1-42D344CB89E1}"/>
          </ac:spMkLst>
        </pc:spChg>
      </pc:sldChg>
      <pc:sldChg chg="add">
        <pc:chgData name="Zhigalov Roman" userId="1f97e9fdf7779aa5" providerId="Windows Live" clId="Web-{96EA2C96-1591-449A-A5B5-9A812E9417CB}" dt="2022-04-02T12:54:19.015" v="442"/>
        <pc:sldMkLst>
          <pc:docMk/>
          <pc:sldMk cId="2362877507" sldId="281"/>
        </pc:sldMkLst>
      </pc:sldChg>
      <pc:sldMasterChg chg="add addSldLayout">
        <pc:chgData name="Zhigalov Roman" userId="1f97e9fdf7779aa5" providerId="Windows Live" clId="Web-{96EA2C96-1591-449A-A5B5-9A812E9417CB}" dt="2022-04-02T12:54:19.015" v="442"/>
        <pc:sldMasterMkLst>
          <pc:docMk/>
          <pc:sldMasterMk cId="3154979492" sldId="2147483648"/>
        </pc:sldMasterMkLst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">
          <pc:chgData name="Zhigalov Roman" userId="1f97e9fdf7779aa5" providerId="Windows Live" clId="Web-{96EA2C96-1591-449A-A5B5-9A812E9417CB}" dt="2022-04-02T12:54:19.015" v="442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replId modSldLayout">
        <pc:chgData name="Zhigalov Roman" userId="1f97e9fdf7779aa5" providerId="Windows Live" clId="Web-{96EA2C96-1591-449A-A5B5-9A812E9417CB}" dt="2022-04-02T12:54:19.015" v="442"/>
        <pc:sldMasterMkLst>
          <pc:docMk/>
          <pc:sldMasterMk cId="3209178228" sldId="2147483660"/>
        </pc:sldMasterMkLst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4069231501" sldId="2147483661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4188830835" sldId="2147483662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3742797751" sldId="2147483663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3817271112" sldId="2147483664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1749495234" sldId="2147483665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2867362564" sldId="2147483666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3599848252" sldId="2147483667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3287418088" sldId="2147483668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1950827933" sldId="2147483669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1454680245" sldId="2147483670"/>
          </pc:sldLayoutMkLst>
        </pc:sldLayoutChg>
        <pc:sldLayoutChg chg="replId">
          <pc:chgData name="Zhigalov Roman" userId="1f97e9fdf7779aa5" providerId="Windows Live" clId="Web-{96EA2C96-1591-449A-A5B5-9A812E9417CB}" dt="2022-04-02T12:54:19.015" v="442"/>
          <pc:sldLayoutMkLst>
            <pc:docMk/>
            <pc:sldMasterMk cId="3209178228" sldId="2147483660"/>
            <pc:sldLayoutMk cId="3239046299" sldId="2147483671"/>
          </pc:sldLayoutMkLst>
        </pc:sldLayoutChg>
      </pc:sldMasterChg>
    </pc:docChg>
  </pc:docChgLst>
  <pc:docChgLst>
    <pc:chgData name="Roman Zhigalov" userId="1f97e9fdf7779aa5" providerId="LiveId" clId="{C9D64A83-C93E-4899-A62C-21A8AC8841BD}"/>
    <pc:docChg chg="undo custSel addSld modSld">
      <pc:chgData name="Roman Zhigalov" userId="1f97e9fdf7779aa5" providerId="LiveId" clId="{C9D64A83-C93E-4899-A62C-21A8AC8841BD}" dt="2022-03-31T17:52:07.474" v="714" actId="962"/>
      <pc:docMkLst>
        <pc:docMk/>
      </pc:docMkLst>
      <pc:sldChg chg="modSp new mod">
        <pc:chgData name="Roman Zhigalov" userId="1f97e9fdf7779aa5" providerId="LiveId" clId="{C9D64A83-C93E-4899-A62C-21A8AC8841BD}" dt="2022-03-31T17:12:19.450" v="2" actId="27636"/>
        <pc:sldMkLst>
          <pc:docMk/>
          <pc:sldMk cId="1952780176" sldId="256"/>
        </pc:sldMkLst>
        <pc:spChg chg="mod">
          <ac:chgData name="Roman Zhigalov" userId="1f97e9fdf7779aa5" providerId="LiveId" clId="{C9D64A83-C93E-4899-A62C-21A8AC8841BD}" dt="2022-03-31T17:12:19.450" v="2" actId="27636"/>
          <ac:spMkLst>
            <pc:docMk/>
            <pc:sldMk cId="1952780176" sldId="256"/>
            <ac:spMk id="2" creationId="{7B2212B8-986D-4239-B3F5-E4867072AFCD}"/>
          </ac:spMkLst>
        </pc:spChg>
      </pc:sldChg>
      <pc:sldChg chg="modSp new mod">
        <pc:chgData name="Roman Zhigalov" userId="1f97e9fdf7779aa5" providerId="LiveId" clId="{C9D64A83-C93E-4899-A62C-21A8AC8841BD}" dt="2022-03-31T17:14:27.592" v="17" actId="122"/>
        <pc:sldMkLst>
          <pc:docMk/>
          <pc:sldMk cId="2421742802" sldId="257"/>
        </pc:sldMkLst>
        <pc:spChg chg="mod">
          <ac:chgData name="Roman Zhigalov" userId="1f97e9fdf7779aa5" providerId="LiveId" clId="{C9D64A83-C93E-4899-A62C-21A8AC8841BD}" dt="2022-03-31T17:14:27.592" v="17" actId="122"/>
          <ac:spMkLst>
            <pc:docMk/>
            <pc:sldMk cId="2421742802" sldId="257"/>
            <ac:spMk id="2" creationId="{DC431D21-A1EF-42A9-A4EF-BB96698AF36F}"/>
          </ac:spMkLst>
        </pc:spChg>
      </pc:sldChg>
      <pc:sldChg chg="addSp delSp modSp new mod setBg">
        <pc:chgData name="Roman Zhigalov" userId="1f97e9fdf7779aa5" providerId="LiveId" clId="{C9D64A83-C93E-4899-A62C-21A8AC8841BD}" dt="2022-03-31T17:15:51.817" v="226" actId="26606"/>
        <pc:sldMkLst>
          <pc:docMk/>
          <pc:sldMk cId="3186195368" sldId="258"/>
        </pc:sldMkLst>
        <pc:spChg chg="mod">
          <ac:chgData name="Roman Zhigalov" userId="1f97e9fdf7779aa5" providerId="LiveId" clId="{C9D64A83-C93E-4899-A62C-21A8AC8841BD}" dt="2022-03-31T17:15:51.817" v="226" actId="26606"/>
          <ac:spMkLst>
            <pc:docMk/>
            <pc:sldMk cId="3186195368" sldId="258"/>
            <ac:spMk id="2" creationId="{8F2FD916-B727-4E5C-9889-13CFE84D12D1}"/>
          </ac:spMkLst>
        </pc:spChg>
        <pc:spChg chg="del mod">
          <ac:chgData name="Roman Zhigalov" userId="1f97e9fdf7779aa5" providerId="LiveId" clId="{C9D64A83-C93E-4899-A62C-21A8AC8841BD}" dt="2022-03-31T17:15:51.817" v="226" actId="26606"/>
          <ac:spMkLst>
            <pc:docMk/>
            <pc:sldMk cId="3186195368" sldId="258"/>
            <ac:spMk id="3" creationId="{C880030D-86F8-42BA-B290-73DEE32AC632}"/>
          </ac:spMkLst>
        </pc:spChg>
        <pc:spChg chg="add">
          <ac:chgData name="Roman Zhigalov" userId="1f97e9fdf7779aa5" providerId="LiveId" clId="{C9D64A83-C93E-4899-A62C-21A8AC8841BD}" dt="2022-03-31T17:15:51.817" v="226" actId="26606"/>
          <ac:spMkLst>
            <pc:docMk/>
            <pc:sldMk cId="3186195368" sldId="258"/>
            <ac:spMk id="9" creationId="{56E9B3E6-E277-4D68-BA48-9CB43FFBD6E2}"/>
          </ac:spMkLst>
        </pc:spChg>
        <pc:spChg chg="add">
          <ac:chgData name="Roman Zhigalov" userId="1f97e9fdf7779aa5" providerId="LiveId" clId="{C9D64A83-C93E-4899-A62C-21A8AC8841BD}" dt="2022-03-31T17:15:51.817" v="226" actId="26606"/>
          <ac:spMkLst>
            <pc:docMk/>
            <pc:sldMk cId="3186195368" sldId="258"/>
            <ac:spMk id="16" creationId="{D5B0017B-2ECA-49AF-B397-DC140825DF8D}"/>
          </ac:spMkLst>
        </pc:spChg>
        <pc:grpChg chg="add">
          <ac:chgData name="Roman Zhigalov" userId="1f97e9fdf7779aa5" providerId="LiveId" clId="{C9D64A83-C93E-4899-A62C-21A8AC8841BD}" dt="2022-03-31T17:15:51.817" v="226" actId="26606"/>
          <ac:grpSpMkLst>
            <pc:docMk/>
            <pc:sldMk cId="3186195368" sldId="258"/>
            <ac:grpSpMk id="11" creationId="{AE1C45F0-260A-458C-96ED-C1F6D2151219}"/>
          </ac:grpSpMkLst>
        </pc:grpChg>
        <pc:graphicFrameChg chg="add">
          <ac:chgData name="Roman Zhigalov" userId="1f97e9fdf7779aa5" providerId="LiveId" clId="{C9D64A83-C93E-4899-A62C-21A8AC8841BD}" dt="2022-03-31T17:15:51.817" v="226" actId="26606"/>
          <ac:graphicFrameMkLst>
            <pc:docMk/>
            <pc:sldMk cId="3186195368" sldId="258"/>
            <ac:graphicFrameMk id="5" creationId="{99D05347-C56F-1873-AA4F-74ADD2C5273D}"/>
          </ac:graphicFrameMkLst>
        </pc:graphicFrameChg>
        <pc:cxnChg chg="add">
          <ac:chgData name="Roman Zhigalov" userId="1f97e9fdf7779aa5" providerId="LiveId" clId="{C9D64A83-C93E-4899-A62C-21A8AC8841BD}" dt="2022-03-31T17:15:51.817" v="226" actId="26606"/>
          <ac:cxnSpMkLst>
            <pc:docMk/>
            <pc:sldMk cId="3186195368" sldId="258"/>
            <ac:cxnSpMk id="18" creationId="{6CF1BAF6-AD41-4082-B212-8A1F9A2E8779}"/>
          </ac:cxnSpMkLst>
        </pc:cxnChg>
      </pc:sldChg>
      <pc:sldChg chg="addSp modSp new mod setBg">
        <pc:chgData name="Roman Zhigalov" userId="1f97e9fdf7779aa5" providerId="LiveId" clId="{C9D64A83-C93E-4899-A62C-21A8AC8841BD}" dt="2022-03-31T17:25:43.686" v="286" actId="26606"/>
        <pc:sldMkLst>
          <pc:docMk/>
          <pc:sldMk cId="1200244199" sldId="259"/>
        </pc:sldMkLst>
        <pc:spChg chg="mod">
          <ac:chgData name="Roman Zhigalov" userId="1f97e9fdf7779aa5" providerId="LiveId" clId="{C9D64A83-C93E-4899-A62C-21A8AC8841BD}" dt="2022-03-31T17:25:43.686" v="286" actId="26606"/>
          <ac:spMkLst>
            <pc:docMk/>
            <pc:sldMk cId="1200244199" sldId="259"/>
            <ac:spMk id="2" creationId="{99544A05-2CA7-42C0-B72B-603ABC427463}"/>
          </ac:spMkLst>
        </pc:spChg>
        <pc:spChg chg="mod">
          <ac:chgData name="Roman Zhigalov" userId="1f97e9fdf7779aa5" providerId="LiveId" clId="{C9D64A83-C93E-4899-A62C-21A8AC8841BD}" dt="2022-03-31T17:25:43.686" v="286" actId="26606"/>
          <ac:spMkLst>
            <pc:docMk/>
            <pc:sldMk cId="1200244199" sldId="259"/>
            <ac:spMk id="3" creationId="{850FCC03-5B9A-43D0-9EF2-EB947042F804}"/>
          </ac:spMkLst>
        </pc:spChg>
        <pc:spChg chg="add">
          <ac:chgData name="Roman Zhigalov" userId="1f97e9fdf7779aa5" providerId="LiveId" clId="{C9D64A83-C93E-4899-A62C-21A8AC8841BD}" dt="2022-03-31T17:25:43.686" v="286" actId="26606"/>
          <ac:spMkLst>
            <pc:docMk/>
            <pc:sldMk cId="1200244199" sldId="259"/>
            <ac:spMk id="8" creationId="{4522B21E-B2B9-4C72-9A71-C87EFD137480}"/>
          </ac:spMkLst>
        </pc:spChg>
        <pc:spChg chg="add">
          <ac:chgData name="Roman Zhigalov" userId="1f97e9fdf7779aa5" providerId="LiveId" clId="{C9D64A83-C93E-4899-A62C-21A8AC8841BD}" dt="2022-03-31T17:25:43.686" v="286" actId="26606"/>
          <ac:spMkLst>
            <pc:docMk/>
            <pc:sldMk cId="1200244199" sldId="259"/>
            <ac:spMk id="10" creationId="{5EB7D2A2-F448-44D4-938C-DC84CBCB3B1E}"/>
          </ac:spMkLst>
        </pc:spChg>
        <pc:spChg chg="add">
          <ac:chgData name="Roman Zhigalov" userId="1f97e9fdf7779aa5" providerId="LiveId" clId="{C9D64A83-C93E-4899-A62C-21A8AC8841BD}" dt="2022-03-31T17:25:43.686" v="286" actId="26606"/>
          <ac:spMkLst>
            <pc:docMk/>
            <pc:sldMk cId="1200244199" sldId="259"/>
            <ac:spMk id="12" creationId="{871AEA07-1E14-44B4-8E55-64EF049CD66F}"/>
          </ac:spMkLst>
        </pc:spChg>
        <pc:cxnChg chg="add">
          <ac:chgData name="Roman Zhigalov" userId="1f97e9fdf7779aa5" providerId="LiveId" clId="{C9D64A83-C93E-4899-A62C-21A8AC8841BD}" dt="2022-03-31T17:25:43.686" v="286" actId="26606"/>
          <ac:cxnSpMkLst>
            <pc:docMk/>
            <pc:sldMk cId="1200244199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C9D64A83-C93E-4899-A62C-21A8AC8841BD}" dt="2022-03-31T17:42:15.547" v="503" actId="26606"/>
        <pc:sldMkLst>
          <pc:docMk/>
          <pc:sldMk cId="3684514436" sldId="260"/>
        </pc:sldMkLst>
        <pc:spChg chg="mod">
          <ac:chgData name="Roman Zhigalov" userId="1f97e9fdf7779aa5" providerId="LiveId" clId="{C9D64A83-C93E-4899-A62C-21A8AC8841BD}" dt="2022-03-31T17:42:15.547" v="503" actId="26606"/>
          <ac:spMkLst>
            <pc:docMk/>
            <pc:sldMk cId="3684514436" sldId="260"/>
            <ac:spMk id="2" creationId="{776BBED8-C696-4B0D-9D0E-1BDAFDB93A53}"/>
          </ac:spMkLst>
        </pc:spChg>
        <pc:spChg chg="mod">
          <ac:chgData name="Roman Zhigalov" userId="1f97e9fdf7779aa5" providerId="LiveId" clId="{C9D64A83-C93E-4899-A62C-21A8AC8841BD}" dt="2022-03-31T17:42:15.547" v="503" actId="26606"/>
          <ac:spMkLst>
            <pc:docMk/>
            <pc:sldMk cId="3684514436" sldId="260"/>
            <ac:spMk id="3" creationId="{B497AEEE-5AC9-404E-AC38-7D692E8B091A}"/>
          </ac:spMkLst>
        </pc:spChg>
        <pc:spChg chg="add">
          <ac:chgData name="Roman Zhigalov" userId="1f97e9fdf7779aa5" providerId="LiveId" clId="{C9D64A83-C93E-4899-A62C-21A8AC8841BD}" dt="2022-03-31T17:42:15.547" v="503" actId="26606"/>
          <ac:spMkLst>
            <pc:docMk/>
            <pc:sldMk cId="3684514436" sldId="260"/>
            <ac:spMk id="8" creationId="{907EF6B7-1338-4443-8C46-6A318D952DFD}"/>
          </ac:spMkLst>
        </pc:spChg>
        <pc:spChg chg="add">
          <ac:chgData name="Roman Zhigalov" userId="1f97e9fdf7779aa5" providerId="LiveId" clId="{C9D64A83-C93E-4899-A62C-21A8AC8841BD}" dt="2022-03-31T17:42:15.547" v="503" actId="26606"/>
          <ac:spMkLst>
            <pc:docMk/>
            <pc:sldMk cId="3684514436" sldId="260"/>
            <ac:spMk id="10" creationId="{DAAE4CDD-124C-4DCF-9584-B6033B545DD5}"/>
          </ac:spMkLst>
        </pc:spChg>
        <pc:spChg chg="add">
          <ac:chgData name="Roman Zhigalov" userId="1f97e9fdf7779aa5" providerId="LiveId" clId="{C9D64A83-C93E-4899-A62C-21A8AC8841BD}" dt="2022-03-31T17:42:15.547" v="503" actId="26606"/>
          <ac:spMkLst>
            <pc:docMk/>
            <pc:sldMk cId="3684514436" sldId="260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C9D64A83-C93E-4899-A62C-21A8AC8841BD}" dt="2022-03-31T17:46:13.785" v="588" actId="26606"/>
        <pc:sldMkLst>
          <pc:docMk/>
          <pc:sldMk cId="3759127551" sldId="261"/>
        </pc:sldMkLst>
        <pc:spChg chg="mod">
          <ac:chgData name="Roman Zhigalov" userId="1f97e9fdf7779aa5" providerId="LiveId" clId="{C9D64A83-C93E-4899-A62C-21A8AC8841BD}" dt="2022-03-31T17:46:13.785" v="588" actId="26606"/>
          <ac:spMkLst>
            <pc:docMk/>
            <pc:sldMk cId="3759127551" sldId="261"/>
            <ac:spMk id="2" creationId="{F6950F30-29E9-463A-91F9-1283C8BF6FDB}"/>
          </ac:spMkLst>
        </pc:spChg>
        <pc:spChg chg="del">
          <ac:chgData name="Roman Zhigalov" userId="1f97e9fdf7779aa5" providerId="LiveId" clId="{C9D64A83-C93E-4899-A62C-21A8AC8841BD}" dt="2022-03-31T17:45:39.783" v="587"/>
          <ac:spMkLst>
            <pc:docMk/>
            <pc:sldMk cId="3759127551" sldId="261"/>
            <ac:spMk id="3" creationId="{E50BB5FC-251C-40F8-A0EA-3D6C797A0A24}"/>
          </ac:spMkLst>
        </pc:spChg>
        <pc:spChg chg="add">
          <ac:chgData name="Roman Zhigalov" userId="1f97e9fdf7779aa5" providerId="LiveId" clId="{C9D64A83-C93E-4899-A62C-21A8AC8841BD}" dt="2022-03-31T17:46:13.785" v="588" actId="26606"/>
          <ac:spMkLst>
            <pc:docMk/>
            <pc:sldMk cId="3759127551" sldId="261"/>
            <ac:spMk id="71" creationId="{1825AC39-5F85-4CAA-8A81-A1287086B2B6}"/>
          </ac:spMkLst>
        </pc:spChg>
        <pc:spChg chg="add">
          <ac:chgData name="Roman Zhigalov" userId="1f97e9fdf7779aa5" providerId="LiveId" clId="{C9D64A83-C93E-4899-A62C-21A8AC8841BD}" dt="2022-03-31T17:46:13.785" v="588" actId="26606"/>
          <ac:spMkLst>
            <pc:docMk/>
            <pc:sldMk cId="3759127551" sldId="261"/>
            <ac:spMk id="73" creationId="{95DA4D23-37FC-4B90-8188-F0377C5FF44B}"/>
          </ac:spMkLst>
        </pc:spChg>
        <pc:spChg chg="add">
          <ac:chgData name="Roman Zhigalov" userId="1f97e9fdf7779aa5" providerId="LiveId" clId="{C9D64A83-C93E-4899-A62C-21A8AC8841BD}" dt="2022-03-31T17:46:13.785" v="588" actId="26606"/>
          <ac:spMkLst>
            <pc:docMk/>
            <pc:sldMk cId="3759127551" sldId="261"/>
            <ac:spMk id="75" creationId="{A7A4B465-FBCC-4CD4-89A1-82992A7B47FF}"/>
          </ac:spMkLst>
        </pc:spChg>
        <pc:spChg chg="add">
          <ac:chgData name="Roman Zhigalov" userId="1f97e9fdf7779aa5" providerId="LiveId" clId="{C9D64A83-C93E-4899-A62C-21A8AC8841BD}" dt="2022-03-31T17:46:13.785" v="588" actId="26606"/>
          <ac:spMkLst>
            <pc:docMk/>
            <pc:sldMk cId="3759127551" sldId="261"/>
            <ac:spMk id="77" creationId="{909E572F-9CDC-4214-9D42-FF0017649590}"/>
          </ac:spMkLst>
        </pc:spChg>
        <pc:picChg chg="add mod">
          <ac:chgData name="Roman Zhigalov" userId="1f97e9fdf7779aa5" providerId="LiveId" clId="{C9D64A83-C93E-4899-A62C-21A8AC8841BD}" dt="2022-03-31T17:46:13.785" v="588" actId="26606"/>
          <ac:picMkLst>
            <pc:docMk/>
            <pc:sldMk cId="3759127551" sldId="261"/>
            <ac:picMk id="1026" creationId="{C7C458F5-978A-4E9D-A9D2-403219365094}"/>
          </ac:picMkLst>
        </pc:picChg>
      </pc:sldChg>
      <pc:sldChg chg="addSp delSp modSp new mod setBg">
        <pc:chgData name="Roman Zhigalov" userId="1f97e9fdf7779aa5" providerId="LiveId" clId="{C9D64A83-C93E-4899-A62C-21A8AC8841BD}" dt="2022-03-31T17:48:53.424" v="637" actId="26606"/>
        <pc:sldMkLst>
          <pc:docMk/>
          <pc:sldMk cId="2275687538" sldId="262"/>
        </pc:sldMkLst>
        <pc:spChg chg="mod">
          <ac:chgData name="Roman Zhigalov" userId="1f97e9fdf7779aa5" providerId="LiveId" clId="{C9D64A83-C93E-4899-A62C-21A8AC8841BD}" dt="2022-03-31T17:48:53.424" v="637" actId="26606"/>
          <ac:spMkLst>
            <pc:docMk/>
            <pc:sldMk cId="2275687538" sldId="262"/>
            <ac:spMk id="2" creationId="{340A9B80-F9C0-4C6C-8C76-664032FE9AB8}"/>
          </ac:spMkLst>
        </pc:spChg>
        <pc:spChg chg="del">
          <ac:chgData name="Roman Zhigalov" userId="1f97e9fdf7779aa5" providerId="LiveId" clId="{C9D64A83-C93E-4899-A62C-21A8AC8841BD}" dt="2022-03-31T17:48:48.304" v="636"/>
          <ac:spMkLst>
            <pc:docMk/>
            <pc:sldMk cId="2275687538" sldId="262"/>
            <ac:spMk id="3" creationId="{AA751F0F-30E4-48D3-952A-C8441FE0440D}"/>
          </ac:spMkLst>
        </pc:spChg>
        <pc:spChg chg="add">
          <ac:chgData name="Roman Zhigalov" userId="1f97e9fdf7779aa5" providerId="LiveId" clId="{C9D64A83-C93E-4899-A62C-21A8AC8841BD}" dt="2022-03-31T17:48:53.424" v="637" actId="26606"/>
          <ac:spMkLst>
            <pc:docMk/>
            <pc:sldMk cId="2275687538" sldId="262"/>
            <ac:spMk id="71" creationId="{1825AC39-5F85-4CAA-8A81-A1287086B2B6}"/>
          </ac:spMkLst>
        </pc:spChg>
        <pc:spChg chg="add">
          <ac:chgData name="Roman Zhigalov" userId="1f97e9fdf7779aa5" providerId="LiveId" clId="{C9D64A83-C93E-4899-A62C-21A8AC8841BD}" dt="2022-03-31T17:48:53.424" v="637" actId="26606"/>
          <ac:spMkLst>
            <pc:docMk/>
            <pc:sldMk cId="2275687538" sldId="262"/>
            <ac:spMk id="73" creationId="{95DA4D23-37FC-4B90-8188-F0377C5FF44B}"/>
          </ac:spMkLst>
        </pc:spChg>
        <pc:spChg chg="add">
          <ac:chgData name="Roman Zhigalov" userId="1f97e9fdf7779aa5" providerId="LiveId" clId="{C9D64A83-C93E-4899-A62C-21A8AC8841BD}" dt="2022-03-31T17:48:53.424" v="637" actId="26606"/>
          <ac:spMkLst>
            <pc:docMk/>
            <pc:sldMk cId="2275687538" sldId="262"/>
            <ac:spMk id="75" creationId="{A7A4B465-FBCC-4CD4-89A1-82992A7B47FF}"/>
          </ac:spMkLst>
        </pc:spChg>
        <pc:spChg chg="add">
          <ac:chgData name="Roman Zhigalov" userId="1f97e9fdf7779aa5" providerId="LiveId" clId="{C9D64A83-C93E-4899-A62C-21A8AC8841BD}" dt="2022-03-31T17:48:53.424" v="637" actId="26606"/>
          <ac:spMkLst>
            <pc:docMk/>
            <pc:sldMk cId="2275687538" sldId="262"/>
            <ac:spMk id="77" creationId="{909E572F-9CDC-4214-9D42-FF0017649590}"/>
          </ac:spMkLst>
        </pc:spChg>
        <pc:picChg chg="add mod">
          <ac:chgData name="Roman Zhigalov" userId="1f97e9fdf7779aa5" providerId="LiveId" clId="{C9D64A83-C93E-4899-A62C-21A8AC8841BD}" dt="2022-03-31T17:48:53.424" v="637" actId="26606"/>
          <ac:picMkLst>
            <pc:docMk/>
            <pc:sldMk cId="2275687538" sldId="262"/>
            <ac:picMk id="2050" creationId="{78BA15D9-B5B4-4E2B-8899-3EFEC7D71056}"/>
          </ac:picMkLst>
        </pc:picChg>
      </pc:sldChg>
      <pc:sldChg chg="addSp delSp modSp new mod setBg">
        <pc:chgData name="Roman Zhigalov" userId="1f97e9fdf7779aa5" providerId="LiveId" clId="{C9D64A83-C93E-4899-A62C-21A8AC8841BD}" dt="2022-03-31T17:52:07.474" v="714" actId="962"/>
        <pc:sldMkLst>
          <pc:docMk/>
          <pc:sldMk cId="3641536400" sldId="263"/>
        </pc:sldMkLst>
        <pc:spChg chg="mod">
          <ac:chgData name="Roman Zhigalov" userId="1f97e9fdf7779aa5" providerId="LiveId" clId="{C9D64A83-C93E-4899-A62C-21A8AC8841BD}" dt="2022-03-31T17:52:05.644" v="712" actId="26606"/>
          <ac:spMkLst>
            <pc:docMk/>
            <pc:sldMk cId="3641536400" sldId="263"/>
            <ac:spMk id="2" creationId="{69FEF864-DA8D-465C-AC14-4F5A39F46D79}"/>
          </ac:spMkLst>
        </pc:spChg>
        <pc:spChg chg="del">
          <ac:chgData name="Roman Zhigalov" userId="1f97e9fdf7779aa5" providerId="LiveId" clId="{C9D64A83-C93E-4899-A62C-21A8AC8841BD}" dt="2022-03-31T17:52:01.278" v="711"/>
          <ac:spMkLst>
            <pc:docMk/>
            <pc:sldMk cId="3641536400" sldId="263"/>
            <ac:spMk id="3" creationId="{BB4D86A7-7CE7-4E1E-A145-BC1611DC81C5}"/>
          </ac:spMkLst>
        </pc:spChg>
        <pc:spChg chg="add">
          <ac:chgData name="Roman Zhigalov" userId="1f97e9fdf7779aa5" providerId="LiveId" clId="{C9D64A83-C93E-4899-A62C-21A8AC8841BD}" dt="2022-03-31T17:52:05.644" v="712" actId="26606"/>
          <ac:spMkLst>
            <pc:docMk/>
            <pc:sldMk cId="3641536400" sldId="263"/>
            <ac:spMk id="71" creationId="{1825AC39-5F85-4CAA-8A81-A1287086B2B6}"/>
          </ac:spMkLst>
        </pc:spChg>
        <pc:spChg chg="add">
          <ac:chgData name="Roman Zhigalov" userId="1f97e9fdf7779aa5" providerId="LiveId" clId="{C9D64A83-C93E-4899-A62C-21A8AC8841BD}" dt="2022-03-31T17:52:05.644" v="712" actId="26606"/>
          <ac:spMkLst>
            <pc:docMk/>
            <pc:sldMk cId="3641536400" sldId="263"/>
            <ac:spMk id="73" creationId="{95DA4D23-37FC-4B90-8188-F0377C5FF44B}"/>
          </ac:spMkLst>
        </pc:spChg>
        <pc:spChg chg="add">
          <ac:chgData name="Roman Zhigalov" userId="1f97e9fdf7779aa5" providerId="LiveId" clId="{C9D64A83-C93E-4899-A62C-21A8AC8841BD}" dt="2022-03-31T17:52:05.644" v="712" actId="26606"/>
          <ac:spMkLst>
            <pc:docMk/>
            <pc:sldMk cId="3641536400" sldId="263"/>
            <ac:spMk id="75" creationId="{A7A4B465-FBCC-4CD4-89A1-82992A7B47FF}"/>
          </ac:spMkLst>
        </pc:spChg>
        <pc:spChg chg="add">
          <ac:chgData name="Roman Zhigalov" userId="1f97e9fdf7779aa5" providerId="LiveId" clId="{C9D64A83-C93E-4899-A62C-21A8AC8841BD}" dt="2022-03-31T17:52:05.644" v="712" actId="26606"/>
          <ac:spMkLst>
            <pc:docMk/>
            <pc:sldMk cId="3641536400" sldId="263"/>
            <ac:spMk id="77" creationId="{909E572F-9CDC-4214-9D42-FF0017649590}"/>
          </ac:spMkLst>
        </pc:spChg>
        <pc:picChg chg="add mod">
          <ac:chgData name="Roman Zhigalov" userId="1f97e9fdf7779aa5" providerId="LiveId" clId="{C9D64A83-C93E-4899-A62C-21A8AC8841BD}" dt="2022-03-31T17:52:07.474" v="714" actId="962"/>
          <ac:picMkLst>
            <pc:docMk/>
            <pc:sldMk cId="3641536400" sldId="263"/>
            <ac:picMk id="3074" creationId="{26A623D0-097D-48DC-A69A-C50225FA87D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E3086-3EC5-4600-B9FA-0534BD7E361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C499BBA-21E0-4ADF-AA95-DEC9EFD55567}">
      <dgm:prSet/>
      <dgm:spPr/>
      <dgm:t>
        <a:bodyPr/>
        <a:lstStyle/>
        <a:p>
          <a:r>
            <a:rPr lang="ru-RU"/>
            <a:t>Декларация о государственном суверенитете БССР</a:t>
          </a:r>
          <a:endParaRPr lang="en-US"/>
        </a:p>
      </dgm:t>
    </dgm:pt>
    <dgm:pt modelId="{26CA8478-D7BF-43CB-9733-CABF5C8E6B86}" type="parTrans" cxnId="{E7B6411A-7B1A-45C9-B300-C5D6FE069E13}">
      <dgm:prSet/>
      <dgm:spPr/>
      <dgm:t>
        <a:bodyPr/>
        <a:lstStyle/>
        <a:p>
          <a:endParaRPr lang="en-US"/>
        </a:p>
      </dgm:t>
    </dgm:pt>
    <dgm:pt modelId="{3D7BA9EA-4C6D-4CAA-897C-249CECFE179D}" type="sibTrans" cxnId="{E7B6411A-7B1A-45C9-B300-C5D6FE069E13}">
      <dgm:prSet/>
      <dgm:spPr/>
      <dgm:t>
        <a:bodyPr/>
        <a:lstStyle/>
        <a:p>
          <a:endParaRPr lang="en-US"/>
        </a:p>
      </dgm:t>
    </dgm:pt>
    <dgm:pt modelId="{EFD5ED32-CD88-48F9-9154-3FF58A5369E6}">
      <dgm:prSet/>
      <dgm:spPr/>
      <dgm:t>
        <a:bodyPr/>
        <a:lstStyle/>
        <a:p>
          <a:r>
            <a:rPr lang="ru-RU"/>
            <a:t>Беловежское соглашение. Создание СНГ</a:t>
          </a:r>
          <a:endParaRPr lang="en-US"/>
        </a:p>
      </dgm:t>
    </dgm:pt>
    <dgm:pt modelId="{C4CE59E0-FCB7-45FB-8160-8D9F1881727A}" type="parTrans" cxnId="{4EF225A3-F4D9-42A7-920B-4B22AB84FD8B}">
      <dgm:prSet/>
      <dgm:spPr/>
      <dgm:t>
        <a:bodyPr/>
        <a:lstStyle/>
        <a:p>
          <a:endParaRPr lang="en-US"/>
        </a:p>
      </dgm:t>
    </dgm:pt>
    <dgm:pt modelId="{129A0809-451E-4488-8394-9988586DD64D}" type="sibTrans" cxnId="{4EF225A3-F4D9-42A7-920B-4B22AB84FD8B}">
      <dgm:prSet/>
      <dgm:spPr/>
      <dgm:t>
        <a:bodyPr/>
        <a:lstStyle/>
        <a:p>
          <a:endParaRPr lang="en-US"/>
        </a:p>
      </dgm:t>
    </dgm:pt>
    <dgm:pt modelId="{6001445B-3A45-43D6-B5B6-0D4CA67ADEB6}">
      <dgm:prSet/>
      <dgm:spPr/>
      <dgm:t>
        <a:bodyPr/>
        <a:lstStyle/>
        <a:p>
          <a:r>
            <a:rPr lang="ru-RU"/>
            <a:t>Конституция Республики Беларусь</a:t>
          </a:r>
          <a:endParaRPr lang="en-US"/>
        </a:p>
      </dgm:t>
    </dgm:pt>
    <dgm:pt modelId="{22A2F5CE-6A50-47DB-B6C0-2D961BE36084}" type="parTrans" cxnId="{0F280FA4-530F-4CC0-88CA-04B8E56B698B}">
      <dgm:prSet/>
      <dgm:spPr/>
      <dgm:t>
        <a:bodyPr/>
        <a:lstStyle/>
        <a:p>
          <a:endParaRPr lang="en-US"/>
        </a:p>
      </dgm:t>
    </dgm:pt>
    <dgm:pt modelId="{57BBBCE6-15A5-4614-A040-5ECBAEC6800D}" type="sibTrans" cxnId="{0F280FA4-530F-4CC0-88CA-04B8E56B698B}">
      <dgm:prSet/>
      <dgm:spPr/>
      <dgm:t>
        <a:bodyPr/>
        <a:lstStyle/>
        <a:p>
          <a:endParaRPr lang="en-US"/>
        </a:p>
      </dgm:t>
    </dgm:pt>
    <dgm:pt modelId="{BEBF500B-7BF6-485C-9C8B-AFB5DC989C43}">
      <dgm:prSet/>
      <dgm:spPr/>
      <dgm:t>
        <a:bodyPr/>
        <a:lstStyle/>
        <a:p>
          <a:r>
            <a:rPr lang="ru-RU"/>
            <a:t>Референдум 1995 г.</a:t>
          </a:r>
          <a:endParaRPr lang="en-US"/>
        </a:p>
      </dgm:t>
    </dgm:pt>
    <dgm:pt modelId="{F866C419-E337-4B9C-85A7-E0812122102D}" type="parTrans" cxnId="{575E5CCB-5357-4C5D-84DC-320C0175263C}">
      <dgm:prSet/>
      <dgm:spPr/>
      <dgm:t>
        <a:bodyPr/>
        <a:lstStyle/>
        <a:p>
          <a:endParaRPr lang="en-US"/>
        </a:p>
      </dgm:t>
    </dgm:pt>
    <dgm:pt modelId="{93B2BDDD-BAD0-4268-AD1C-40E82C3C614B}" type="sibTrans" cxnId="{575E5CCB-5357-4C5D-84DC-320C0175263C}">
      <dgm:prSet/>
      <dgm:spPr/>
      <dgm:t>
        <a:bodyPr/>
        <a:lstStyle/>
        <a:p>
          <a:endParaRPr lang="en-US"/>
        </a:p>
      </dgm:t>
    </dgm:pt>
    <dgm:pt modelId="{7E43F5F8-9F75-47B4-B871-0CCACDA21ABB}" type="pres">
      <dgm:prSet presAssocID="{39CE3086-3EC5-4600-B9FA-0534BD7E36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8A2FDC-F38B-47D5-A872-27EFB50817B0}" type="pres">
      <dgm:prSet presAssocID="{6C499BBA-21E0-4ADF-AA95-DEC9EFD55567}" presName="hierRoot1" presStyleCnt="0"/>
      <dgm:spPr/>
    </dgm:pt>
    <dgm:pt modelId="{96629CA5-9BD8-41E0-9FA9-2333C270EC3C}" type="pres">
      <dgm:prSet presAssocID="{6C499BBA-21E0-4ADF-AA95-DEC9EFD55567}" presName="composite" presStyleCnt="0"/>
      <dgm:spPr/>
    </dgm:pt>
    <dgm:pt modelId="{93EF3887-B110-4B82-B3CB-D07AA789232B}" type="pres">
      <dgm:prSet presAssocID="{6C499BBA-21E0-4ADF-AA95-DEC9EFD55567}" presName="background" presStyleLbl="node0" presStyleIdx="0" presStyleCnt="4"/>
      <dgm:spPr/>
    </dgm:pt>
    <dgm:pt modelId="{5594948D-A895-4DAF-9490-886C4B787266}" type="pres">
      <dgm:prSet presAssocID="{6C499BBA-21E0-4ADF-AA95-DEC9EFD55567}" presName="text" presStyleLbl="fgAcc0" presStyleIdx="0" presStyleCnt="4">
        <dgm:presLayoutVars>
          <dgm:chPref val="3"/>
        </dgm:presLayoutVars>
      </dgm:prSet>
      <dgm:spPr/>
    </dgm:pt>
    <dgm:pt modelId="{E6EE6B3A-BDD6-4707-815C-6B8EC99FF24C}" type="pres">
      <dgm:prSet presAssocID="{6C499BBA-21E0-4ADF-AA95-DEC9EFD55567}" presName="hierChild2" presStyleCnt="0"/>
      <dgm:spPr/>
    </dgm:pt>
    <dgm:pt modelId="{2017E688-7C96-4BF0-BB30-071476CF90E9}" type="pres">
      <dgm:prSet presAssocID="{EFD5ED32-CD88-48F9-9154-3FF58A5369E6}" presName="hierRoot1" presStyleCnt="0"/>
      <dgm:spPr/>
    </dgm:pt>
    <dgm:pt modelId="{153C2F93-F3CA-4464-974D-BBC8F25541D9}" type="pres">
      <dgm:prSet presAssocID="{EFD5ED32-CD88-48F9-9154-3FF58A5369E6}" presName="composite" presStyleCnt="0"/>
      <dgm:spPr/>
    </dgm:pt>
    <dgm:pt modelId="{ED0A5E9F-E07A-4865-BE61-0A8DEB82F9D1}" type="pres">
      <dgm:prSet presAssocID="{EFD5ED32-CD88-48F9-9154-3FF58A5369E6}" presName="background" presStyleLbl="node0" presStyleIdx="1" presStyleCnt="4"/>
      <dgm:spPr/>
    </dgm:pt>
    <dgm:pt modelId="{145B81FE-A3D2-4A95-80AB-DBCB3689B0D4}" type="pres">
      <dgm:prSet presAssocID="{EFD5ED32-CD88-48F9-9154-3FF58A5369E6}" presName="text" presStyleLbl="fgAcc0" presStyleIdx="1" presStyleCnt="4">
        <dgm:presLayoutVars>
          <dgm:chPref val="3"/>
        </dgm:presLayoutVars>
      </dgm:prSet>
      <dgm:spPr/>
    </dgm:pt>
    <dgm:pt modelId="{466CE9BF-6D11-4079-918F-AF94617A1BEF}" type="pres">
      <dgm:prSet presAssocID="{EFD5ED32-CD88-48F9-9154-3FF58A5369E6}" presName="hierChild2" presStyleCnt="0"/>
      <dgm:spPr/>
    </dgm:pt>
    <dgm:pt modelId="{81816FA2-0E45-4493-8801-FA68867FE60D}" type="pres">
      <dgm:prSet presAssocID="{6001445B-3A45-43D6-B5B6-0D4CA67ADEB6}" presName="hierRoot1" presStyleCnt="0"/>
      <dgm:spPr/>
    </dgm:pt>
    <dgm:pt modelId="{2EBB759C-E02C-44B2-A5DF-2DFF96FDA63F}" type="pres">
      <dgm:prSet presAssocID="{6001445B-3A45-43D6-B5B6-0D4CA67ADEB6}" presName="composite" presStyleCnt="0"/>
      <dgm:spPr/>
    </dgm:pt>
    <dgm:pt modelId="{EEA990B8-777A-4738-8F77-F95E52093D0D}" type="pres">
      <dgm:prSet presAssocID="{6001445B-3A45-43D6-B5B6-0D4CA67ADEB6}" presName="background" presStyleLbl="node0" presStyleIdx="2" presStyleCnt="4"/>
      <dgm:spPr/>
    </dgm:pt>
    <dgm:pt modelId="{8F34708E-7D99-4859-98DF-FB96E536B4E4}" type="pres">
      <dgm:prSet presAssocID="{6001445B-3A45-43D6-B5B6-0D4CA67ADEB6}" presName="text" presStyleLbl="fgAcc0" presStyleIdx="2" presStyleCnt="4">
        <dgm:presLayoutVars>
          <dgm:chPref val="3"/>
        </dgm:presLayoutVars>
      </dgm:prSet>
      <dgm:spPr/>
    </dgm:pt>
    <dgm:pt modelId="{F12F1D87-52EF-4C81-9161-588704994087}" type="pres">
      <dgm:prSet presAssocID="{6001445B-3A45-43D6-B5B6-0D4CA67ADEB6}" presName="hierChild2" presStyleCnt="0"/>
      <dgm:spPr/>
    </dgm:pt>
    <dgm:pt modelId="{BCCD8F18-46D6-4210-BC14-D266F933CD9E}" type="pres">
      <dgm:prSet presAssocID="{BEBF500B-7BF6-485C-9C8B-AFB5DC989C43}" presName="hierRoot1" presStyleCnt="0"/>
      <dgm:spPr/>
    </dgm:pt>
    <dgm:pt modelId="{4269BCA5-30E9-4558-ACB6-313D386845F1}" type="pres">
      <dgm:prSet presAssocID="{BEBF500B-7BF6-485C-9C8B-AFB5DC989C43}" presName="composite" presStyleCnt="0"/>
      <dgm:spPr/>
    </dgm:pt>
    <dgm:pt modelId="{43D254AE-CABD-4DB4-A52E-9E6EDF052D3E}" type="pres">
      <dgm:prSet presAssocID="{BEBF500B-7BF6-485C-9C8B-AFB5DC989C43}" presName="background" presStyleLbl="node0" presStyleIdx="3" presStyleCnt="4"/>
      <dgm:spPr/>
    </dgm:pt>
    <dgm:pt modelId="{EC3FD3B5-11A6-4F24-B7BF-4905ED4F6149}" type="pres">
      <dgm:prSet presAssocID="{BEBF500B-7BF6-485C-9C8B-AFB5DC989C43}" presName="text" presStyleLbl="fgAcc0" presStyleIdx="3" presStyleCnt="4">
        <dgm:presLayoutVars>
          <dgm:chPref val="3"/>
        </dgm:presLayoutVars>
      </dgm:prSet>
      <dgm:spPr/>
    </dgm:pt>
    <dgm:pt modelId="{34469B10-BFA2-4AA7-9042-D73CC95B1C03}" type="pres">
      <dgm:prSet presAssocID="{BEBF500B-7BF6-485C-9C8B-AFB5DC989C43}" presName="hierChild2" presStyleCnt="0"/>
      <dgm:spPr/>
    </dgm:pt>
  </dgm:ptLst>
  <dgm:cxnLst>
    <dgm:cxn modelId="{69EE7605-8BA7-4C66-BF82-F34B40DBB47E}" type="presOf" srcId="{EFD5ED32-CD88-48F9-9154-3FF58A5369E6}" destId="{145B81FE-A3D2-4A95-80AB-DBCB3689B0D4}" srcOrd="0" destOrd="0" presId="urn:microsoft.com/office/officeart/2005/8/layout/hierarchy1"/>
    <dgm:cxn modelId="{E7B6411A-7B1A-45C9-B300-C5D6FE069E13}" srcId="{39CE3086-3EC5-4600-B9FA-0534BD7E3610}" destId="{6C499BBA-21E0-4ADF-AA95-DEC9EFD55567}" srcOrd="0" destOrd="0" parTransId="{26CA8478-D7BF-43CB-9733-CABF5C8E6B86}" sibTransId="{3D7BA9EA-4C6D-4CAA-897C-249CECFE179D}"/>
    <dgm:cxn modelId="{E7E6F14D-C77A-42F5-81B7-148F7FB2865E}" type="presOf" srcId="{6001445B-3A45-43D6-B5B6-0D4CA67ADEB6}" destId="{8F34708E-7D99-4859-98DF-FB96E536B4E4}" srcOrd="0" destOrd="0" presId="urn:microsoft.com/office/officeart/2005/8/layout/hierarchy1"/>
    <dgm:cxn modelId="{BCFB0182-AE18-4C9D-8197-2B78187E1681}" type="presOf" srcId="{6C499BBA-21E0-4ADF-AA95-DEC9EFD55567}" destId="{5594948D-A895-4DAF-9490-886C4B787266}" srcOrd="0" destOrd="0" presId="urn:microsoft.com/office/officeart/2005/8/layout/hierarchy1"/>
    <dgm:cxn modelId="{507BF599-8980-4BBE-AA1D-32D2A2559B13}" type="presOf" srcId="{BEBF500B-7BF6-485C-9C8B-AFB5DC989C43}" destId="{EC3FD3B5-11A6-4F24-B7BF-4905ED4F6149}" srcOrd="0" destOrd="0" presId="urn:microsoft.com/office/officeart/2005/8/layout/hierarchy1"/>
    <dgm:cxn modelId="{4EF225A3-F4D9-42A7-920B-4B22AB84FD8B}" srcId="{39CE3086-3EC5-4600-B9FA-0534BD7E3610}" destId="{EFD5ED32-CD88-48F9-9154-3FF58A5369E6}" srcOrd="1" destOrd="0" parTransId="{C4CE59E0-FCB7-45FB-8160-8D9F1881727A}" sibTransId="{129A0809-451E-4488-8394-9988586DD64D}"/>
    <dgm:cxn modelId="{0F280FA4-530F-4CC0-88CA-04B8E56B698B}" srcId="{39CE3086-3EC5-4600-B9FA-0534BD7E3610}" destId="{6001445B-3A45-43D6-B5B6-0D4CA67ADEB6}" srcOrd="2" destOrd="0" parTransId="{22A2F5CE-6A50-47DB-B6C0-2D961BE36084}" sibTransId="{57BBBCE6-15A5-4614-A040-5ECBAEC6800D}"/>
    <dgm:cxn modelId="{575E5CCB-5357-4C5D-84DC-320C0175263C}" srcId="{39CE3086-3EC5-4600-B9FA-0534BD7E3610}" destId="{BEBF500B-7BF6-485C-9C8B-AFB5DC989C43}" srcOrd="3" destOrd="0" parTransId="{F866C419-E337-4B9C-85A7-E0812122102D}" sibTransId="{93B2BDDD-BAD0-4268-AD1C-40E82C3C614B}"/>
    <dgm:cxn modelId="{9239E7EE-D13E-4503-A6C8-1C8DA7DA9FFB}" type="presOf" srcId="{39CE3086-3EC5-4600-B9FA-0534BD7E3610}" destId="{7E43F5F8-9F75-47B4-B871-0CCACDA21ABB}" srcOrd="0" destOrd="0" presId="urn:microsoft.com/office/officeart/2005/8/layout/hierarchy1"/>
    <dgm:cxn modelId="{342D88D0-C35F-4AA7-AE34-9B12FF750BAE}" type="presParOf" srcId="{7E43F5F8-9F75-47B4-B871-0CCACDA21ABB}" destId="{178A2FDC-F38B-47D5-A872-27EFB50817B0}" srcOrd="0" destOrd="0" presId="urn:microsoft.com/office/officeart/2005/8/layout/hierarchy1"/>
    <dgm:cxn modelId="{6969B403-90E4-421A-A56F-2FDB02EC78C5}" type="presParOf" srcId="{178A2FDC-F38B-47D5-A872-27EFB50817B0}" destId="{96629CA5-9BD8-41E0-9FA9-2333C270EC3C}" srcOrd="0" destOrd="0" presId="urn:microsoft.com/office/officeart/2005/8/layout/hierarchy1"/>
    <dgm:cxn modelId="{B33390A4-EDAD-40CB-80FB-38EC547228F8}" type="presParOf" srcId="{96629CA5-9BD8-41E0-9FA9-2333C270EC3C}" destId="{93EF3887-B110-4B82-B3CB-D07AA789232B}" srcOrd="0" destOrd="0" presId="urn:microsoft.com/office/officeart/2005/8/layout/hierarchy1"/>
    <dgm:cxn modelId="{A8A0FD8E-57AB-456D-BCA6-A5EF3EA58D4B}" type="presParOf" srcId="{96629CA5-9BD8-41E0-9FA9-2333C270EC3C}" destId="{5594948D-A895-4DAF-9490-886C4B787266}" srcOrd="1" destOrd="0" presId="urn:microsoft.com/office/officeart/2005/8/layout/hierarchy1"/>
    <dgm:cxn modelId="{20827CA6-6774-4EC3-9B3B-DAA201D9713A}" type="presParOf" srcId="{178A2FDC-F38B-47D5-A872-27EFB50817B0}" destId="{E6EE6B3A-BDD6-4707-815C-6B8EC99FF24C}" srcOrd="1" destOrd="0" presId="urn:microsoft.com/office/officeart/2005/8/layout/hierarchy1"/>
    <dgm:cxn modelId="{9B45E786-2ABF-46E5-9949-A726E462BAE7}" type="presParOf" srcId="{7E43F5F8-9F75-47B4-B871-0CCACDA21ABB}" destId="{2017E688-7C96-4BF0-BB30-071476CF90E9}" srcOrd="1" destOrd="0" presId="urn:microsoft.com/office/officeart/2005/8/layout/hierarchy1"/>
    <dgm:cxn modelId="{676960DA-1F34-48E5-887E-B8BBE3FDDA85}" type="presParOf" srcId="{2017E688-7C96-4BF0-BB30-071476CF90E9}" destId="{153C2F93-F3CA-4464-974D-BBC8F25541D9}" srcOrd="0" destOrd="0" presId="urn:microsoft.com/office/officeart/2005/8/layout/hierarchy1"/>
    <dgm:cxn modelId="{33AF8BE6-9D03-49B8-BC84-ADF828A56564}" type="presParOf" srcId="{153C2F93-F3CA-4464-974D-BBC8F25541D9}" destId="{ED0A5E9F-E07A-4865-BE61-0A8DEB82F9D1}" srcOrd="0" destOrd="0" presId="urn:microsoft.com/office/officeart/2005/8/layout/hierarchy1"/>
    <dgm:cxn modelId="{29151C98-F6DA-4B89-ABF8-84AB28382ABF}" type="presParOf" srcId="{153C2F93-F3CA-4464-974D-BBC8F25541D9}" destId="{145B81FE-A3D2-4A95-80AB-DBCB3689B0D4}" srcOrd="1" destOrd="0" presId="urn:microsoft.com/office/officeart/2005/8/layout/hierarchy1"/>
    <dgm:cxn modelId="{07E88D9B-0D36-4696-9068-3CB19533410E}" type="presParOf" srcId="{2017E688-7C96-4BF0-BB30-071476CF90E9}" destId="{466CE9BF-6D11-4079-918F-AF94617A1BEF}" srcOrd="1" destOrd="0" presId="urn:microsoft.com/office/officeart/2005/8/layout/hierarchy1"/>
    <dgm:cxn modelId="{6D767CE7-BCD2-413E-8D7A-41E72CE1A426}" type="presParOf" srcId="{7E43F5F8-9F75-47B4-B871-0CCACDA21ABB}" destId="{81816FA2-0E45-4493-8801-FA68867FE60D}" srcOrd="2" destOrd="0" presId="urn:microsoft.com/office/officeart/2005/8/layout/hierarchy1"/>
    <dgm:cxn modelId="{75F1ECDB-1664-4C8E-8507-77D749D0A145}" type="presParOf" srcId="{81816FA2-0E45-4493-8801-FA68867FE60D}" destId="{2EBB759C-E02C-44B2-A5DF-2DFF96FDA63F}" srcOrd="0" destOrd="0" presId="urn:microsoft.com/office/officeart/2005/8/layout/hierarchy1"/>
    <dgm:cxn modelId="{B39AA9ED-6780-4AAB-AB96-AAE68D0F40B7}" type="presParOf" srcId="{2EBB759C-E02C-44B2-A5DF-2DFF96FDA63F}" destId="{EEA990B8-777A-4738-8F77-F95E52093D0D}" srcOrd="0" destOrd="0" presId="urn:microsoft.com/office/officeart/2005/8/layout/hierarchy1"/>
    <dgm:cxn modelId="{AB7591E7-DC57-4F6E-9693-146F20EA9B76}" type="presParOf" srcId="{2EBB759C-E02C-44B2-A5DF-2DFF96FDA63F}" destId="{8F34708E-7D99-4859-98DF-FB96E536B4E4}" srcOrd="1" destOrd="0" presId="urn:microsoft.com/office/officeart/2005/8/layout/hierarchy1"/>
    <dgm:cxn modelId="{D5A760E7-001D-4B05-B332-23CED8DB5A65}" type="presParOf" srcId="{81816FA2-0E45-4493-8801-FA68867FE60D}" destId="{F12F1D87-52EF-4C81-9161-588704994087}" srcOrd="1" destOrd="0" presId="urn:microsoft.com/office/officeart/2005/8/layout/hierarchy1"/>
    <dgm:cxn modelId="{C362264D-91CA-4CF9-BE93-CBFE7D20427C}" type="presParOf" srcId="{7E43F5F8-9F75-47B4-B871-0CCACDA21ABB}" destId="{BCCD8F18-46D6-4210-BC14-D266F933CD9E}" srcOrd="3" destOrd="0" presId="urn:microsoft.com/office/officeart/2005/8/layout/hierarchy1"/>
    <dgm:cxn modelId="{094FC329-6372-469D-BC8B-A66E5E70092C}" type="presParOf" srcId="{BCCD8F18-46D6-4210-BC14-D266F933CD9E}" destId="{4269BCA5-30E9-4558-ACB6-313D386845F1}" srcOrd="0" destOrd="0" presId="urn:microsoft.com/office/officeart/2005/8/layout/hierarchy1"/>
    <dgm:cxn modelId="{147DC45A-2336-4D01-B4B5-874E4DD50F2C}" type="presParOf" srcId="{4269BCA5-30E9-4558-ACB6-313D386845F1}" destId="{43D254AE-CABD-4DB4-A52E-9E6EDF052D3E}" srcOrd="0" destOrd="0" presId="urn:microsoft.com/office/officeart/2005/8/layout/hierarchy1"/>
    <dgm:cxn modelId="{9418CDE2-AFAB-4C28-A23C-886C973B688A}" type="presParOf" srcId="{4269BCA5-30E9-4558-ACB6-313D386845F1}" destId="{EC3FD3B5-11A6-4F24-B7BF-4905ED4F6149}" srcOrd="1" destOrd="0" presId="urn:microsoft.com/office/officeart/2005/8/layout/hierarchy1"/>
    <dgm:cxn modelId="{1C8FDFB1-DD7C-4A45-944F-408ADDF4C2EF}" type="presParOf" srcId="{BCCD8F18-46D6-4210-BC14-D266F933CD9E}" destId="{34469B10-BFA2-4AA7-9042-D73CC95B1C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F3887-B110-4B82-B3CB-D07AA789232B}">
      <dsp:nvSpPr>
        <dsp:cNvPr id="0" name=""/>
        <dsp:cNvSpPr/>
      </dsp:nvSpPr>
      <dsp:spPr>
        <a:xfrm>
          <a:off x="3040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4948D-A895-4DAF-9490-886C4B787266}">
      <dsp:nvSpPr>
        <dsp:cNvPr id="0" name=""/>
        <dsp:cNvSpPr/>
      </dsp:nvSpPr>
      <dsp:spPr>
        <a:xfrm>
          <a:off x="244258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Декларация о государственном суверенитете БССР</a:t>
          </a:r>
          <a:endParaRPr lang="en-US" sz="2000" kern="1200"/>
        </a:p>
      </dsp:txBody>
      <dsp:txXfrm>
        <a:off x="284635" y="1070626"/>
        <a:ext cx="2090204" cy="1297804"/>
      </dsp:txXfrm>
    </dsp:sp>
    <dsp:sp modelId="{ED0A5E9F-E07A-4865-BE61-0A8DEB82F9D1}">
      <dsp:nvSpPr>
        <dsp:cNvPr id="0" name=""/>
        <dsp:cNvSpPr/>
      </dsp:nvSpPr>
      <dsp:spPr>
        <a:xfrm>
          <a:off x="2656434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B81FE-A3D2-4A95-80AB-DBCB3689B0D4}">
      <dsp:nvSpPr>
        <dsp:cNvPr id="0" name=""/>
        <dsp:cNvSpPr/>
      </dsp:nvSpPr>
      <dsp:spPr>
        <a:xfrm>
          <a:off x="2897652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Беловежское соглашение. Создание СНГ</a:t>
          </a:r>
          <a:endParaRPr lang="en-US" sz="2000" kern="1200"/>
        </a:p>
      </dsp:txBody>
      <dsp:txXfrm>
        <a:off x="2938029" y="1070626"/>
        <a:ext cx="2090204" cy="1297804"/>
      </dsp:txXfrm>
    </dsp:sp>
    <dsp:sp modelId="{EEA990B8-777A-4738-8F77-F95E52093D0D}">
      <dsp:nvSpPr>
        <dsp:cNvPr id="0" name=""/>
        <dsp:cNvSpPr/>
      </dsp:nvSpPr>
      <dsp:spPr>
        <a:xfrm>
          <a:off x="5309828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708E-7D99-4859-98DF-FB96E536B4E4}">
      <dsp:nvSpPr>
        <dsp:cNvPr id="0" name=""/>
        <dsp:cNvSpPr/>
      </dsp:nvSpPr>
      <dsp:spPr>
        <a:xfrm>
          <a:off x="5551046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Конституция Республики Беларусь</a:t>
          </a:r>
          <a:endParaRPr lang="en-US" sz="2000" kern="1200"/>
        </a:p>
      </dsp:txBody>
      <dsp:txXfrm>
        <a:off x="5591423" y="1070626"/>
        <a:ext cx="2090204" cy="1297804"/>
      </dsp:txXfrm>
    </dsp:sp>
    <dsp:sp modelId="{43D254AE-CABD-4DB4-A52E-9E6EDF052D3E}">
      <dsp:nvSpPr>
        <dsp:cNvPr id="0" name=""/>
        <dsp:cNvSpPr/>
      </dsp:nvSpPr>
      <dsp:spPr>
        <a:xfrm>
          <a:off x="7963222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FD3B5-11A6-4F24-B7BF-4905ED4F6149}">
      <dsp:nvSpPr>
        <dsp:cNvPr id="0" name=""/>
        <dsp:cNvSpPr/>
      </dsp:nvSpPr>
      <dsp:spPr>
        <a:xfrm>
          <a:off x="8204440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Референдум 1995 г.</a:t>
          </a:r>
          <a:endParaRPr lang="en-US" sz="2000" kern="1200"/>
        </a:p>
      </dsp:txBody>
      <dsp:txXfrm>
        <a:off x="8244817" y="1070626"/>
        <a:ext cx="2090204" cy="129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64D4D-F97A-4A1F-84D7-03DB84EBD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1C5AEC-19D6-4ACC-BA2F-0CC5309FC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361F6-F1C2-459A-9ECE-8A22ADF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5F93E-D0A7-4BF5-BD89-996ACC7B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06598-42B2-489C-8CCC-CC080D7F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3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B7F8A-80C3-4D9D-A0A9-05977EC2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53FA12-47C0-43C2-AAF2-0D2483E4E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624ABF-FC65-4E63-88AE-7BF63A5D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9CCEDA-F720-48DD-80DC-08F6982A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13990-59F7-4E0B-81D1-407AAF10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8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E05FBD-20D1-48A3-ACD0-6609A632A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AEE396-47D9-469C-9245-F351B1B74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79687-8FBF-49CB-9061-0C2D5389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15726-5A52-4A6C-9830-4288D58B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740E5-1782-44A6-9EA4-C66D8337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46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6AC9D-38D9-4BCC-88CD-3A059F70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23C38-EC55-477B-8568-7D40AA36F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91C7B-350E-4A1F-A0FF-12B60492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90F0-7A56-4851-B4A0-B67E144E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DD34D-3D09-436D-B964-7988ED2F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30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0E309-0D4D-4AFE-BE9A-3819D129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B24BD-66E5-40E3-9D05-329ADE70B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5F2ED-5E21-442D-81B4-DAB3ED32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D01F4-D01E-4514-9382-31B2FA7A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4233A-13AE-4755-97A5-985FB0AC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27CE8-6035-4A98-A151-9BFEB573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F51CC-BD88-4A17-A4A3-A54794DE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0D4CA-EB1E-4849-807A-66923CF71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E3912D-8D99-4DAA-8A35-16AF0303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6259B8-A0FE-4142-952E-22247414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61C43-CEA9-4877-84EA-3383BAA7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7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8179F-AF65-482D-82BA-9F453DD2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B301B5-4FC9-4739-B783-305C8BF8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F51BE8-782E-4674-A4FC-7C509443C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10E40F-E6A1-4B9F-931F-0858F11FA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6AABCA-4379-44B0-BEBB-5C3B2B884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08F2D9-8377-4556-A27A-0A929721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4D2A2D-BFDF-4430-A83F-B481E81F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DD88C2-5F7C-43C9-B874-1002379A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9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A30B2-F006-4F1B-A0A7-B430ACA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54FBEA-21BD-46BA-8783-7DC4A521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B2A143-4080-4EDA-81D5-A5F8AA8D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E433B3-9D11-4177-BDF0-DBC3AF47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6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37F05C-B456-44F6-B262-91B81197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D0F2B6-6806-489C-8C82-B88D84E8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26B9A1-D75C-4CD6-AE0D-43D2EE8D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FC108-8F60-4AC4-9F54-21D4F9FA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033AE-0402-4BAE-861C-C52CBDC9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78B788-3E1D-4868-83B1-C1AC3D953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25F741-D773-42D6-ABDC-72B5D969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891F0-C4BA-4D15-9827-9BBFE596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B647BF-4376-45BB-8A0B-6C114E91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1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33541-67D9-418F-BD4E-43D34688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B2B4F8-A1DA-4A72-BE88-B0BF639F7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D726CB-0AAB-4B7A-AF5E-E3ADD3C53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C91263-E2B9-4D8E-AA4A-1E8919DB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D1A402-54D7-4337-947F-2B031846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731F9-A20F-4122-976C-EA54DA3A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2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0781E-F12A-44F2-AE9A-65815BCC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407C8-F90F-459E-9BB8-EA1CA263D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707BA-E9E1-4B01-B1A5-C25E56778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1B24-ED35-4181-A8CE-67096F2F7FD4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1BBB4-8B63-4F7D-B447-1043DB7D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926D25-BB68-4EEC-B950-28830ABA7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77E25-037B-4753-9549-C4F8967C8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212B8-986D-4239-B3F5-E4867072A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27. Становление государственного суверенитета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76281B-38D1-4952-9E55-ACB54EB61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8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2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3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Freeform: Shape 3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032B3-B97F-F688-B6B5-E7F9D298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 сентября 1991 г. - изменение названия с БССР на "Республика Беларусь"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C3AB81EB-76AC-F1B1-7DF9-B7C5B42A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" name="Rectangle 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3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6589E-3DCD-FF02-20F5-787AEB16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Беловежские соглашения. Создание СНГ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23DA7-655A-6B6D-0BCF-EE23B03C4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36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костюм, одежд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67E9480-191F-C4A0-6F08-21FD3A917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98305-03B2-7D64-088D-008884DB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8 декабря 1991 г. - подписание Беловежского соглашения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1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FDCA2-6C3F-1149-6562-58441014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  <a:ea typeface="Calibri Light"/>
                <a:cs typeface="Calibri Light"/>
              </a:rPr>
              <a:t>Итоги Беловежского соглашения</a:t>
            </a:r>
            <a:endParaRPr lang="ru-RU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E2608-B96C-F443-799B-D979ABDB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Союз ССР как субъект международного права и геополитическая реальность прекращает свое существование»</a:t>
            </a:r>
          </a:p>
          <a:p>
            <a:r>
              <a:rPr lang="ru-RU" dirty="0">
                <a:ea typeface="Calibri"/>
                <a:cs typeface="Calibri"/>
              </a:rPr>
              <a:t>Создание Содружества Независимых государств</a:t>
            </a:r>
          </a:p>
          <a:p>
            <a:r>
              <a:rPr lang="ru-RU" dirty="0">
                <a:ea typeface="+mn-lt"/>
                <a:cs typeface="+mn-lt"/>
              </a:rPr>
              <a:t>в состав СНГ вошли 11 постсоветских республик (кроме Грузии и трех Прибалтийских республик)</a:t>
            </a:r>
          </a:p>
          <a:p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56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внутренний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08F90337-198C-8B95-1345-DBA2B5F40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6E87B-27F1-A2DA-4973-4F75B614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25 декабря 1991 г. - уход М. С. Горбачева в отставку. Окончание существования СССР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6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2A2A7-F0C6-DA85-F7DD-FA85D57D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Конституция Республики Беларусь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8EF53-DE32-DE1D-269F-0864FFAD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33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10EBF7-0792-D5ED-04D0-A5A9392AD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A5A21-8BF1-AF91-F2B8-63FBF58D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15 марта 1994 г. - принятие Конституции Республики Беларусь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0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E048E-F201-C4F9-3EA1-2286A8B3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ea typeface="Calibri Light"/>
                <a:cs typeface="Calibri Light"/>
              </a:rPr>
              <a:t>Основные положения</a:t>
            </a:r>
            <a:endParaRPr lang="ru-RU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939FB-4DC2-E254-08A1-FFBBBD093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700" dirty="0">
                <a:ea typeface="Calibri"/>
                <a:cs typeface="Calibri"/>
              </a:rPr>
              <a:t>Республика Беларусь - унитарное демократическое социально правовое государство</a:t>
            </a:r>
          </a:p>
          <a:p>
            <a:r>
              <a:rPr lang="ru-RU" sz="1700" dirty="0">
                <a:ea typeface="+mn-lt"/>
                <a:cs typeface="+mn-lt"/>
              </a:rPr>
              <a:t>Унитарное государство — это форма государственного образования, при которой территория государства не имеет в своем составе федеративных единиц (республик) и подразделяется на административно-территориальные единицы (области, районы)</a:t>
            </a:r>
          </a:p>
          <a:p>
            <a:r>
              <a:rPr lang="ru-RU" sz="1700" dirty="0">
                <a:ea typeface="+mn-lt"/>
                <a:cs typeface="+mn-lt"/>
              </a:rPr>
              <a:t>В демократическом государстве обеспечиваются права человека, а единственный источник государственной власти — народ</a:t>
            </a:r>
          </a:p>
          <a:p>
            <a:r>
              <a:rPr lang="ru-RU" sz="1700" dirty="0">
                <a:ea typeface="+mn-lt"/>
                <a:cs typeface="+mn-lt"/>
              </a:rPr>
              <a:t>В социальном государстве осуществляется политика, направленная на создание условий для свободного и достойного развития всех граждан, утверждение в обществе социальной справедливости</a:t>
            </a:r>
          </a:p>
          <a:p>
            <a:r>
              <a:rPr lang="ru-RU" sz="1700" dirty="0">
                <a:ea typeface="+mn-lt"/>
                <a:cs typeface="+mn-lt"/>
              </a:rPr>
              <a:t>Правовое государство — это государство, где реализуется принцип разделения власти на взаимно контролируемые законодательную и исполнительную, а также независимую судебную</a:t>
            </a:r>
          </a:p>
        </p:txBody>
      </p:sp>
    </p:spTree>
    <p:extLst>
      <p:ext uri="{BB962C8B-B14F-4D97-AF65-F5344CB8AC3E}">
        <p14:creationId xmlns:p14="http://schemas.microsoft.com/office/powerpoint/2010/main" val="277093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55D75-DF75-EC05-80EE-C3595C75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1994 г. - первые выборы Президента Республики Беларусь</a:t>
            </a:r>
          </a:p>
        </p:txBody>
      </p:sp>
      <p:pic>
        <p:nvPicPr>
          <p:cNvPr id="4" name="Рисунок 4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78C1AB60-26DE-4404-BA6C-A9C4F9735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660415"/>
            <a:ext cx="6631341" cy="55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1A774-74A3-7D3B-91FB-E1DA4074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Присяга А. Г. Лукашенко </a:t>
            </a:r>
          </a:p>
        </p:txBody>
      </p:sp>
      <p:pic>
        <p:nvPicPr>
          <p:cNvPr id="4" name="Рисунок 4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8D3655AA-7E0E-3C0F-AAF5-A88CE5115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1298682"/>
            <a:ext cx="6631341" cy="42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5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31D21-A1EF-42A9-A4EF-BB96698A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2EFBA-DB47-4F0B-B193-80EC4559B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4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BE15B-1F5A-6312-F75A-ED4F4469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Референдум 1995 г.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74F0AF-80B3-7009-D0A5-6CF695700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05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2AA9A-0258-D01A-04E8-7E3B2EC8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14 мая 1995 г. - первый референдум в Беларуси</a:t>
            </a:r>
          </a:p>
        </p:txBody>
      </p:sp>
      <p:pic>
        <p:nvPicPr>
          <p:cNvPr id="4" name="Рисунок 4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78D1D12F-4A80-136F-6071-111609E1C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1638538"/>
            <a:ext cx="6631341" cy="35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44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8DE9F-3AA2-6220-DE2A-5779A227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ea typeface="Calibri Light"/>
                <a:cs typeface="Calibri Light"/>
              </a:rPr>
              <a:t>Основные положения</a:t>
            </a:r>
            <a:endParaRPr lang="ru-RU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27D8C-6C4E-F970-9F43-BBCCFEB7E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ea typeface="Calibri"/>
                <a:cs typeface="Calibri"/>
              </a:rPr>
              <a:t>Принятие нового герба и флага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одобрение действия Президента, направленные на экономическую интеграцию с Российской Федерацией</a:t>
            </a:r>
          </a:p>
          <a:p>
            <a:r>
              <a:rPr lang="ru-RU" sz="2000">
                <a:ea typeface="+mn-lt"/>
                <a:cs typeface="+mn-lt"/>
              </a:rPr>
              <a:t>было поддержано предложение Президента о внесении изменений в Конституцию Республики Беларусь 1994 г. Они давали ему возможность досрочно прекратить полномочия Верховного Совета в случае систематического или грубого нарушения Конституции.</a:t>
            </a:r>
          </a:p>
          <a:p>
            <a:r>
              <a:rPr lang="ru-RU" sz="2000" dirty="0">
                <a:ea typeface="+mn-lt"/>
                <a:cs typeface="+mn-lt"/>
              </a:rPr>
              <a:t>Были утверждены положения о государственных наградах Республики Беларусь, включая звание Героя Беларуси, ордена Отечества, Франциска Скорины. Первым Героем Беларуси стал в 1996 г. военный летчик Владимир Николаевич </a:t>
            </a:r>
            <a:r>
              <a:rPr lang="ru-RU" sz="2000" dirty="0" err="1">
                <a:ea typeface="+mn-lt"/>
                <a:cs typeface="+mn-lt"/>
              </a:rPr>
              <a:t>Карват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06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газет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CE019DB9-4212-709C-41DB-A2163A4BC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570" y="643467"/>
            <a:ext cx="80448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0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09E9D-2F8E-C7BF-4ADB-E855C45F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a typeface="Calibri Light"/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B28A3-AA85-7FD0-321B-2E218BA46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2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298A4-384F-6F00-FAD1-42D344CB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a typeface="Calibri Light"/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27065-C75B-6382-57CB-206EB4A65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2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7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FD916-B727-4E5C-9889-13CFE84D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9D05347-C56F-1873-AA4F-74ADD2C52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53357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19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44A05-2CA7-42C0-B72B-603ABC42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Декларация о государственном суверенитете БССР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FCC03-5B9A-43D0-9EF2-EB947042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4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BBED8-C696-4B0D-9D0E-1BDAFDB9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Последствия перестройки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7AEEE-5AC9-404E-AC38-7D692E8B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Появление мощных национальных движений</a:t>
            </a:r>
          </a:p>
          <a:p>
            <a:r>
              <a:rPr lang="ru-RU" dirty="0"/>
              <a:t>Ослабление центральной власти </a:t>
            </a:r>
          </a:p>
          <a:p>
            <a:r>
              <a:rPr lang="ru-RU" dirty="0"/>
              <a:t>Созревание идей государственного суверенитета (политическую независимость и самостоятельность государства во внутренней и внешней политике, которая не допускает вмешательства извне)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51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F30-29E9-463A-91F9-1283C8BF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27 июля 1990 г. –принятие Декларации о государственном суверенитете БССР</a:t>
            </a:r>
          </a:p>
        </p:txBody>
      </p:sp>
      <p:pic>
        <p:nvPicPr>
          <p:cNvPr id="1026" name="Picture 2" descr="Хронология timeline | Timetoast timelines">
            <a:extLst>
              <a:ext uri="{FF2B5EF4-FFF2-40B4-BE49-F238E27FC236}">
                <a16:creationId xmlns:a16="http://schemas.microsoft.com/office/drawing/2014/main" id="{C7C458F5-978A-4E9D-A9D2-4032193650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942247"/>
            <a:ext cx="6631341" cy="49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2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A9B80-F9C0-4C6C-8C76-664032FE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Март 1991 г. - Всесоюзный референдум о сохранении СССР</a:t>
            </a:r>
          </a:p>
        </p:txBody>
      </p:sp>
      <p:pic>
        <p:nvPicPr>
          <p:cNvPr id="2050" name="Picture 2" descr="Итоги голосования на всесоюзном референдуме о сохранении СССР - РИА  Новости, 11.03.2011">
            <a:extLst>
              <a:ext uri="{FF2B5EF4-FFF2-40B4-BE49-F238E27FC236}">
                <a16:creationId xmlns:a16="http://schemas.microsoft.com/office/drawing/2014/main" id="{78BA15D9-B5B4-4E2B-8899-3EFEC7D71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809620"/>
            <a:ext cx="6631341" cy="52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8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F864-DA8D-465C-AC14-4F5A39F4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19-21 августа 1991 г. – попытка военного путча в Москве</a:t>
            </a:r>
          </a:p>
        </p:txBody>
      </p:sp>
      <p:pic>
        <p:nvPicPr>
          <p:cNvPr id="3074" name="Picture 2" descr="Изображение выглядит как внешний, боевая машина, старый, тележка&#10;&#10;Автоматически созданное описание">
            <a:extLst>
              <a:ext uri="{FF2B5EF4-FFF2-40B4-BE49-F238E27FC236}">
                <a16:creationId xmlns:a16="http://schemas.microsoft.com/office/drawing/2014/main" id="{26A623D0-097D-48DC-A69A-C50225FA87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240657"/>
            <a:ext cx="6631341" cy="43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3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909F9-0E55-7C52-50C4-56D2DA17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августа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1991 г. - 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Закон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«О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придании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статуса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конституционного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закона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Декларации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Верховного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Совета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БССР о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государственном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суверенитете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Белорусской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Советской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Социалистической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Республики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».</a:t>
            </a:r>
            <a:endParaRPr lang="en-US" sz="2000" kern="12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4" name="Рисунок 4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3369B051-E662-74A7-62D1-C54CD5000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20" y="307731"/>
            <a:ext cx="10573460" cy="39976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84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100</Words>
  <Application>Microsoft Office PowerPoint</Application>
  <PresentationFormat>Широкоэкранный</PresentationFormat>
  <Paragraphs>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Тема Office</vt:lpstr>
      <vt:lpstr>§ 27. Становление государственного суверенитета</vt:lpstr>
      <vt:lpstr>Проверка д/з</vt:lpstr>
      <vt:lpstr>План урока</vt:lpstr>
      <vt:lpstr>1. Декларация о государственном суверенитете БССР</vt:lpstr>
      <vt:lpstr>Последствия перестройки </vt:lpstr>
      <vt:lpstr>27 июля 1990 г. –принятие Декларации о государственном суверенитете БССР</vt:lpstr>
      <vt:lpstr>Март 1991 г. - Всесоюзный референдум о сохранении СССР</vt:lpstr>
      <vt:lpstr>19-21 августа 1991 г. – попытка военного путча в Москве</vt:lpstr>
      <vt:lpstr>25 августа 1991 г. - Закон «О придании статуса конституционного закона Декларации Верховного Совета БССР о государственном суверенитете Белорусской Советской Социалистической Республики».</vt:lpstr>
      <vt:lpstr>19 сентября 1991 г. - изменение названия с БССР на "Республика Беларусь"</vt:lpstr>
      <vt:lpstr>2. Беловежские соглашения. Создание СНГ</vt:lpstr>
      <vt:lpstr>8 декабря 1991 г. - подписание Беловежского соглашения</vt:lpstr>
      <vt:lpstr>Итоги Беловежского соглашения</vt:lpstr>
      <vt:lpstr>25 декабря 1991 г. - уход М. С. Горбачева в отставку. Окончание существования СССР</vt:lpstr>
      <vt:lpstr>3. Конституция Республики Беларусь</vt:lpstr>
      <vt:lpstr>15 марта 1994 г. - принятие Конституции Республики Беларусь</vt:lpstr>
      <vt:lpstr>Основные положения</vt:lpstr>
      <vt:lpstr>1994 г. - первые выборы Президента Республики Беларусь</vt:lpstr>
      <vt:lpstr>Присяга А. Г. Лукашенко </vt:lpstr>
      <vt:lpstr>4. Референдум 1995 г.</vt:lpstr>
      <vt:lpstr>14 мая 1995 г. - первый референдум в Беларуси</vt:lpstr>
      <vt:lpstr>Основные положения</vt:lpstr>
      <vt:lpstr>Презентация PowerPoint</vt:lpstr>
      <vt:lpstr>Контроль знаний</vt:lpstr>
      <vt:lpstr>Домашнее задание</vt:lpstr>
      <vt:lpstr>Тест, д/з, отметки и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27. Становление государственного суверенитета</dc:title>
  <dc:creator>Роман Жигалов</dc:creator>
  <cp:lastModifiedBy>Роман Жигалов</cp:lastModifiedBy>
  <cp:revision>96</cp:revision>
  <dcterms:created xsi:type="dcterms:W3CDTF">2022-03-31T17:11:07Z</dcterms:created>
  <dcterms:modified xsi:type="dcterms:W3CDTF">2022-04-02T12:54:20Z</dcterms:modified>
</cp:coreProperties>
</file>