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61" r:id="rId6"/>
    <p:sldId id="262" r:id="rId7"/>
    <p:sldId id="260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488"/>
    <a:srgbClr val="CCFFCC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Diagrama%20d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o-RO" sz="2400" b="1">
                <a:solidFill>
                  <a:srgbClr val="C00000"/>
                </a:solidFill>
              </a:rPr>
              <a:t>Atestarea CD 2025</a:t>
            </a:r>
            <a:endParaRPr lang="ru-MD" sz="2400" b="1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04501302295132"/>
          <c:y val="5.8997152922826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MD"/>
        </a:p>
      </c:txPr>
    </c:title>
    <c:autoTitleDeleted val="0"/>
    <c:plotArea>
      <c:layout>
        <c:manualLayout>
          <c:layoutTarget val="inner"/>
          <c:xMode val="edge"/>
          <c:yMode val="edge"/>
          <c:x val="0.12109464095183475"/>
          <c:y val="9.5044681672510178E-2"/>
          <c:w val="0.85947282165511474"/>
          <c:h val="0.72342845125507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'[Diagrama din Microsoft PowerPoint]Лист1'!$A$3</c:f>
              <c:strCache>
                <c:ptCount val="1"/>
                <c:pt idx="0">
                  <c:v>Conferire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4B-47F9-8364-84BA1F439DC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4B-47F9-8364-84BA1F439DC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4B-47F9-8364-84BA1F439DCF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083329525216134E-2"/>
                      <c:h val="4.203377818409532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EC4B-47F9-8364-84BA1F439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'[Diagrama din Microsoft PowerPoint]Лист1'!$B$2:$D$2</c:f>
              <c:strCache>
                <c:ptCount val="3"/>
                <c:pt idx="0">
                  <c:v>Superior</c:v>
                </c:pt>
                <c:pt idx="1">
                  <c:v>Unu</c:v>
                </c:pt>
                <c:pt idx="2">
                  <c:v>Doi</c:v>
                </c:pt>
              </c:strCache>
            </c:strRef>
          </c:cat>
          <c:val>
            <c:numRef>
              <c:f>'[Diagrama din Microsoft PowerPoint]Лист1'!$B$3:$D$3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4B-47F9-8364-84BA1F439DCF}"/>
            </c:ext>
          </c:extLst>
        </c:ser>
        <c:ser>
          <c:idx val="1"/>
          <c:order val="1"/>
          <c:tx>
            <c:strRef>
              <c:f>'[Diagrama din Microsoft PowerPoint]Лист1'!$A$4</c:f>
              <c:strCache>
                <c:ptCount val="1"/>
                <c:pt idx="0">
                  <c:v>Confirmare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C4B-47F9-8364-84BA1F439DC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C4B-47F9-8364-84BA1F439D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C4B-47F9-8364-84BA1F439D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M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'[Diagrama din Microsoft PowerPoint]Лист1'!$B$2:$D$2</c:f>
              <c:strCache>
                <c:ptCount val="3"/>
                <c:pt idx="0">
                  <c:v>Superior</c:v>
                </c:pt>
                <c:pt idx="1">
                  <c:v>Unu</c:v>
                </c:pt>
                <c:pt idx="2">
                  <c:v>Doi</c:v>
                </c:pt>
              </c:strCache>
            </c:strRef>
          </c:cat>
          <c:val>
            <c:numRef>
              <c:f>'[Diagrama din Microsoft PowerPoint]Лист1'!$B$4:$D$4</c:f>
              <c:numCache>
                <c:formatCode>General</c:formatCode>
                <c:ptCount val="3"/>
                <c:pt idx="0">
                  <c:v>14</c:v>
                </c:pt>
                <c:pt idx="1">
                  <c:v>19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4B-47F9-8364-84BA1F439D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8"/>
        <c:overlap val="-32"/>
        <c:axId val="2122106959"/>
        <c:axId val="2121867743"/>
      </c:barChart>
      <c:catAx>
        <c:axId val="212210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MD"/>
          </a:p>
        </c:txPr>
        <c:crossAx val="2121867743"/>
        <c:crosses val="autoZero"/>
        <c:auto val="1"/>
        <c:lblAlgn val="ctr"/>
        <c:lblOffset val="100"/>
        <c:noMultiLvlLbl val="0"/>
      </c:catAx>
      <c:valAx>
        <c:axId val="212186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MD"/>
          </a:p>
        </c:txPr>
        <c:crossAx val="212210695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MD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FF488">
        <a:alpha val="68627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aseline="0">
          <a:solidFill>
            <a:schemeClr val="accent1"/>
          </a:solidFill>
          <a:latin typeface="Times New Roman" panose="02020603050405020304" pitchFamily="18" charset="0"/>
        </a:defRPr>
      </a:pPr>
      <a:endParaRPr lang="ru-MD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MD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F075E-FF35-4664-A75E-C2C1A0E69512}" type="datetimeFigureOut">
              <a:rPr lang="ru-MD" smtClean="0"/>
              <a:t>19.08.2025</a:t>
            </a:fld>
            <a:endParaRPr lang="ru-MD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MD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MD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ACB29-7350-4B01-AD1D-495E9960B157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22291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6AC1D-798C-425B-A9E8-CA350407439D}" type="slidenum">
              <a:rPr kumimoji="0" lang="ru-M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M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2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6AC1D-798C-425B-A9E8-CA350407439D}" type="slidenum">
              <a:rPr kumimoji="0" lang="ru-M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M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16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ACB29-7350-4B01-AD1D-495E9960B157}" type="slidenum">
              <a:rPr lang="ru-MD" smtClean="0"/>
              <a:t>8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61389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8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5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73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47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211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7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8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6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5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9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3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3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5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2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7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5FB3-CA5C-4ACB-BDBC-EE28350D5CAA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631C53-FFEB-4EBB-B2EB-248772BB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885" y="962891"/>
            <a:ext cx="9228715" cy="2597727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C00000"/>
                </a:solidFill>
              </a:rPr>
              <a:t>Atestarea la grade didactice la matematică, ediția 2025 </a:t>
            </a:r>
            <a:br>
              <a:rPr lang="ro-RO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80" y="3230049"/>
            <a:ext cx="2567709" cy="2208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2" y="3230049"/>
            <a:ext cx="3162949" cy="2372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85" y="3253121"/>
            <a:ext cx="5898861" cy="33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>
            <a:extLst>
              <a:ext uri="{FF2B5EF4-FFF2-40B4-BE49-F238E27FC236}">
                <a16:creationId xmlns:a16="http://schemas.microsoft.com/office/drawing/2014/main" id="{3C0056A4-B078-6B0A-ECAF-AB1752933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683836"/>
              </p:ext>
            </p:extLst>
          </p:nvPr>
        </p:nvGraphicFramePr>
        <p:xfrm>
          <a:off x="1657977" y="392513"/>
          <a:ext cx="9847386" cy="607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446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ADAE9CB6-5357-249E-226D-A7E925D1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985" y="2407920"/>
            <a:ext cx="6858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ru-M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Conferirea gradului didactic superior</a:t>
            </a:r>
            <a:endParaRPr kumimoji="0" lang="ro-RO" altLang="ru-M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D6F3498C-318D-95FC-2026-CE61C2D4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886"/>
          <a:stretch/>
        </p:blipFill>
        <p:spPr>
          <a:xfrm>
            <a:off x="108690" y="96985"/>
            <a:ext cx="4709295" cy="3332015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54D4EA88-EA15-0C6B-0720-4444CBB3A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872" y="325006"/>
            <a:ext cx="7357306" cy="1884793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6EB96CD2-9A79-C5EA-4EE1-835BB4CF0D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98" r="448" b="7349"/>
          <a:stretch/>
        </p:blipFill>
        <p:spPr>
          <a:xfrm>
            <a:off x="108690" y="3428999"/>
            <a:ext cx="11831488" cy="2179321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BA2226D2-F784-A382-6AF3-0E5257A3D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0" y="5608320"/>
            <a:ext cx="11831488" cy="7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4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ADAE9CB6-5357-249E-226D-A7E925D1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134" y="2371491"/>
            <a:ext cx="6858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ru-M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Conferirea gradului didactic unu</a:t>
            </a:r>
            <a:endParaRPr kumimoji="0" lang="ro-RO" altLang="ru-M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4415330-F4EE-F395-9430-B60A212F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5" r="3074" b="70017"/>
          <a:stretch/>
        </p:blipFill>
        <p:spPr>
          <a:xfrm>
            <a:off x="535858" y="3645309"/>
            <a:ext cx="11656142" cy="1467465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046FEDF5-6432-10F6-2188-117830076A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778" r="14379"/>
          <a:stretch/>
        </p:blipFill>
        <p:spPr>
          <a:xfrm>
            <a:off x="106680" y="16254"/>
            <a:ext cx="4160520" cy="333480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FA5959FB-E507-17F6-B6E0-243556957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133" y="353486"/>
            <a:ext cx="6858001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3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83B47661-EFB0-6C5D-780C-CBCEC5731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268151"/>
            <a:ext cx="4448626" cy="1548077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DB753DB0-573C-7BE8-B6A0-462499226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041" y="231691"/>
            <a:ext cx="7519044" cy="6493574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AB432CDE-FB28-0131-8913-F3287942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07" y="3046035"/>
            <a:ext cx="4060723" cy="88244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o-R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Confirmarea gradului didactic Superior</a:t>
            </a:r>
            <a:endParaRPr lang="ru-MD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2DFF49B1-F4BD-02D4-F1BF-0729993111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521" r="4317"/>
          <a:stretch/>
        </p:blipFill>
        <p:spPr>
          <a:xfrm>
            <a:off x="259078" y="2023727"/>
            <a:ext cx="4421077" cy="814809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23584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69C89A83-E799-79F9-7249-EF7602AB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17" y="381000"/>
            <a:ext cx="6426893" cy="224028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976B3DAC-1617-EB6A-2CE5-553D05B0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047"/>
          <a:stretch/>
        </p:blipFill>
        <p:spPr>
          <a:xfrm>
            <a:off x="207172" y="2744692"/>
            <a:ext cx="4649195" cy="1088168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8D347BFF-1DA0-57FE-1F9F-7156D6D99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322" y="914400"/>
            <a:ext cx="7473678" cy="583692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128C62F7-2FDB-EF2B-AAA3-F0C36F4D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79" y="3997550"/>
            <a:ext cx="4455843" cy="73741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o-RO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Confirmarea gradului didactic Unu</a:t>
            </a:r>
            <a:endParaRPr lang="ru-MD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EB39D10-B51C-1757-68C1-F83F2DDC02E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589212" y="1396181"/>
            <a:ext cx="8915400" cy="737419"/>
          </a:xfrm>
        </p:spPr>
        <p:txBody>
          <a:bodyPr/>
          <a:lstStyle/>
          <a:p>
            <a:endParaRPr lang="ru-MD" dirty="0"/>
          </a:p>
        </p:txBody>
      </p:sp>
    </p:spTree>
    <p:extLst>
      <p:ext uri="{BB962C8B-B14F-4D97-AF65-F5344CB8AC3E}">
        <p14:creationId xmlns:p14="http://schemas.microsoft.com/office/powerpoint/2010/main" val="45074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C6C84ADE-07BA-CF5A-1F67-3775D8DDD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021" y="1915657"/>
            <a:ext cx="5916291" cy="2102704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F25BD51F-5EE6-0B0F-5DC1-6A8FC4DB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4" y="3890991"/>
            <a:ext cx="6444795" cy="2967009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DDA01561-F123-658E-BF71-8830BC262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07324"/>
            <a:ext cx="10392697" cy="1549808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879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B9F87EA9-B41C-096A-52E2-7A5DB1CD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12" y="2628168"/>
            <a:ext cx="11011268" cy="4102012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CE25B681-2151-6ACF-0C13-E861863E1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61" y="206688"/>
            <a:ext cx="9839727" cy="22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5643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33</Words>
  <Application>Microsoft Office PowerPoint</Application>
  <PresentationFormat>Ecran lat</PresentationFormat>
  <Paragraphs>10</Paragraphs>
  <Slides>8</Slides>
  <Notes>3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4" baseType="lpstr">
      <vt:lpstr>Aptos</vt:lpstr>
      <vt:lpstr>Arial</vt:lpstr>
      <vt:lpstr>Century Gothic</vt:lpstr>
      <vt:lpstr>Times New Roman</vt:lpstr>
      <vt:lpstr>Wingdings 3</vt:lpstr>
      <vt:lpstr>Легкий дым</vt:lpstr>
      <vt:lpstr>Atestarea la grade didactice la matematică, ediția 2025  </vt:lpstr>
      <vt:lpstr>Prezentare PowerPoint</vt:lpstr>
      <vt:lpstr>Prezentare PowerPoint</vt:lpstr>
      <vt:lpstr>Prezentare PowerPoint</vt:lpstr>
      <vt:lpstr>Confirmarea gradului didactic Superior</vt:lpstr>
      <vt:lpstr>Confirmarea gradului didactic Unu</vt:lpstr>
      <vt:lpstr>Prezentare PowerPoint</vt:lpstr>
      <vt:lpstr>Prezentare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Atestarea la grade didactice la matematică</dc:title>
  <dc:creator>Учетная запись Майкрософт</dc:creator>
  <cp:lastModifiedBy>lbulhac2020@gmail.com</cp:lastModifiedBy>
  <cp:revision>14</cp:revision>
  <dcterms:created xsi:type="dcterms:W3CDTF">2023-08-14T22:00:02Z</dcterms:created>
  <dcterms:modified xsi:type="dcterms:W3CDTF">2025-08-19T14:12:48Z</dcterms:modified>
</cp:coreProperties>
</file>