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30" r:id="rId5"/>
    <p:sldId id="258" r:id="rId6"/>
    <p:sldId id="349" r:id="rId7"/>
    <p:sldId id="343" r:id="rId8"/>
    <p:sldId id="350" r:id="rId9"/>
    <p:sldId id="351" r:id="rId10"/>
    <p:sldId id="341" r:id="rId11"/>
    <p:sldId id="353" r:id="rId12"/>
    <p:sldId id="354" r:id="rId13"/>
    <p:sldId id="352" r:id="rId14"/>
    <p:sldId id="355" r:id="rId15"/>
    <p:sldId id="356" r:id="rId16"/>
    <p:sldId id="357" r:id="rId17"/>
    <p:sldId id="359" r:id="rId18"/>
    <p:sldId id="360" r:id="rId19"/>
    <p:sldId id="361" r:id="rId20"/>
    <p:sldId id="257" r:id="rId21"/>
    <p:sldId id="3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5"/>
    <a:srgbClr val="F3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39" autoAdjust="0"/>
  </p:normalViewPr>
  <p:slideViewPr>
    <p:cSldViewPr showGuides="1"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08" y="-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53.wmf"/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7" Type="http://schemas.openxmlformats.org/officeDocument/2006/relationships/image" Target="../media/image63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7" Type="http://schemas.openxmlformats.org/officeDocument/2006/relationships/image" Target="../media/image70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wm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45.wmf"/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49.wmf"/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9E300-9969-4352-BB85-193490C8C063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smtClean="0"/>
              <a:t>Ведение в степень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последовательно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уравнение – 4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 правильного ответа следует нажать на уравнение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примеры- 5 раз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примеры- 5 раз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пример- 4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пример- 4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Нажимаем на кнопку «</a:t>
            </a:r>
            <a:r>
              <a:rPr lang="en-US" dirty="0" smtClean="0"/>
              <a:t>i</a:t>
            </a:r>
            <a:r>
              <a:rPr lang="ru-RU" dirty="0" smtClean="0"/>
              <a:t>» – один раз, все остальные действия на слайде настроены на автоматический показ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нажимать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Настроен триггер</a:t>
            </a:r>
            <a:r>
              <a:rPr lang="ru-RU" baseline="0" dirty="0" smtClean="0"/>
              <a:t> для визуализации правильного и неправильных ответов</a:t>
            </a:r>
            <a:r>
              <a:rPr lang="ru-RU" dirty="0" smtClean="0"/>
              <a:t>. После</a:t>
            </a:r>
            <a:r>
              <a:rPr lang="ru-RU" baseline="0" dirty="0" smtClean="0"/>
              <a:t> выбора ответа нажимаем</a:t>
            </a:r>
            <a:r>
              <a:rPr lang="ru-RU" dirty="0" smtClean="0"/>
              <a:t> на выбранный прямоугольник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 – 2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 – </a:t>
            </a:r>
            <a:r>
              <a:rPr lang="ru-RU" smtClean="0"/>
              <a:t>2 раза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Настроен триггер</a:t>
            </a:r>
            <a:r>
              <a:rPr lang="ru-RU" baseline="0" dirty="0" smtClean="0"/>
              <a:t> для визуализации правильного и неправильных ответов</a:t>
            </a:r>
            <a:r>
              <a:rPr lang="ru-RU" dirty="0" smtClean="0"/>
              <a:t>. После</a:t>
            </a:r>
            <a:r>
              <a:rPr lang="ru-RU" baseline="0" dirty="0" smtClean="0"/>
              <a:t> выбора ответа нажимаем</a:t>
            </a:r>
            <a:r>
              <a:rPr lang="ru-RU" dirty="0" smtClean="0"/>
              <a:t> на выбранный прямоугольник.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последовательно нажимать на пример – </a:t>
            </a:r>
            <a:r>
              <a:rPr lang="en-US" dirty="0" smtClean="0"/>
              <a:t>7</a:t>
            </a:r>
            <a:r>
              <a:rPr lang="ru-RU" dirty="0" smtClean="0"/>
              <a:t> раз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860032" y="404664"/>
            <a:ext cx="3960440" cy="6480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– 7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83568" y="1916832"/>
            <a:ext cx="6893562" cy="2464143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 многочленов</a:t>
            </a:r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05590" y="5517232"/>
            <a:ext cx="4266410" cy="6480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к</a:t>
            </a:r>
            <a:r>
              <a:rPr lang="ru-RU" sz="32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урокам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05590" y="6339842"/>
            <a:ext cx="7076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Каратанова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М.Н. МБОУ СОШ №256</a:t>
            </a:r>
            <a:r>
              <a:rPr lang="ru-RU" sz="1600" b="1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 ЗАТО Фокино Приморский край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 userDrawn="1"/>
        </p:nvGrpSpPr>
        <p:grpSpPr>
          <a:xfrm>
            <a:off x="7011955" y="1091182"/>
            <a:ext cx="2124236" cy="5736932"/>
            <a:chOff x="-1908720" y="772187"/>
            <a:chExt cx="2124236" cy="5736932"/>
          </a:xfrm>
        </p:grpSpPr>
        <p:sp>
          <p:nvSpPr>
            <p:cNvPr id="19" name="Овал 18"/>
            <p:cNvSpPr/>
            <p:nvPr/>
          </p:nvSpPr>
          <p:spPr>
            <a:xfrm>
              <a:off x="-1179010" y="1176510"/>
              <a:ext cx="610977" cy="5459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Picture 2" descr="https://i.pinimg.com/736x/f6/4b/53/f64b539b11b0c908c7e502f30f90f2f4--clipart-occupation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6" r="7912"/>
            <a:stretch>
              <a:fillRect/>
            </a:stretch>
          </p:blipFill>
          <p:spPr bwMode="auto">
            <a:xfrm>
              <a:off x="-1908720" y="772187"/>
              <a:ext cx="2124236" cy="5736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05652" y="2996952"/>
            <a:ext cx="8342778" cy="352839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395501" y="2492896"/>
            <a:ext cx="8352928" cy="720080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628800"/>
            <a:ext cx="8352928" cy="720080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73553" y="3645024"/>
            <a:ext cx="3654431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73553" y="4761148"/>
            <a:ext cx="3654431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716016" y="3645024"/>
            <a:ext cx="3654431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716016" y="4761148"/>
            <a:ext cx="3654431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18410" y="162880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13218" y="4725143"/>
            <a:ext cx="8358119" cy="689667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13218" y="5414811"/>
            <a:ext cx="8347949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13218" y="2365727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13217" y="3301830"/>
            <a:ext cx="8347949" cy="1351305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18410" y="1317127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279" y="1217220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03413" y="2060848"/>
            <a:ext cx="4133697" cy="446449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637640" y="2065933"/>
            <a:ext cx="4133697" cy="445097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18410" y="2060848"/>
            <a:ext cx="8352928" cy="2232248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14556" y="964664"/>
            <a:ext cx="8352928" cy="1024175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7596336" y="712636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31798" y="4365104"/>
            <a:ext cx="8352928" cy="2232248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03413" y="2344654"/>
            <a:ext cx="4133697" cy="4180689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637640" y="2348879"/>
            <a:ext cx="4118701" cy="416802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62880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03413" y="1628800"/>
            <a:ext cx="8352928" cy="237626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18410" y="4157464"/>
            <a:ext cx="8352928" cy="237626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403413" y="1628800"/>
            <a:ext cx="8324191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3413" y="2708920"/>
            <a:ext cx="8324191" cy="3888432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2276872"/>
            <a:ext cx="8324191" cy="432048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8550" y="1548059"/>
            <a:ext cx="8319054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2638" y="1618768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611560" y="728700"/>
            <a:ext cx="7920880" cy="572463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860032" y="404664"/>
            <a:ext cx="3960440" cy="6480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2" descr="https://goods.kaypu.com/photo/537e6f6997b6098a3618bafd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6" y="1128748"/>
            <a:ext cx="2366060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cdn1.ozone.ru/s3/multimedia-k/6455066516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1268588"/>
            <a:ext cx="2397722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fkniga.ru/media/product/07/07050302/KA-00394053_02.jpg"/>
          <p:cNvPicPr>
            <a:picLocks noChangeAspect="1" noChangeArrowheads="1"/>
          </p:cNvPicPr>
          <p:nvPr userDrawn="1"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444208" y="3356992"/>
            <a:ext cx="2425137" cy="323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Обложка книги Алгебра 7 класс. Учебник. ФГОС, Автор Колягин Ю.М. Ткачева М.В. Фёдорова Н.Е., издательство Просвещение | купить в книжном магазине Рослит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5891" y="2778082"/>
            <a:ext cx="2425753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s://sun9-71.userapi.com/impf/LSTCBz44icSV5n0wBGqfgrJT6yo_LD0iEZ08iQ/eeHGTKx2A0Q.jpg?size=859x1080&amp;quality=96&amp;sign=20dbe97d4a4777ebebb374bbd7ed0743&amp;c_uniq_tag=814dr6Cx5lbjMCT95WOfmtnhm4uxk9GGkUFMmqHaN08&amp;type=album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54907" y="3623664"/>
            <a:ext cx="2355371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323528" y="476672"/>
            <a:ext cx="8496944" cy="792088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06442" y="332656"/>
            <a:ext cx="7776864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r>
              <a:rPr lang="ru-RU" sz="34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многочленов</a:t>
            </a:r>
            <a:endParaRPr lang="ru-RU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403413" y="1171701"/>
            <a:ext cx="8324191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03413" y="2204864"/>
            <a:ext cx="8324191" cy="439248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06442" y="332656"/>
            <a:ext cx="7776864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r>
              <a:rPr lang="ru-RU" sz="34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многочленов</a:t>
            </a:r>
            <a:endParaRPr lang="ru-RU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389044" y="12172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14648" y="111731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06442" y="332656"/>
            <a:ext cx="7776864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r>
              <a:rPr lang="ru-RU" sz="3400" b="1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многочленов</a:t>
            </a:r>
            <a:endParaRPr lang="ru-RU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24226" y="3168676"/>
            <a:ext cx="8352928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03413" y="1628800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24226" y="27089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26465" y="4829726"/>
            <a:ext cx="8352928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26465" y="436997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39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многочленов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../media/image7.jpeg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catherineasquithgallery.com/uploads/posts/2021-02/1612779830_16-p-goluboi-fon-v-kletku-21.jpg"/>
          <p:cNvPicPr>
            <a:picLocks noChangeAspect="1" noChangeArrowheads="1"/>
          </p:cNvPicPr>
          <p:nvPr userDrawn="1"/>
        </p:nvPicPr>
        <p:blipFill rotWithShape="1">
          <a:blip r:embed="rId21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-271" b="-1"/>
          <a:stretch>
            <a:fillRect/>
          </a:stretch>
        </p:blipFill>
        <p:spPr bwMode="auto">
          <a:xfrm>
            <a:off x="0" y="0"/>
            <a:ext cx="9166504" cy="68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107504" y="116632"/>
            <a:ext cx="8928992" cy="6624736"/>
          </a:xfrm>
          <a:prstGeom prst="frame">
            <a:avLst>
              <a:gd name="adj1" fmla="val 1206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45.wmf"/><Relationship Id="rId7" Type="http://schemas.openxmlformats.org/officeDocument/2006/relationships/oleObject" Target="../embeddings/oleObject37.bin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42.wmf"/><Relationship Id="rId11" Type="http://schemas.openxmlformats.org/officeDocument/2006/relationships/notesSlide" Target="../notesSlides/notesSlide10.xml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image" Target="../media/image49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7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46.wmf"/><Relationship Id="rId11" Type="http://schemas.openxmlformats.org/officeDocument/2006/relationships/notesSlide" Target="../notesSlides/notesSlide11.xml"/><Relationship Id="rId10" Type="http://schemas.openxmlformats.org/officeDocument/2006/relationships/vmlDrawing" Target="../drawings/vmlDrawing9.vml"/><Relationship Id="rId1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image" Target="../media/image53.wmf"/><Relationship Id="rId7" Type="http://schemas.openxmlformats.org/officeDocument/2006/relationships/oleObject" Target="../embeddings/oleObject45.bin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1.wmf"/><Relationship Id="rId3" Type="http://schemas.openxmlformats.org/officeDocument/2006/relationships/oleObject" Target="../embeddings/oleObject43.bin"/><Relationship Id="rId2" Type="http://schemas.openxmlformats.org/officeDocument/2006/relationships/image" Target="../media/image50.wmf"/><Relationship Id="rId11" Type="http://schemas.openxmlformats.org/officeDocument/2006/relationships/notesSlide" Target="../notesSlides/notesSlide12.xml"/><Relationship Id="rId10" Type="http://schemas.openxmlformats.org/officeDocument/2006/relationships/vmlDrawing" Target="../drawings/vmlDrawing10.vml"/><Relationship Id="rId1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3.xml"/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5.wmf"/><Relationship Id="rId3" Type="http://schemas.openxmlformats.org/officeDocument/2006/relationships/oleObject" Target="../embeddings/oleObject47.bin"/><Relationship Id="rId2" Type="http://schemas.openxmlformats.org/officeDocument/2006/relationships/image" Target="../media/image54.wmf"/><Relationship Id="rId1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8" Type="http://schemas.openxmlformats.org/officeDocument/2006/relationships/image" Target="../media/image60.wmf"/><Relationship Id="rId7" Type="http://schemas.openxmlformats.org/officeDocument/2006/relationships/oleObject" Target="../embeddings/oleObject52.bin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2" Type="http://schemas.openxmlformats.org/officeDocument/2006/relationships/image" Target="../media/image57.wmf"/><Relationship Id="rId17" Type="http://schemas.openxmlformats.org/officeDocument/2006/relationships/notesSlide" Target="../notesSlides/notesSlide14.xml"/><Relationship Id="rId16" Type="http://schemas.openxmlformats.org/officeDocument/2006/relationships/vmlDrawing" Target="../drawings/vmlDrawing12.vml"/><Relationship Id="rId15" Type="http://schemas.openxmlformats.org/officeDocument/2006/relationships/slideLayout" Target="../slideLayouts/slideLayout6.xml"/><Relationship Id="rId14" Type="http://schemas.openxmlformats.org/officeDocument/2006/relationships/image" Target="../media/image63.wmf"/><Relationship Id="rId13" Type="http://schemas.openxmlformats.org/officeDocument/2006/relationships/oleObject" Target="../embeddings/oleObject55.bin"/><Relationship Id="rId12" Type="http://schemas.openxmlformats.org/officeDocument/2006/relationships/image" Target="../media/image62.wmf"/><Relationship Id="rId11" Type="http://schemas.openxmlformats.org/officeDocument/2006/relationships/oleObject" Target="../embeddings/oleObject54.bin"/><Relationship Id="rId10" Type="http://schemas.openxmlformats.org/officeDocument/2006/relationships/image" Target="../media/image61.wmf"/><Relationship Id="rId1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0.bin"/><Relationship Id="rId8" Type="http://schemas.openxmlformats.org/officeDocument/2006/relationships/image" Target="../media/image67.wmf"/><Relationship Id="rId7" Type="http://schemas.openxmlformats.org/officeDocument/2006/relationships/oleObject" Target="../embeddings/oleObject59.bin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5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64.wmf"/><Relationship Id="rId17" Type="http://schemas.openxmlformats.org/officeDocument/2006/relationships/notesSlide" Target="../notesSlides/notesSlide15.xml"/><Relationship Id="rId16" Type="http://schemas.openxmlformats.org/officeDocument/2006/relationships/vmlDrawing" Target="../drawings/vmlDrawing13.vml"/><Relationship Id="rId15" Type="http://schemas.openxmlformats.org/officeDocument/2006/relationships/slideLayout" Target="../slideLayouts/slideLayout6.xml"/><Relationship Id="rId14" Type="http://schemas.openxmlformats.org/officeDocument/2006/relationships/image" Target="../media/image70.wmf"/><Relationship Id="rId13" Type="http://schemas.openxmlformats.org/officeDocument/2006/relationships/oleObject" Target="../embeddings/oleObject62.bin"/><Relationship Id="rId12" Type="http://schemas.openxmlformats.org/officeDocument/2006/relationships/image" Target="../media/image69.wmf"/><Relationship Id="rId11" Type="http://schemas.openxmlformats.org/officeDocument/2006/relationships/oleObject" Target="../embeddings/oleObject61.bin"/><Relationship Id="rId10" Type="http://schemas.openxmlformats.org/officeDocument/2006/relationships/image" Target="../media/image68.wmf"/><Relationship Id="rId1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75.wmf"/><Relationship Id="rId7" Type="http://schemas.openxmlformats.org/officeDocument/2006/relationships/oleObject" Target="../embeddings/oleObject65.bin"/><Relationship Id="rId6" Type="http://schemas.openxmlformats.org/officeDocument/2006/relationships/image" Target="../media/image74.jpeg"/><Relationship Id="rId5" Type="http://schemas.openxmlformats.org/officeDocument/2006/relationships/image" Target="../media/image73.jpeg"/><Relationship Id="rId4" Type="http://schemas.openxmlformats.org/officeDocument/2006/relationships/image" Target="../media/image72.wmf"/><Relationship Id="rId3" Type="http://schemas.openxmlformats.org/officeDocument/2006/relationships/oleObject" Target="../embeddings/oleObject64.bin"/><Relationship Id="rId2" Type="http://schemas.openxmlformats.org/officeDocument/2006/relationships/image" Target="../media/image71.wmf"/><Relationship Id="rId11" Type="http://schemas.openxmlformats.org/officeDocument/2006/relationships/notesSlide" Target="../notesSlides/notesSlide16.xml"/><Relationship Id="rId10" Type="http://schemas.openxmlformats.org/officeDocument/2006/relationships/vmlDrawing" Target="../drawings/vmlDrawing14.vml"/><Relationship Id="rId1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78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74.jpeg"/><Relationship Id="rId5" Type="http://schemas.openxmlformats.org/officeDocument/2006/relationships/image" Target="../media/image73.jpeg"/><Relationship Id="rId4" Type="http://schemas.openxmlformats.org/officeDocument/2006/relationships/image" Target="../media/image77.wmf"/><Relationship Id="rId3" Type="http://schemas.openxmlformats.org/officeDocument/2006/relationships/oleObject" Target="../embeddings/oleObject67.bin"/><Relationship Id="rId2" Type="http://schemas.openxmlformats.org/officeDocument/2006/relationships/image" Target="../media/image76.wmf"/><Relationship Id="rId11" Type="http://schemas.openxmlformats.org/officeDocument/2006/relationships/notesSlide" Target="../notesSlides/notesSlide17.xml"/><Relationship Id="rId10" Type="http://schemas.openxmlformats.org/officeDocument/2006/relationships/vmlDrawing" Target="../drawings/vmlDrawing15.vml"/><Relationship Id="rId1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hyperlink" Target="https://papik.pro/uploads/posts/2022-08/1661942520_4-papik-pro-p-smailik-vostorg-voskhishchenie-png-5.jpg" TargetMode="External"/><Relationship Id="rId4" Type="http://schemas.openxmlformats.org/officeDocument/2006/relationships/hyperlink" Target="https://static.tildacdn.info/tild6631-3463-4661-b031-313535306131/confused-emoticon.jpg" TargetMode="External"/><Relationship Id="rId3" Type="http://schemas.openxmlformats.org/officeDocument/2006/relationships/hyperlink" Target="http://karmanform.ucoz.ru/" TargetMode="External"/><Relationship Id="rId2" Type="http://schemas.openxmlformats.org/officeDocument/2006/relationships/hyperlink" Target="https://catherineasquithgallery.com/uploads/posts/2021-02/1612779830_16-p-goluboi-fon-v-kletku-21.jpg" TargetMode="External"/><Relationship Id="rId1" Type="http://schemas.openxmlformats.org/officeDocument/2006/relationships/hyperlink" Target="https://i.pinimg.com/736x/85/7b/cd/857bcd477c263ef7c294b3551214daf4.j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znanio.ru/" TargetMode="Externa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image" Target="../media/image14.wmf"/><Relationship Id="rId7" Type="http://schemas.openxmlformats.org/officeDocument/2006/relationships/oleObject" Target="../embeddings/oleObject6.bin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11.wmf"/><Relationship Id="rId11" Type="http://schemas.openxmlformats.org/officeDocument/2006/relationships/notesSlide" Target="../notesSlides/notesSlide4.xml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8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5.wmf"/><Relationship Id="rId13" Type="http://schemas.openxmlformats.org/officeDocument/2006/relationships/notesSlide" Target="../notesSlides/notesSlide5.xml"/><Relationship Id="rId12" Type="http://schemas.openxmlformats.org/officeDocument/2006/relationships/vmlDrawing" Target="../drawings/vmlDrawing3.vml"/><Relationship Id="rId11" Type="http://schemas.openxmlformats.org/officeDocument/2006/relationships/slideLayout" Target="../slideLayouts/slideLayout10.xml"/><Relationship Id="rId10" Type="http://schemas.openxmlformats.org/officeDocument/2006/relationships/image" Target="../media/image19.wmf"/><Relationship Id="rId1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23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0.wmf"/><Relationship Id="rId15" Type="http://schemas.openxmlformats.org/officeDocument/2006/relationships/notesSlide" Target="../notesSlides/notesSlide6.xml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6.xml"/><Relationship Id="rId12" Type="http://schemas.openxmlformats.org/officeDocument/2006/relationships/image" Target="../media/image25.wmf"/><Relationship Id="rId11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1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image" Target="../media/image29.wmf"/><Relationship Id="rId7" Type="http://schemas.openxmlformats.org/officeDocument/2006/relationships/oleObject" Target="../embeddings/oleObject21.bin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26.wmf"/><Relationship Id="rId15" Type="http://schemas.openxmlformats.org/officeDocument/2006/relationships/notesSlide" Target="../notesSlides/notesSlide7.xml"/><Relationship Id="rId14" Type="http://schemas.openxmlformats.org/officeDocument/2006/relationships/vmlDrawing" Target="../drawings/vmlDrawing5.vml"/><Relationship Id="rId13" Type="http://schemas.openxmlformats.org/officeDocument/2006/relationships/slideLayout" Target="../slideLayouts/slideLayout6.xml"/><Relationship Id="rId12" Type="http://schemas.openxmlformats.org/officeDocument/2006/relationships/image" Target="../media/image31.wmf"/><Relationship Id="rId11" Type="http://schemas.openxmlformats.org/officeDocument/2006/relationships/oleObject" Target="../embeddings/oleObject23.bin"/><Relationship Id="rId10" Type="http://schemas.openxmlformats.org/officeDocument/2006/relationships/image" Target="../media/image30.wmf"/><Relationship Id="rId1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8" Type="http://schemas.openxmlformats.org/officeDocument/2006/relationships/image" Target="../media/image35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32.wmf"/><Relationship Id="rId13" Type="http://schemas.openxmlformats.org/officeDocument/2006/relationships/notesSlide" Target="../notesSlides/notesSlide8.xml"/><Relationship Id="rId12" Type="http://schemas.openxmlformats.org/officeDocument/2006/relationships/vmlDrawing" Target="../drawings/vmlDrawing6.vml"/><Relationship Id="rId11" Type="http://schemas.openxmlformats.org/officeDocument/2006/relationships/slideLayout" Target="../slideLayouts/slideLayout10.xml"/><Relationship Id="rId10" Type="http://schemas.openxmlformats.org/officeDocument/2006/relationships/image" Target="../media/image36.wmf"/><Relationship Id="rId1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3.bin"/><Relationship Id="rId8" Type="http://schemas.openxmlformats.org/officeDocument/2006/relationships/image" Target="../media/image40.wmf"/><Relationship Id="rId7" Type="http://schemas.openxmlformats.org/officeDocument/2006/relationships/oleObject" Target="../embeddings/oleObject32.bin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37.wmf"/><Relationship Id="rId13" Type="http://schemas.openxmlformats.org/officeDocument/2006/relationships/notesSlide" Target="../notesSlides/notesSlide9.xml"/><Relationship Id="rId12" Type="http://schemas.openxmlformats.org/officeDocument/2006/relationships/vmlDrawing" Target="../drawings/vmlDrawing7.vml"/><Relationship Id="rId11" Type="http://schemas.openxmlformats.org/officeDocument/2006/relationships/slideLayout" Target="../slideLayouts/slideLayout6.xml"/><Relationship Id="rId10" Type="http://schemas.openxmlformats.org/officeDocument/2006/relationships/image" Target="../media/image41.wmf"/><Relationship Id="rId1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215" y="6381750"/>
            <a:ext cx="7046595" cy="26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268760"/>
            <a:ext cx="3677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Упростите выражение: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36625" y="2001838"/>
          <a:ext cx="7327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8" name="Equation" r:id="rId1" imgW="63093600" imgH="10363200" progId="Equation.DSMT4">
                  <p:embed/>
                </p:oleObj>
              </mc:Choice>
              <mc:Fallback>
                <p:oleObj name="Equation" r:id="rId1" imgW="63093600" imgH="10363200" progId="Equation.DSMT4">
                  <p:embed/>
                  <p:pic>
                    <p:nvPicPr>
                      <p:cNvPr id="0" name="Изображение 95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001838"/>
                        <a:ext cx="7327900" cy="1295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12838" y="3141663"/>
          <a:ext cx="332898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9" name="Equation" r:id="rId3" imgW="28651200" imgH="9448800" progId="Equation.DSMT4">
                  <p:embed/>
                </p:oleObj>
              </mc:Choice>
              <mc:Fallback>
                <p:oleObj name="Equation" r:id="rId3" imgW="28651200" imgH="9448800" progId="Equation.DSMT4">
                  <p:embed/>
                  <p:pic>
                    <p:nvPicPr>
                      <p:cNvPr id="0" name="Изображение 95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3141663"/>
                        <a:ext cx="3328987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-45927" y="2001788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71600" y="4344575"/>
          <a:ext cx="72564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0" name="Equation" r:id="rId5" imgW="62484000" imgH="10363200" progId="Equation.DSMT4">
                  <p:embed/>
                </p:oleObj>
              </mc:Choice>
              <mc:Fallback>
                <p:oleObj name="Equation" r:id="rId5" imgW="62484000" imgH="10363200" progId="Equation.DSMT4">
                  <p:embed/>
                  <p:pic>
                    <p:nvPicPr>
                      <p:cNvPr id="0" name="Изображение 95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44575"/>
                        <a:ext cx="7256462" cy="1295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043608" y="5445224"/>
          <a:ext cx="34702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1" name="Equation" r:id="rId7" imgW="29870400" imgH="9448800" progId="Equation.DSMT4">
                  <p:embed/>
                </p:oleObj>
              </mc:Choice>
              <mc:Fallback>
                <p:oleObj name="Equation" r:id="rId7" imgW="29870400" imgH="9448800" progId="Equation.DSMT4">
                  <p:embed/>
                  <p:pic>
                    <p:nvPicPr>
                      <p:cNvPr id="0" name="Изображение 95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445224"/>
                        <a:ext cx="34702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4293096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96392" y="5339016"/>
          <a:ext cx="790805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0" name="Equation" r:id="rId1" imgW="72237600" imgH="4876800" progId="Equation.DSMT4">
                  <p:embed/>
                </p:oleObj>
              </mc:Choice>
              <mc:Fallback>
                <p:oleObj name="Equation" r:id="rId1" imgW="72237600" imgH="4876800" progId="Equation.DSMT4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392" y="5339016"/>
                        <a:ext cx="790805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33413" y="1628800"/>
            <a:ext cx="3467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 тождество: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899592" y="2420888"/>
          <a:ext cx="774243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1" name="Equation" r:id="rId3" imgW="71628000" imgH="6705600" progId="Equation.DSMT4">
                  <p:embed/>
                </p:oleObj>
              </mc:Choice>
              <mc:Fallback>
                <p:oleObj name="Equation" r:id="rId3" imgW="71628000" imgH="67056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20888"/>
                        <a:ext cx="7742436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34888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899592" y="2420888"/>
            <a:ext cx="6336704" cy="1080120"/>
          </a:xfrm>
          <a:prstGeom prst="downArrowCallout">
            <a:avLst>
              <a:gd name="adj1" fmla="val 16842"/>
              <a:gd name="adj2" fmla="val 16140"/>
              <a:gd name="adj3" fmla="val 11722"/>
              <a:gd name="adj4" fmla="val 74799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99592" y="3395464"/>
          <a:ext cx="727280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2" name="Equation" r:id="rId5" imgW="63398400" imgH="4876800" progId="Equation.DSMT4">
                  <p:embed/>
                </p:oleObj>
              </mc:Choice>
              <mc:Fallback>
                <p:oleObj name="Equation" r:id="rId5" imgW="63398400" imgH="4876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395464"/>
                        <a:ext cx="727280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903676" y="3539480"/>
            <a:ext cx="45447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131840" y="3539480"/>
            <a:ext cx="45447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619672" y="3511860"/>
            <a:ext cx="45447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642310" y="3501213"/>
            <a:ext cx="45447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451572" y="3519580"/>
            <a:ext cx="45447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923928" y="3545120"/>
            <a:ext cx="45447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020273" y="3401588"/>
            <a:ext cx="158417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884238" y="4365625"/>
          <a:ext cx="7720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3" name="Equation" r:id="rId7" imgW="67056000" imgH="6705600" progId="Equation.DSMT4">
                  <p:embed/>
                </p:oleObj>
              </mc:Choice>
              <mc:Fallback>
                <p:oleObj name="Equation" r:id="rId7" imgW="67056000" imgH="6705600" progId="Equation.DSMT4">
                  <p:embed/>
                  <p:pic>
                    <p:nvPicPr>
                      <p:cNvPr id="0" name="Изображение 96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365625"/>
                        <a:ext cx="7720012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-14698" y="4293096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884894" y="4365104"/>
            <a:ext cx="7143490" cy="1080120"/>
          </a:xfrm>
          <a:prstGeom prst="downArrowCallout">
            <a:avLst>
              <a:gd name="adj1" fmla="val 16842"/>
              <a:gd name="adj2" fmla="val 16140"/>
              <a:gd name="adj3" fmla="val 11722"/>
              <a:gd name="adj4" fmla="val 74799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770274" y="5502216"/>
            <a:ext cx="587874" cy="366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131840" y="5483696"/>
            <a:ext cx="648072" cy="366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222308" y="5489820"/>
            <a:ext cx="62360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876256" y="5345804"/>
            <a:ext cx="171349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096782" y="5463796"/>
            <a:ext cx="64977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165293" y="16241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4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3413" y="1628800"/>
            <a:ext cx="309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65293" y="2433836"/>
          <a:ext cx="556694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6" name="Equation" r:id="rId1" imgW="44805600" imgH="6705600" progId="Equation.DSMT4">
                  <p:embed/>
                </p:oleObj>
              </mc:Choice>
              <mc:Fallback>
                <p:oleObj name="Equation" r:id="rId1" imgW="44805600" imgH="6705600" progId="Equation.DSMT4">
                  <p:embed/>
                  <p:pic>
                    <p:nvPicPr>
                      <p:cNvPr id="0" name="Изображение 97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93" y="2433836"/>
                        <a:ext cx="5566947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34888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165293" y="16241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74418" y="3284984"/>
          <a:ext cx="545378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7" name="Equation" r:id="rId3" imgW="43891200" imgH="4876800" progId="Equation.DSMT4">
                  <p:embed/>
                </p:oleObj>
              </mc:Choice>
              <mc:Fallback>
                <p:oleObj name="Equation" r:id="rId3" imgW="43891200" imgH="4876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418" y="3284984"/>
                        <a:ext cx="545378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51489" y="3933056"/>
          <a:ext cx="196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8" name="Equation" r:id="rId5" imgW="15849600" imgH="4267200" progId="Equation.DSMT4">
                  <p:embed/>
                </p:oleObj>
              </mc:Choice>
              <mc:Fallback>
                <p:oleObj name="Equation" r:id="rId5" imgW="15849600" imgH="42672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489" y="3933056"/>
                        <a:ext cx="1968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65293" y="4485009"/>
          <a:ext cx="1022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9" name="Equation" r:id="rId7" imgW="8229600" imgH="4267200" progId="Equation.DSMT4">
                  <p:embed/>
                </p:oleObj>
              </mc:Choice>
              <mc:Fallback>
                <p:oleObj name="Equation" r:id="rId7" imgW="8229600" imgH="42672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93" y="4485009"/>
                        <a:ext cx="10223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165293" y="5037663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3413" y="1628800"/>
            <a:ext cx="309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34888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165293" y="16241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7936" y="3212976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23248" y="3212471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71563" y="2433638"/>
          <a:ext cx="5756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5" name="Equation" r:id="rId1" imgW="46329600" imgH="6705600" progId="Equation.DSMT4">
                  <p:embed/>
                </p:oleObj>
              </mc:Choice>
              <mc:Fallback>
                <p:oleObj name="Equation" r:id="rId1" imgW="46329600" imgH="6705600" progId="Equation.DSMT4">
                  <p:embed/>
                  <p:pic>
                    <p:nvPicPr>
                      <p:cNvPr id="0" name="Изображение 98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433638"/>
                        <a:ext cx="5756275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3698349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7936" y="4562445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23248" y="4510496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087936" y="3724245"/>
          <a:ext cx="624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6" name="Equation" r:id="rId3" imgW="50292000" imgH="6705600" progId="Equation.DSMT4">
                  <p:embed/>
                </p:oleObj>
              </mc:Choice>
              <mc:Fallback>
                <p:oleObj name="Equation" r:id="rId3" imgW="50292000" imgH="6705600" progId="Equation.DSMT4">
                  <p:embed/>
                  <p:pic>
                    <p:nvPicPr>
                      <p:cNvPr id="0" name="Изображение 98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936" y="3724245"/>
                        <a:ext cx="624840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0" y="5085665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7936" y="5949761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6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23248" y="5906888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087936" y="5048425"/>
          <a:ext cx="632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7" name="Equation" r:id="rId5" imgW="50901600" imgH="6705600" progId="Equation.DSMT4">
                  <p:embed/>
                </p:oleObj>
              </mc:Choice>
              <mc:Fallback>
                <p:oleObj name="Equation" r:id="rId5" imgW="50901600" imgH="6705600" progId="Equation.DSMT4">
                  <p:embed/>
                  <p:pic>
                    <p:nvPicPr>
                      <p:cNvPr id="0" name="Изображение 983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936" y="5048425"/>
                        <a:ext cx="632460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529495" y="4831028"/>
          <a:ext cx="651506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7" name="Equation" r:id="rId1" imgW="50292000" imgH="5486400" progId="Equation.DSMT4">
                  <p:embed/>
                </p:oleObj>
              </mc:Choice>
              <mc:Fallback>
                <p:oleObj name="Equation" r:id="rId1" imgW="50292000" imgH="5486400" progId="Equation.DSMT4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495" y="4831028"/>
                        <a:ext cx="651506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268760"/>
            <a:ext cx="5015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29495" y="2030143"/>
          <a:ext cx="6286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8" name="Equation" r:id="rId3" imgW="50596800" imgH="6705600" progId="Equation.DSMT4">
                  <p:embed/>
                </p:oleObj>
              </mc:Choice>
              <mc:Fallback>
                <p:oleObj name="Equation" r:id="rId3" imgW="50596800" imgH="67056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495" y="2030143"/>
                        <a:ext cx="628650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98884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84190" y="2809804"/>
          <a:ext cx="672623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9" name="Equation" r:id="rId5" imgW="53949600" imgH="5486400" progId="Equation.DSMT4">
                  <p:embed/>
                </p:oleObj>
              </mc:Choice>
              <mc:Fallback>
                <p:oleObj name="Equation" r:id="rId5" imgW="53949600" imgH="54864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190" y="2809804"/>
                        <a:ext cx="672623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79023" y="2953820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6295" y="3385868"/>
            <a:ext cx="3611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0,35,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2759" y="3355090"/>
            <a:ext cx="2534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2·0,35·4 = 2,8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86118" y="3457876"/>
            <a:ext cx="780937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499332" y="4051230"/>
          <a:ext cx="5832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0" name="Equation" r:id="rId7" imgW="46939200" imgH="6705600" progId="Equation.DSMT4">
                  <p:embed/>
                </p:oleObj>
              </mc:Choice>
              <mc:Fallback>
                <p:oleObj name="Equation" r:id="rId7" imgW="46939200" imgH="6705600" progId="Equation.DSMT4">
                  <p:embed/>
                  <p:pic>
                    <p:nvPicPr>
                      <p:cNvPr id="0" name="Изображение 99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332" y="4051230"/>
                        <a:ext cx="5832475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0" y="4035647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65433" y="4975226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1041599" y="5457420"/>
            <a:ext cx="3701270" cy="996950"/>
            <a:chOff x="926295" y="5277399"/>
            <a:chExt cx="3701270" cy="996950"/>
          </a:xfrm>
        </p:grpSpPr>
        <p:sp>
          <p:nvSpPr>
            <p:cNvPr id="17" name="TextBox 16"/>
            <p:cNvSpPr txBox="1"/>
            <p:nvPr/>
          </p:nvSpPr>
          <p:spPr>
            <a:xfrm>
              <a:off x="926295" y="5514265"/>
              <a:ext cx="37012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сли </a:t>
              </a:r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      , </a:t>
              </a:r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2352323" y="5277662"/>
            <a:ext cx="579908" cy="996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31" name="Equation" r:id="rId9" imgW="6096000" imgH="9448800" progId="Equation.DSMT4">
                    <p:embed/>
                  </p:oleObj>
                </mc:Choice>
                <mc:Fallback>
                  <p:oleObj name="Equation" r:id="rId9" imgW="6096000" imgH="9448800" progId="Equation.DSMT4">
                    <p:embed/>
                    <p:pic>
                      <p:nvPicPr>
                        <p:cNvPr id="0" name="Объект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323" y="5277662"/>
                          <a:ext cx="579908" cy="996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3563888" y="5277399"/>
            <a:ext cx="493712" cy="996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32" name="Equation" r:id="rId11" imgW="5181600" imgH="9448800" progId="Equation.DSMT4">
                    <p:embed/>
                  </p:oleObj>
                </mc:Choice>
                <mc:Fallback>
                  <p:oleObj name="Equation" r:id="rId11" imgW="5181600" imgH="9448800" progId="Equation.DSMT4">
                    <p:embed/>
                    <p:pic>
                      <p:nvPicPr>
                        <p:cNvPr id="0" name="Объект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888" y="5277399"/>
                          <a:ext cx="493712" cy="996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102759" y="5416958"/>
          <a:ext cx="25050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3" name="Equation" r:id="rId13" imgW="22250400" imgH="9448800" progId="Equation.DSMT4">
                  <p:embed/>
                </p:oleObj>
              </mc:Choice>
              <mc:Fallback>
                <p:oleObj name="Equation" r:id="rId13" imgW="22250400" imgH="94488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759" y="5416958"/>
                        <a:ext cx="25050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926949" y="5757159"/>
            <a:ext cx="780937" cy="524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 animBg="1"/>
      <p:bldP spid="16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498642" y="2035216"/>
          <a:ext cx="6059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3" name="Equation" r:id="rId1" imgW="48768000" imgH="6705600" progId="Equation.DSMT4">
                  <p:embed/>
                </p:oleObj>
              </mc:Choice>
              <mc:Fallback>
                <p:oleObj name="Equation" r:id="rId1" imgW="48768000" imgH="6705600" progId="Equation.DSMT4">
                  <p:embed/>
                  <p:pic>
                    <p:nvPicPr>
                      <p:cNvPr id="0" name="Изображение 100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42" y="2035216"/>
                        <a:ext cx="6059488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6885" y="3432131"/>
            <a:ext cx="3611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0,2,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3349" y="3401353"/>
            <a:ext cx="2637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5·0,2·3,3 = 3,3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79143" y="3513721"/>
            <a:ext cx="780937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20085" y="2818339"/>
          <a:ext cx="647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4" name="Equation" r:id="rId3" imgW="52120800" imgH="5486400" progId="Equation.DSMT4">
                  <p:embed/>
                </p:oleObj>
              </mc:Choice>
              <mc:Fallback>
                <p:oleObj name="Equation" r:id="rId3" imgW="52120800" imgH="5486400" progId="Equation.DSMT4">
                  <p:embed/>
                  <p:pic>
                    <p:nvPicPr>
                      <p:cNvPr id="0" name="Изображение 100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085" y="2818339"/>
                        <a:ext cx="6477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56023" y="2974682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98884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479498" y="4075702"/>
          <a:ext cx="6059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5" name="Equation" r:id="rId5" imgW="48768000" imgH="6705600" progId="Equation.DSMT4">
                  <p:embed/>
                </p:oleObj>
              </mc:Choice>
              <mc:Fallback>
                <p:oleObj name="Equation" r:id="rId5" imgW="48768000" imgH="6705600" progId="Equation.DSMT4">
                  <p:embed/>
                  <p:pic>
                    <p:nvPicPr>
                      <p:cNvPr id="0" name="Изображение 1004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498" y="4075702"/>
                        <a:ext cx="6059488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4035647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4" y="1268760"/>
            <a:ext cx="5015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401141" y="4868407"/>
          <a:ext cx="64754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6" name="Equation" r:id="rId7" imgW="52120800" imgH="5486400" progId="Equation.DSMT4">
                  <p:embed/>
                </p:oleObj>
              </mc:Choice>
              <mc:Fallback>
                <p:oleObj name="Equation" r:id="rId7" imgW="52120800" imgH="5486400" progId="Equation.DSMT4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141" y="4868407"/>
                        <a:ext cx="64754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059999" y="4968561"/>
            <a:ext cx="100324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539552" y="5520923"/>
            <a:ext cx="4150110" cy="996950"/>
            <a:chOff x="926295" y="5277400"/>
            <a:chExt cx="4150110" cy="996950"/>
          </a:xfrm>
        </p:grpSpPr>
        <p:sp>
          <p:nvSpPr>
            <p:cNvPr id="25" name="TextBox 24"/>
            <p:cNvSpPr txBox="1"/>
            <p:nvPr/>
          </p:nvSpPr>
          <p:spPr>
            <a:xfrm>
              <a:off x="926295" y="5514265"/>
              <a:ext cx="4150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сли </a:t>
              </a:r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        ,  </a:t>
              </a:r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то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/>
          </p:nvGraphicFramePr>
          <p:xfrm>
            <a:off x="2249711" y="5277400"/>
            <a:ext cx="842963" cy="996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27" name="Equation" r:id="rId9" imgW="8839200" imgH="9448800" progId="Equation.DSMT4">
                    <p:embed/>
                  </p:oleObj>
                </mc:Choice>
                <mc:Fallback>
                  <p:oleObj name="Equation" r:id="rId9" imgW="8839200" imgH="9448800" progId="Equation.DSMT4">
                    <p:embed/>
                    <p:pic>
                      <p:nvPicPr>
                        <p:cNvPr id="0" name="Изображение 100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9711" y="5277400"/>
                          <a:ext cx="842963" cy="996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3880632" y="5277400"/>
            <a:ext cx="698500" cy="996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28" name="Equation" r:id="rId11" imgW="7315200" imgH="9448800" progId="Equation.DSMT4">
                    <p:embed/>
                  </p:oleObj>
                </mc:Choice>
                <mc:Fallback>
                  <p:oleObj name="Equation" r:id="rId11" imgW="7315200" imgH="9448800" progId="Equation.DSMT4">
                    <p:embed/>
                    <p:pic>
                      <p:nvPicPr>
                        <p:cNvPr id="0" name="Изображение 100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632" y="5277400"/>
                          <a:ext cx="698500" cy="996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071204" y="5428848"/>
          <a:ext cx="2882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9" name="Equation" r:id="rId13" imgW="25603200" imgH="9448800" progId="Equation.DSMT4">
                  <p:embed/>
                </p:oleObj>
              </mc:Choice>
              <mc:Fallback>
                <p:oleObj name="Equation" r:id="rId13" imgW="25603200" imgH="9448800" progId="Equation.DSMT4">
                  <p:embed/>
                  <p:pic>
                    <p:nvPicPr>
                      <p:cNvPr id="0" name="Изображение 1004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204" y="5428848"/>
                        <a:ext cx="28829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7216211" y="5745517"/>
            <a:ext cx="780937" cy="524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 animBg="1"/>
      <p:bldP spid="1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332533" y="3628633"/>
          <a:ext cx="57546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0" name="Equation" r:id="rId1" imgW="46329600" imgH="5486400" progId="Equation.DSMT4">
                  <p:embed/>
                </p:oleObj>
              </mc:Choice>
              <mc:Fallback>
                <p:oleObj name="Equation" r:id="rId1" imgW="46329600" imgH="54864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533" y="3628633"/>
                        <a:ext cx="57546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36331" y="2540970"/>
          <a:ext cx="63611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1" name="Equation" r:id="rId3" imgW="51206400" imgH="6705600" progId="Equation.DSMT4">
                  <p:embed/>
                </p:oleObj>
              </mc:Choice>
              <mc:Fallback>
                <p:oleObj name="Equation" r:id="rId3" imgW="51206400" imgH="6705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331" y="2540970"/>
                        <a:ext cx="6361113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9495" y="1100924"/>
            <a:ext cx="72149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смайлика запишите такой многочлен,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образовалось тождество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12178" y="2440258"/>
            <a:ext cx="936104" cy="917809"/>
            <a:chOff x="-108520" y="363"/>
            <a:chExt cx="5400600" cy="5426566"/>
          </a:xfrm>
        </p:grpSpPr>
        <p:sp>
          <p:nvSpPr>
            <p:cNvPr id="5" name="Овал 4"/>
            <p:cNvSpPr/>
            <p:nvPr/>
          </p:nvSpPr>
          <p:spPr>
            <a:xfrm>
              <a:off x="323528" y="1556792"/>
              <a:ext cx="3672408" cy="29523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8" descr="https://sun9-24.userapi.com/impf/c626424/v626424347/196e6/UZ7X4UPVUuo.jpg?size=451x170&amp;quality=96&amp;sign=b2e24e51bb65882abee217a9e677a9ae&amp;type=album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50" t="4396" r="5125" b="15301"/>
            <a:stretch>
              <a:fillRect/>
            </a:stretch>
          </p:blipFill>
          <p:spPr bwMode="auto">
            <a:xfrm>
              <a:off x="-108520" y="363"/>
              <a:ext cx="5400600" cy="542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 rot="546598">
            <a:off x="5301226" y="4332864"/>
            <a:ext cx="1853226" cy="2222257"/>
            <a:chOff x="3125165" y="2055031"/>
            <a:chExt cx="3970116" cy="4896544"/>
          </a:xfrm>
        </p:grpSpPr>
        <p:sp>
          <p:nvSpPr>
            <p:cNvPr id="7" name="Овал 6"/>
            <p:cNvSpPr/>
            <p:nvPr/>
          </p:nvSpPr>
          <p:spPr>
            <a:xfrm>
              <a:off x="3840845" y="2612123"/>
              <a:ext cx="2592288" cy="24057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402" name="Picture 2" descr="https://papik.pro/uploads/posts/2022-08/1661942520_4-papik-pro-p-smailik-vostorg-voskhishchenie-png-5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" r="10006"/>
            <a:stretch>
              <a:fillRect/>
            </a:stretch>
          </p:blipFill>
          <p:spPr bwMode="auto">
            <a:xfrm>
              <a:off x="3125165" y="2055031"/>
              <a:ext cx="3970116" cy="4896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1046582" y="3458623"/>
            <a:ext cx="936104" cy="917809"/>
            <a:chOff x="-108520" y="363"/>
            <a:chExt cx="5400600" cy="5426566"/>
          </a:xfrm>
        </p:grpSpPr>
        <p:sp>
          <p:nvSpPr>
            <p:cNvPr id="12" name="Овал 11"/>
            <p:cNvSpPr/>
            <p:nvPr/>
          </p:nvSpPr>
          <p:spPr>
            <a:xfrm>
              <a:off x="323528" y="1556792"/>
              <a:ext cx="3672408" cy="29523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Picture 8" descr="https://sun9-24.userapi.com/impf/c626424/v626424347/196e6/UZ7X4UPVUuo.jpg?size=451x170&amp;quality=96&amp;sign=b2e24e51bb65882abee217a9e677a9ae&amp;type=album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50" t="4396" r="5125" b="15301"/>
            <a:stretch>
              <a:fillRect/>
            </a:stretch>
          </p:blipFill>
          <p:spPr bwMode="auto">
            <a:xfrm>
              <a:off x="-108520" y="363"/>
              <a:ext cx="5400600" cy="542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332533" y="4668960"/>
          <a:ext cx="386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Equation" r:id="rId7" imgW="31089600" imgH="5486400" progId="Equation.DSMT4">
                  <p:embed/>
                </p:oleObj>
              </mc:Choice>
              <mc:Fallback>
                <p:oleObj name="Equation" r:id="rId7" imgW="31089600" imgH="5486400" progId="Equation.DSMT4">
                  <p:embed/>
                  <p:pic>
                    <p:nvPicPr>
                      <p:cNvPr id="0" name="Изображение 102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533" y="4668960"/>
                        <a:ext cx="3860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066057" y="4436951"/>
            <a:ext cx="936104" cy="917809"/>
            <a:chOff x="-108520" y="363"/>
            <a:chExt cx="5400600" cy="5426566"/>
          </a:xfrm>
        </p:grpSpPr>
        <p:sp>
          <p:nvSpPr>
            <p:cNvPr id="17" name="Овал 16"/>
            <p:cNvSpPr/>
            <p:nvPr/>
          </p:nvSpPr>
          <p:spPr>
            <a:xfrm>
              <a:off x="323528" y="1556792"/>
              <a:ext cx="3672408" cy="29523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Picture 8" descr="https://sun9-24.userapi.com/impf/c626424/v626424347/196e6/UZ7X4UPVUuo.jpg?size=451x170&amp;quality=96&amp;sign=b2e24e51bb65882abee217a9e677a9ae&amp;type=album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50" t="4396" r="5125" b="15301"/>
            <a:stretch>
              <a:fillRect/>
            </a:stretch>
          </p:blipFill>
          <p:spPr bwMode="auto">
            <a:xfrm>
              <a:off x="-108520" y="363"/>
              <a:ext cx="5400600" cy="542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98884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35075" y="3667125"/>
          <a:ext cx="6323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1" name="Equation" r:id="rId1" imgW="50901600" imgH="4876800" progId="Equation.DSMT4">
                  <p:embed/>
                </p:oleObj>
              </mc:Choice>
              <mc:Fallback>
                <p:oleObj name="Equation" r:id="rId1" imgW="50901600" imgH="4876800" progId="Equation.DSMT4">
                  <p:embed/>
                  <p:pic>
                    <p:nvPicPr>
                      <p:cNvPr id="0" name="Изображение 1034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3667125"/>
                        <a:ext cx="6323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565275" y="2524125"/>
          <a:ext cx="6778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2" name="Equation" r:id="rId3" imgW="54559200" imgH="6096000" progId="Equation.DSMT4">
                  <p:embed/>
                </p:oleObj>
              </mc:Choice>
              <mc:Fallback>
                <p:oleObj name="Equation" r:id="rId3" imgW="54559200" imgH="6096000" progId="Equation.DSMT4">
                  <p:embed/>
                  <p:pic>
                    <p:nvPicPr>
                      <p:cNvPr id="0" name="Изображение 1034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2524125"/>
                        <a:ext cx="6778625" cy="7620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9495" y="1100924"/>
            <a:ext cx="72149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смайлика запишите такой многочлен,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образовалось тождество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720336" y="2348879"/>
            <a:ext cx="936104" cy="917809"/>
            <a:chOff x="-108520" y="363"/>
            <a:chExt cx="5400600" cy="5426566"/>
          </a:xfrm>
        </p:grpSpPr>
        <p:sp>
          <p:nvSpPr>
            <p:cNvPr id="5" name="Овал 4"/>
            <p:cNvSpPr/>
            <p:nvPr/>
          </p:nvSpPr>
          <p:spPr>
            <a:xfrm>
              <a:off x="323528" y="1556792"/>
              <a:ext cx="3672408" cy="29523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8" descr="https://sun9-24.userapi.com/impf/c626424/v626424347/196e6/UZ7X4UPVUuo.jpg?size=451x170&amp;quality=96&amp;sign=b2e24e51bb65882abee217a9e677a9ae&amp;type=album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50" t="4396" r="5125" b="15301"/>
            <a:stretch>
              <a:fillRect/>
            </a:stretch>
          </p:blipFill>
          <p:spPr bwMode="auto">
            <a:xfrm>
              <a:off x="-108520" y="363"/>
              <a:ext cx="5400600" cy="542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 rot="546598">
            <a:off x="5301226" y="4332864"/>
            <a:ext cx="1853226" cy="2222257"/>
            <a:chOff x="3125165" y="2055031"/>
            <a:chExt cx="3970116" cy="4896544"/>
          </a:xfrm>
        </p:grpSpPr>
        <p:sp>
          <p:nvSpPr>
            <p:cNvPr id="7" name="Овал 6"/>
            <p:cNvSpPr/>
            <p:nvPr/>
          </p:nvSpPr>
          <p:spPr>
            <a:xfrm>
              <a:off x="3840845" y="2612123"/>
              <a:ext cx="2592288" cy="24057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402" name="Picture 2" descr="https://papik.pro/uploads/posts/2022-08/1661942520_4-papik-pro-p-smailik-vostorg-voskhishchenie-png-5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" r="10006"/>
            <a:stretch>
              <a:fillRect/>
            </a:stretch>
          </p:blipFill>
          <p:spPr bwMode="auto">
            <a:xfrm>
              <a:off x="3125165" y="2055031"/>
              <a:ext cx="3970116" cy="4896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1046582" y="3458623"/>
            <a:ext cx="936104" cy="917809"/>
            <a:chOff x="-108520" y="363"/>
            <a:chExt cx="5400600" cy="5426566"/>
          </a:xfrm>
        </p:grpSpPr>
        <p:sp>
          <p:nvSpPr>
            <p:cNvPr id="12" name="Овал 11"/>
            <p:cNvSpPr/>
            <p:nvPr/>
          </p:nvSpPr>
          <p:spPr>
            <a:xfrm>
              <a:off x="323528" y="1556792"/>
              <a:ext cx="3672408" cy="29523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Picture 8" descr="https://sun9-24.userapi.com/impf/c626424/v626424347/196e6/UZ7X4UPVUuo.jpg?size=451x170&amp;quality=96&amp;sign=b2e24e51bb65882abee217a9e677a9ae&amp;type=album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50" t="4396" r="5125" b="15301"/>
            <a:stretch>
              <a:fillRect/>
            </a:stretch>
          </p:blipFill>
          <p:spPr bwMode="auto">
            <a:xfrm>
              <a:off x="-108520" y="363"/>
              <a:ext cx="5400600" cy="542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165293" y="4638217"/>
          <a:ext cx="3368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3" name="Equation" r:id="rId7" imgW="27127200" imgH="4876800" progId="Equation.DSMT4">
                  <p:embed/>
                </p:oleObj>
              </mc:Choice>
              <mc:Fallback>
                <p:oleObj name="Equation" r:id="rId7" imgW="27127200" imgH="4876800" progId="Equation.DSMT4">
                  <p:embed/>
                  <p:pic>
                    <p:nvPicPr>
                      <p:cNvPr id="0" name="Изображение 1034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93" y="4638217"/>
                        <a:ext cx="3368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066057" y="4436951"/>
            <a:ext cx="936104" cy="917809"/>
            <a:chOff x="-108520" y="363"/>
            <a:chExt cx="5400600" cy="5426566"/>
          </a:xfrm>
        </p:grpSpPr>
        <p:sp>
          <p:nvSpPr>
            <p:cNvPr id="17" name="Овал 16"/>
            <p:cNvSpPr/>
            <p:nvPr/>
          </p:nvSpPr>
          <p:spPr>
            <a:xfrm>
              <a:off x="323528" y="1556792"/>
              <a:ext cx="3672408" cy="29523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Picture 8" descr="https://sun9-24.userapi.com/impf/c626424/v626424347/196e6/UZ7X4UPVUuo.jpg?size=451x170&amp;quality=96&amp;sign=b2e24e51bb65882abee217a9e677a9ae&amp;type=album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50" t="4396" r="5125" b="15301"/>
            <a:stretch>
              <a:fillRect/>
            </a:stretch>
          </p:blipFill>
          <p:spPr bwMode="auto">
            <a:xfrm>
              <a:off x="-108520" y="363"/>
              <a:ext cx="5400600" cy="542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988840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132" y="1637920"/>
            <a:ext cx="246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1"/>
              </a:rPr>
              <a:t>Учительница с  указкой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08132" y="120587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2"/>
              </a:rPr>
              <a:t>Фон презентации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992650"/>
            <a:ext cx="2254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/>
              </a:rPr>
              <a:t>Материалы к урокам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08132" y="202439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4"/>
              </a:rPr>
              <a:t>Смайлик-1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08132" y="239372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5"/>
              </a:rPr>
              <a:t>Смайлик-2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1"/>
              </a:rPr>
              <a:t>Скачано с </a:t>
            </a:r>
            <a:r>
              <a:rPr lang="en-US" smtClean="0">
                <a:hlinkClick r:id="rId1"/>
              </a:rPr>
              <a:t>www.znanio.ru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556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91692" y="2226815"/>
          <a:ext cx="7776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9" name="Equation" r:id="rId1" imgW="72847200" imgH="6096000" progId="Equation.DSMT4">
                  <p:embed/>
                </p:oleObj>
              </mc:Choice>
              <mc:Fallback>
                <p:oleObj name="Equation" r:id="rId1" imgW="72847200" imgH="6096000" progId="Equation.DSMT4">
                  <p:embed/>
                  <p:pic>
                    <p:nvPicPr>
                      <p:cNvPr id="0" name="Изображение 738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692" y="2226815"/>
                        <a:ext cx="7776863" cy="7620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45290" y="2094133"/>
            <a:ext cx="2503174" cy="908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6580" y="980728"/>
            <a:ext cx="7152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Запишите многочлен в стандартном виде,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 его степень и найдите значение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22" y="2173288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498962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2" y="3002936"/>
            <a:ext cx="17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тепень 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6245289" y="2201706"/>
            <a:ext cx="2398301" cy="1459346"/>
          </a:xfrm>
          <a:prstGeom prst="downArrowCallout">
            <a:avLst>
              <a:gd name="adj1" fmla="val 16842"/>
              <a:gd name="adj2" fmla="val 16140"/>
              <a:gd name="adj3" fmla="val 20295"/>
              <a:gd name="adj4" fmla="val 51224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814080" y="3002936"/>
            <a:ext cx="350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–2,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7824" y="3661051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6·(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2)·3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4·3+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)·9 = –66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34683" y="3709623"/>
            <a:ext cx="819299" cy="487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899592" y="4505080"/>
          <a:ext cx="781614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0" name="Equation" r:id="rId3" imgW="77419200" imgH="6705600" progId="Equation.DSMT4">
                  <p:embed/>
                </p:oleObj>
              </mc:Choice>
              <mc:Fallback>
                <p:oleObj name="Equation" r:id="rId3" imgW="77419200" imgH="6705600" progId="Equation.DSMT4">
                  <p:embed/>
                  <p:pic>
                    <p:nvPicPr>
                      <p:cNvPr id="0" name="Изображение 738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505080"/>
                        <a:ext cx="7816142" cy="8382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7203567" y="4505080"/>
            <a:ext cx="1512168" cy="874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99592" y="5319288"/>
            <a:ext cx="17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тепень 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Выноска со стрелкой вниз 32"/>
          <p:cNvSpPr/>
          <p:nvPr/>
        </p:nvSpPr>
        <p:spPr>
          <a:xfrm>
            <a:off x="7203566" y="4543167"/>
            <a:ext cx="1440024" cy="1434236"/>
          </a:xfrm>
          <a:prstGeom prst="downArrowCallout">
            <a:avLst>
              <a:gd name="adj1" fmla="val 16842"/>
              <a:gd name="adj2" fmla="val 16140"/>
              <a:gd name="adj3" fmla="val 20295"/>
              <a:gd name="adj4" fmla="val 51224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814080" y="5319288"/>
            <a:ext cx="3597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84318" y="5964464"/>
            <a:ext cx="3804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·9 = 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3200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236297" y="6059375"/>
            <a:ext cx="789363" cy="529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21" grpId="0"/>
      <p:bldP spid="2" grpId="0" animBg="1"/>
      <p:bldP spid="23" grpId="0"/>
      <p:bldP spid="24" grpId="0"/>
      <p:bldP spid="20" grpId="0" animBg="1"/>
      <p:bldP spid="31" grpId="0" animBg="1"/>
      <p:bldP spid="32" grpId="0"/>
      <p:bldP spid="33" grpId="0" animBg="1"/>
      <p:bldP spid="34" grpId="0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ая выноска 12"/>
          <p:cNvSpPr/>
          <p:nvPr/>
        </p:nvSpPr>
        <p:spPr>
          <a:xfrm>
            <a:off x="718899" y="4899745"/>
            <a:ext cx="7154338" cy="921635"/>
          </a:xfrm>
          <a:prstGeom prst="wedgeRectCallout">
            <a:avLst>
              <a:gd name="adj1" fmla="val 39793"/>
              <a:gd name="adj2" fmla="val -197241"/>
            </a:avLst>
          </a:prstGeom>
          <a:solidFill>
            <a:schemeClr val="bg1"/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двух многочленов равна 0, то их называют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противоположными</a:t>
            </a:r>
            <a:endParaRPr lang="ru-RU" sz="2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704295" y="2859689"/>
            <a:ext cx="7154338" cy="1937463"/>
          </a:xfrm>
          <a:prstGeom prst="wedgeRectCallout">
            <a:avLst>
              <a:gd name="adj1" fmla="val 38337"/>
              <a:gd name="adj2" fmla="val -71652"/>
            </a:avLst>
          </a:prstGeom>
          <a:solidFill>
            <a:schemeClr val="bg1"/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скобкой стоит знак «+», то знаки слагаемых, стоящих в скобках,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меняются.</a:t>
            </a:r>
            <a:endParaRPr lang="ru-RU" sz="2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перед скобкой стоит знак «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то знаки слагаемых внутри скобок меняются на противоположный</a:t>
            </a:r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969" y="5906888"/>
            <a:ext cx="778209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83568" y="1510177"/>
            <a:ext cx="7195793" cy="1255867"/>
          </a:xfrm>
          <a:prstGeom prst="wedgeRectCallout">
            <a:avLst>
              <a:gd name="adj1" fmla="val 38498"/>
              <a:gd name="adj2" fmla="val -103307"/>
            </a:avLst>
          </a:prstGeom>
          <a:solidFill>
            <a:schemeClr val="bg1"/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найти алгебраическую сумму многочленов, нужно раскрыть скобки и привести подобные слагаемые.</a:t>
            </a:r>
            <a:endParaRPr 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noaction" highlightClick="1"/>
          </p:cNvPr>
          <p:cNvSpPr/>
          <p:nvPr/>
        </p:nvSpPr>
        <p:spPr>
          <a:xfrm>
            <a:off x="7215578" y="548680"/>
            <a:ext cx="682376" cy="648072"/>
          </a:xfrm>
          <a:prstGeom prst="actionButtonInformati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7470616" y="2006990"/>
            <a:ext cx="1662389" cy="4656258"/>
            <a:chOff x="-1908720" y="772187"/>
            <a:chExt cx="2124236" cy="5736932"/>
          </a:xfrm>
        </p:grpSpPr>
        <p:sp>
          <p:nvSpPr>
            <p:cNvPr id="20" name="Овал 19"/>
            <p:cNvSpPr/>
            <p:nvPr/>
          </p:nvSpPr>
          <p:spPr>
            <a:xfrm>
              <a:off x="-1179010" y="1176510"/>
              <a:ext cx="610977" cy="5459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2" descr="https://i.pinimg.com/736x/f6/4b/53/f64b539b11b0c908c7e502f30f90f2f4--clipart-occupation.jpg"/>
            <p:cNvPicPr>
              <a:picLocks noChangeAspect="1" noChangeArrowheads="1"/>
            </p:cNvPicPr>
            <p:nvPr/>
          </p:nvPicPr>
          <p:blipFill rotWithShape="1"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6" r="7912"/>
            <a:stretch>
              <a:fillRect/>
            </a:stretch>
          </p:blipFill>
          <p:spPr bwMode="auto">
            <a:xfrm>
              <a:off x="-1908720" y="772187"/>
              <a:ext cx="2124236" cy="5736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468532" y="6097724"/>
            <a:ext cx="242316" cy="626440"/>
          </a:xfrm>
          <a:prstGeom prst="downArrow">
            <a:avLst>
              <a:gd name="adj1" fmla="val 50000"/>
              <a:gd name="adj2" fmla="val 90602"/>
            </a:avLst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5" grpId="0" animBg="1"/>
      <p:bldP spid="9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619672" y="1916832"/>
          <a:ext cx="698477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6" name="Equation" r:id="rId1" imgW="61874400" imgH="6705600" progId="Equation.DSMT4">
                  <p:embed/>
                </p:oleObj>
              </mc:Choice>
              <mc:Fallback>
                <p:oleObj name="Equation" r:id="rId1" imgW="61874400" imgH="67056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916832"/>
                        <a:ext cx="6984776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11560" y="3068960"/>
          <a:ext cx="7967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7" name="Equation" r:id="rId3" imgW="71323200" imgH="4876800" progId="Equation.DSMT4">
                  <p:embed/>
                </p:oleObj>
              </mc:Choice>
              <mc:Fallback>
                <p:oleObj name="Equation" r:id="rId3" imgW="71323200" imgH="48768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068960"/>
                        <a:ext cx="7967662" cy="6096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18107" y="3645024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940152" y="3645024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123728" y="3068960"/>
            <a:ext cx="825973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932040" y="3069294"/>
            <a:ext cx="825973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2949701" y="3645358"/>
            <a:ext cx="673573" cy="72008"/>
            <a:chOff x="-1692696" y="4437112"/>
            <a:chExt cx="673573" cy="7200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923928" y="3638885"/>
            <a:ext cx="673573" cy="72008"/>
            <a:chOff x="-1692696" y="4437112"/>
            <a:chExt cx="673573" cy="7200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7020272" y="2970350"/>
            <a:ext cx="1656184" cy="833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736826" y="4365104"/>
          <a:ext cx="6111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8" name="Equation" r:id="rId5" imgW="51206400" imgH="6705600" progId="Equation.DSMT4">
                  <p:embed/>
                </p:oleObj>
              </mc:Choice>
              <mc:Fallback>
                <p:oleObj name="Equation" r:id="rId5" imgW="51206400" imgH="6705600" progId="Equation.DSMT4">
                  <p:embed/>
                  <p:pic>
                    <p:nvPicPr>
                      <p:cNvPr id="0" name="Изображение 90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826" y="4365104"/>
                        <a:ext cx="6111538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899592" y="5516563"/>
          <a:ext cx="777686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9" name="Equation" r:id="rId7" imgW="57912000" imgH="4876800" progId="Equation.DSMT4">
                  <p:embed/>
                </p:oleObj>
              </mc:Choice>
              <mc:Fallback>
                <p:oleObj name="Equation" r:id="rId7" imgW="57912000" imgH="4876800" progId="Equation.DSMT4">
                  <p:embed/>
                  <p:pic>
                    <p:nvPicPr>
                      <p:cNvPr id="0" name="Изображение 90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516563"/>
                        <a:ext cx="7776864" cy="6096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2536714" y="6123334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45026" y="6093296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475656" y="5547270"/>
            <a:ext cx="825973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260714" y="5570546"/>
            <a:ext cx="825973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3528544" y="6070934"/>
            <a:ext cx="673573" cy="72008"/>
            <a:chOff x="-1692696" y="4437112"/>
            <a:chExt cx="673573" cy="7200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6276938" y="6070934"/>
            <a:ext cx="673573" cy="72008"/>
            <a:chOff x="-1692696" y="4437112"/>
            <a:chExt cx="673573" cy="720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/>
          <p:cNvSpPr/>
          <p:nvPr/>
        </p:nvSpPr>
        <p:spPr>
          <a:xfrm>
            <a:off x="7164288" y="5418622"/>
            <a:ext cx="1512168" cy="833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4641322" y="1850052"/>
            <a:ext cx="652420" cy="914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315112" y="4293096"/>
            <a:ext cx="652420" cy="914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9635" y="1772816"/>
            <a:ext cx="6273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правильный вариант ответа.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6789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 противоположный многочлену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1556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020272" y="2620953"/>
          <a:ext cx="1622586" cy="46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5" name="Equation" r:id="rId1" imgW="16459200" imgH="4267200" progId="Equation.DSMT4">
                  <p:embed/>
                </p:oleObj>
              </mc:Choice>
              <mc:Fallback>
                <p:oleObj name="Equation" r:id="rId1" imgW="16459200" imgH="42672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620953"/>
                        <a:ext cx="1622586" cy="467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773553" y="3645024"/>
            <a:ext cx="3654431" cy="864096"/>
            <a:chOff x="773553" y="3645024"/>
            <a:chExt cx="3654431" cy="86409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73553" y="3645024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1601788" y="3816350"/>
            <a:ext cx="1998662" cy="51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46" name="Equation" r:id="rId3" imgW="16459200" imgH="4267200" progId="Equation.DSMT4">
                    <p:embed/>
                  </p:oleObj>
                </mc:Choice>
                <mc:Fallback>
                  <p:oleObj name="Equation" r:id="rId3" imgW="16459200" imgH="4267200" progId="Equation.DSMT4">
                    <p:embed/>
                    <p:pic>
                      <p:nvPicPr>
                        <p:cNvPr id="0" name="Изображение 8414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01788" y="3816350"/>
                          <a:ext cx="1998662" cy="5191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Группа 18"/>
          <p:cNvGrpSpPr/>
          <p:nvPr/>
        </p:nvGrpSpPr>
        <p:grpSpPr>
          <a:xfrm>
            <a:off x="773553" y="4761148"/>
            <a:ext cx="3654431" cy="864096"/>
            <a:chOff x="773553" y="4761148"/>
            <a:chExt cx="3654431" cy="86409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73553" y="4761148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1471613" y="4933950"/>
            <a:ext cx="2259012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47" name="Equation" r:id="rId5" imgW="18592800" imgH="4267200" progId="Equation.DSMT4">
                    <p:embed/>
                  </p:oleObj>
                </mc:Choice>
                <mc:Fallback>
                  <p:oleObj name="Equation" r:id="rId5" imgW="18592800" imgH="4267200" progId="Equation.DSMT4">
                    <p:embed/>
                    <p:pic>
                      <p:nvPicPr>
                        <p:cNvPr id="0" name="Объект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1613" y="4933950"/>
                          <a:ext cx="2259012" cy="517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Группа 15"/>
          <p:cNvGrpSpPr/>
          <p:nvPr/>
        </p:nvGrpSpPr>
        <p:grpSpPr>
          <a:xfrm>
            <a:off x="4716016" y="3645024"/>
            <a:ext cx="3654431" cy="864096"/>
            <a:chOff x="4716016" y="3645024"/>
            <a:chExt cx="3654431" cy="86409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716016" y="3645024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5541963" y="3816350"/>
            <a:ext cx="1998662" cy="51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48" name="Equation" r:id="rId7" imgW="16459200" imgH="4267200" progId="Equation.DSMT4">
                    <p:embed/>
                  </p:oleObj>
                </mc:Choice>
                <mc:Fallback>
                  <p:oleObj name="Equation" r:id="rId7" imgW="16459200" imgH="4267200" progId="Equation.DSMT4">
                    <p:embed/>
                    <p:pic>
                      <p:nvPicPr>
                        <p:cNvPr id="0" name="Объект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1963" y="3816350"/>
                          <a:ext cx="1998662" cy="519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4716016" y="4761148"/>
            <a:ext cx="3654431" cy="864096"/>
            <a:chOff x="4716016" y="4761148"/>
            <a:chExt cx="3654431" cy="86409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16016" y="4761148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5449888" y="4933950"/>
            <a:ext cx="2200275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49" name="Equation" r:id="rId9" imgW="18592800" imgH="4267200" progId="Equation.DSMT4">
                    <p:embed/>
                  </p:oleObj>
                </mc:Choice>
                <mc:Fallback>
                  <p:oleObj name="Equation" r:id="rId9" imgW="18592800" imgH="4267200" progId="Equation.DSMT4">
                    <p:embed/>
                    <p:pic>
                      <p:nvPicPr>
                        <p:cNvPr id="0" name="Объект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9888" y="4933950"/>
                          <a:ext cx="2200275" cy="517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268760"/>
            <a:ext cx="3677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Упростите выражение: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43608" y="2001788"/>
          <a:ext cx="48847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9" name="Equation" r:id="rId1" imgW="42062400" imgH="6705600" progId="Equation.DSMT4">
                  <p:embed/>
                </p:oleObj>
              </mc:Choice>
              <mc:Fallback>
                <p:oleObj name="Equation" r:id="rId1" imgW="42062400" imgH="67056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001788"/>
                        <a:ext cx="4884738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45927" y="2001788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40110" y="3513956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3758" y="5013176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967329" y="2852936"/>
          <a:ext cx="6799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0" name="Equation" r:id="rId3" imgW="58521600" imgH="4876800" progId="Equation.DSMT4">
                  <p:embed/>
                </p:oleObj>
              </mc:Choice>
              <mc:Fallback>
                <p:oleObj name="Equation" r:id="rId3" imgW="58521600" imgH="4876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329" y="2852936"/>
                        <a:ext cx="67992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22845" y="2924944"/>
            <a:ext cx="2485243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043608" y="3483444"/>
          <a:ext cx="4425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1" name="Equation" r:id="rId5" imgW="38100000" imgH="6705600" progId="Equation.DSMT4">
                  <p:embed/>
                </p:oleObj>
              </mc:Choice>
              <mc:Fallback>
                <p:oleObj name="Equation" r:id="rId5" imgW="38100000" imgH="6705600" progId="Equation.DSMT4">
                  <p:embed/>
                  <p:pic>
                    <p:nvPicPr>
                      <p:cNvPr id="0" name="Изображение 91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483444"/>
                        <a:ext cx="442595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15616" y="4313913"/>
          <a:ext cx="6162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2" name="Equation" r:id="rId7" imgW="53035200" imgH="4876800" progId="Equation.DSMT4">
                  <p:embed/>
                </p:oleObj>
              </mc:Choice>
              <mc:Fallback>
                <p:oleObj name="Equation" r:id="rId7" imgW="53035200" imgH="4876800" progId="Equation.DSMT4">
                  <p:embed/>
                  <p:pic>
                    <p:nvPicPr>
                      <p:cNvPr id="0" name="Изображение 91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313913"/>
                        <a:ext cx="6162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220073" y="4414224"/>
            <a:ext cx="230425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15616" y="5013176"/>
          <a:ext cx="5060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3" name="Equation" r:id="rId9" imgW="43586400" imgH="6705600" progId="Equation.DSMT4">
                  <p:embed/>
                </p:oleObj>
              </mc:Choice>
              <mc:Fallback>
                <p:oleObj name="Equation" r:id="rId9" imgW="43586400" imgH="6705600" progId="Equation.DSMT4">
                  <p:embed/>
                  <p:pic>
                    <p:nvPicPr>
                      <p:cNvPr id="0" name="Изображение 91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13176"/>
                        <a:ext cx="506095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975781" y="5864324"/>
          <a:ext cx="6799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4" name="Equation" r:id="rId11" imgW="58521600" imgH="4876800" progId="Equation.DSMT4">
                  <p:embed/>
                </p:oleObj>
              </mc:Choice>
              <mc:Fallback>
                <p:oleObj name="Equation" r:id="rId11" imgW="58521600" imgH="4876800" progId="Equation.DSMT4">
                  <p:embed/>
                  <p:pic>
                    <p:nvPicPr>
                      <p:cNvPr id="0" name="Изображение 91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781" y="5864324"/>
                        <a:ext cx="67992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568160" y="5920662"/>
            <a:ext cx="2485243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268760"/>
            <a:ext cx="3677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Упростите выражение: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08063" y="2014538"/>
          <a:ext cx="5734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6" name="Equation" r:id="rId1" imgW="49377600" imgH="6705600" progId="Equation.DSMT4">
                  <p:embed/>
                </p:oleObj>
              </mc:Choice>
              <mc:Fallback>
                <p:oleObj name="Equation" r:id="rId1" imgW="49377600" imgH="6705600" progId="Equation.DSMT4">
                  <p:embed/>
                  <p:pic>
                    <p:nvPicPr>
                      <p:cNvPr id="0" name="Изображение 92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2014538"/>
                        <a:ext cx="573405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45927" y="2001788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40110" y="3513956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3758" y="5013176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97718" y="2849376"/>
          <a:ext cx="7648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7" name="Equation" r:id="rId3" imgW="65836800" imgH="4876800" progId="Equation.DSMT4">
                  <p:embed/>
                </p:oleObj>
              </mc:Choice>
              <mc:Fallback>
                <p:oleObj name="Equation" r:id="rId3" imgW="65836800" imgH="4876800" progId="Equation.DSMT4">
                  <p:embed/>
                  <p:pic>
                    <p:nvPicPr>
                      <p:cNvPr id="0" name="Изображение 92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18" y="2849376"/>
                        <a:ext cx="76485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253452" y="2928748"/>
            <a:ext cx="227176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043608" y="3432804"/>
          <a:ext cx="5594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8" name="Equation" r:id="rId5" imgW="48158400" imgH="6705600" progId="Equation.DSMT4">
                  <p:embed/>
                </p:oleObj>
              </mc:Choice>
              <mc:Fallback>
                <p:oleObj name="Equation" r:id="rId5" imgW="48158400" imgH="6705600" progId="Equation.DSMT4">
                  <p:embed/>
                  <p:pic>
                    <p:nvPicPr>
                      <p:cNvPr id="0" name="Изображение 92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432804"/>
                        <a:ext cx="5594350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11560" y="4308680"/>
          <a:ext cx="8004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9" name="Equation" r:id="rId7" imgW="68884800" imgH="4876800" progId="Equation.DSMT4">
                  <p:embed/>
                </p:oleObj>
              </mc:Choice>
              <mc:Fallback>
                <p:oleObj name="Equation" r:id="rId7" imgW="68884800" imgH="4876800" progId="Equation.DSMT4">
                  <p:embed/>
                  <p:pic>
                    <p:nvPicPr>
                      <p:cNvPr id="0" name="Изображение 92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308680"/>
                        <a:ext cx="80041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940152" y="4414224"/>
            <a:ext cx="261755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025525" y="5013325"/>
          <a:ext cx="6937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0" name="Equation" r:id="rId9" imgW="59740800" imgH="6705600" progId="Equation.DSMT4">
                  <p:embed/>
                </p:oleObj>
              </mc:Choice>
              <mc:Fallback>
                <p:oleObj name="Equation" r:id="rId9" imgW="59740800" imgH="6705600" progId="Equation.DSMT4">
                  <p:embed/>
                  <p:pic>
                    <p:nvPicPr>
                      <p:cNvPr id="0" name="Изображение 92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5013325"/>
                        <a:ext cx="6937375" cy="8382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27038" y="5864225"/>
          <a:ext cx="765450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1" name="Equation" r:id="rId11" imgW="67970400" imgH="4876800" progId="Equation.DSMT4">
                  <p:embed/>
                </p:oleObj>
              </mc:Choice>
              <mc:Fallback>
                <p:oleObj name="Equation" r:id="rId11" imgW="67970400" imgH="4876800" progId="Equation.DSMT4">
                  <p:embed/>
                  <p:pic>
                    <p:nvPicPr>
                      <p:cNvPr id="0" name="Изображение 92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5864225"/>
                        <a:ext cx="765450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660232" y="5966737"/>
            <a:ext cx="1621147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9635" y="1772816"/>
            <a:ext cx="6307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приведения подобных слагаемых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2766" y="2564904"/>
            <a:ext cx="2085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олучаем 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1556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73553" y="3645024"/>
            <a:ext cx="3654431" cy="864096"/>
            <a:chOff x="773553" y="3645024"/>
            <a:chExt cx="3654431" cy="86409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73553" y="3645024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1027113" y="3779838"/>
            <a:ext cx="3146425" cy="592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47" name="Equation" r:id="rId1" imgW="25908000" imgH="4876800" progId="Equation.DSMT4">
                    <p:embed/>
                  </p:oleObj>
                </mc:Choice>
                <mc:Fallback>
                  <p:oleObj name="Equation" r:id="rId1" imgW="25908000" imgH="4876800" progId="Equation.DSMT4">
                    <p:embed/>
                    <p:pic>
                      <p:nvPicPr>
                        <p:cNvPr id="0" name="Изображение 9324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027113" y="3779838"/>
                          <a:ext cx="3146425" cy="5921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4716015" y="3645024"/>
            <a:ext cx="3654431" cy="864096"/>
            <a:chOff x="773553" y="4761148"/>
            <a:chExt cx="3654431" cy="86409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73553" y="4761148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1147063" y="4895962"/>
            <a:ext cx="2851150" cy="592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48" name="Equation" r:id="rId3" imgW="24384000" imgH="4876800" progId="Equation.DSMT4">
                    <p:embed/>
                  </p:oleObj>
                </mc:Choice>
                <mc:Fallback>
                  <p:oleObj name="Equation" r:id="rId3" imgW="24384000" imgH="4876800" progId="Equation.DSMT4">
                    <p:embed/>
                    <p:pic>
                      <p:nvPicPr>
                        <p:cNvPr id="0" name="Изображение 93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7063" y="4895962"/>
                          <a:ext cx="2851150" cy="592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Группа 15"/>
          <p:cNvGrpSpPr/>
          <p:nvPr/>
        </p:nvGrpSpPr>
        <p:grpSpPr>
          <a:xfrm>
            <a:off x="773553" y="4761148"/>
            <a:ext cx="3654431" cy="864096"/>
            <a:chOff x="4716016" y="3645024"/>
            <a:chExt cx="3654431" cy="86409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716016" y="3645024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5950651" y="3779726"/>
            <a:ext cx="1184275" cy="592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49" name="Equation" r:id="rId5" imgW="9753600" imgH="4876800" progId="Equation.DSMT4">
                    <p:embed/>
                  </p:oleObj>
                </mc:Choice>
                <mc:Fallback>
                  <p:oleObj name="Equation" r:id="rId5" imgW="9753600" imgH="4876800" progId="Equation.DSMT4">
                    <p:embed/>
                    <p:pic>
                      <p:nvPicPr>
                        <p:cNvPr id="0" name="Изображение 93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0651" y="3779726"/>
                          <a:ext cx="1184275" cy="592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Группа 18"/>
          <p:cNvGrpSpPr/>
          <p:nvPr/>
        </p:nvGrpSpPr>
        <p:grpSpPr>
          <a:xfrm>
            <a:off x="4716016" y="4761148"/>
            <a:ext cx="3654431" cy="864096"/>
            <a:chOff x="4716016" y="4761148"/>
            <a:chExt cx="3654431" cy="86409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716016" y="4761148"/>
              <a:ext cx="3654431" cy="864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4856163" y="4859338"/>
            <a:ext cx="3390900" cy="665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50" name="Equation" r:id="rId7" imgW="28651200" imgH="5486400" progId="Equation.DSMT4">
                    <p:embed/>
                  </p:oleObj>
                </mc:Choice>
                <mc:Fallback>
                  <p:oleObj name="Equation" r:id="rId7" imgW="28651200" imgH="5486400" progId="Equation.DSMT4">
                    <p:embed/>
                    <p:pic>
                      <p:nvPicPr>
                        <p:cNvPr id="0" name="Изображение 93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6163" y="4859338"/>
                          <a:ext cx="3390900" cy="665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773553" y="2520896"/>
          <a:ext cx="596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1" name="Equation" r:id="rId9" imgW="53035200" imgH="6096000" progId="Equation.DSMT4">
                  <p:embed/>
                </p:oleObj>
              </mc:Choice>
              <mc:Fallback>
                <p:oleObj name="Equation" r:id="rId9" imgW="53035200" imgH="609600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53" y="2520896"/>
                        <a:ext cx="5969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268760"/>
            <a:ext cx="3677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Упростите выражение: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24354" y="2034396"/>
          <a:ext cx="71151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4" name="Equation" r:id="rId1" imgW="61264800" imgH="10363200" progId="Equation.DSMT4">
                  <p:embed/>
                </p:oleObj>
              </mc:Choice>
              <mc:Fallback>
                <p:oleObj name="Equation" r:id="rId1" imgW="61264800" imgH="10363200" progId="Equation.DSMT4">
                  <p:embed/>
                  <p:pic>
                    <p:nvPicPr>
                      <p:cNvPr id="0" name="Изображение 94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354" y="2034396"/>
                        <a:ext cx="7115175" cy="1295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65293" y="11009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971600" y="3277528"/>
          <a:ext cx="6337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5" name="Equation" r:id="rId3" imgW="54559200" imgH="9448800" progId="Equation.DSMT4">
                  <p:embed/>
                </p:oleObj>
              </mc:Choice>
              <mc:Fallback>
                <p:oleObj name="Equation" r:id="rId3" imgW="54559200" imgH="9448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277528"/>
                        <a:ext cx="63373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962595" y="4357648"/>
          <a:ext cx="73628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6" name="Equation" r:id="rId5" imgW="63398400" imgH="9448800" progId="Equation.DSMT4">
                  <p:embed/>
                </p:oleObj>
              </mc:Choice>
              <mc:Fallback>
                <p:oleObj name="Equation" r:id="rId5" imgW="63398400" imgH="9448800" progId="Equation.DSMT4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595" y="4357648"/>
                        <a:ext cx="73628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1635426" y="4141624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27191" y="4177962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3203848" y="4177962"/>
            <a:ext cx="673573" cy="72008"/>
            <a:chOff x="-1692696" y="4437112"/>
            <a:chExt cx="673573" cy="7200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4644008" y="4171489"/>
            <a:ext cx="673573" cy="72008"/>
            <a:chOff x="-1692696" y="4437112"/>
            <a:chExt cx="673573" cy="72008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971600" y="5414568"/>
          <a:ext cx="32210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7" name="Equation" r:id="rId7" imgW="27736800" imgH="9448800" progId="Equation.DSMT4">
                  <p:embed/>
                </p:oleObj>
              </mc:Choice>
              <mc:Fallback>
                <p:oleObj name="Equation" r:id="rId7" imgW="27736800" imgH="9448800" progId="Equation.DSMT4">
                  <p:embed/>
                  <p:pic>
                    <p:nvPicPr>
                      <p:cNvPr id="0" name="Изображение 94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414568"/>
                        <a:ext cx="322103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1972212" y="5257414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137550" y="5293752"/>
            <a:ext cx="673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3873668" y="5293752"/>
            <a:ext cx="673573" cy="72008"/>
            <a:chOff x="-1692696" y="4437112"/>
            <a:chExt cx="673573" cy="72008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5453618" y="5287279"/>
            <a:ext cx="673573" cy="72008"/>
            <a:chOff x="-1692696" y="4437112"/>
            <a:chExt cx="673573" cy="7200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-1692696" y="4437112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-1692696" y="4509120"/>
              <a:ext cx="67357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3011978" y="5414568"/>
          <a:ext cx="528656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8" name="Equation" r:id="rId9" imgW="3657600" imgH="9448800" progId="Equation.DSMT4">
                  <p:embed/>
                </p:oleObj>
              </mc:Choice>
              <mc:Fallback>
                <p:oleObj name="Equation" r:id="rId9" imgW="3657600" imgH="9448800" progId="Equation.DSMT4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978" y="5414568"/>
                        <a:ext cx="528656" cy="1181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-45927" y="2001788"/>
            <a:ext cx="837828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1324</Words>
  <Application>WPS Presentation</Application>
  <PresentationFormat>Экран (4:3)</PresentationFormat>
  <Paragraphs>162</Paragraphs>
  <Slides>19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68</vt:i4>
      </vt:variant>
      <vt:variant>
        <vt:lpstr>幻灯片标题</vt:lpstr>
      </vt:variant>
      <vt:variant>
        <vt:i4>19</vt:i4>
      </vt:variant>
    </vt:vector>
  </HeadingPairs>
  <TitlesOfParts>
    <vt:vector size="95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Людмила Мороз</cp:lastModifiedBy>
  <cp:revision>352</cp:revision>
  <dcterms:created xsi:type="dcterms:W3CDTF">2023-03-27T04:11:00Z</dcterms:created>
  <dcterms:modified xsi:type="dcterms:W3CDTF">2024-11-02T14:51:19Z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EED4E5FF34C5451AB35A124265626124_12</vt:lpwstr>
  </property>
  <property fmtid="{D5CDD505-2E9C-101B-9397-08002B2CF9AE}" pid="3" name="KSOProductBuildVer">
    <vt:lpwstr>1049-12.2.0.18607</vt:lpwstr>
  </property>
</Properties>
</file>