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Lora" panose="020B0604020202020204" charset="-52"/>
      <p:regular r:id="rId5"/>
    </p:embeddedFont>
    <p:embeddedFont>
      <p:font typeface="Intro" panose="02000000000000000000" charset="0"/>
      <p:regular r:id="rId6"/>
    </p:embeddedFont>
    <p:embeddedFont>
      <p:font typeface="Lora Bold Italics" panose="020B0604020202020204" charset="-5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ora Bold" panose="020B0604020202020204" charset="-52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57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8803" y="594075"/>
            <a:ext cx="684143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358996" y="1219486"/>
            <a:ext cx="6841238" cy="860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1.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Разгадай анаграммы.</a:t>
            </a:r>
          </a:p>
          <a:p>
            <a:pPr algn="l">
              <a:lnSpc>
                <a:spcPts val="1399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  Р  Д  Б  О      - </a:t>
            </a:r>
          </a:p>
          <a:p>
            <a:pPr algn="l">
              <a:lnSpc>
                <a:spcPts val="1399"/>
              </a:lnSpc>
            </a:pPr>
            <a:endParaRPr lang="en-US" sz="18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Т  Е  С  Ч  Ь       - </a:t>
            </a:r>
          </a:p>
          <a:p>
            <a:pPr algn="l">
              <a:lnSpc>
                <a:spcPts val="1399"/>
              </a:lnSpc>
            </a:pPr>
            <a:endParaRPr lang="en-US" sz="18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  А  Б  А  Т  О  - </a:t>
            </a:r>
          </a:p>
          <a:p>
            <a:pPr algn="l">
              <a:lnSpc>
                <a:spcPts val="1399"/>
              </a:lnSpc>
            </a:pPr>
            <a:endParaRPr lang="en-US" sz="18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2. 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 помощь слов-подсказок запиши определение понятия “Духовные ценности”.</a:t>
            </a:r>
          </a:p>
          <a:p>
            <a:pPr algn="l">
              <a:lnSpc>
                <a:spcPts val="140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ДУХОВНЫЕ ЦЕННОСТИ - 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это важные                            , которые помогают нам быть                            людьми. Они учат нас, как поступать,                           других и заботиться о них. </a:t>
            </a:r>
          </a:p>
          <a:p>
            <a:pPr algn="l">
              <a:lnSpc>
                <a:spcPts val="90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2520"/>
              </a:lnSpc>
            </a:pPr>
            <a:r>
              <a:rPr lang="en-US" sz="1400" b="1" i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ХОРОШИМИ,   ПРАВИЛА,   УВАЖАТЬ.</a:t>
            </a:r>
          </a:p>
          <a:p>
            <a:pPr algn="l">
              <a:lnSpc>
                <a:spcPts val="1800"/>
              </a:lnSpc>
            </a:pPr>
            <a:endParaRPr lang="en-US" sz="1400" b="1" i="1">
              <a:solidFill>
                <a:srgbClr val="000000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  <a:p>
            <a:pPr algn="l">
              <a:lnSpc>
                <a:spcPts val="252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3. 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Соедини части пословиц. </a:t>
            </a:r>
          </a:p>
          <a:p>
            <a:pPr algn="l">
              <a:lnSpc>
                <a:spcPts val="252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80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4. 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Из списка вычеркни понятия, которые не относятся к духовно-нравственным ценностям.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ЧЕСТЬ, ЗАВИСТЬ, ХИТРОСТЬ, МИЛОСЕРДИЕ, ЭГОИЗМ, ВЗАИМОУВАЖЕНИЕ, ДОБРОТА, СКУПОСТЬ.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188" y="301362"/>
            <a:ext cx="6841623" cy="26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Имя Фамилия                                                   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9188" y="727425"/>
            <a:ext cx="6841623" cy="26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Рабочий лист</a:t>
            </a:r>
            <a:r>
              <a:rPr lang="en-US" sz="16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“Ценности, которые нас объединяют”.</a:t>
            </a:r>
          </a:p>
        </p:txBody>
      </p:sp>
      <p:sp>
        <p:nvSpPr>
          <p:cNvPr id="6" name="AutoShape 6"/>
          <p:cNvSpPr/>
          <p:nvPr/>
        </p:nvSpPr>
        <p:spPr>
          <a:xfrm>
            <a:off x="2231975" y="1929914"/>
            <a:ext cx="1547639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2231975" y="2417497"/>
            <a:ext cx="1547639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231975" y="2877790"/>
            <a:ext cx="1547639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3779615" y="4144727"/>
            <a:ext cx="119706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825870" y="4464124"/>
            <a:ext cx="119706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5384889" y="4473649"/>
            <a:ext cx="119706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484566" y="5902399"/>
            <a:ext cx="6319434" cy="2332352"/>
            <a:chOff x="0" y="0"/>
            <a:chExt cx="8425912" cy="310980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788958" cy="596476"/>
              <a:chOff x="0" y="0"/>
              <a:chExt cx="1018408" cy="1603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01840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018408" h="160323">
                    <a:moveTo>
                      <a:pt x="27244" y="0"/>
                    </a:moveTo>
                    <a:lnTo>
                      <a:pt x="991164" y="0"/>
                    </a:lnTo>
                    <a:cubicBezTo>
                      <a:pt x="1006210" y="0"/>
                      <a:pt x="1018408" y="12197"/>
                      <a:pt x="1018408" y="27244"/>
                    </a:cubicBezTo>
                    <a:lnTo>
                      <a:pt x="1018408" y="133079"/>
                    </a:lnTo>
                    <a:cubicBezTo>
                      <a:pt x="1018408" y="148125"/>
                      <a:pt x="1006210" y="160323"/>
                      <a:pt x="991164" y="160323"/>
                    </a:cubicBezTo>
                    <a:lnTo>
                      <a:pt x="27244" y="160323"/>
                    </a:lnTo>
                    <a:cubicBezTo>
                      <a:pt x="12197" y="160323"/>
                      <a:pt x="0" y="148125"/>
                      <a:pt x="0" y="133079"/>
                    </a:cubicBezTo>
                    <a:lnTo>
                      <a:pt x="0" y="27244"/>
                    </a:lnTo>
                    <a:cubicBezTo>
                      <a:pt x="0" y="12197"/>
                      <a:pt x="12197" y="0"/>
                      <a:pt x="27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01840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доброе братство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634623" y="1700951"/>
              <a:ext cx="3788958" cy="596476"/>
              <a:chOff x="0" y="0"/>
              <a:chExt cx="1018408" cy="16032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1840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018408" h="160323">
                    <a:moveTo>
                      <a:pt x="27244" y="0"/>
                    </a:moveTo>
                    <a:lnTo>
                      <a:pt x="991164" y="0"/>
                    </a:lnTo>
                    <a:cubicBezTo>
                      <a:pt x="1006210" y="0"/>
                      <a:pt x="1018408" y="12197"/>
                      <a:pt x="1018408" y="27244"/>
                    </a:cubicBezTo>
                    <a:lnTo>
                      <a:pt x="1018408" y="133079"/>
                    </a:lnTo>
                    <a:cubicBezTo>
                      <a:pt x="1018408" y="148125"/>
                      <a:pt x="1006210" y="160323"/>
                      <a:pt x="991164" y="160323"/>
                    </a:cubicBezTo>
                    <a:lnTo>
                      <a:pt x="27244" y="160323"/>
                    </a:lnTo>
                    <a:cubicBezTo>
                      <a:pt x="12197" y="160323"/>
                      <a:pt x="0" y="148125"/>
                      <a:pt x="0" y="133079"/>
                    </a:cubicBezTo>
                    <a:lnTo>
                      <a:pt x="0" y="27244"/>
                    </a:lnTo>
                    <a:cubicBezTo>
                      <a:pt x="0" y="12197"/>
                      <a:pt x="12197" y="0"/>
                      <a:pt x="27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01840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милее богатства.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850476"/>
              <a:ext cx="3788958" cy="596476"/>
              <a:chOff x="0" y="0"/>
              <a:chExt cx="1018408" cy="1603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1840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018408" h="160323">
                    <a:moveTo>
                      <a:pt x="27244" y="0"/>
                    </a:moveTo>
                    <a:lnTo>
                      <a:pt x="991164" y="0"/>
                    </a:lnTo>
                    <a:cubicBezTo>
                      <a:pt x="1006210" y="0"/>
                      <a:pt x="1018408" y="12197"/>
                      <a:pt x="1018408" y="27244"/>
                    </a:cubicBezTo>
                    <a:lnTo>
                      <a:pt x="1018408" y="133079"/>
                    </a:lnTo>
                    <a:cubicBezTo>
                      <a:pt x="1018408" y="148125"/>
                      <a:pt x="1006210" y="160323"/>
                      <a:pt x="991164" y="160323"/>
                    </a:cubicBezTo>
                    <a:lnTo>
                      <a:pt x="27244" y="160323"/>
                    </a:lnTo>
                    <a:cubicBezTo>
                      <a:pt x="12197" y="160323"/>
                      <a:pt x="0" y="148125"/>
                      <a:pt x="0" y="133079"/>
                    </a:cubicBezTo>
                    <a:lnTo>
                      <a:pt x="0" y="27244"/>
                    </a:lnTo>
                    <a:cubicBezTo>
                      <a:pt x="0" y="12197"/>
                      <a:pt x="12197" y="0"/>
                      <a:pt x="27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01840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человек без чести,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636954" y="2513327"/>
              <a:ext cx="3788958" cy="596476"/>
              <a:chOff x="0" y="0"/>
              <a:chExt cx="1018408" cy="16032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01840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018408" h="160323">
                    <a:moveTo>
                      <a:pt x="27244" y="0"/>
                    </a:moveTo>
                    <a:lnTo>
                      <a:pt x="991164" y="0"/>
                    </a:lnTo>
                    <a:cubicBezTo>
                      <a:pt x="1006210" y="0"/>
                      <a:pt x="1018408" y="12197"/>
                      <a:pt x="1018408" y="27244"/>
                    </a:cubicBezTo>
                    <a:lnTo>
                      <a:pt x="1018408" y="133079"/>
                    </a:lnTo>
                    <a:cubicBezTo>
                      <a:pt x="1018408" y="148125"/>
                      <a:pt x="1006210" y="160323"/>
                      <a:pt x="991164" y="160323"/>
                    </a:cubicBezTo>
                    <a:lnTo>
                      <a:pt x="27244" y="160323"/>
                    </a:lnTo>
                    <a:cubicBezTo>
                      <a:pt x="12197" y="160323"/>
                      <a:pt x="0" y="148125"/>
                      <a:pt x="0" y="133079"/>
                    </a:cubicBezTo>
                    <a:lnTo>
                      <a:pt x="0" y="27244"/>
                    </a:lnTo>
                    <a:cubicBezTo>
                      <a:pt x="0" y="12197"/>
                      <a:pt x="12197" y="0"/>
                      <a:pt x="27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01840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что меч без клинка.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1700951"/>
              <a:ext cx="3788958" cy="596476"/>
              <a:chOff x="0" y="0"/>
              <a:chExt cx="1018408" cy="16032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1840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018408" h="160323">
                    <a:moveTo>
                      <a:pt x="27244" y="0"/>
                    </a:moveTo>
                    <a:lnTo>
                      <a:pt x="991164" y="0"/>
                    </a:lnTo>
                    <a:cubicBezTo>
                      <a:pt x="1006210" y="0"/>
                      <a:pt x="1018408" y="12197"/>
                      <a:pt x="1018408" y="27244"/>
                    </a:cubicBezTo>
                    <a:lnTo>
                      <a:pt x="1018408" y="133079"/>
                    </a:lnTo>
                    <a:cubicBezTo>
                      <a:pt x="1018408" y="148125"/>
                      <a:pt x="1006210" y="160323"/>
                      <a:pt x="991164" y="160323"/>
                    </a:cubicBezTo>
                    <a:lnTo>
                      <a:pt x="27244" y="160323"/>
                    </a:lnTo>
                    <a:cubicBezTo>
                      <a:pt x="12197" y="160323"/>
                      <a:pt x="0" y="148125"/>
                      <a:pt x="0" y="133079"/>
                    </a:cubicBezTo>
                    <a:lnTo>
                      <a:pt x="0" y="27244"/>
                    </a:lnTo>
                    <a:cubicBezTo>
                      <a:pt x="0" y="12197"/>
                      <a:pt x="12197" y="0"/>
                      <a:pt x="27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01840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честь и разум - 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4634623" y="0"/>
              <a:ext cx="3788958" cy="596476"/>
              <a:chOff x="0" y="0"/>
              <a:chExt cx="1018408" cy="16032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1840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018408" h="160323">
                    <a:moveTo>
                      <a:pt x="27244" y="0"/>
                    </a:moveTo>
                    <a:lnTo>
                      <a:pt x="991164" y="0"/>
                    </a:lnTo>
                    <a:cubicBezTo>
                      <a:pt x="1006210" y="0"/>
                      <a:pt x="1018408" y="12197"/>
                      <a:pt x="1018408" y="27244"/>
                    </a:cubicBezTo>
                    <a:lnTo>
                      <a:pt x="1018408" y="133079"/>
                    </a:lnTo>
                    <a:cubicBezTo>
                      <a:pt x="1018408" y="148125"/>
                      <a:pt x="1006210" y="160323"/>
                      <a:pt x="991164" y="160323"/>
                    </a:cubicBezTo>
                    <a:lnTo>
                      <a:pt x="27244" y="160323"/>
                    </a:lnTo>
                    <a:cubicBezTo>
                      <a:pt x="12197" y="160323"/>
                      <a:pt x="0" y="148125"/>
                      <a:pt x="0" y="133079"/>
                    </a:cubicBezTo>
                    <a:lnTo>
                      <a:pt x="0" y="27244"/>
                    </a:lnTo>
                    <a:cubicBezTo>
                      <a:pt x="0" y="12197"/>
                      <a:pt x="12197" y="0"/>
                      <a:pt x="27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01840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родные братья.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2513327"/>
              <a:ext cx="3788958" cy="596476"/>
              <a:chOff x="0" y="0"/>
              <a:chExt cx="1018408" cy="1603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840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018408" h="160323">
                    <a:moveTo>
                      <a:pt x="27244" y="0"/>
                    </a:moveTo>
                    <a:lnTo>
                      <a:pt x="991164" y="0"/>
                    </a:lnTo>
                    <a:cubicBezTo>
                      <a:pt x="1006210" y="0"/>
                      <a:pt x="1018408" y="12197"/>
                      <a:pt x="1018408" y="27244"/>
                    </a:cubicBezTo>
                    <a:lnTo>
                      <a:pt x="1018408" y="133079"/>
                    </a:lnTo>
                    <a:cubicBezTo>
                      <a:pt x="1018408" y="148125"/>
                      <a:pt x="1006210" y="160323"/>
                      <a:pt x="991164" y="160323"/>
                    </a:cubicBezTo>
                    <a:lnTo>
                      <a:pt x="27244" y="160323"/>
                    </a:lnTo>
                    <a:cubicBezTo>
                      <a:pt x="12197" y="160323"/>
                      <a:pt x="0" y="148125"/>
                      <a:pt x="0" y="133079"/>
                    </a:cubicBezTo>
                    <a:lnTo>
                      <a:pt x="0" y="27244"/>
                    </a:lnTo>
                    <a:cubicBezTo>
                      <a:pt x="0" y="12197"/>
                      <a:pt x="12197" y="0"/>
                      <a:pt x="27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101840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в дружной семье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4636954" y="850476"/>
              <a:ext cx="3788958" cy="596476"/>
              <a:chOff x="0" y="0"/>
              <a:chExt cx="1018408" cy="16032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01840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018408" h="160323">
                    <a:moveTo>
                      <a:pt x="27244" y="0"/>
                    </a:moveTo>
                    <a:lnTo>
                      <a:pt x="991164" y="0"/>
                    </a:lnTo>
                    <a:cubicBezTo>
                      <a:pt x="1006210" y="0"/>
                      <a:pt x="1018408" y="12197"/>
                      <a:pt x="1018408" y="27244"/>
                    </a:cubicBezTo>
                    <a:lnTo>
                      <a:pt x="1018408" y="133079"/>
                    </a:lnTo>
                    <a:cubicBezTo>
                      <a:pt x="1018408" y="148125"/>
                      <a:pt x="1006210" y="160323"/>
                      <a:pt x="991164" y="160323"/>
                    </a:cubicBezTo>
                    <a:lnTo>
                      <a:pt x="27244" y="160323"/>
                    </a:lnTo>
                    <a:cubicBezTo>
                      <a:pt x="12197" y="160323"/>
                      <a:pt x="0" y="148125"/>
                      <a:pt x="0" y="133079"/>
                    </a:cubicBezTo>
                    <a:lnTo>
                      <a:pt x="0" y="27244"/>
                    </a:lnTo>
                    <a:cubicBezTo>
                      <a:pt x="0" y="12197"/>
                      <a:pt x="12197" y="0"/>
                      <a:pt x="27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101840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и холод в тепло.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381" y="514256"/>
            <a:ext cx="6841238" cy="346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5.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Соедини ценность с примером.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6. 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Выбери одну из предложенных ценностей: </a:t>
            </a: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доброта, уважение, честность, милосердие.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Нарисуй изображение, как её понимать.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68860" y="1004730"/>
            <a:ext cx="7022279" cy="1723070"/>
            <a:chOff x="0" y="0"/>
            <a:chExt cx="9363039" cy="229742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210910" cy="596476"/>
              <a:chOff x="0" y="0"/>
              <a:chExt cx="863038" cy="16032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6303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863038" h="160323">
                    <a:moveTo>
                      <a:pt x="32148" y="0"/>
                    </a:moveTo>
                    <a:lnTo>
                      <a:pt x="830890" y="0"/>
                    </a:lnTo>
                    <a:cubicBezTo>
                      <a:pt x="848645" y="0"/>
                      <a:pt x="863038" y="14393"/>
                      <a:pt x="863038" y="32148"/>
                    </a:cubicBezTo>
                    <a:lnTo>
                      <a:pt x="863038" y="128174"/>
                    </a:lnTo>
                    <a:cubicBezTo>
                      <a:pt x="863038" y="145929"/>
                      <a:pt x="848645" y="160323"/>
                      <a:pt x="830890" y="160323"/>
                    </a:cubicBezTo>
                    <a:lnTo>
                      <a:pt x="32148" y="160323"/>
                    </a:lnTo>
                    <a:cubicBezTo>
                      <a:pt x="14393" y="160323"/>
                      <a:pt x="0" y="145929"/>
                      <a:pt x="0" y="128174"/>
                    </a:cubicBezTo>
                    <a:lnTo>
                      <a:pt x="0" y="32148"/>
                    </a:lnTo>
                    <a:cubicBezTo>
                      <a:pt x="0" y="14393"/>
                      <a:pt x="14393" y="0"/>
                      <a:pt x="32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6303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доброта</a:t>
                </a: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52414" y="850476"/>
              <a:ext cx="4210625" cy="596476"/>
              <a:chOff x="0" y="0"/>
              <a:chExt cx="1131745" cy="16032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31745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131745" h="160323">
                    <a:moveTo>
                      <a:pt x="24516" y="0"/>
                    </a:moveTo>
                    <a:lnTo>
                      <a:pt x="1107229" y="0"/>
                    </a:lnTo>
                    <a:cubicBezTo>
                      <a:pt x="1120769" y="0"/>
                      <a:pt x="1131745" y="10976"/>
                      <a:pt x="1131745" y="24516"/>
                    </a:cubicBezTo>
                    <a:lnTo>
                      <a:pt x="1131745" y="135807"/>
                    </a:lnTo>
                    <a:cubicBezTo>
                      <a:pt x="1131745" y="142309"/>
                      <a:pt x="1129162" y="148545"/>
                      <a:pt x="1124564" y="153142"/>
                    </a:cubicBezTo>
                    <a:cubicBezTo>
                      <a:pt x="1119967" y="157740"/>
                      <a:pt x="1113731" y="160323"/>
                      <a:pt x="1107229" y="160323"/>
                    </a:cubicBezTo>
                    <a:lnTo>
                      <a:pt x="24516" y="160323"/>
                    </a:lnTo>
                    <a:cubicBezTo>
                      <a:pt x="10976" y="160323"/>
                      <a:pt x="0" y="149347"/>
                      <a:pt x="0" y="135807"/>
                    </a:cubicBezTo>
                    <a:lnTo>
                      <a:pt x="0" y="24516"/>
                    </a:lnTo>
                    <a:cubicBezTo>
                      <a:pt x="0" y="10976"/>
                      <a:pt x="10976" y="0"/>
                      <a:pt x="245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131745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соблюдение законов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850476"/>
              <a:ext cx="3210910" cy="596476"/>
              <a:chOff x="0" y="0"/>
              <a:chExt cx="863038" cy="16032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6303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863038" h="160323">
                    <a:moveTo>
                      <a:pt x="32148" y="0"/>
                    </a:moveTo>
                    <a:lnTo>
                      <a:pt x="830890" y="0"/>
                    </a:lnTo>
                    <a:cubicBezTo>
                      <a:pt x="848645" y="0"/>
                      <a:pt x="863038" y="14393"/>
                      <a:pt x="863038" y="32148"/>
                    </a:cubicBezTo>
                    <a:lnTo>
                      <a:pt x="863038" y="128174"/>
                    </a:lnTo>
                    <a:cubicBezTo>
                      <a:pt x="863038" y="145929"/>
                      <a:pt x="848645" y="160323"/>
                      <a:pt x="830890" y="160323"/>
                    </a:cubicBezTo>
                    <a:lnTo>
                      <a:pt x="32148" y="160323"/>
                    </a:lnTo>
                    <a:cubicBezTo>
                      <a:pt x="14393" y="160323"/>
                      <a:pt x="0" y="145929"/>
                      <a:pt x="0" y="128174"/>
                    </a:cubicBezTo>
                    <a:lnTo>
                      <a:pt x="0" y="32148"/>
                    </a:lnTo>
                    <a:cubicBezTo>
                      <a:pt x="0" y="14393"/>
                      <a:pt x="14393" y="0"/>
                      <a:pt x="32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6303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уважение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1700951"/>
              <a:ext cx="3210910" cy="596476"/>
              <a:chOff x="0" y="0"/>
              <a:chExt cx="863038" cy="1603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63038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863038" h="160323">
                    <a:moveTo>
                      <a:pt x="32148" y="0"/>
                    </a:moveTo>
                    <a:lnTo>
                      <a:pt x="830890" y="0"/>
                    </a:lnTo>
                    <a:cubicBezTo>
                      <a:pt x="848645" y="0"/>
                      <a:pt x="863038" y="14393"/>
                      <a:pt x="863038" y="32148"/>
                    </a:cubicBezTo>
                    <a:lnTo>
                      <a:pt x="863038" y="128174"/>
                    </a:lnTo>
                    <a:cubicBezTo>
                      <a:pt x="863038" y="145929"/>
                      <a:pt x="848645" y="160323"/>
                      <a:pt x="830890" y="160323"/>
                    </a:cubicBezTo>
                    <a:lnTo>
                      <a:pt x="32148" y="160323"/>
                    </a:lnTo>
                    <a:cubicBezTo>
                      <a:pt x="14393" y="160323"/>
                      <a:pt x="0" y="145929"/>
                      <a:pt x="0" y="128174"/>
                    </a:cubicBezTo>
                    <a:lnTo>
                      <a:pt x="0" y="32148"/>
                    </a:lnTo>
                    <a:cubicBezTo>
                      <a:pt x="0" y="14393"/>
                      <a:pt x="14393" y="0"/>
                      <a:pt x="32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63038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справедливость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560825" y="1700951"/>
              <a:ext cx="4802214" cy="596476"/>
              <a:chOff x="0" y="0"/>
              <a:chExt cx="1290754" cy="16032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90754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290754" h="160323">
                    <a:moveTo>
                      <a:pt x="21495" y="0"/>
                    </a:moveTo>
                    <a:lnTo>
                      <a:pt x="1269258" y="0"/>
                    </a:lnTo>
                    <a:cubicBezTo>
                      <a:pt x="1281130" y="0"/>
                      <a:pt x="1290754" y="9624"/>
                      <a:pt x="1290754" y="21495"/>
                    </a:cubicBezTo>
                    <a:lnTo>
                      <a:pt x="1290754" y="138827"/>
                    </a:lnTo>
                    <a:cubicBezTo>
                      <a:pt x="1290754" y="144528"/>
                      <a:pt x="1288489" y="149995"/>
                      <a:pt x="1284458" y="154027"/>
                    </a:cubicBezTo>
                    <a:cubicBezTo>
                      <a:pt x="1280427" y="158058"/>
                      <a:pt x="1274959" y="160323"/>
                      <a:pt x="1269258" y="160323"/>
                    </a:cubicBezTo>
                    <a:lnTo>
                      <a:pt x="21495" y="160323"/>
                    </a:lnTo>
                    <a:cubicBezTo>
                      <a:pt x="9624" y="160323"/>
                      <a:pt x="0" y="150699"/>
                      <a:pt x="0" y="138827"/>
                    </a:cubicBezTo>
                    <a:lnTo>
                      <a:pt x="0" y="21495"/>
                    </a:lnTo>
                    <a:cubicBezTo>
                      <a:pt x="0" y="15794"/>
                      <a:pt x="2265" y="10327"/>
                      <a:pt x="6296" y="6296"/>
                    </a:cubicBezTo>
                    <a:cubicBezTo>
                      <a:pt x="10327" y="2265"/>
                      <a:pt x="15794" y="0"/>
                      <a:pt x="21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290754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забота о животных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744757" y="0"/>
              <a:ext cx="5618282" cy="596476"/>
              <a:chOff x="0" y="0"/>
              <a:chExt cx="1510099" cy="1603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510099" cy="160323"/>
              </a:xfrm>
              <a:custGeom>
                <a:avLst/>
                <a:gdLst/>
                <a:ahLst/>
                <a:cxnLst/>
                <a:rect l="l" t="t" r="r" b="b"/>
                <a:pathLst>
                  <a:path w="1510099" h="160323">
                    <a:moveTo>
                      <a:pt x="18373" y="0"/>
                    </a:moveTo>
                    <a:lnTo>
                      <a:pt x="1491726" y="0"/>
                    </a:lnTo>
                    <a:cubicBezTo>
                      <a:pt x="1496599" y="0"/>
                      <a:pt x="1501272" y="1936"/>
                      <a:pt x="1504718" y="5381"/>
                    </a:cubicBezTo>
                    <a:cubicBezTo>
                      <a:pt x="1508163" y="8827"/>
                      <a:pt x="1510099" y="13500"/>
                      <a:pt x="1510099" y="18373"/>
                    </a:cubicBezTo>
                    <a:lnTo>
                      <a:pt x="1510099" y="141949"/>
                    </a:lnTo>
                    <a:cubicBezTo>
                      <a:pt x="1510099" y="146822"/>
                      <a:pt x="1508163" y="151496"/>
                      <a:pt x="1504718" y="154941"/>
                    </a:cubicBezTo>
                    <a:cubicBezTo>
                      <a:pt x="1501272" y="158387"/>
                      <a:pt x="1496599" y="160323"/>
                      <a:pt x="1491726" y="160323"/>
                    </a:cubicBezTo>
                    <a:lnTo>
                      <a:pt x="18373" y="160323"/>
                    </a:lnTo>
                    <a:cubicBezTo>
                      <a:pt x="13500" y="160323"/>
                      <a:pt x="8827" y="158387"/>
                      <a:pt x="5381" y="154941"/>
                    </a:cubicBezTo>
                    <a:cubicBezTo>
                      <a:pt x="1936" y="151496"/>
                      <a:pt x="0" y="146822"/>
                      <a:pt x="0" y="141949"/>
                    </a:cubicBezTo>
                    <a:lnTo>
                      <a:pt x="0" y="18373"/>
                    </a:lnTo>
                    <a:cubicBezTo>
                      <a:pt x="0" y="13500"/>
                      <a:pt x="1936" y="8827"/>
                      <a:pt x="5381" y="5381"/>
                    </a:cubicBezTo>
                    <a:cubicBezTo>
                      <a:pt x="8827" y="1936"/>
                      <a:pt x="13500" y="0"/>
                      <a:pt x="183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510099" cy="207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Intro"/>
                    <a:ea typeface="Intro"/>
                    <a:cs typeface="Intro"/>
                    <a:sym typeface="Intro"/>
                  </a:rPr>
                  <a:t>вежливое общение с людьми</a:t>
                </a: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359381" y="4086801"/>
            <a:ext cx="6841238" cy="6096255"/>
            <a:chOff x="0" y="0"/>
            <a:chExt cx="2451745" cy="21847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51745" cy="2184760"/>
            </a:xfrm>
            <a:custGeom>
              <a:avLst/>
              <a:gdLst/>
              <a:ahLst/>
              <a:cxnLst/>
              <a:rect l="l" t="t" r="r" b="b"/>
              <a:pathLst>
                <a:path w="2451745" h="2184760">
                  <a:moveTo>
                    <a:pt x="33950" y="0"/>
                  </a:moveTo>
                  <a:lnTo>
                    <a:pt x="2417795" y="0"/>
                  </a:lnTo>
                  <a:cubicBezTo>
                    <a:pt x="2436545" y="0"/>
                    <a:pt x="2451745" y="15200"/>
                    <a:pt x="2451745" y="33950"/>
                  </a:cubicBezTo>
                  <a:lnTo>
                    <a:pt x="2451745" y="2150811"/>
                  </a:lnTo>
                  <a:cubicBezTo>
                    <a:pt x="2451745" y="2169560"/>
                    <a:pt x="2436545" y="2184760"/>
                    <a:pt x="2417795" y="2184760"/>
                  </a:cubicBezTo>
                  <a:lnTo>
                    <a:pt x="33950" y="2184760"/>
                  </a:lnTo>
                  <a:cubicBezTo>
                    <a:pt x="15200" y="2184760"/>
                    <a:pt x="0" y="2169560"/>
                    <a:pt x="0" y="2150811"/>
                  </a:cubicBezTo>
                  <a:lnTo>
                    <a:pt x="0" y="33950"/>
                  </a:lnTo>
                  <a:cubicBezTo>
                    <a:pt x="0" y="15200"/>
                    <a:pt x="15200" y="0"/>
                    <a:pt x="3395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2451745" cy="2232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188" y="551439"/>
            <a:ext cx="6841623" cy="395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Ответы</a:t>
            </a:r>
          </a:p>
          <a:p>
            <a:pPr algn="l">
              <a:lnSpc>
                <a:spcPts val="1960"/>
              </a:lnSpc>
            </a:pPr>
            <a:endParaRPr lang="en-US" sz="1400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1.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Добро, честь, забота.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2.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Правила, хорошими, уважать.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3.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Доброе братство милее богатства.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Человек без чести, что меч без клинка.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Честь и разум родные братья.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В дружной семье и холод в тепло.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4. 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Зависть, хитрость, эгоизм, скупость.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Задание 5. </a:t>
            </a: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Доброта - забота о животных.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Уважение - вежливое общение с людьми.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Справедливость - соблюдение законов.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278</Words>
  <Application>Microsoft Office PowerPoint</Application>
  <PresentationFormat>Произвольный</PresentationFormat>
  <Paragraphs>71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Lora</vt:lpstr>
      <vt:lpstr>Intro</vt:lpstr>
      <vt:lpstr>Lora Bold Italics</vt:lpstr>
      <vt:lpstr>Calibri</vt:lpstr>
      <vt:lpstr>Lora Bold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рабочий лист ценности, которые нас оббъединяют</dc:title>
  <dc:creator>Ludmila Moroz</dc:creator>
  <cp:lastModifiedBy>Ludmila Moroz</cp:lastModifiedBy>
  <cp:revision>2</cp:revision>
  <dcterms:created xsi:type="dcterms:W3CDTF">2006-08-16T00:00:00Z</dcterms:created>
  <dcterms:modified xsi:type="dcterms:W3CDTF">2025-08-24T06:00:01Z</dcterms:modified>
  <dc:identifier>DAGmIhOLjf8</dc:identifier>
</cp:coreProperties>
</file>