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56" r:id="rId3"/>
    <p:sldId id="274" r:id="rId4"/>
    <p:sldId id="276" r:id="rId5"/>
    <p:sldId id="288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87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53DE22-837A-4860-AB81-6EE81483307C}">
          <p14:sldIdLst>
            <p14:sldId id="256"/>
            <p14:sldId id="274"/>
            <p14:sldId id="276"/>
            <p14:sldId id="288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C1"/>
    <a:srgbClr val="008000"/>
    <a:srgbClr val="04041E"/>
    <a:srgbClr val="0D0D71"/>
    <a:srgbClr val="130541"/>
    <a:srgbClr val="230975"/>
    <a:srgbClr val="431153"/>
    <a:srgbClr val="63B35D"/>
    <a:srgbClr val="CCC1D9"/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73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59060" y="262397"/>
            <a:ext cx="1152128" cy="6144667"/>
          </a:xfrm>
          <a:prstGeom prst="rect">
            <a:avLst/>
          </a:prstGeom>
          <a:solidFill>
            <a:srgbClr val="04041E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736137" y="266281"/>
            <a:ext cx="1152128" cy="6144667"/>
          </a:xfrm>
          <a:prstGeom prst="rect">
            <a:avLst/>
          </a:prstGeom>
          <a:solidFill>
            <a:srgbClr val="130541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b="10320"/>
          <a:stretch>
            <a:fillRect/>
          </a:stretch>
        </p:blipFill>
        <p:spPr bwMode="auto">
          <a:xfrm>
            <a:off x="511742" y="255502"/>
            <a:ext cx="7633704" cy="61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36745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132255" y="518370"/>
            <a:ext cx="4102375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- 14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93606">
            <a:off x="767195" y="5013789"/>
            <a:ext cx="7771260" cy="1150702"/>
          </a:xfrm>
          <a:prstGeom prst="rect">
            <a:avLst/>
          </a:prstGeom>
          <a:solidFill>
            <a:schemeClr val="bg1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УМНОЖЕНИЕ</a:t>
            </a:r>
            <a:r>
              <a:rPr lang="ru-RU" sz="3000" b="1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ДЕСЯТИЧНОЙ ДРОБИ НА РАЗРЯДНУЮ ЕДИНИЦУ, 1000</a:t>
            </a:r>
            <a:endParaRPr lang="ru-RU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642767">
            <a:off x="7713399" y="761326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rot="205294">
            <a:off x="339850" y="1297168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r="3939" b="10320"/>
          <a:stretch>
            <a:fillRect/>
          </a:stretch>
        </p:blipFill>
        <p:spPr bwMode="auto">
          <a:xfrm>
            <a:off x="3203848" y="657785"/>
            <a:ext cx="5770688" cy="4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836712"/>
            <a:ext cx="3816423" cy="453650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knot-volgograd.ru/thumb/1000x0xcut/upload/iblock/01d/golovolomka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r="2509"/>
          <a:stretch>
            <a:fillRect/>
          </a:stretch>
        </p:blipFill>
        <p:spPr bwMode="auto">
          <a:xfrm>
            <a:off x="202083" y="836712"/>
            <a:ext cx="872274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395536" y="5687030"/>
            <a:ext cx="586937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843808" y="332656"/>
            <a:ext cx="586937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bloknot-volgograd.ru/thumb/1000x0xcut/upload/iblock/01d/golovolomka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r="2509"/>
          <a:stretch>
            <a:fillRect/>
          </a:stretch>
        </p:blipFill>
        <p:spPr bwMode="auto">
          <a:xfrm>
            <a:off x="202083" y="836712"/>
            <a:ext cx="872274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428897" y="4386611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wallscloud.net/uploads/cache/3378068484/inside-out-disney-pixar-ROVq-1024x576-MM-90.jpg" TargetMode="External"/><Relationship Id="rId1" Type="http://schemas.openxmlformats.org/officeDocument/2006/relationships/hyperlink" Target="http://ae01.alicdn.com/kf/HTB1lGgAXtfvK1RjSspfq6zzXFXaA.jpg_q5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74014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5832712" y="4013823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99568" y="5193403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0,9012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1145" y="947650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044" y="1427702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0,418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977591" y="5804192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9,012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90201" y="4870238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901,2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95434" y="43675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14,8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6202" y="5795712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306392" y="439280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1763484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88640"/>
            <a:ext cx="936104" cy="566898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39" grpId="0" animBg="1"/>
      <p:bldP spid="63" grpId="0" animBg="1"/>
      <p:bldP spid="6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936104" cy="566898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666888" y="4870238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54330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32712" y="4028705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0,05433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2149" y="5795713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54,33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519340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5433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18431" y="43237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4044" y="141277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1146" y="947371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27584" y="177281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1920" y="579767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54330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58968" y="441524"/>
            <a:ext cx="188533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936104" cy="566898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666888" y="4870238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32712" y="4028705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5106" y="579571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15,3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519340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5262" y="432371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17,45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4044" y="141277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1146" y="947371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27584" y="177281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1920" y="579767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58968" y="441524"/>
            <a:ext cx="188533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38455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5438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936104" cy="566898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666888" y="4870238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32712" y="4028705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8288" y="5797673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519340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0118" y="43237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0,75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4044" y="141277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1146" y="947371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27584" y="177281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1920" y="579767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58968" y="441524"/>
            <a:ext cx="188533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899569" y="5193402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32712" y="4013824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7782" y="5795713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4,32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90201" y="4870238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95434" y="436756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0,207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1146" y="947650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94044" y="1427703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6202" y="5795712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306392" y="439280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1763484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88640"/>
            <a:ext cx="936104" cy="566898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3" grpId="0" animBg="1"/>
      <p:bldP spid="6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5832712" y="4013823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99568" y="5193403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1145" y="947650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044" y="1427702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1000,18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077782" y="5795713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70,5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90201" y="4870238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95434" y="43675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1,18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6202" y="5795712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306392" y="439280"/>
            <a:ext cx="184889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1763484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88640"/>
            <a:ext cx="936104" cy="566898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39" grpId="0" animBg="1"/>
      <p:bldP spid="63" grpId="0" animBg="1"/>
      <p:bldP spid="6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561146" y="947371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772815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936104" cy="566898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666888" y="4870238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32712" y="4028705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624" y="5795713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41,2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519340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0118" y="43237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0,07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4044" y="141277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1920" y="579767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58968" y="441524"/>
            <a:ext cx="188533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72" grpId="0" animBg="1"/>
      <p:bldP spid="39" grpId="0" animBg="1"/>
      <p:bldP spid="60" grpId="0" animBg="1"/>
      <p:bldP spid="63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936104" cy="566898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666888" y="4870238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32712" y="4028705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7250" y="5795713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0,052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519340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0118" y="43237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8,08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4044" y="141277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1146" y="947371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27584" y="177281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1920" y="579767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58968" y="441524"/>
            <a:ext cx="188533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5832712" y="4028704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66888" y="4870238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94044" y="1412775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73900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5132" y="1796299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7390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936104" cy="566898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11317" y="5795712"/>
            <a:ext cx="314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0,0202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519340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0118" y="43237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73,9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1146" y="947371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0,0739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1920" y="579767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58968" y="441524"/>
            <a:ext cx="188533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73900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39" grpId="0" animBg="1"/>
      <p:bldP spid="61" grpId="0" animBg="1"/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936104" cy="566898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666888" y="4870238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32712" y="4028705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8829" y="5792618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519340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96586" y="432371"/>
            <a:ext cx="314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23,021 ·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4044" y="141277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2302,1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1146" y="947371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230,21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27584" y="1772816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23021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1920" y="5797673"/>
            <a:ext cx="187220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58968" y="441524"/>
            <a:ext cx="188533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23021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WPS Presentation</Application>
  <PresentationFormat>Экран (4:3)</PresentationFormat>
  <Paragraphs>233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419</cp:revision>
  <dcterms:created xsi:type="dcterms:W3CDTF">2020-03-10T07:50:00Z</dcterms:created>
  <dcterms:modified xsi:type="dcterms:W3CDTF">2024-11-01T15:27:32Z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932E7482CF454870906A5524D72E45A3_12</vt:lpwstr>
  </property>
  <property fmtid="{D5CDD505-2E9C-101B-9397-08002B2CF9AE}" pid="3" name="KSOProductBuildVer">
    <vt:lpwstr>1049-12.2.0.18607</vt:lpwstr>
  </property>
</Properties>
</file>