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232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58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94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508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159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604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498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6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86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13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98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392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1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4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первослайд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Первый </a:t>
            </a:r>
            <a:r>
              <a:rPr lang="ru-RU" sz="5400" dirty="0">
                <a:latin typeface="Corbel" panose="020B0503020204020204" pitchFamily="34" charset="0"/>
              </a:rPr>
              <a:t>заместитель Генсека ООН Амина Мохаммед призвала человечество изменить методы ведения хозяйства и отказаться от формулы: «Взял, использовал и...»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 Закончите </a:t>
            </a:r>
            <a:r>
              <a:rPr lang="ru-RU" sz="5400" b="1" dirty="0">
                <a:latin typeface="Corbel" panose="020B0503020204020204" pitchFamily="34" charset="0"/>
              </a:rPr>
              <a:t>формулу одним словом.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Сдал на переработку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Выбросил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Подарил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Закопал</a:t>
            </a:r>
          </a:p>
        </p:txBody>
      </p:sp>
    </p:spTree>
    <p:extLst>
      <p:ext uri="{BB962C8B-B14F-4D97-AF65-F5344CB8AC3E}">
        <p14:creationId xmlns:p14="http://schemas.microsoft.com/office/powerpoint/2010/main" val="33138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Если </a:t>
            </a:r>
            <a:r>
              <a:rPr lang="ru-RU" sz="6000" b="1" dirty="0">
                <a:latin typeface="Corbel" panose="020B0503020204020204" pitchFamily="34" charset="0"/>
              </a:rPr>
              <a:t>всё население Земли перейдёт на использование энергосберегающих лампочек, то за год оно сэкономит…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120 миллионов долларов США.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1,2 миллиардов долларов США.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12 миллиардов долларов США.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120 миллиардов долларов США.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Если </a:t>
            </a:r>
            <a:r>
              <a:rPr lang="ru-RU" sz="6000" b="1" dirty="0">
                <a:latin typeface="Corbel" panose="020B0503020204020204" pitchFamily="34" charset="0"/>
              </a:rPr>
              <a:t>всё население Земли перейдёт на использование энергосберегающих лампочек, то за год оно сэкономит…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120 миллионов долларов США.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1,2 миллиардов долларов США.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12 миллиардов долларов США.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120 миллиардов долларов США.</a:t>
            </a:r>
          </a:p>
        </p:txBody>
      </p:sp>
    </p:spTree>
    <p:extLst>
      <p:ext uri="{BB962C8B-B14F-4D97-AF65-F5344CB8AC3E}">
        <p14:creationId xmlns:p14="http://schemas.microsoft.com/office/powerpoint/2010/main" val="31683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Статья </a:t>
            </a:r>
            <a:r>
              <a:rPr lang="ru-RU" sz="5400" dirty="0">
                <a:latin typeface="Corbel" panose="020B0503020204020204" pitchFamily="34" charset="0"/>
              </a:rPr>
              <a:t>«Земля без людей» описывает, что случится после нашего внезапного исчезновения.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Дольше </a:t>
            </a:r>
            <a:r>
              <a:rPr lang="ru-RU" sz="5400" b="1" dirty="0">
                <a:latin typeface="Corbel" panose="020B0503020204020204" pitchFamily="34" charset="0"/>
              </a:rPr>
              <a:t>всего о присутствие человека будут свидетельствовать памятник на горе </a:t>
            </a:r>
            <a:r>
              <a:rPr lang="ru-RU" sz="5400" b="1" dirty="0" err="1">
                <a:latin typeface="Corbel" panose="020B0503020204020204" pitchFamily="34" charset="0"/>
              </a:rPr>
              <a:t>Рашмор</a:t>
            </a:r>
            <a:r>
              <a:rPr lang="ru-RU" sz="5400" b="1" dirty="0">
                <a:latin typeface="Corbel" panose="020B0503020204020204" pitchFamily="34" charset="0"/>
              </a:rPr>
              <a:t>, бронзовые статуи, радиоактивные отходы и…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Пластмасса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Одежда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Деревянная мебель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Книги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Статья </a:t>
            </a:r>
            <a:r>
              <a:rPr lang="ru-RU" sz="5400" dirty="0">
                <a:latin typeface="Corbel" panose="020B0503020204020204" pitchFamily="34" charset="0"/>
              </a:rPr>
              <a:t>«Земля без людей» описывает, что случится после нашего внезапного исчезновения.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Дольше </a:t>
            </a:r>
            <a:r>
              <a:rPr lang="ru-RU" sz="5400" b="1" dirty="0">
                <a:latin typeface="Corbel" panose="020B0503020204020204" pitchFamily="34" charset="0"/>
              </a:rPr>
              <a:t>всего о присутствие человека будут свидетельствовать памятник на горе </a:t>
            </a:r>
            <a:r>
              <a:rPr lang="ru-RU" sz="5400" b="1" dirty="0" err="1">
                <a:latin typeface="Corbel" panose="020B0503020204020204" pitchFamily="34" charset="0"/>
              </a:rPr>
              <a:t>Рашмор</a:t>
            </a:r>
            <a:r>
              <a:rPr lang="ru-RU" sz="5400" b="1" dirty="0">
                <a:latin typeface="Corbel" panose="020B0503020204020204" pitchFamily="34" charset="0"/>
              </a:rPr>
              <a:t>, бронзовые статуи, радиоактивные отходы и…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Пластмасса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Одежда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Деревянная мебель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Книги</a:t>
            </a:r>
          </a:p>
        </p:txBody>
      </p:sp>
    </p:spTree>
    <p:extLst>
      <p:ext uri="{BB962C8B-B14F-4D97-AF65-F5344CB8AC3E}">
        <p14:creationId xmlns:p14="http://schemas.microsoft.com/office/powerpoint/2010/main" val="324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Кого </a:t>
            </a:r>
            <a:r>
              <a:rPr lang="ru-RU" sz="6600" b="1" dirty="0">
                <a:latin typeface="Corbel" panose="020B0503020204020204" pitchFamily="34" charset="0"/>
              </a:rPr>
              <a:t>экологи используют для выявления незаконных свалок в Перу?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Кошек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Собак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Грифов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Морских свинок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Кого </a:t>
            </a:r>
            <a:r>
              <a:rPr lang="ru-RU" sz="6600" b="1" dirty="0">
                <a:latin typeface="Corbel" panose="020B0503020204020204" pitchFamily="34" charset="0"/>
              </a:rPr>
              <a:t>экологи используют для выявления незаконных свалок в Перу?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Кошек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Собак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Грифов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Морских свинок</a:t>
            </a:r>
          </a:p>
        </p:txBody>
      </p:sp>
    </p:spTree>
    <p:extLst>
      <p:ext uri="{BB962C8B-B14F-4D97-AF65-F5344CB8AC3E}">
        <p14:creationId xmlns:p14="http://schemas.microsoft.com/office/powerpoint/2010/main" val="2386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Кого </a:t>
            </a:r>
            <a:r>
              <a:rPr lang="ru-RU" sz="6600" b="1" dirty="0">
                <a:latin typeface="Corbel" panose="020B0503020204020204" pitchFamily="34" charset="0"/>
              </a:rPr>
              <a:t>экологи используют для выявления незаконных свалок в Перу?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Кошек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Собак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Грифов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Морских свинок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96165"/>
            <a:ext cx="20125206" cy="356021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600" i="1" dirty="0" smtClean="0">
                <a:latin typeface="Corbel" panose="020B0503020204020204" pitchFamily="34" charset="0"/>
              </a:rPr>
              <a:t> </a:t>
            </a:r>
            <a:r>
              <a:rPr lang="ru-RU" sz="5600" i="1" dirty="0" smtClean="0">
                <a:latin typeface="Corbel" panose="020B0503020204020204" pitchFamily="34" charset="0"/>
              </a:rPr>
              <a:t>Внимание</a:t>
            </a:r>
            <a:r>
              <a:rPr lang="ru-RU" sz="5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600" i="1" dirty="0">
                <a:latin typeface="Corbel" panose="020B0503020204020204" pitchFamily="34" charset="0"/>
              </a:rPr>
            </a:br>
            <a:endParaRPr lang="ru-RU" sz="5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b="1" i="1" dirty="0">
                <a:latin typeface="Corbel" panose="020B0503020204020204" pitchFamily="34" charset="0"/>
              </a:rPr>
              <a:t> </a:t>
            </a:r>
            <a:r>
              <a:rPr lang="ru-RU" sz="5600" b="1" dirty="0" smtClean="0">
                <a:latin typeface="Corbel" panose="020B0503020204020204" pitchFamily="34" charset="0"/>
              </a:rPr>
              <a:t>Что </a:t>
            </a:r>
            <a:r>
              <a:rPr lang="ru-RU" sz="5600" b="1" dirty="0">
                <a:latin typeface="Corbel" panose="020B0503020204020204" pitchFamily="34" charset="0"/>
              </a:rPr>
              <a:t>делают из переработанного пластика? 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1. Одежду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2. Мебель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3. Дорожное покрытие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4. Велосипеды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600" i="1" dirty="0" smtClean="0">
                <a:latin typeface="Corbel" panose="020B0503020204020204" pitchFamily="34" charset="0"/>
              </a:rPr>
              <a:t> </a:t>
            </a:r>
            <a:r>
              <a:rPr lang="ru-RU" sz="5600" i="1" dirty="0" smtClean="0">
                <a:latin typeface="Corbel" panose="020B0503020204020204" pitchFamily="34" charset="0"/>
              </a:rPr>
              <a:t>Внимание</a:t>
            </a:r>
            <a:r>
              <a:rPr lang="ru-RU" sz="5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600" i="1" dirty="0">
                <a:latin typeface="Corbel" panose="020B0503020204020204" pitchFamily="34" charset="0"/>
              </a:rPr>
            </a:br>
            <a:endParaRPr lang="ru-RU" sz="5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b="1" i="1" dirty="0">
                <a:latin typeface="Corbel" panose="020B0503020204020204" pitchFamily="34" charset="0"/>
              </a:rPr>
              <a:t> </a:t>
            </a:r>
            <a:r>
              <a:rPr lang="ru-RU" sz="5600" b="1" dirty="0" smtClean="0">
                <a:latin typeface="Corbel" panose="020B0503020204020204" pitchFamily="34" charset="0"/>
              </a:rPr>
              <a:t>Что </a:t>
            </a:r>
            <a:r>
              <a:rPr lang="ru-RU" sz="5600" b="1" dirty="0">
                <a:latin typeface="Corbel" panose="020B0503020204020204" pitchFamily="34" charset="0"/>
              </a:rPr>
              <a:t>делают из переработанного пластика? 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1. Одежду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2. Мебель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3. Дорожное покрытие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4. Велосипеды  </a:t>
            </a:r>
          </a:p>
          <a:p>
            <a:pPr fontAlgn="base"/>
            <a:endParaRPr lang="ru-RU" sz="5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из перечисленного – одна из главных причин гибели городских птиц?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1</a:t>
            </a:r>
            <a:r>
              <a:rPr lang="ru-RU" sz="6600" dirty="0">
                <a:latin typeface="Corbel" panose="020B0503020204020204" pitchFamily="34" charset="0"/>
              </a:rPr>
              <a:t>. Жвачка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Клей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Шоколад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Конфеты</a:t>
            </a:r>
          </a:p>
          <a:p>
            <a:pPr fontAlgn="base"/>
            <a:endParaRPr lang="ru-RU" sz="13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из перечисленного – одна из главных причин гибели городских птиц?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1</a:t>
            </a:r>
            <a:r>
              <a:rPr lang="ru-RU" sz="6600" dirty="0">
                <a:latin typeface="Corbel" panose="020B0503020204020204" pitchFamily="34" charset="0"/>
              </a:rPr>
              <a:t>. Жвачка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Клей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Шоколад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Конфеты</a:t>
            </a:r>
          </a:p>
          <a:p>
            <a:pPr fontAlgn="base"/>
            <a:endParaRPr lang="ru-RU" sz="13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7198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означает эта маркировка бытовой техники? 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  </a:t>
            </a:r>
            <a:r>
              <a:rPr lang="ru-RU" sz="5400" dirty="0">
                <a:latin typeface="Corbel" panose="020B0503020204020204" pitchFamily="34" charset="0"/>
              </a:rPr>
              <a:t>1. Количество потребляемой воды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  2. Класс </a:t>
            </a:r>
            <a:r>
              <a:rPr lang="ru-RU" sz="5400" dirty="0" err="1">
                <a:latin typeface="Corbel" panose="020B0503020204020204" pitchFamily="34" charset="0"/>
              </a:rPr>
              <a:t>энергоэффективности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  3. Уровень защиты от скачков напряжения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  4. Необходимое для работы напряжение в сети.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028" name="Picture 4" descr="https://lh3.googleusercontent.com/6DhOnYtwYr8ypxSPZmYCBGBhy-DKF1XHDLRv97yYKJ1qq5kRjQ9bAmz0X4JOsGLZIplYZRtniiUhRjaApLIAfRB3yIhhkRX0Bye-ATj8U6kc7cU_V1CQDAu1QN74gB2SDoh19D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861" y="3486604"/>
            <a:ext cx="7414357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9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7198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Что </a:t>
            </a:r>
            <a:r>
              <a:rPr lang="ru-RU" sz="5400" b="1" dirty="0">
                <a:latin typeface="Corbel" panose="020B0503020204020204" pitchFamily="34" charset="0"/>
              </a:rPr>
              <a:t>означает эта маркировка бытовой техники? 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  </a:t>
            </a:r>
            <a:r>
              <a:rPr lang="ru-RU" sz="5400" dirty="0">
                <a:latin typeface="Corbel" panose="020B0503020204020204" pitchFamily="34" charset="0"/>
              </a:rPr>
              <a:t>1. Количество потребляемой воды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  2. Класс </a:t>
            </a:r>
            <a:r>
              <a:rPr lang="ru-RU" sz="5400" dirty="0" err="1">
                <a:latin typeface="Corbel" panose="020B0503020204020204" pitchFamily="34" charset="0"/>
              </a:rPr>
              <a:t>энергоэффективности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  3. Уровень защиты от скачков напряжения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  4. Необходимое для работы напряжение в сети.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4" descr="https://lh3.googleusercontent.com/6DhOnYtwYr8ypxSPZmYCBGBhy-DKF1XHDLRv97yYKJ1qq5kRjQ9bAmz0X4JOsGLZIplYZRtniiUhRjaApLIAfRB3yIhhkRX0Bye-ATj8U6kc7cU_V1CQDAu1QN74gB2SDoh19D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861" y="3486604"/>
            <a:ext cx="7414357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Первый </a:t>
            </a:r>
            <a:r>
              <a:rPr lang="ru-RU" sz="5400" dirty="0">
                <a:latin typeface="Corbel" panose="020B0503020204020204" pitchFamily="34" charset="0"/>
              </a:rPr>
              <a:t>заместитель Генсека ООН Амина Мохаммед призвала человечество изменить методы ведения хозяйства и отказаться от формулы: «Взял, использовал и...»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 Закончите </a:t>
            </a:r>
            <a:r>
              <a:rPr lang="ru-RU" sz="5400" b="1" dirty="0">
                <a:latin typeface="Corbel" panose="020B0503020204020204" pitchFamily="34" charset="0"/>
              </a:rPr>
              <a:t>формулу одним словом.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Сдал на переработку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Выбросил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Подарил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Закопал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346</Words>
  <Application>Microsoft Office PowerPoint</Application>
  <PresentationFormat>Произвольный</PresentationFormat>
  <Paragraphs>55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2021-01-05T14:23:33Z</dcterms:modified>
</cp:coreProperties>
</file>