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72" r:id="rId4"/>
    <p:sldId id="257" r:id="rId6"/>
    <p:sldId id="258" r:id="rId7"/>
    <p:sldId id="270" r:id="rId8"/>
    <p:sldId id="267" r:id="rId9"/>
    <p:sldId id="260" r:id="rId10"/>
    <p:sldId id="261" r:id="rId11"/>
    <p:sldId id="271" r:id="rId12"/>
    <p:sldId id="259" r:id="rId13"/>
    <p:sldId id="264" r:id="rId14"/>
    <p:sldId id="26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C5"/>
    <a:srgbClr val="D0FAFC"/>
    <a:srgbClr val="2E5C00"/>
    <a:srgbClr val="2C5800"/>
    <a:srgbClr val="336600"/>
    <a:srgbClr val="72290C"/>
    <a:srgbClr val="F6E8B4"/>
    <a:srgbClr val="F5E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2" autoAdjust="0"/>
  </p:normalViewPr>
  <p:slideViewPr>
    <p:cSldViewPr>
      <p:cViewPr varScale="1">
        <p:scale>
          <a:sx n="93" d="100"/>
          <a:sy n="93" d="100"/>
        </p:scale>
        <p:origin x="-20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image" Target="../media/image25.wmf"/><Relationship Id="rId7" Type="http://schemas.openxmlformats.org/officeDocument/2006/relationships/image" Target="../media/image2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4" Type="http://schemas.openxmlformats.org/officeDocument/2006/relationships/image" Target="../media/image31.wmf"/><Relationship Id="rId13" Type="http://schemas.openxmlformats.org/officeDocument/2006/relationships/image" Target="../media/image30.wmf"/><Relationship Id="rId12" Type="http://schemas.openxmlformats.org/officeDocument/2006/relationships/image" Target="../media/image29.wmf"/><Relationship Id="rId11" Type="http://schemas.openxmlformats.org/officeDocument/2006/relationships/image" Target="../media/image28.wmf"/><Relationship Id="rId10" Type="http://schemas.openxmlformats.org/officeDocument/2006/relationships/image" Target="../media/image27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image" Target="../media/image45.wmf"/><Relationship Id="rId7" Type="http://schemas.openxmlformats.org/officeDocument/2006/relationships/image" Target="../media/image44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0" Type="http://schemas.openxmlformats.org/officeDocument/2006/relationships/image" Target="../media/image57.wmf"/><Relationship Id="rId2" Type="http://schemas.openxmlformats.org/officeDocument/2006/relationships/image" Target="../media/image39.wmf"/><Relationship Id="rId19" Type="http://schemas.openxmlformats.org/officeDocument/2006/relationships/image" Target="../media/image56.wmf"/><Relationship Id="rId18" Type="http://schemas.openxmlformats.org/officeDocument/2006/relationships/image" Target="../media/image55.wmf"/><Relationship Id="rId17" Type="http://schemas.openxmlformats.org/officeDocument/2006/relationships/image" Target="../media/image54.wmf"/><Relationship Id="rId16" Type="http://schemas.openxmlformats.org/officeDocument/2006/relationships/image" Target="../media/image53.wmf"/><Relationship Id="rId15" Type="http://schemas.openxmlformats.org/officeDocument/2006/relationships/image" Target="../media/image52.wmf"/><Relationship Id="rId14" Type="http://schemas.openxmlformats.org/officeDocument/2006/relationships/image" Target="../media/image51.wmf"/><Relationship Id="rId13" Type="http://schemas.openxmlformats.org/officeDocument/2006/relationships/image" Target="../media/image50.wmf"/><Relationship Id="rId12" Type="http://schemas.openxmlformats.org/officeDocument/2006/relationships/image" Target="../media/image49.wmf"/><Relationship Id="rId11" Type="http://schemas.openxmlformats.org/officeDocument/2006/relationships/image" Target="../media/image48.wmf"/><Relationship Id="rId10" Type="http://schemas.openxmlformats.org/officeDocument/2006/relationships/image" Target="../media/image47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78.wmf"/><Relationship Id="rId8" Type="http://schemas.openxmlformats.org/officeDocument/2006/relationships/image" Target="../media/image77.wmf"/><Relationship Id="rId7" Type="http://schemas.openxmlformats.org/officeDocument/2006/relationships/image" Target="../media/image75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1.wmf"/><Relationship Id="rId3" Type="http://schemas.openxmlformats.org/officeDocument/2006/relationships/image" Target="../media/image70.wmf"/><Relationship Id="rId2" Type="http://schemas.openxmlformats.org/officeDocument/2006/relationships/image" Target="../media/image68.wmf"/><Relationship Id="rId12" Type="http://schemas.openxmlformats.org/officeDocument/2006/relationships/image" Target="../media/image83.wmf"/><Relationship Id="rId11" Type="http://schemas.openxmlformats.org/officeDocument/2006/relationships/image" Target="../media/image81.wmf"/><Relationship Id="rId10" Type="http://schemas.openxmlformats.org/officeDocument/2006/relationships/image" Target="../media/image80.wmf"/><Relationship Id="rId1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wmf"/><Relationship Id="rId8" Type="http://schemas.openxmlformats.org/officeDocument/2006/relationships/image" Target="../media/image102.wmf"/><Relationship Id="rId7" Type="http://schemas.openxmlformats.org/officeDocument/2006/relationships/image" Target="../media/image101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4" Type="http://schemas.openxmlformats.org/officeDocument/2006/relationships/image" Target="../media/image112.wmf"/><Relationship Id="rId13" Type="http://schemas.openxmlformats.org/officeDocument/2006/relationships/image" Target="../media/image109.wmf"/><Relationship Id="rId12" Type="http://schemas.openxmlformats.org/officeDocument/2006/relationships/image" Target="../media/image108.wmf"/><Relationship Id="rId11" Type="http://schemas.openxmlformats.org/officeDocument/2006/relationships/image" Target="../media/image107.wmf"/><Relationship Id="rId10" Type="http://schemas.openxmlformats.org/officeDocument/2006/relationships/image" Target="../media/image105.wmf"/><Relationship Id="rId1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315E0-CDDD-4AF9-8C2A-C108E81AB52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 урока: урок - путешествие. </a:t>
            </a: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урока: </a:t>
            </a: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Создать условия для эффективного повторения по теме «Все действия с дробями».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Способствовать развитию умственной деятельности и вычислительных навыков, в соответствии с индивидуальными особенностями обучающихся.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Формировать у обучающихся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коммуникативность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умения сдерживаться и преодолевать трудности.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Систематизировать знания обучающихся по теме: Сравнение, сложение и вычитание, умножение и деление дробей с разными знаменателями.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Повторить с обучающимися правила сокращения дробей, сравнения, сложения, вычитания, умножения и деления дробей с разными знаменателями.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Организовать самостоятельную учебную деятельность учащихся и развить интерес к предмету.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этом слайде переходы на определённые станции.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Филилогическая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Биологическая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Географическая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Историческая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Последовательность переходов определена. Необходимо нажать на картинку на которую указывает стрелочка.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Девочка с книгой – переход на слайд 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источниками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базовых уравнений</a:t>
            </a:r>
            <a:endParaRPr lang="ru-RU" dirty="0" smtClean="0"/>
          </a:p>
          <a:p>
            <a:r>
              <a:rPr lang="ru-RU" dirty="0" smtClean="0"/>
              <a:t>Для появления последующего уравнения необходимо нажать на фигурку «аборигена». После решения уравнения нажимаем</a:t>
            </a:r>
            <a:r>
              <a:rPr lang="ru-RU" baseline="0" dirty="0" smtClean="0"/>
              <a:t> на камень с ответом – камень </a:t>
            </a:r>
            <a:r>
              <a:rPr lang="ru-RU" baseline="0" dirty="0" err="1" smtClean="0"/>
              <a:t>исчесает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После решения всех уравнений остаётся слово ПАЛЕТКА.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ПАЛЕТКА – тонкая каменная плитка с рельефными изображениями, характерная для искусства Древнего Египта. На ней изображали первых фараонов, убивающих своих врагов, изображали животных, воинов, крепости, мифологические и исторические сюжеты.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 приём «Анимированная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сорбонка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– нажимаем на буквы – смотрим фотографии палеток.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скриншота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Станция «Филологическая»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ru-RU" dirty="0" err="1" smtClean="0"/>
              <a:t>равнить</a:t>
            </a:r>
            <a:r>
              <a:rPr lang="ru-RU" baseline="0" dirty="0" smtClean="0"/>
              <a:t> дроби  (настройки триггера – нажимаем на букву «и» – визуализация ответа)</a:t>
            </a:r>
            <a:endParaRPr lang="ru-RU" baseline="0" dirty="0" smtClean="0"/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 чтобы сравнить дроби мы пользовались правилами. В дальнейшем все эти правила, мы будем называть алгоритмами.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толковом словаре Ожегова АЛГОРИТМ – это совокупность действий, правил для решения данной задачи.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понятие появилось за много веков до появления электронных вычислительных машин, с которыми его обычно связывают. Так на латинском языке звучало имя хорезмского математика IX (9) столетия Мухаммед ибн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Муса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аль-Хорезми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Разместите дроби в порядке возрастания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Используется</a:t>
            </a:r>
            <a:r>
              <a:rPr lang="ru-RU" baseline="0" dirty="0" smtClean="0"/>
              <a:t> приём «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(проверка правильности приведения дробей к общему знаменателю</a:t>
            </a:r>
            <a:endParaRPr lang="ru-RU" baseline="0" dirty="0" smtClean="0"/>
          </a:p>
          <a:p>
            <a:r>
              <a:rPr lang="ru-RU" baseline="0" dirty="0" smtClean="0"/>
              <a:t>При нажатии на картинку «Перо в чернильнице» происходит перемещений дробей в порядке возрастания, соответственно перемещаются и буквы и выстраиваются в слово. </a:t>
            </a:r>
            <a:endParaRPr lang="ru-RU" baseline="0" dirty="0" smtClean="0"/>
          </a:p>
          <a:p>
            <a:r>
              <a:rPr lang="ru-RU" baseline="0" dirty="0" smtClean="0"/>
              <a:t>Данный слайд стоит использовать для проверки правильности выполнения задания</a:t>
            </a:r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Полученное слово – “РОТОКАС” означает название самого короткого в мире алфавита. В нем насчитывается 12 букв (A E G I K O P R S T U V), и он используется жителями Папуа Новой Гвинеи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действия на слайде – прокруткой мышки или щелчок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Станция «Географическая» После решения всех предметов вы узнаете (вспомните) название самого крупного в мире острова.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</a:t>
            </a:r>
            <a:r>
              <a:rPr lang="en-US" dirty="0" smtClean="0"/>
              <a:t> - </a:t>
            </a:r>
            <a:r>
              <a:rPr lang="ru-RU" dirty="0" smtClean="0"/>
              <a:t>визуализация</a:t>
            </a:r>
            <a:r>
              <a:rPr lang="ru-RU" baseline="0" dirty="0" smtClean="0"/>
              <a:t> правильного ответа и соответствующей ему буквы</a:t>
            </a:r>
            <a:r>
              <a:rPr lang="ru-RU" dirty="0" smtClean="0"/>
              <a:t>. Для визуализации</a:t>
            </a:r>
            <a:r>
              <a:rPr lang="ru-RU" baseline="0" dirty="0" smtClean="0"/>
              <a:t> слова необходимо нажать на иллюстрацию (учитель)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остров находится между Атлантическим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Ледовитым океанами. Более 80% территории покрыто льдами (толщина щита до 4300 м), в прибрежных водах — айсберги.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 smtClean="0"/>
              <a:t>Гренландия -</a:t>
            </a:r>
            <a:r>
              <a:rPr lang="ru-RU" dirty="0" smtClean="0"/>
              <a:t> самый большой остров Земли, расположенный к северо-востоку от материковой Северной Америки. Омывается Атлантическим и Северным Ледовитым океаном. Более трех четвертей страны покрыто ледниками. Для поселений пригодны только прибрежные районы, во многих местах изрезанные фьордами.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Действия на слайде прокруткой мышки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Решить задачу.</a:t>
            </a:r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Действия на слайде прокруткой мышки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Станция «Биологическая»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сократить дроби.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Познавательная информация - изображения редких цветковых растений, внесенных в Красную книгу. 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 приём «Анимированная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сорбонка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	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1F8A-677D-4BD0-B7EF-ECF7D669ACB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CDF58-B3D0-4F83-88AD-9CA3E58E8BE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BEDAE-50B1-4C8E-BC63-498336F3D7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8" Type="http://schemas.openxmlformats.org/officeDocument/2006/relationships/image" Target="../media/image69.jpeg"/><Relationship Id="rId7" Type="http://schemas.openxmlformats.org/officeDocument/2006/relationships/image" Target="../media/image68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7" Type="http://schemas.openxmlformats.org/officeDocument/2006/relationships/notesSlide" Target="../notesSlides/notesSlide9.xml"/><Relationship Id="rId36" Type="http://schemas.openxmlformats.org/officeDocument/2006/relationships/vmlDrawing" Target="../drawings/vmlDrawing4.vml"/><Relationship Id="rId35" Type="http://schemas.openxmlformats.org/officeDocument/2006/relationships/slideLayout" Target="../slideLayouts/slideLayout1.xml"/><Relationship Id="rId34" Type="http://schemas.openxmlformats.org/officeDocument/2006/relationships/image" Target="../media/image36.png"/><Relationship Id="rId33" Type="http://schemas.openxmlformats.org/officeDocument/2006/relationships/slide" Target="slide2.xml"/><Relationship Id="rId32" Type="http://schemas.openxmlformats.org/officeDocument/2006/relationships/image" Target="../media/image83.wmf"/><Relationship Id="rId31" Type="http://schemas.openxmlformats.org/officeDocument/2006/relationships/oleObject" Target="../embeddings/oleObject48.bin"/><Relationship Id="rId30" Type="http://schemas.openxmlformats.org/officeDocument/2006/relationships/image" Target="../media/image82.jpeg"/><Relationship Id="rId3" Type="http://schemas.openxmlformats.org/officeDocument/2006/relationships/image" Target="../media/image65.wmf"/><Relationship Id="rId29" Type="http://schemas.openxmlformats.org/officeDocument/2006/relationships/image" Target="../media/image81.wmf"/><Relationship Id="rId28" Type="http://schemas.openxmlformats.org/officeDocument/2006/relationships/oleObject" Target="../embeddings/oleObject47.bin"/><Relationship Id="rId27" Type="http://schemas.openxmlformats.org/officeDocument/2006/relationships/image" Target="../media/image80.wmf"/><Relationship Id="rId26" Type="http://schemas.openxmlformats.org/officeDocument/2006/relationships/oleObject" Target="../embeddings/oleObject46.bin"/><Relationship Id="rId25" Type="http://schemas.openxmlformats.org/officeDocument/2006/relationships/image" Target="../media/image79.jpeg"/><Relationship Id="rId24" Type="http://schemas.openxmlformats.org/officeDocument/2006/relationships/image" Target="../media/image78.wmf"/><Relationship Id="rId23" Type="http://schemas.openxmlformats.org/officeDocument/2006/relationships/oleObject" Target="../embeddings/oleObject45.bin"/><Relationship Id="rId22" Type="http://schemas.openxmlformats.org/officeDocument/2006/relationships/image" Target="../media/image77.wmf"/><Relationship Id="rId21" Type="http://schemas.openxmlformats.org/officeDocument/2006/relationships/oleObject" Target="../embeddings/oleObject44.bin"/><Relationship Id="rId20" Type="http://schemas.openxmlformats.org/officeDocument/2006/relationships/image" Target="../media/image76.jpeg"/><Relationship Id="rId2" Type="http://schemas.openxmlformats.org/officeDocument/2006/relationships/oleObject" Target="../embeddings/oleObject37.bin"/><Relationship Id="rId19" Type="http://schemas.openxmlformats.org/officeDocument/2006/relationships/image" Target="../media/image75.wmf"/><Relationship Id="rId18" Type="http://schemas.openxmlformats.org/officeDocument/2006/relationships/oleObject" Target="../embeddings/oleObject43.bin"/><Relationship Id="rId17" Type="http://schemas.openxmlformats.org/officeDocument/2006/relationships/image" Target="../media/image74.wmf"/><Relationship Id="rId16" Type="http://schemas.openxmlformats.org/officeDocument/2006/relationships/oleObject" Target="../embeddings/oleObject42.bin"/><Relationship Id="rId15" Type="http://schemas.openxmlformats.org/officeDocument/2006/relationships/image" Target="../media/image73.wmf"/><Relationship Id="rId14" Type="http://schemas.openxmlformats.org/officeDocument/2006/relationships/oleObject" Target="../embeddings/oleObject41.bin"/><Relationship Id="rId13" Type="http://schemas.openxmlformats.org/officeDocument/2006/relationships/image" Target="../media/image72.jpeg"/><Relationship Id="rId12" Type="http://schemas.openxmlformats.org/officeDocument/2006/relationships/image" Target="../media/image71.wmf"/><Relationship Id="rId11" Type="http://schemas.openxmlformats.org/officeDocument/2006/relationships/oleObject" Target="../embeddings/oleObject40.bin"/><Relationship Id="rId10" Type="http://schemas.openxmlformats.org/officeDocument/2006/relationships/image" Target="../media/image70.wmf"/><Relationship Id="rId1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jpeg"/><Relationship Id="rId8" Type="http://schemas.openxmlformats.org/officeDocument/2006/relationships/image" Target="../media/image90.jpeg"/><Relationship Id="rId7" Type="http://schemas.openxmlformats.org/officeDocument/2006/relationships/image" Target="../media/image89.jpeg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8" Type="http://schemas.openxmlformats.org/officeDocument/2006/relationships/notesSlide" Target="../notesSlides/notesSlide10.xml"/><Relationship Id="rId47" Type="http://schemas.openxmlformats.org/officeDocument/2006/relationships/vmlDrawing" Target="../drawings/vmlDrawing5.vml"/><Relationship Id="rId46" Type="http://schemas.openxmlformats.org/officeDocument/2006/relationships/slideLayout" Target="../slideLayouts/slideLayout1.xml"/><Relationship Id="rId45" Type="http://schemas.openxmlformats.org/officeDocument/2006/relationships/image" Target="../media/image36.png"/><Relationship Id="rId44" Type="http://schemas.openxmlformats.org/officeDocument/2006/relationships/slide" Target="slide2.xml"/><Relationship Id="rId43" Type="http://schemas.openxmlformats.org/officeDocument/2006/relationships/image" Target="../media/image112.wmf"/><Relationship Id="rId42" Type="http://schemas.openxmlformats.org/officeDocument/2006/relationships/oleObject" Target="../embeddings/oleObject62.bin"/><Relationship Id="rId41" Type="http://schemas.openxmlformats.org/officeDocument/2006/relationships/image" Target="../media/image111.png"/><Relationship Id="rId40" Type="http://schemas.openxmlformats.org/officeDocument/2006/relationships/image" Target="../media/image110.jpeg"/><Relationship Id="rId4" Type="http://schemas.openxmlformats.org/officeDocument/2006/relationships/image" Target="../media/image86.wmf"/><Relationship Id="rId39" Type="http://schemas.openxmlformats.org/officeDocument/2006/relationships/image" Target="../media/image109.wmf"/><Relationship Id="rId38" Type="http://schemas.openxmlformats.org/officeDocument/2006/relationships/oleObject" Target="../embeddings/oleObject61.bin"/><Relationship Id="rId37" Type="http://schemas.openxmlformats.org/officeDocument/2006/relationships/image" Target="../media/image108.wmf"/><Relationship Id="rId36" Type="http://schemas.openxmlformats.org/officeDocument/2006/relationships/oleObject" Target="../embeddings/oleObject60.bin"/><Relationship Id="rId35" Type="http://schemas.openxmlformats.org/officeDocument/2006/relationships/image" Target="../media/image107.wmf"/><Relationship Id="rId34" Type="http://schemas.openxmlformats.org/officeDocument/2006/relationships/oleObject" Target="../embeddings/oleObject59.bin"/><Relationship Id="rId33" Type="http://schemas.openxmlformats.org/officeDocument/2006/relationships/image" Target="../media/image106.png"/><Relationship Id="rId32" Type="http://schemas.openxmlformats.org/officeDocument/2006/relationships/image" Target="../media/image105.wmf"/><Relationship Id="rId31" Type="http://schemas.openxmlformats.org/officeDocument/2006/relationships/oleObject" Target="../embeddings/oleObject58.bin"/><Relationship Id="rId30" Type="http://schemas.openxmlformats.org/officeDocument/2006/relationships/image" Target="../media/image104.wmf"/><Relationship Id="rId3" Type="http://schemas.openxmlformats.org/officeDocument/2006/relationships/oleObject" Target="../embeddings/oleObject49.bin"/><Relationship Id="rId29" Type="http://schemas.openxmlformats.org/officeDocument/2006/relationships/oleObject" Target="../embeddings/oleObject57.bin"/><Relationship Id="rId28" Type="http://schemas.openxmlformats.org/officeDocument/2006/relationships/image" Target="../media/image103.png"/><Relationship Id="rId27" Type="http://schemas.openxmlformats.org/officeDocument/2006/relationships/image" Target="../media/image102.wmf"/><Relationship Id="rId26" Type="http://schemas.openxmlformats.org/officeDocument/2006/relationships/oleObject" Target="../embeddings/oleObject56.bin"/><Relationship Id="rId25" Type="http://schemas.openxmlformats.org/officeDocument/2006/relationships/image" Target="../media/image101.wmf"/><Relationship Id="rId24" Type="http://schemas.openxmlformats.org/officeDocument/2006/relationships/oleObject" Target="../embeddings/oleObject55.bin"/><Relationship Id="rId23" Type="http://schemas.openxmlformats.org/officeDocument/2006/relationships/image" Target="../media/image100.png"/><Relationship Id="rId22" Type="http://schemas.openxmlformats.org/officeDocument/2006/relationships/image" Target="../media/image99.wmf"/><Relationship Id="rId21" Type="http://schemas.openxmlformats.org/officeDocument/2006/relationships/oleObject" Target="../embeddings/oleObject54.bin"/><Relationship Id="rId20" Type="http://schemas.openxmlformats.org/officeDocument/2006/relationships/image" Target="../media/image98.wmf"/><Relationship Id="rId2" Type="http://schemas.openxmlformats.org/officeDocument/2006/relationships/image" Target="../media/image85.jpeg"/><Relationship Id="rId19" Type="http://schemas.openxmlformats.org/officeDocument/2006/relationships/oleObject" Target="../embeddings/oleObject53.bin"/><Relationship Id="rId18" Type="http://schemas.openxmlformats.org/officeDocument/2006/relationships/image" Target="../media/image97.wmf"/><Relationship Id="rId17" Type="http://schemas.openxmlformats.org/officeDocument/2006/relationships/oleObject" Target="../embeddings/oleObject52.bin"/><Relationship Id="rId16" Type="http://schemas.openxmlformats.org/officeDocument/2006/relationships/image" Target="../media/image96.png"/><Relationship Id="rId15" Type="http://schemas.openxmlformats.org/officeDocument/2006/relationships/image" Target="../media/image95.wmf"/><Relationship Id="rId14" Type="http://schemas.openxmlformats.org/officeDocument/2006/relationships/oleObject" Target="../embeddings/oleObject51.bin"/><Relationship Id="rId13" Type="http://schemas.openxmlformats.org/officeDocument/2006/relationships/image" Target="../media/image94.wmf"/><Relationship Id="rId12" Type="http://schemas.openxmlformats.org/officeDocument/2006/relationships/oleObject" Target="../embeddings/oleObject50.bin"/><Relationship Id="rId11" Type="http://schemas.openxmlformats.org/officeDocument/2006/relationships/image" Target="../media/image93.png"/><Relationship Id="rId10" Type="http://schemas.openxmlformats.org/officeDocument/2006/relationships/image" Target="../media/image92.jpeg"/><Relationship Id="rId1" Type="http://schemas.openxmlformats.org/officeDocument/2006/relationships/image" Target="../media/image8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hyperlink" Target="http://mtdata.ru/u30/photo8190/20235021669-0/original.jpeg" TargetMode="External"/><Relationship Id="rId8" Type="http://schemas.openxmlformats.org/officeDocument/2006/relationships/hyperlink" Target="http://www.plantarium.ru/dat/plants/5/561/121561_782de70d.jpg" TargetMode="External"/><Relationship Id="rId7" Type="http://schemas.openxmlformats.org/officeDocument/2006/relationships/hyperlink" Target="http://zdravotvet.ru/wp-content/uploads/2017/04/hjlbjkf-hjpjdfz-pjkjnjq-rjhtym.jpg" TargetMode="External"/><Relationship Id="rId6" Type="http://schemas.openxmlformats.org/officeDocument/2006/relationships/hyperlink" Target="http://byrranga.ru/scrophulariaceae/pedicularis_amoena/03.jpg" TargetMode="External"/><Relationship Id="rId5" Type="http://schemas.openxmlformats.org/officeDocument/2006/relationships/hyperlink" Target="http://www.rusbotanik.ru/_mod_files/ce_images/eshop/19-13-1_1.jpg" TargetMode="External"/><Relationship Id="rId4" Type="http://schemas.openxmlformats.org/officeDocument/2006/relationships/hyperlink" Target="https://im0-tub-ru.yandex.net/i?id=2cc763ff639b944644d1953e75ca7712-l&amp;n=13" TargetMode="External"/><Relationship Id="rId38" Type="http://schemas.openxmlformats.org/officeDocument/2006/relationships/slideLayout" Target="../slideLayouts/slideLayout1.xml"/><Relationship Id="rId37" Type="http://schemas.openxmlformats.org/officeDocument/2006/relationships/hyperlink" Target="http://do_cgb.cbs-stav.ru/wp-content/uploads/2015/08/0_ee418_db4c4216_orig.png" TargetMode="External"/><Relationship Id="rId36" Type="http://schemas.openxmlformats.org/officeDocument/2006/relationships/hyperlink" Target="http://s11044.edu35.ru/images/2015-2016_%D0%B3%D0%BE%D0%B4/%D0%B4%D0%B5%D0%BA%D0%B0%D0%B1%D1%80%D1%8C/0_94215_7941362c_XL.png" TargetMode="External"/><Relationship Id="rId35" Type="http://schemas.openxmlformats.org/officeDocument/2006/relationships/hyperlink" Target="https://prikolnye-kartinki.ru/img/picture/Aug/03/4cfaaca7e648456d2bede839ed2bad2c/8.jpg" TargetMode="External"/><Relationship Id="rId34" Type="http://schemas.openxmlformats.org/officeDocument/2006/relationships/hyperlink" Target="http://s44.radikal.ru/i106/0903/7f/88d9c5cf986b.png" TargetMode="External"/><Relationship Id="rId33" Type="http://schemas.openxmlformats.org/officeDocument/2006/relationships/hyperlink" Target="http://www.stihi.ru/pics/2017/03/19/10984.jpg" TargetMode="External"/><Relationship Id="rId32" Type="http://schemas.openxmlformats.org/officeDocument/2006/relationships/hyperlink" Target="http://www.mama.mk.ua/files/upload/1735000/1735552/707x409/skoro_v_shkolu.jpg" TargetMode="External"/><Relationship Id="rId31" Type="http://schemas.openxmlformats.org/officeDocument/2006/relationships/hyperlink" Target="http://artterapiamos.ru/wp-content/uploads/egypt.jpg" TargetMode="External"/><Relationship Id="rId30" Type="http://schemas.openxmlformats.org/officeDocument/2006/relationships/hyperlink" Target="http://germany-art.com/art_galleries/museum_island/images/new_museum_relief.jpg" TargetMode="External"/><Relationship Id="rId3" Type="http://schemas.openxmlformats.org/officeDocument/2006/relationships/hyperlink" Target="http://www.stihi.ru/pics/2017/05/16/4591.jpg" TargetMode="External"/><Relationship Id="rId29" Type="http://schemas.openxmlformats.org/officeDocument/2006/relationships/hyperlink" Target="http://www.takenote.it/blog/wp-content/gallery/slate-palette-narmer/narmer9hres.jpg" TargetMode="External"/><Relationship Id="rId28" Type="http://schemas.openxmlformats.org/officeDocument/2006/relationships/hyperlink" Target="http://wadjet.narod.ru/images/palette.jpg" TargetMode="External"/><Relationship Id="rId27" Type="http://schemas.openxmlformats.org/officeDocument/2006/relationships/hyperlink" Target="http://www.livius.org/a/1/egypt/narmer.jpg" TargetMode="External"/><Relationship Id="rId26" Type="http://schemas.openxmlformats.org/officeDocument/2006/relationships/hyperlink" Target="http://www.isrageo.com/wp-content/uploads/2016/07/nar08.jpg" TargetMode="External"/><Relationship Id="rId25" Type="http://schemas.openxmlformats.org/officeDocument/2006/relationships/hyperlink" Target="https://lovindanger.files.wordpress.com/2012/11/cave323.jpg" TargetMode="External"/><Relationship Id="rId24" Type="http://schemas.openxmlformats.org/officeDocument/2006/relationships/hyperlink" Target="https://t3.ftcdn.net/jpg/00/77/46/20/240_F_77462055_18yIqHJ7Dp31KSZN7ThCfs6WyC3IRcgJ.jpg" TargetMode="External"/><Relationship Id="rId23" Type="http://schemas.openxmlformats.org/officeDocument/2006/relationships/hyperlink" Target="http://geography.su/books/item/f00/s00/z0000067/pic/000105.jpg" TargetMode="External"/><Relationship Id="rId22" Type="http://schemas.openxmlformats.org/officeDocument/2006/relationships/hyperlink" Target="http://static.panoramio.com/photos/large/7088600.jpg" TargetMode="External"/><Relationship Id="rId21" Type="http://schemas.openxmlformats.org/officeDocument/2006/relationships/hyperlink" Target="http://forum.awd.ru/gallery/images/upload/c24/58c/c2458cd8ca43ec6b438791c7bc1c6dc8.jpg" TargetMode="External"/><Relationship Id="rId20" Type="http://schemas.openxmlformats.org/officeDocument/2006/relationships/hyperlink" Target="https://bitconnect.co/upload/image/bit_coin_new/Papua_New_Guinea.png" TargetMode="External"/><Relationship Id="rId2" Type="http://schemas.openxmlformats.org/officeDocument/2006/relationships/image" Target="../media/image113.png"/><Relationship Id="rId19" Type="http://schemas.openxmlformats.org/officeDocument/2006/relationships/hyperlink" Target="http://www.karenot.com/wp-content/uploads/2015/05/%C3%96%C4%9Fretmen-Animasyon-4.jpg" TargetMode="External"/><Relationship Id="rId18" Type="http://schemas.openxmlformats.org/officeDocument/2006/relationships/hyperlink" Target="http://www.uft.com.ua/images/Greenland/p189vnpat811n41nem1jdk1a4s1ang7.jpg" TargetMode="External"/><Relationship Id="rId17" Type="http://schemas.openxmlformats.org/officeDocument/2006/relationships/hyperlink" Target="http://www.uft.com.ua/images/Greenland/p189vnpat819slf6upe8inu1e4u5.jpg" TargetMode="External"/><Relationship Id="rId16" Type="http://schemas.openxmlformats.org/officeDocument/2006/relationships/hyperlink" Target="https://cilab.gsfc.nasa.gov/vis/a000000/a003600/a003663/Greenland_still_20050725.1073.jpg" TargetMode="External"/><Relationship Id="rId15" Type="http://schemas.openxmlformats.org/officeDocument/2006/relationships/hyperlink" Target="https://magmens.com/wp-content/uploads/2015/09/1332343813_722bfd-1024x576.jpg" TargetMode="External"/><Relationship Id="rId14" Type="http://schemas.openxmlformats.org/officeDocument/2006/relationships/hyperlink" Target="http://w.w.colors.life/upload/blogs/e9/b2/e9b2080cca42d1ab2ad5a284dadaf542_RSZ_690.jpeg" TargetMode="External"/><Relationship Id="rId13" Type="http://schemas.openxmlformats.org/officeDocument/2006/relationships/hyperlink" Target="http://konspekt.i5t.ru/drex_ponyatie_algoritma_screen.png" TargetMode="External"/><Relationship Id="rId12" Type="http://schemas.openxmlformats.org/officeDocument/2006/relationships/hyperlink" Target="http://static.ngs.ru/news/preview/7cef2550b4b47a7876778ddb3edc2b7f04cd5175_473.jpg" TargetMode="External"/><Relationship Id="rId11" Type="http://schemas.openxmlformats.org/officeDocument/2006/relationships/hyperlink" Target="http://www.playcast.ru/uploads/2015/12/17/16362575.png" TargetMode="External"/><Relationship Id="rId10" Type="http://schemas.openxmlformats.org/officeDocument/2006/relationships/hyperlink" Target="https://img1.goodfon.ru/original/3508x2480/8/36/nebo-oblaka-holmy-trava-2600.jpg" TargetMode="External"/><Relationship Id="rId1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slide" Target="slide11.xml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slide" Target="slide7.xml"/><Relationship Id="rId4" Type="http://schemas.openxmlformats.org/officeDocument/2006/relationships/image" Target="../media/image4.jpeg"/><Relationship Id="rId3" Type="http://schemas.openxmlformats.org/officeDocument/2006/relationships/slide" Target="slide10.xml"/><Relationship Id="rId2" Type="http://schemas.openxmlformats.org/officeDocument/2006/relationships/image" Target="../media/image3.GIF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1.png"/><Relationship Id="rId12" Type="http://schemas.openxmlformats.org/officeDocument/2006/relationships/slide" Target="slide12.xml"/><Relationship Id="rId11" Type="http://schemas.openxmlformats.org/officeDocument/2006/relationships/image" Target="../media/image8.png"/><Relationship Id="rId10" Type="http://schemas.openxmlformats.org/officeDocument/2006/relationships/slide" Target="slide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slide" Target="slide11.xml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slide" Target="slide7.xml"/><Relationship Id="rId4" Type="http://schemas.openxmlformats.org/officeDocument/2006/relationships/image" Target="../media/image4.jpeg"/><Relationship Id="rId3" Type="http://schemas.openxmlformats.org/officeDocument/2006/relationships/slide" Target="slide10.xml"/><Relationship Id="rId2" Type="http://schemas.openxmlformats.org/officeDocument/2006/relationships/image" Target="../media/image3.GIF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1.png"/><Relationship Id="rId14" Type="http://schemas.openxmlformats.org/officeDocument/2006/relationships/slide" Target="slide12.xml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1" Type="http://schemas.openxmlformats.org/officeDocument/2006/relationships/image" Target="../media/image8.png"/><Relationship Id="rId10" Type="http://schemas.openxmlformats.org/officeDocument/2006/relationships/slide" Target="slide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4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5.xml"/><Relationship Id="rId4" Type="http://schemas.openxmlformats.org/officeDocument/2006/relationships/image" Target="../media/image14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9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36" Type="http://schemas.openxmlformats.org/officeDocument/2006/relationships/notesSlide" Target="../notesSlides/notesSlide4.xml"/><Relationship Id="rId35" Type="http://schemas.openxmlformats.org/officeDocument/2006/relationships/vmlDrawing" Target="../drawings/vmlDrawing1.vml"/><Relationship Id="rId34" Type="http://schemas.openxmlformats.org/officeDocument/2006/relationships/slideLayout" Target="../slideLayouts/slideLayout1.xml"/><Relationship Id="rId33" Type="http://schemas.openxmlformats.org/officeDocument/2006/relationships/image" Target="../media/image15.png"/><Relationship Id="rId32" Type="http://schemas.openxmlformats.org/officeDocument/2006/relationships/slide" Target="slide6.xml"/><Relationship Id="rId31" Type="http://schemas.openxmlformats.org/officeDocument/2006/relationships/image" Target="../media/image31.wmf"/><Relationship Id="rId30" Type="http://schemas.openxmlformats.org/officeDocument/2006/relationships/oleObject" Target="../embeddings/oleObject14.bin"/><Relationship Id="rId3" Type="http://schemas.openxmlformats.org/officeDocument/2006/relationships/image" Target="../media/image14.jpeg"/><Relationship Id="rId29" Type="http://schemas.openxmlformats.org/officeDocument/2006/relationships/image" Target="../media/image30.wmf"/><Relationship Id="rId28" Type="http://schemas.openxmlformats.org/officeDocument/2006/relationships/oleObject" Target="../embeddings/oleObject13.bin"/><Relationship Id="rId27" Type="http://schemas.openxmlformats.org/officeDocument/2006/relationships/image" Target="../media/image29.wmf"/><Relationship Id="rId26" Type="http://schemas.openxmlformats.org/officeDocument/2006/relationships/oleObject" Target="../embeddings/oleObject12.bin"/><Relationship Id="rId25" Type="http://schemas.openxmlformats.org/officeDocument/2006/relationships/image" Target="../media/image28.wmf"/><Relationship Id="rId24" Type="http://schemas.openxmlformats.org/officeDocument/2006/relationships/oleObject" Target="../embeddings/oleObject11.bin"/><Relationship Id="rId23" Type="http://schemas.openxmlformats.org/officeDocument/2006/relationships/image" Target="../media/image27.wmf"/><Relationship Id="rId22" Type="http://schemas.openxmlformats.org/officeDocument/2006/relationships/oleObject" Target="../embeddings/oleObject10.bin"/><Relationship Id="rId21" Type="http://schemas.openxmlformats.org/officeDocument/2006/relationships/image" Target="../media/image26.wmf"/><Relationship Id="rId20" Type="http://schemas.openxmlformats.org/officeDocument/2006/relationships/oleObject" Target="../embeddings/oleObject9.bin"/><Relationship Id="rId2" Type="http://schemas.openxmlformats.org/officeDocument/2006/relationships/image" Target="../media/image13.jpeg"/><Relationship Id="rId19" Type="http://schemas.openxmlformats.org/officeDocument/2006/relationships/image" Target="../media/image25.wmf"/><Relationship Id="rId18" Type="http://schemas.openxmlformats.org/officeDocument/2006/relationships/oleObject" Target="../embeddings/oleObject8.bin"/><Relationship Id="rId17" Type="http://schemas.openxmlformats.org/officeDocument/2006/relationships/image" Target="../media/image24.wmf"/><Relationship Id="rId16" Type="http://schemas.openxmlformats.org/officeDocument/2006/relationships/oleObject" Target="../embeddings/oleObject7.bin"/><Relationship Id="rId15" Type="http://schemas.openxmlformats.org/officeDocument/2006/relationships/image" Target="../media/image23.wmf"/><Relationship Id="rId14" Type="http://schemas.openxmlformats.org/officeDocument/2006/relationships/oleObject" Target="../embeddings/oleObject6.bin"/><Relationship Id="rId13" Type="http://schemas.openxmlformats.org/officeDocument/2006/relationships/image" Target="../media/image22.wmf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21.wmf"/><Relationship Id="rId10" Type="http://schemas.openxmlformats.org/officeDocument/2006/relationships/oleObject" Target="../embeddings/oleObject4.bin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2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40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9.wmf"/><Relationship Id="rId47" Type="http://schemas.openxmlformats.org/officeDocument/2006/relationships/notesSlide" Target="../notesSlides/notesSlide6.xml"/><Relationship Id="rId46" Type="http://schemas.openxmlformats.org/officeDocument/2006/relationships/vmlDrawing" Target="../drawings/vmlDrawing2.vml"/><Relationship Id="rId45" Type="http://schemas.openxmlformats.org/officeDocument/2006/relationships/slideLayout" Target="../slideLayouts/slideLayout1.xml"/><Relationship Id="rId44" Type="http://schemas.openxmlformats.org/officeDocument/2006/relationships/image" Target="../media/image15.png"/><Relationship Id="rId43" Type="http://schemas.openxmlformats.org/officeDocument/2006/relationships/slide" Target="slide8.xml"/><Relationship Id="rId42" Type="http://schemas.openxmlformats.org/officeDocument/2006/relationships/image" Target="../media/image58.jpeg"/><Relationship Id="rId41" Type="http://schemas.openxmlformats.org/officeDocument/2006/relationships/image" Target="../media/image57.wmf"/><Relationship Id="rId40" Type="http://schemas.openxmlformats.org/officeDocument/2006/relationships/oleObject" Target="../embeddings/oleObject34.bin"/><Relationship Id="rId4" Type="http://schemas.openxmlformats.org/officeDocument/2006/relationships/oleObject" Target="../embeddings/oleObject16.bin"/><Relationship Id="rId39" Type="http://schemas.openxmlformats.org/officeDocument/2006/relationships/image" Target="../media/image56.wmf"/><Relationship Id="rId38" Type="http://schemas.openxmlformats.org/officeDocument/2006/relationships/oleObject" Target="../embeddings/oleObject33.bin"/><Relationship Id="rId37" Type="http://schemas.openxmlformats.org/officeDocument/2006/relationships/image" Target="../media/image55.wmf"/><Relationship Id="rId36" Type="http://schemas.openxmlformats.org/officeDocument/2006/relationships/oleObject" Target="../embeddings/oleObject32.bin"/><Relationship Id="rId35" Type="http://schemas.openxmlformats.org/officeDocument/2006/relationships/image" Target="../media/image54.wmf"/><Relationship Id="rId34" Type="http://schemas.openxmlformats.org/officeDocument/2006/relationships/oleObject" Target="../embeddings/oleObject31.bin"/><Relationship Id="rId33" Type="http://schemas.openxmlformats.org/officeDocument/2006/relationships/image" Target="../media/image53.wmf"/><Relationship Id="rId32" Type="http://schemas.openxmlformats.org/officeDocument/2006/relationships/oleObject" Target="../embeddings/oleObject30.bin"/><Relationship Id="rId31" Type="http://schemas.openxmlformats.org/officeDocument/2006/relationships/image" Target="../media/image52.wmf"/><Relationship Id="rId30" Type="http://schemas.openxmlformats.org/officeDocument/2006/relationships/oleObject" Target="../embeddings/oleObject29.bin"/><Relationship Id="rId3" Type="http://schemas.openxmlformats.org/officeDocument/2006/relationships/image" Target="../media/image38.wmf"/><Relationship Id="rId29" Type="http://schemas.openxmlformats.org/officeDocument/2006/relationships/image" Target="../media/image51.wmf"/><Relationship Id="rId28" Type="http://schemas.openxmlformats.org/officeDocument/2006/relationships/oleObject" Target="../embeddings/oleObject28.bin"/><Relationship Id="rId27" Type="http://schemas.openxmlformats.org/officeDocument/2006/relationships/image" Target="../media/image50.wmf"/><Relationship Id="rId26" Type="http://schemas.openxmlformats.org/officeDocument/2006/relationships/oleObject" Target="../embeddings/oleObject27.bin"/><Relationship Id="rId25" Type="http://schemas.openxmlformats.org/officeDocument/2006/relationships/image" Target="../media/image49.wmf"/><Relationship Id="rId24" Type="http://schemas.openxmlformats.org/officeDocument/2006/relationships/oleObject" Target="../embeddings/oleObject26.bin"/><Relationship Id="rId23" Type="http://schemas.openxmlformats.org/officeDocument/2006/relationships/image" Target="../media/image48.wmf"/><Relationship Id="rId22" Type="http://schemas.openxmlformats.org/officeDocument/2006/relationships/oleObject" Target="../embeddings/oleObject25.bin"/><Relationship Id="rId21" Type="http://schemas.openxmlformats.org/officeDocument/2006/relationships/image" Target="../media/image47.wmf"/><Relationship Id="rId20" Type="http://schemas.openxmlformats.org/officeDocument/2006/relationships/oleObject" Target="../embeddings/oleObject24.bin"/><Relationship Id="rId2" Type="http://schemas.openxmlformats.org/officeDocument/2006/relationships/oleObject" Target="../embeddings/oleObject15.bin"/><Relationship Id="rId19" Type="http://schemas.openxmlformats.org/officeDocument/2006/relationships/image" Target="../media/image46.wmf"/><Relationship Id="rId18" Type="http://schemas.openxmlformats.org/officeDocument/2006/relationships/oleObject" Target="../embeddings/oleObject23.bin"/><Relationship Id="rId17" Type="http://schemas.openxmlformats.org/officeDocument/2006/relationships/image" Target="../media/image45.wmf"/><Relationship Id="rId16" Type="http://schemas.openxmlformats.org/officeDocument/2006/relationships/oleObject" Target="../embeddings/oleObject22.bin"/><Relationship Id="rId15" Type="http://schemas.openxmlformats.org/officeDocument/2006/relationships/image" Target="../media/image44.wmf"/><Relationship Id="rId14" Type="http://schemas.openxmlformats.org/officeDocument/2006/relationships/oleObject" Target="../embeddings/oleObject21.bin"/><Relationship Id="rId13" Type="http://schemas.openxmlformats.org/officeDocument/2006/relationships/image" Target="../media/image43.wmf"/><Relationship Id="rId12" Type="http://schemas.openxmlformats.org/officeDocument/2006/relationships/oleObject" Target="../embeddings/oleObject20.bin"/><Relationship Id="rId11" Type="http://schemas.openxmlformats.org/officeDocument/2006/relationships/image" Target="../media/image42.wmf"/><Relationship Id="rId10" Type="http://schemas.openxmlformats.org/officeDocument/2006/relationships/oleObject" Target="../embeddings/oleObject19.bin"/><Relationship Id="rId1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9.xml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6.png"/><Relationship Id="rId7" Type="http://schemas.openxmlformats.org/officeDocument/2006/relationships/slide" Target="slide2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2.w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58.jpeg"/><Relationship Id="rId11" Type="http://schemas.openxmlformats.org/officeDocument/2006/relationships/notesSlide" Target="../notesSlides/notesSlide8.xml"/><Relationship Id="rId10" Type="http://schemas.openxmlformats.org/officeDocument/2006/relationships/vmlDrawing" Target="../drawings/vmlDrawing3.vml"/><Relationship Id="rId1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mama.mk.ua/files/upload/1735000/1735552/707x409/skoro_v_shkolu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3" y="1196752"/>
            <a:ext cx="5688633" cy="4176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2060848"/>
            <a:ext cx="2592288" cy="1584176"/>
          </a:xfrm>
          <a:prstGeom prst="rect">
            <a:avLst/>
          </a:prstGeom>
          <a:solidFill>
            <a:srgbClr val="2E5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endParaRPr lang="ru-RU" sz="2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повторения.</a:t>
            </a:r>
            <a:endParaRPr lang="ru-RU" sz="2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№2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056" y="332656"/>
            <a:ext cx="3851920" cy="719138"/>
          </a:xfrm>
        </p:spPr>
        <p:txBody>
          <a:bodyPr/>
          <a:lstStyle/>
          <a:p>
            <a:r>
              <a:rPr lang="ru-RU" sz="4000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7 класс.</a:t>
            </a:r>
            <a:endParaRPr lang="ru-RU" sz="4000" b="1" i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0" y="0"/>
            <a:ext cx="9324528" cy="6858000"/>
            <a:chOff x="-180528" y="0"/>
            <a:chExt cx="9324528" cy="6858000"/>
          </a:xfrm>
        </p:grpSpPr>
        <p:pic>
          <p:nvPicPr>
            <p:cNvPr id="56" name="Picture 24" descr="https://img1.goodfon.ru/original/3508x2480/8/36/nebo-oblaka-holmy-trava-2600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-163675" y="0"/>
              <a:ext cx="9307675" cy="6858000"/>
            </a:xfrm>
            <a:prstGeom prst="rect">
              <a:avLst/>
            </a:prstGeom>
            <a:noFill/>
          </p:spPr>
        </p:pic>
        <p:sp>
          <p:nvSpPr>
            <p:cNvPr id="57" name="Прямоугольник 56"/>
            <p:cNvSpPr/>
            <p:nvPr/>
          </p:nvSpPr>
          <p:spPr>
            <a:xfrm>
              <a:off x="-180528" y="0"/>
              <a:ext cx="9324528" cy="685800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827584" y="1942678"/>
            <a:ext cx="3371428" cy="1357322"/>
            <a:chOff x="827584" y="1942678"/>
            <a:chExt cx="3371428" cy="135732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827584" y="1942678"/>
              <a:ext cx="3371428" cy="135732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1037" name="Object 13"/>
            <p:cNvGraphicFramePr>
              <a:graphicFrameLocks noChangeAspect="1"/>
            </p:cNvGraphicFramePr>
            <p:nvPr/>
          </p:nvGraphicFramePr>
          <p:xfrm>
            <a:off x="3275856" y="2132856"/>
            <a:ext cx="390525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3657600" imgH="9448800" progId="Equation.3">
                    <p:embed/>
                  </p:oleObj>
                </mc:Choice>
                <mc:Fallback>
                  <p:oleObj name="Формула" r:id="rId2" imgW="3657600" imgH="9448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75856" y="2132856"/>
                          <a:ext cx="390525" cy="10080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40" name="Picture 16" descr="http://www.rusbotanik.ru/_mod_files/ce_images/eshop/19-13-1_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79747" y="1988840"/>
              <a:ext cx="1680085" cy="1261397"/>
            </a:xfrm>
            <a:prstGeom prst="rect">
              <a:avLst/>
            </a:prstGeom>
            <a:noFill/>
          </p:spPr>
        </p:pic>
      </p:grpSp>
      <p:pic>
        <p:nvPicPr>
          <p:cNvPr id="1028" name="Picture 4" descr="http://www.stihi.ru/pics/2017/05/16/459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91"/>
          <a:stretch>
            <a:fillRect/>
          </a:stretch>
        </p:blipFill>
        <p:spPr bwMode="auto">
          <a:xfrm>
            <a:off x="5652120" y="3461787"/>
            <a:ext cx="3491880" cy="3396213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827584" y="430510"/>
            <a:ext cx="3371428" cy="1357322"/>
            <a:chOff x="827584" y="430510"/>
            <a:chExt cx="3371428" cy="135732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27584" y="430510"/>
              <a:ext cx="3371428" cy="135732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25" name="Объект 24"/>
            <p:cNvGraphicFramePr>
              <a:graphicFrameLocks noChangeAspect="1"/>
            </p:cNvGraphicFramePr>
            <p:nvPr/>
          </p:nvGraphicFramePr>
          <p:xfrm>
            <a:off x="3292475" y="620713"/>
            <a:ext cx="357188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6" imgW="3352800" imgH="9448800" progId="Equation.3">
                    <p:embed/>
                  </p:oleObj>
                </mc:Choice>
                <mc:Fallback>
                  <p:oleObj name="Формула" r:id="rId6" imgW="3352800" imgH="94488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92475" y="620713"/>
                          <a:ext cx="357188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5" name="Picture 11" descr="http://www.plantarium.ru/dat/plants/0/073/4073_d61f4c44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259632" y="548680"/>
              <a:ext cx="1872208" cy="1163805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827584" y="404664"/>
            <a:ext cx="3371428" cy="1357322"/>
            <a:chOff x="-2844824" y="1196752"/>
            <a:chExt cx="3371428" cy="135732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2844824" y="1196752"/>
              <a:ext cx="3371428" cy="13573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Фиалка наскальная</a:t>
              </a:r>
              <a:endPara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Объект 22"/>
            <p:cNvGraphicFramePr>
              <a:graphicFrameLocks noChangeAspect="1"/>
            </p:cNvGraphicFramePr>
            <p:nvPr/>
          </p:nvGraphicFramePr>
          <p:xfrm>
            <a:off x="-2412776" y="1340768"/>
            <a:ext cx="585355" cy="100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9" imgW="5486400" imgH="9448800" progId="Equation.3">
                    <p:embed/>
                  </p:oleObj>
                </mc:Choice>
                <mc:Fallback>
                  <p:oleObj name="Формула" r:id="rId9" imgW="5486400" imgH="94488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-2412776" y="1340768"/>
                          <a:ext cx="585355" cy="10081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Скругленный прямоугольник 6"/>
          <p:cNvSpPr/>
          <p:nvPr/>
        </p:nvSpPr>
        <p:spPr>
          <a:xfrm>
            <a:off x="827584" y="404664"/>
            <a:ext cx="3371428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27584" y="1916832"/>
            <a:ext cx="3371428" cy="1357322"/>
            <a:chOff x="-3845954" y="1844824"/>
            <a:chExt cx="3371428" cy="135732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3845954" y="1844824"/>
              <a:ext cx="3371428" cy="13573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Смолка</a:t>
              </a:r>
              <a:endPara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альпийская</a:t>
              </a:r>
              <a:endPara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Объект 28"/>
            <p:cNvGraphicFramePr>
              <a:graphicFrameLocks noChangeAspect="1"/>
            </p:cNvGraphicFramePr>
            <p:nvPr/>
          </p:nvGraphicFramePr>
          <p:xfrm>
            <a:off x="-3420888" y="1988840"/>
            <a:ext cx="520700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11" imgW="4876800" imgH="9448800" progId="Equation.3">
                    <p:embed/>
                  </p:oleObj>
                </mc:Choice>
                <mc:Fallback>
                  <p:oleObj name="Формула" r:id="rId11" imgW="4876800" imgH="94488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-3420888" y="1988840"/>
                          <a:ext cx="520700" cy="10080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Скругленный прямоугольник 17"/>
          <p:cNvSpPr/>
          <p:nvPr/>
        </p:nvSpPr>
        <p:spPr>
          <a:xfrm>
            <a:off x="827584" y="1916832"/>
            <a:ext cx="3371428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827584" y="5013176"/>
            <a:ext cx="3371428" cy="1357322"/>
            <a:chOff x="827584" y="5013176"/>
            <a:chExt cx="3371428" cy="135732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27584" y="5013176"/>
              <a:ext cx="3371428" cy="135732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042" name="Picture 18" descr="http://byrranga.ru/scrophulariaceae/pedicularis_amoena/03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259632" y="5085184"/>
              <a:ext cx="1800200" cy="1179442"/>
            </a:xfrm>
            <a:prstGeom prst="rect">
              <a:avLst/>
            </a:prstGeom>
            <a:noFill/>
          </p:spPr>
        </p:pic>
        <p:graphicFrame>
          <p:nvGraphicFramePr>
            <p:cNvPr id="1043" name="Object 19"/>
            <p:cNvGraphicFramePr>
              <a:graphicFrameLocks noChangeAspect="1"/>
            </p:cNvGraphicFramePr>
            <p:nvPr/>
          </p:nvGraphicFramePr>
          <p:xfrm>
            <a:off x="3347864" y="5157192"/>
            <a:ext cx="390525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4" imgW="3657600" imgH="9448800" progId="Equation.3">
                    <p:embed/>
                  </p:oleObj>
                </mc:Choice>
                <mc:Fallback>
                  <p:oleObj name="Формула" r:id="rId14" imgW="3657600" imgH="94488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347864" y="5157192"/>
                          <a:ext cx="390525" cy="10080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Группа 37"/>
          <p:cNvGrpSpPr/>
          <p:nvPr/>
        </p:nvGrpSpPr>
        <p:grpSpPr>
          <a:xfrm>
            <a:off x="827584" y="5013176"/>
            <a:ext cx="3371428" cy="1357322"/>
            <a:chOff x="-828600" y="3501008"/>
            <a:chExt cx="3371428" cy="135732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828600" y="3501008"/>
              <a:ext cx="3371428" cy="13573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Мытник</a:t>
              </a:r>
              <a:endPara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прелестный</a:t>
              </a:r>
              <a:endPara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4" name="Object 20"/>
            <p:cNvGraphicFramePr>
              <a:graphicFrameLocks noChangeAspect="1"/>
            </p:cNvGraphicFramePr>
            <p:nvPr/>
          </p:nvGraphicFramePr>
          <p:xfrm>
            <a:off x="-396552" y="3645024"/>
            <a:ext cx="554038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6" imgW="5181600" imgH="9448800" progId="Equation.3">
                    <p:embed/>
                  </p:oleObj>
                </mc:Choice>
                <mc:Fallback>
                  <p:oleObj name="Формула" r:id="rId16" imgW="5181600" imgH="94488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-396552" y="3645024"/>
                          <a:ext cx="554038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827584" y="5013176"/>
            <a:ext cx="3371428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5004048" y="404664"/>
            <a:ext cx="3371428" cy="1357322"/>
            <a:chOff x="5004048" y="404664"/>
            <a:chExt cx="3371428" cy="13573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004048" y="404664"/>
              <a:ext cx="3371428" cy="135732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1046" name="Object 22"/>
            <p:cNvGraphicFramePr>
              <a:graphicFrameLocks noChangeAspect="1"/>
            </p:cNvGraphicFramePr>
            <p:nvPr/>
          </p:nvGraphicFramePr>
          <p:xfrm>
            <a:off x="7524328" y="548680"/>
            <a:ext cx="390525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8" imgW="3657600" imgH="9448800" progId="Equation.3">
                    <p:embed/>
                  </p:oleObj>
                </mc:Choice>
                <mc:Fallback>
                  <p:oleObj name="Формула" r:id="rId18" imgW="3657600" imgH="94488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524328" y="548680"/>
                          <a:ext cx="390525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50" name="Picture 26" descr="http://zdravotvet.ru/wp-content/uploads/2017/04/hjlbjkf-hjpjdfz-pjkjnjq-rjhtym.jpg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5436096" y="476672"/>
              <a:ext cx="1944216" cy="1237228"/>
            </a:xfrm>
            <a:prstGeom prst="rect">
              <a:avLst/>
            </a:prstGeom>
            <a:noFill/>
          </p:spPr>
        </p:pic>
      </p:grpSp>
      <p:grpSp>
        <p:nvGrpSpPr>
          <p:cNvPr id="44" name="Группа 43"/>
          <p:cNvGrpSpPr/>
          <p:nvPr/>
        </p:nvGrpSpPr>
        <p:grpSpPr>
          <a:xfrm>
            <a:off x="5004048" y="404664"/>
            <a:ext cx="3371428" cy="1357322"/>
            <a:chOff x="3131840" y="-891480"/>
            <a:chExt cx="3371428" cy="135732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131840" y="-891480"/>
              <a:ext cx="3371428" cy="13573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Родиола</a:t>
              </a:r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розовая</a:t>
              </a:r>
              <a:endPara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5" name="Object 21"/>
            <p:cNvGraphicFramePr>
              <a:graphicFrameLocks noChangeAspect="1"/>
            </p:cNvGraphicFramePr>
            <p:nvPr/>
          </p:nvGraphicFramePr>
          <p:xfrm>
            <a:off x="3563888" y="-747464"/>
            <a:ext cx="585787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Формула" r:id="rId21" imgW="5486400" imgH="9448800" progId="Equation.3">
                    <p:embed/>
                  </p:oleObj>
                </mc:Choice>
                <mc:Fallback>
                  <p:oleObj name="Формула" r:id="rId21" imgW="5486400" imgH="9448800" progId="Equation.3">
                    <p:embed/>
                    <p:pic>
                      <p:nvPicPr>
                        <p:cNvPr id="0" name="Изображение 41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563888" y="-747464"/>
                          <a:ext cx="585787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Скругленный прямоугольник 9"/>
          <p:cNvSpPr/>
          <p:nvPr/>
        </p:nvSpPr>
        <p:spPr>
          <a:xfrm>
            <a:off x="5004048" y="404664"/>
            <a:ext cx="3371428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814636" y="3475831"/>
            <a:ext cx="3371428" cy="1357322"/>
            <a:chOff x="814636" y="3475831"/>
            <a:chExt cx="3371428" cy="135732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814636" y="3475831"/>
              <a:ext cx="3371428" cy="135732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1051" name="Object 27"/>
            <p:cNvGraphicFramePr>
              <a:graphicFrameLocks noChangeAspect="1"/>
            </p:cNvGraphicFramePr>
            <p:nvPr/>
          </p:nvGraphicFramePr>
          <p:xfrm>
            <a:off x="3347864" y="3645024"/>
            <a:ext cx="390525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Формула" r:id="rId23" imgW="3657600" imgH="9448800" progId="Equation.3">
                    <p:embed/>
                  </p:oleObj>
                </mc:Choice>
                <mc:Fallback>
                  <p:oleObj name="Формула" r:id="rId23" imgW="3657600" imgH="9448800" progId="Equation.3">
                    <p:embed/>
                    <p:pic>
                      <p:nvPicPr>
                        <p:cNvPr id="0" name="Изображение 41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347864" y="3645024"/>
                          <a:ext cx="390525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55" name="Picture 31" descr="http://www.plantarium.ru/dat/plants/5/561/121561_782de70d.jpg"/>
            <p:cNvPicPr>
              <a:picLocks noChangeAspect="1" noChangeArrowheads="1"/>
            </p:cNvPicPr>
            <p:nvPr/>
          </p:nvPicPr>
          <p:blipFill>
            <a:blip r:embed="rId25" cstate="email"/>
            <a:srcRect/>
            <a:stretch>
              <a:fillRect/>
            </a:stretch>
          </p:blipFill>
          <p:spPr bwMode="auto">
            <a:xfrm>
              <a:off x="1259632" y="3573016"/>
              <a:ext cx="1728192" cy="1155155"/>
            </a:xfrm>
            <a:prstGeom prst="rect">
              <a:avLst/>
            </a:prstGeom>
            <a:noFill/>
          </p:spPr>
        </p:pic>
      </p:grpSp>
      <p:grpSp>
        <p:nvGrpSpPr>
          <p:cNvPr id="51" name="Группа 50"/>
          <p:cNvGrpSpPr/>
          <p:nvPr/>
        </p:nvGrpSpPr>
        <p:grpSpPr>
          <a:xfrm>
            <a:off x="827584" y="3501008"/>
            <a:ext cx="3371428" cy="1357322"/>
            <a:chOff x="-1685714" y="4077072"/>
            <a:chExt cx="3371428" cy="135732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1685714" y="4077072"/>
              <a:ext cx="3371428" cy="13573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Минуарция</a:t>
              </a:r>
              <a:endPara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крупноплодная</a:t>
              </a:r>
              <a:endPara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52" name="Object 28"/>
            <p:cNvGraphicFramePr>
              <a:graphicFrameLocks noChangeAspect="1"/>
            </p:cNvGraphicFramePr>
            <p:nvPr/>
          </p:nvGraphicFramePr>
          <p:xfrm>
            <a:off x="-1613706" y="4221088"/>
            <a:ext cx="585787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Формула" r:id="rId26" imgW="5486400" imgH="9448800" progId="Equation.3">
                    <p:embed/>
                  </p:oleObj>
                </mc:Choice>
                <mc:Fallback>
                  <p:oleObj name="Формула" r:id="rId26" imgW="5486400" imgH="9448800" progId="Equation.3">
                    <p:embed/>
                    <p:pic>
                      <p:nvPicPr>
                        <p:cNvPr id="0" name="Изображение 41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-1613706" y="4221088"/>
                          <a:ext cx="585787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Скругленный прямоугольник 12"/>
          <p:cNvSpPr/>
          <p:nvPr/>
        </p:nvSpPr>
        <p:spPr>
          <a:xfrm>
            <a:off x="827584" y="3501008"/>
            <a:ext cx="3371428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004048" y="1916832"/>
            <a:ext cx="3371428" cy="1357322"/>
            <a:chOff x="5004048" y="1916832"/>
            <a:chExt cx="3371428" cy="135732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004048" y="1916832"/>
              <a:ext cx="3371428" cy="135732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1053" name="Object 29"/>
            <p:cNvGraphicFramePr>
              <a:graphicFrameLocks noChangeAspect="1"/>
            </p:cNvGraphicFramePr>
            <p:nvPr/>
          </p:nvGraphicFramePr>
          <p:xfrm>
            <a:off x="7596336" y="2060848"/>
            <a:ext cx="487363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Формула" r:id="rId28" imgW="4572000" imgH="9448800" progId="Equation.3">
                    <p:embed/>
                  </p:oleObj>
                </mc:Choice>
                <mc:Fallback>
                  <p:oleObj name="Формула" r:id="rId28" imgW="4572000" imgH="9448800" progId="Equation.3">
                    <p:embed/>
                    <p:pic>
                      <p:nvPicPr>
                        <p:cNvPr id="0" name="Изображение 41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596336" y="2060848"/>
                          <a:ext cx="487363" cy="10080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57" name="Picture 33" descr="http://mtdata.ru/u30/photo8190/20235021669-0/original.jpeg"/>
            <p:cNvPicPr>
              <a:picLocks noChangeAspect="1" noChangeArrowheads="1"/>
            </p:cNvPicPr>
            <p:nvPr/>
          </p:nvPicPr>
          <p:blipFill>
            <a:blip r:embed="rId30" cstate="email"/>
            <a:srcRect/>
            <a:stretch>
              <a:fillRect/>
            </a:stretch>
          </p:blipFill>
          <p:spPr bwMode="auto">
            <a:xfrm>
              <a:off x="5292080" y="1988840"/>
              <a:ext cx="2173223" cy="1224136"/>
            </a:xfrm>
            <a:prstGeom prst="rect">
              <a:avLst/>
            </a:prstGeom>
            <a:noFill/>
          </p:spPr>
        </p:pic>
      </p:grpSp>
      <p:grpSp>
        <p:nvGrpSpPr>
          <p:cNvPr id="52" name="Группа 51"/>
          <p:cNvGrpSpPr/>
          <p:nvPr/>
        </p:nvGrpSpPr>
        <p:grpSpPr>
          <a:xfrm>
            <a:off x="5004048" y="1916832"/>
            <a:ext cx="3371428" cy="1357322"/>
            <a:chOff x="5580112" y="3501008"/>
            <a:chExt cx="3371428" cy="135732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580112" y="3501008"/>
              <a:ext cx="3371428" cy="13573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Пион уклоняющийся</a:t>
              </a:r>
              <a:endPara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5652120" y="3645024"/>
            <a:ext cx="585788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Формула" r:id="rId31" imgW="5486400" imgH="9448800" progId="Equation.3">
                    <p:embed/>
                  </p:oleObj>
                </mc:Choice>
                <mc:Fallback>
                  <p:oleObj name="Формула" r:id="rId31" imgW="5486400" imgH="9448800" progId="Equation.3">
                    <p:embed/>
                    <p:pic>
                      <p:nvPicPr>
                        <p:cNvPr id="0" name="Изображение 41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5652120" y="3645024"/>
                          <a:ext cx="585788" cy="10080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Скругленный прямоугольник 18"/>
          <p:cNvSpPr/>
          <p:nvPr/>
        </p:nvSpPr>
        <p:spPr>
          <a:xfrm>
            <a:off x="5004048" y="1916832"/>
            <a:ext cx="3371428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pic>
        <p:nvPicPr>
          <p:cNvPr id="58" name="Picture 16" descr="http://ravertikal.ru/wp-content/uploads/2015/10/1439976194-785252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 rot="14114464" flipV="1">
            <a:off x="7920127" y="181269"/>
            <a:ext cx="1118593" cy="7738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t3.ftcdn.net/jpg/00/77/46/20/240_F_77462055_18yIqHJ7Dp31KSZN7ThCfs6WyC3IRcgJ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2194" y="0"/>
            <a:ext cx="9091806" cy="5157192"/>
          </a:xfrm>
          <a:prstGeom prst="rect">
            <a:avLst/>
          </a:prstGeom>
          <a:noFill/>
        </p:spPr>
      </p:pic>
      <p:pic>
        <p:nvPicPr>
          <p:cNvPr id="28674" name="Picture 2" descr="https://lovindanger.files.wordpress.com/2012/11/cave32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636912"/>
            <a:ext cx="1855254" cy="1968062"/>
          </a:xfrm>
          <a:prstGeom prst="rect">
            <a:avLst/>
          </a:prstGeom>
          <a:noFill/>
        </p:spPr>
      </p:pic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4427984" y="1196752"/>
          <a:ext cx="3228452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3" imgW="16154400" imgH="9448800" progId="Equation.3">
                  <p:embed/>
                </p:oleObj>
              </mc:Choice>
              <mc:Fallback>
                <p:oleObj name="Формула" r:id="rId3" imgW="16154400" imgH="94488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984" y="1196752"/>
                        <a:ext cx="3228452" cy="18722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95536" y="5013176"/>
            <a:ext cx="1080120" cy="1584176"/>
            <a:chOff x="1475656" y="980728"/>
            <a:chExt cx="1080120" cy="158417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475656" y="980728"/>
              <a:ext cx="1080120" cy="158417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6" name="Picture 16" descr="&amp;Pcy;&amp;acy;&amp;lcy;&amp;iecy;&amp;tcy;&amp;kcy;&amp;acy; &amp;chcy;&amp;iecy;&amp;tcy;&amp;ycy;&amp;rcy;&amp;iecy;&amp;khcy; &amp;scy;&amp;ocy;&amp;bcy;&amp;acy;&amp;kcy; &amp;icy; &amp;dcy;&amp;vcy;&amp;ucy;&amp;khcy; &amp;scy;&amp;ocy;&amp;bcy;&amp;acy;&amp;kcy; &amp;icy;&amp;zcy; &amp;Icy;&amp;iecy;&amp;rcy;&amp;acy;&amp;kcy;&amp;ocy;&amp;ncy;&amp;pcy;&amp;ocy;&amp;lcy;&amp;yacy;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547664" y="1124744"/>
              <a:ext cx="936104" cy="1377324"/>
            </a:xfrm>
            <a:prstGeom prst="rect">
              <a:avLst/>
            </a:prstGeom>
            <a:noFill/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395536" y="5013176"/>
            <a:ext cx="1080120" cy="15841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5013176"/>
            <a:ext cx="1080120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619672" y="5013176"/>
            <a:ext cx="1080120" cy="1584176"/>
            <a:chOff x="3131840" y="1268760"/>
            <a:chExt cx="1080120" cy="158417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131840" y="1268760"/>
              <a:ext cx="1080120" cy="158417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1" name="Picture 8" descr="http://www.takenote.it/blog/wp-content/gallery/slate-palette-narmer/narmer9hres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203848" y="1340768"/>
              <a:ext cx="936104" cy="1440160"/>
            </a:xfrm>
            <a:prstGeom prst="rect">
              <a:avLst/>
            </a:prstGeom>
            <a:noFill/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1619672" y="5013176"/>
            <a:ext cx="1080120" cy="15841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19672" y="5085184"/>
            <a:ext cx="1080120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843808" y="5013176"/>
            <a:ext cx="1080120" cy="1584176"/>
            <a:chOff x="3131840" y="1268760"/>
            <a:chExt cx="1080120" cy="158417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131840" y="1268760"/>
              <a:ext cx="1080120" cy="158417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6" name="Picture 4" descr="http://www.livius.org/a/1/egypt/narmer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203847" y="1340768"/>
              <a:ext cx="936105" cy="1421346"/>
            </a:xfrm>
            <a:prstGeom prst="rect">
              <a:avLst/>
            </a:prstGeom>
            <a:noFill/>
          </p:spPr>
        </p:pic>
      </p:grpSp>
      <p:sp>
        <p:nvSpPr>
          <p:cNvPr id="27" name="Скругленный прямоугольник 26"/>
          <p:cNvSpPr/>
          <p:nvPr/>
        </p:nvSpPr>
        <p:spPr>
          <a:xfrm>
            <a:off x="2843808" y="5013176"/>
            <a:ext cx="1080120" cy="15841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43808" y="5013176"/>
            <a:ext cx="1080120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067944" y="5013176"/>
            <a:ext cx="1080120" cy="1584176"/>
            <a:chOff x="3131840" y="1268760"/>
            <a:chExt cx="1080120" cy="158417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131840" y="1268760"/>
              <a:ext cx="1080120" cy="158417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1" name="Picture 10" descr="http://artterapiamos.ru/wp-content/uploads/egypt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203848" y="1340768"/>
              <a:ext cx="936104" cy="1368152"/>
            </a:xfrm>
            <a:prstGeom prst="rect">
              <a:avLst/>
            </a:prstGeom>
            <a:noFill/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4067944" y="5013176"/>
            <a:ext cx="1080120" cy="15841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7944" y="5013176"/>
            <a:ext cx="1080120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5292080" y="5013176"/>
            <a:ext cx="1080120" cy="1584176"/>
            <a:chOff x="3131840" y="1268760"/>
            <a:chExt cx="1080120" cy="158417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131840" y="1268760"/>
              <a:ext cx="1080120" cy="158417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6" name="Picture 6" descr="http://wadjet.narod.ru/images/palette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203848" y="1412776"/>
              <a:ext cx="936104" cy="1368151"/>
            </a:xfrm>
            <a:prstGeom prst="rect">
              <a:avLst/>
            </a:prstGeom>
            <a:noFill/>
          </p:spPr>
        </p:pic>
      </p:grpSp>
      <p:sp>
        <p:nvSpPr>
          <p:cNvPr id="37" name="Скругленный прямоугольник 36"/>
          <p:cNvSpPr/>
          <p:nvPr/>
        </p:nvSpPr>
        <p:spPr>
          <a:xfrm>
            <a:off x="5292080" y="5013176"/>
            <a:ext cx="1080120" cy="15841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92080" y="5013176"/>
            <a:ext cx="1080120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7740352" y="5013176"/>
            <a:ext cx="1080120" cy="1584176"/>
            <a:chOff x="3131840" y="1268760"/>
            <a:chExt cx="1080120" cy="1584176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3131840" y="1268760"/>
              <a:ext cx="1080120" cy="158417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6" name="Picture 12" descr="http://germany-art.com/art_galleries/museum_island/images/new_museum_relief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203848" y="1340768"/>
              <a:ext cx="936104" cy="1440160"/>
            </a:xfrm>
            <a:prstGeom prst="rect">
              <a:avLst/>
            </a:prstGeom>
            <a:noFill/>
          </p:spPr>
        </p:pic>
      </p:grpSp>
      <p:sp>
        <p:nvSpPr>
          <p:cNvPr id="47" name="Скругленный прямоугольник 46"/>
          <p:cNvSpPr/>
          <p:nvPr/>
        </p:nvSpPr>
        <p:spPr>
          <a:xfrm>
            <a:off x="7740352" y="5013176"/>
            <a:ext cx="1080120" cy="15841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40352" y="5085184"/>
            <a:ext cx="1080120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3779912" y="4843420"/>
            <a:ext cx="1761062" cy="2014580"/>
            <a:chOff x="-880531" y="1806030"/>
            <a:chExt cx="1761062" cy="2014580"/>
          </a:xfrm>
        </p:grpSpPr>
        <p:pic>
          <p:nvPicPr>
            <p:cNvPr id="64515" name="Picture 3" descr="http://www.clipartsuggest.com/images/15/rock-clip-art-uGpqjc-clipart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rot="807267">
              <a:off x="-880531" y="1806030"/>
              <a:ext cx="1761062" cy="2014580"/>
            </a:xfrm>
            <a:prstGeom prst="rect">
              <a:avLst/>
            </a:prstGeom>
            <a:noFill/>
          </p:spPr>
        </p:pic>
        <p:graphicFrame>
          <p:nvGraphicFramePr>
            <p:cNvPr id="64518" name="Object 6"/>
            <p:cNvGraphicFramePr>
              <a:graphicFrameLocks noChangeAspect="1"/>
            </p:cNvGraphicFramePr>
            <p:nvPr/>
          </p:nvGraphicFramePr>
          <p:xfrm>
            <a:off x="-540568" y="2060848"/>
            <a:ext cx="863600" cy="148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12" imgW="5486400" imgH="9448800" progId="Equation.3">
                    <p:embed/>
                  </p:oleObj>
                </mc:Choice>
                <mc:Fallback>
                  <p:oleObj name="Формула" r:id="rId12" imgW="5486400" imgH="9448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-540568" y="2060848"/>
                          <a:ext cx="863600" cy="14874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4355976" y="1196752"/>
          <a:ext cx="3096344" cy="189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14" imgW="15240000" imgH="9448800" progId="Equation.3">
                  <p:embed/>
                </p:oleObj>
              </mc:Choice>
              <mc:Fallback>
                <p:oleObj name="Формула" r:id="rId14" imgW="15240000" imgH="9448800" progId="Equation.3">
                  <p:embed/>
                  <p:pic>
                    <p:nvPicPr>
                      <p:cNvPr id="0" name="Изображение 512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55976" y="1196752"/>
                        <a:ext cx="3096344" cy="18918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Группа 62"/>
          <p:cNvGrpSpPr/>
          <p:nvPr/>
        </p:nvGrpSpPr>
        <p:grpSpPr>
          <a:xfrm>
            <a:off x="1259632" y="4725144"/>
            <a:ext cx="1761220" cy="1991309"/>
            <a:chOff x="-2179193" y="1323488"/>
            <a:chExt cx="1761220" cy="1991309"/>
          </a:xfrm>
        </p:grpSpPr>
        <p:pic>
          <p:nvPicPr>
            <p:cNvPr id="59" name="Picture 3" descr="http://www.clipartsuggest.com/images/15/rock-clip-art-uGpqjc-clipart.pn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 rot="927782" flipH="1">
              <a:off x="-2179193" y="1323488"/>
              <a:ext cx="1761220" cy="1991309"/>
            </a:xfrm>
            <a:prstGeom prst="rect">
              <a:avLst/>
            </a:prstGeom>
            <a:noFill/>
          </p:spPr>
        </p:pic>
        <p:graphicFrame>
          <p:nvGraphicFramePr>
            <p:cNvPr id="60" name="Object 6"/>
            <p:cNvGraphicFramePr>
              <a:graphicFrameLocks noChangeAspect="1"/>
            </p:cNvGraphicFramePr>
            <p:nvPr/>
          </p:nvGraphicFramePr>
          <p:xfrm>
            <a:off x="-1524000" y="1628775"/>
            <a:ext cx="527050" cy="148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17" imgW="3352800" imgH="9448800" progId="Equation.3">
                    <p:embed/>
                  </p:oleObj>
                </mc:Choice>
                <mc:Fallback>
                  <p:oleObj name="Формула" r:id="rId17" imgW="3352800" imgH="94488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-1524000" y="1628775"/>
                          <a:ext cx="527050" cy="14874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524" name="Object 12"/>
          <p:cNvGraphicFramePr>
            <a:graphicFrameLocks noChangeAspect="1"/>
          </p:cNvGraphicFramePr>
          <p:nvPr/>
        </p:nvGraphicFramePr>
        <p:xfrm>
          <a:off x="4355976" y="1124744"/>
          <a:ext cx="3168352" cy="194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9" imgW="15240000" imgH="9448800" progId="Equation.3">
                  <p:embed/>
                </p:oleObj>
              </mc:Choice>
              <mc:Fallback>
                <p:oleObj name="Формула" r:id="rId19" imgW="15240000" imgH="94488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55976" y="1124744"/>
                        <a:ext cx="3168352" cy="194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5" name="Object 13"/>
          <p:cNvGraphicFramePr>
            <a:graphicFrameLocks noChangeAspect="1"/>
          </p:cNvGraphicFramePr>
          <p:nvPr/>
        </p:nvGraphicFramePr>
        <p:xfrm>
          <a:off x="3995936" y="1196752"/>
          <a:ext cx="3506842" cy="17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21" imgW="18592800" imgH="9448800" progId="Equation.3">
                  <p:embed/>
                </p:oleObj>
              </mc:Choice>
              <mc:Fallback>
                <p:oleObj name="Формула" r:id="rId21" imgW="18592800" imgH="9448800" progId="Equation.3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95936" y="1196752"/>
                        <a:ext cx="3506842" cy="1773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Группа 67"/>
          <p:cNvGrpSpPr/>
          <p:nvPr/>
        </p:nvGrpSpPr>
        <p:grpSpPr>
          <a:xfrm>
            <a:off x="2699792" y="4725144"/>
            <a:ext cx="1549903" cy="2022351"/>
            <a:chOff x="-2484783" y="3645024"/>
            <a:chExt cx="1549903" cy="2022351"/>
          </a:xfrm>
        </p:grpSpPr>
        <p:pic>
          <p:nvPicPr>
            <p:cNvPr id="64527" name="Picture 15" descr="http://www.clipartkid.com/images/195/stone-1-clip-art-at-clker-com-vector-clip-art-online-royalty-free-423T5O-clipart.png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-2484783" y="3645024"/>
              <a:ext cx="1549903" cy="2022351"/>
            </a:xfrm>
            <a:prstGeom prst="rect">
              <a:avLst/>
            </a:prstGeom>
            <a:noFill/>
          </p:spPr>
        </p:pic>
        <p:graphicFrame>
          <p:nvGraphicFramePr>
            <p:cNvPr id="64528" name="Object 16"/>
            <p:cNvGraphicFramePr>
              <a:graphicFrameLocks noChangeAspect="1"/>
            </p:cNvGraphicFramePr>
            <p:nvPr/>
          </p:nvGraphicFramePr>
          <p:xfrm>
            <a:off x="-2052736" y="4005064"/>
            <a:ext cx="574675" cy="148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Формула" r:id="rId24" imgW="3657600" imgH="9448800" progId="Equation.3">
                    <p:embed/>
                  </p:oleObj>
                </mc:Choice>
                <mc:Fallback>
                  <p:oleObj name="Формула" r:id="rId24" imgW="3657600" imgH="9448800" progId="Equation.3">
                    <p:embed/>
                    <p:pic>
                      <p:nvPicPr>
                        <p:cNvPr id="0" name="Изображение 51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-2052736" y="4005064"/>
                          <a:ext cx="574675" cy="14874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529" name="Object 17"/>
          <p:cNvGraphicFramePr>
            <a:graphicFrameLocks noChangeAspect="1"/>
          </p:cNvGraphicFramePr>
          <p:nvPr/>
        </p:nvGraphicFramePr>
        <p:xfrm>
          <a:off x="4427984" y="1268760"/>
          <a:ext cx="2741801" cy="165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26" imgW="15544800" imgH="9448800" progId="Equation.3">
                  <p:embed/>
                </p:oleObj>
              </mc:Choice>
              <mc:Fallback>
                <p:oleObj name="Формула" r:id="rId26" imgW="15544800" imgH="9448800" progId="Equation.3">
                  <p:embed/>
                  <p:pic>
                    <p:nvPicPr>
                      <p:cNvPr id="0" name="Изображение 5127"/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27984" y="1268760"/>
                        <a:ext cx="2741801" cy="16569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Группа 70"/>
          <p:cNvGrpSpPr/>
          <p:nvPr/>
        </p:nvGrpSpPr>
        <p:grpSpPr>
          <a:xfrm>
            <a:off x="251520" y="4835649"/>
            <a:ext cx="1584176" cy="2022351"/>
            <a:chOff x="-2196752" y="1700808"/>
            <a:chExt cx="1584176" cy="2022351"/>
          </a:xfrm>
        </p:grpSpPr>
        <p:pic>
          <p:nvPicPr>
            <p:cNvPr id="66" name="Picture 15" descr="http://www.clipartkid.com/images/195/stone-1-clip-art-at-clker-com-vector-clip-art-online-royalty-free-423T5O-clipart.png"/>
            <p:cNvPicPr>
              <a:picLocks noChangeAspect="1" noChangeArrowheads="1"/>
            </p:cNvPicPr>
            <p:nvPr/>
          </p:nvPicPr>
          <p:blipFill>
            <a:blip r:embed="rId28" cstate="email"/>
            <a:srcRect/>
            <a:stretch>
              <a:fillRect/>
            </a:stretch>
          </p:blipFill>
          <p:spPr bwMode="auto">
            <a:xfrm rot="10800000" flipH="1">
              <a:off x="-2196752" y="1700808"/>
              <a:ext cx="1584176" cy="2022351"/>
            </a:xfrm>
            <a:prstGeom prst="rect">
              <a:avLst/>
            </a:prstGeom>
            <a:noFill/>
          </p:spPr>
        </p:pic>
        <p:graphicFrame>
          <p:nvGraphicFramePr>
            <p:cNvPr id="64530" name="Object 18"/>
            <p:cNvGraphicFramePr>
              <a:graphicFrameLocks noChangeAspect="1"/>
            </p:cNvGraphicFramePr>
            <p:nvPr/>
          </p:nvGraphicFramePr>
          <p:xfrm>
            <a:off x="-2052736" y="1844824"/>
            <a:ext cx="1101725" cy="148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Формула" r:id="rId29" imgW="7010400" imgH="9448800" progId="Equation.3">
                    <p:embed/>
                  </p:oleObj>
                </mc:Choice>
                <mc:Fallback>
                  <p:oleObj name="Формула" r:id="rId29" imgW="7010400" imgH="9448800" progId="Equation.3">
                    <p:embed/>
                    <p:pic>
                      <p:nvPicPr>
                        <p:cNvPr id="0" name="Изображение 51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-2052736" y="1844824"/>
                          <a:ext cx="1101725" cy="14874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531" name="Object 19"/>
          <p:cNvGraphicFramePr>
            <a:graphicFrameLocks noChangeAspect="1"/>
          </p:cNvGraphicFramePr>
          <p:nvPr/>
        </p:nvGraphicFramePr>
        <p:xfrm>
          <a:off x="4355976" y="1187955"/>
          <a:ext cx="3015803" cy="169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Формула" r:id="rId31" imgW="16764000" imgH="9448800" progId="Equation.3">
                  <p:embed/>
                </p:oleObj>
              </mc:Choice>
              <mc:Fallback>
                <p:oleObj name="Формула" r:id="rId31" imgW="16764000" imgH="9448800" progId="Equation.3">
                  <p:embed/>
                  <p:pic>
                    <p:nvPicPr>
                      <p:cNvPr id="0" name="Изображение 5129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355976" y="1187955"/>
                        <a:ext cx="3015803" cy="16921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Группа 53"/>
          <p:cNvGrpSpPr/>
          <p:nvPr/>
        </p:nvGrpSpPr>
        <p:grpSpPr>
          <a:xfrm>
            <a:off x="7152936" y="4692242"/>
            <a:ext cx="1991064" cy="2165758"/>
            <a:chOff x="-1699597" y="871272"/>
            <a:chExt cx="1991064" cy="2165758"/>
          </a:xfrm>
        </p:grpSpPr>
        <p:pic>
          <p:nvPicPr>
            <p:cNvPr id="6" name="Picture 3" descr="http://www.clipartsuggest.com/images/15/rock-clip-art-uGpqjc-clipart.png"/>
            <p:cNvPicPr>
              <a:picLocks noChangeAspect="1" noChangeArrowheads="1"/>
            </p:cNvPicPr>
            <p:nvPr/>
          </p:nvPicPr>
          <p:blipFill>
            <a:blip r:embed="rId33" cstate="email"/>
            <a:srcRect/>
            <a:stretch>
              <a:fillRect/>
            </a:stretch>
          </p:blipFill>
          <p:spPr bwMode="auto">
            <a:xfrm rot="20542586" flipH="1">
              <a:off x="-1699597" y="871272"/>
              <a:ext cx="1991064" cy="2165758"/>
            </a:xfrm>
            <a:prstGeom prst="rect">
              <a:avLst/>
            </a:prstGeom>
            <a:noFill/>
          </p:spPr>
        </p:pic>
        <p:graphicFrame>
          <p:nvGraphicFramePr>
            <p:cNvPr id="64520" name="Object 8"/>
            <p:cNvGraphicFramePr>
              <a:graphicFrameLocks noChangeAspect="1"/>
            </p:cNvGraphicFramePr>
            <p:nvPr/>
          </p:nvGraphicFramePr>
          <p:xfrm>
            <a:off x="-972616" y="1268760"/>
            <a:ext cx="766763" cy="148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Формула" r:id="rId34" imgW="4876800" imgH="9448800" progId="Equation.3">
                    <p:embed/>
                  </p:oleObj>
                </mc:Choice>
                <mc:Fallback>
                  <p:oleObj name="Формула" r:id="rId34" imgW="4876800" imgH="9448800" progId="Equation.3">
                    <p:embed/>
                    <p:pic>
                      <p:nvPicPr>
                        <p:cNvPr id="0" name="Изображение 51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-972616" y="1268760"/>
                          <a:ext cx="766763" cy="14874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Группа 55"/>
          <p:cNvGrpSpPr/>
          <p:nvPr/>
        </p:nvGrpSpPr>
        <p:grpSpPr>
          <a:xfrm>
            <a:off x="5004048" y="4653136"/>
            <a:ext cx="1761062" cy="2014580"/>
            <a:chOff x="-1949989" y="3191421"/>
            <a:chExt cx="1761062" cy="2014580"/>
          </a:xfrm>
        </p:grpSpPr>
        <p:pic>
          <p:nvPicPr>
            <p:cNvPr id="49" name="Picture 3" descr="http://www.clipartsuggest.com/images/15/rock-clip-art-uGpqjc-clipart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rot="20669360">
              <a:off x="-1949989" y="3191421"/>
              <a:ext cx="1761062" cy="2014580"/>
            </a:xfrm>
            <a:prstGeom prst="rect">
              <a:avLst/>
            </a:prstGeom>
            <a:noFill/>
          </p:spPr>
        </p:pic>
        <p:graphicFrame>
          <p:nvGraphicFramePr>
            <p:cNvPr id="64521" name="Object 9"/>
            <p:cNvGraphicFramePr>
              <a:graphicFrameLocks noChangeAspect="1"/>
            </p:cNvGraphicFramePr>
            <p:nvPr/>
          </p:nvGraphicFramePr>
          <p:xfrm>
            <a:off x="-1517941" y="3551461"/>
            <a:ext cx="766763" cy="148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Формула" r:id="rId36" imgW="4876800" imgH="9448800" progId="Equation.3">
                    <p:embed/>
                  </p:oleObj>
                </mc:Choice>
                <mc:Fallback>
                  <p:oleObj name="Формула" r:id="rId36" imgW="4876800" imgH="9448800" progId="Equation.3">
                    <p:embed/>
                    <p:pic>
                      <p:nvPicPr>
                        <p:cNvPr id="0" name="Изображение 51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-1517941" y="3551461"/>
                          <a:ext cx="766763" cy="14874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533" name="Object 21"/>
          <p:cNvGraphicFramePr>
            <a:graphicFrameLocks noChangeAspect="1"/>
          </p:cNvGraphicFramePr>
          <p:nvPr/>
        </p:nvGraphicFramePr>
        <p:xfrm>
          <a:off x="4427984" y="1268760"/>
          <a:ext cx="2900363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Формула" r:id="rId38" imgW="15544800" imgH="9448800" progId="Equation.3">
                  <p:embed/>
                </p:oleObj>
              </mc:Choice>
              <mc:Fallback>
                <p:oleObj name="Формула" r:id="rId38" imgW="15544800" imgH="9448800" progId="Equation.3">
                  <p:embed/>
                  <p:pic>
                    <p:nvPicPr>
                      <p:cNvPr id="0" name="Изображение 5132"/>
                      <p:cNvPicPr>
                        <a:picLocks noChangeAspect="1"/>
                      </p:cNvPicPr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427984" y="1268760"/>
                        <a:ext cx="2900363" cy="1747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" name="Группа 76"/>
          <p:cNvGrpSpPr/>
          <p:nvPr/>
        </p:nvGrpSpPr>
        <p:grpSpPr>
          <a:xfrm>
            <a:off x="6516216" y="5013176"/>
            <a:ext cx="1080120" cy="1584176"/>
            <a:chOff x="3131840" y="1268760"/>
            <a:chExt cx="1080120" cy="1584176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3131840" y="1268760"/>
              <a:ext cx="1080120" cy="158417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9" name="Picture 14" descr="&amp;Pcy;&amp;acy;&amp;lcy;&amp;iecy;&amp;tcy;&amp;kcy;&amp;acy; &amp;shcy;&amp;acy;&amp;kcy;&amp;acy;&amp;lcy;&amp;ocy;&amp;vcy;...  &amp;pcy;&amp;ocy;&amp;khcy;&amp;ocy;&amp;zhcy;&amp;acy;&amp;yacy; &amp;ncy;&amp;acy; &amp;pcy;&amp;acy;&amp;lcy;&amp;iecy;&amp;tcy;&amp;kcy;&amp;ucy; 4 &amp;scy;&amp;ocy;&amp;bcy;&amp;acy;&amp;kcy;"/>
            <p:cNvPicPr>
              <a:picLocks noChangeAspect="1" noChangeArrowheads="1"/>
            </p:cNvPicPr>
            <p:nvPr/>
          </p:nvPicPr>
          <p:blipFill>
            <a:blip r:embed="rId40" cstate="email"/>
            <a:srcRect/>
            <a:stretch>
              <a:fillRect/>
            </a:stretch>
          </p:blipFill>
          <p:spPr bwMode="auto">
            <a:xfrm>
              <a:off x="3232746" y="1340768"/>
              <a:ext cx="862201" cy="1440160"/>
            </a:xfrm>
            <a:prstGeom prst="rect">
              <a:avLst/>
            </a:prstGeom>
            <a:noFill/>
          </p:spPr>
        </p:pic>
      </p:grpSp>
      <p:sp>
        <p:nvSpPr>
          <p:cNvPr id="80" name="Скругленный прямоугольник 79"/>
          <p:cNvSpPr/>
          <p:nvPr/>
        </p:nvSpPr>
        <p:spPr>
          <a:xfrm>
            <a:off x="6516216" y="5013176"/>
            <a:ext cx="1080120" cy="15841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516216" y="5085184"/>
            <a:ext cx="1080120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/>
          <p:cNvGrpSpPr/>
          <p:nvPr/>
        </p:nvGrpSpPr>
        <p:grpSpPr>
          <a:xfrm>
            <a:off x="6300192" y="4869160"/>
            <a:ext cx="1549903" cy="1988840"/>
            <a:chOff x="-2412776" y="3284984"/>
            <a:chExt cx="1549903" cy="1988840"/>
          </a:xfrm>
        </p:grpSpPr>
        <p:pic>
          <p:nvPicPr>
            <p:cNvPr id="65" name="Picture 15" descr="http://www.clipartkid.com/images/195/stone-1-clip-art-at-clker-com-vector-clip-art-online-royalty-free-423T5O-clipart.png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 flipV="1">
              <a:off x="-2412776" y="3284984"/>
              <a:ext cx="1549903" cy="1988840"/>
            </a:xfrm>
            <a:prstGeom prst="rect">
              <a:avLst/>
            </a:prstGeom>
            <a:noFill/>
          </p:spPr>
        </p:pic>
        <p:graphicFrame>
          <p:nvGraphicFramePr>
            <p:cNvPr id="64532" name="Object 20"/>
            <p:cNvGraphicFramePr>
              <a:graphicFrameLocks noChangeAspect="1"/>
            </p:cNvGraphicFramePr>
            <p:nvPr/>
          </p:nvGraphicFramePr>
          <p:xfrm>
            <a:off x="-2124744" y="3501008"/>
            <a:ext cx="909638" cy="148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Формула" r:id="rId42" imgW="5791200" imgH="9448800" progId="Equation.3">
                    <p:embed/>
                  </p:oleObj>
                </mc:Choice>
                <mc:Fallback>
                  <p:oleObj name="Формула" r:id="rId42" imgW="5791200" imgH="9448800" progId="Equation.3">
                    <p:embed/>
                    <p:pic>
                      <p:nvPicPr>
                        <p:cNvPr id="0" name="Изображение 51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-2124744" y="3501008"/>
                          <a:ext cx="909638" cy="14874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7" name="Picture 16" descr="http://ravertikal.ru/wp-content/uploads/2015/10/1439976194-785252.png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45" cstate="email"/>
          <a:srcRect/>
          <a:stretch>
            <a:fillRect/>
          </a:stretch>
        </p:blipFill>
        <p:spPr bwMode="auto">
          <a:xfrm rot="14114464" flipV="1">
            <a:off x="7920127" y="181269"/>
            <a:ext cx="1118593" cy="7738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2" grpId="0" animBg="1"/>
      <p:bldP spid="32" grpId="1" animBg="1"/>
      <p:bldP spid="37" grpId="0" animBg="1"/>
      <p:bldP spid="37" grpId="1" animBg="1"/>
      <p:bldP spid="47" grpId="0" animBg="1"/>
      <p:bldP spid="47" grpId="1" animBg="1"/>
      <p:bldP spid="80" grpId="0" animBg="1"/>
      <p:bldP spid="8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ttp://do_cgb.cbs-stav.ru/wp-content/uploads/2015/08/0_ee418_db4c4216_orig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9224" y="4365104"/>
            <a:ext cx="3435635" cy="249289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220072" y="332656"/>
            <a:ext cx="36724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04664"/>
            <a:ext cx="39350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Паравозик_с_ландышами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Фиалка_наскальная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Смолка_альпийская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Мытник_прелестный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Родиола_розовая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Минуариция_крупноплодная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Пион_уклоняющийся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Полянка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Книга-фон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Сова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Мухаммед_ибн_Муса_аль-Хорезми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С.И.Ожегов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Карта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Гренландия-1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Гренландия-2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Гренландия-3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052736"/>
            <a:ext cx="273049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Учитель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Папуа_Новая_Гвинея-1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Папуа_Новая_Гвинея-2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Папуа_Новая_Гвинея-3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Папуа-Новая_Гвинея-4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Слон_и_камень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«Абориген»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Палетка-1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Палетка-2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Палетка-3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Палетка-4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Палетка-5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Палетка-6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Школьная_доска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Кораблик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Воздушный_шар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Папуас_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(рисунок)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Книга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Девочка_с_книгой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0" name="Picture 12" descr="http://www.grafamania.net/uploads/posts/2012-10/1349995010_1-19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137929" y="1052736"/>
            <a:ext cx="6795120" cy="4824535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 rot="20243955">
            <a:off x="6976786" y="5105951"/>
            <a:ext cx="1025566" cy="8407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91680" y="5517232"/>
            <a:ext cx="79208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618" name="Picture 10" descr="http://clipart-library.com/images/8TGEnE77c.gif"/>
          <p:cNvPicPr>
            <a:picLocks noChangeAspect="1" noChangeArrowheads="1"/>
          </p:cNvPicPr>
          <p:nvPr/>
        </p:nvPicPr>
        <p:blipFill>
          <a:blip r:embed="rId2" cstate="email"/>
          <a:srcRect l="4613" t="14966" b="4139"/>
          <a:stretch>
            <a:fillRect/>
          </a:stretch>
        </p:blipFill>
        <p:spPr bwMode="auto">
          <a:xfrm>
            <a:off x="5891361" y="0"/>
            <a:ext cx="3252639" cy="6741368"/>
          </a:xfrm>
          <a:prstGeom prst="rect">
            <a:avLst/>
          </a:prstGeom>
          <a:noFill/>
        </p:spPr>
      </p:pic>
      <p:pic>
        <p:nvPicPr>
          <p:cNvPr id="4" name="Picture 4" descr="http://www.stihi.ru/pics/2017/05/16/459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90"/>
          <a:stretch>
            <a:fillRect/>
          </a:stretch>
        </p:blipFill>
        <p:spPr bwMode="auto">
          <a:xfrm>
            <a:off x="5914554" y="3717032"/>
            <a:ext cx="3229445" cy="3140968"/>
          </a:xfrm>
          <a:prstGeom prst="rect">
            <a:avLst/>
          </a:prstGeom>
          <a:noFill/>
        </p:spPr>
      </p:pic>
      <p:pic>
        <p:nvPicPr>
          <p:cNvPr id="68610" name="Picture 2" descr="http://www.stihi.ru/pics/2017/03/19/1098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" y="3193894"/>
            <a:ext cx="2915818" cy="3664105"/>
          </a:xfrm>
          <a:prstGeom prst="rect">
            <a:avLst/>
          </a:prstGeom>
          <a:noFill/>
        </p:spPr>
      </p:pic>
      <p:pic>
        <p:nvPicPr>
          <p:cNvPr id="68614" name="Picture 6" descr="http://s44.radikal.ru/i106/0903/7f/88d9c5cf986b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3420888" cy="3068960"/>
          </a:xfrm>
          <a:prstGeom prst="rect">
            <a:avLst/>
          </a:prstGeom>
          <a:noFill/>
        </p:spPr>
      </p:pic>
      <p:pic>
        <p:nvPicPr>
          <p:cNvPr id="68616" name="Picture 8" descr="https://prikolnye-kartinki.ru/img/picture/Aug/03/4cfaaca7e648456d2bede839ed2bad2c/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0"/>
            <a:ext cx="1885009" cy="22322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03672" y="1916832"/>
            <a:ext cx="417870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Дроби</a:t>
            </a:r>
            <a:endParaRPr lang="ru-RU" sz="5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разными</a:t>
            </a:r>
            <a:endParaRPr lang="ru-RU" sz="4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знаменателями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26" name="Picture 18" descr="http://s11044.edu35.ru/images/2015-2016_%D0%B3%D0%BE%D0%B4/%D0%B4%D0%B5%D0%BA%D0%B0%D0%B1%D1%80%D1%8C/0_94215_7941362c_XL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60648"/>
            <a:ext cx="1264074" cy="1368152"/>
          </a:xfrm>
          <a:prstGeom prst="rect">
            <a:avLst/>
          </a:prstGeom>
          <a:noFill/>
        </p:spPr>
      </p:pic>
      <p:pic>
        <p:nvPicPr>
          <p:cNvPr id="68628" name="Picture 20" descr="http://do_cgb.cbs-stav.ru/wp-content/uploads/2015/08/0_ee418_db4c4216_orig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635896" y="5665029"/>
            <a:ext cx="1644117" cy="11929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0" name="Picture 12" descr="http://www.grafamania.net/uploads/posts/2012-10/1349995010_1-19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137929" y="1052736"/>
            <a:ext cx="6795120" cy="4824535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 rot="20243955">
            <a:off x="6976786" y="5105951"/>
            <a:ext cx="1025566" cy="8407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91680" y="5517232"/>
            <a:ext cx="79208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618" name="Picture 10" descr="http://clipart-library.com/images/8TGEnE77c.gif"/>
          <p:cNvPicPr>
            <a:picLocks noChangeAspect="1" noChangeArrowheads="1"/>
          </p:cNvPicPr>
          <p:nvPr/>
        </p:nvPicPr>
        <p:blipFill>
          <a:blip r:embed="rId2" cstate="email"/>
          <a:srcRect l="4613" t="14966" b="4139"/>
          <a:stretch>
            <a:fillRect/>
          </a:stretch>
        </p:blipFill>
        <p:spPr bwMode="auto">
          <a:xfrm>
            <a:off x="5891361" y="0"/>
            <a:ext cx="3252639" cy="6741368"/>
          </a:xfrm>
          <a:prstGeom prst="rect">
            <a:avLst/>
          </a:prstGeom>
          <a:noFill/>
        </p:spPr>
      </p:pic>
      <p:pic>
        <p:nvPicPr>
          <p:cNvPr id="4" name="Picture 4" descr="http://www.stihi.ru/pics/2017/05/16/459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90"/>
          <a:stretch>
            <a:fillRect/>
          </a:stretch>
        </p:blipFill>
        <p:spPr bwMode="auto">
          <a:xfrm>
            <a:off x="5914554" y="3717032"/>
            <a:ext cx="3229445" cy="3140968"/>
          </a:xfrm>
          <a:prstGeom prst="rect">
            <a:avLst/>
          </a:prstGeom>
          <a:noFill/>
        </p:spPr>
      </p:pic>
      <p:pic>
        <p:nvPicPr>
          <p:cNvPr id="68610" name="Picture 2" descr="http://www.stihi.ru/pics/2017/03/19/1098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" y="3193894"/>
            <a:ext cx="2915818" cy="3664105"/>
          </a:xfrm>
          <a:prstGeom prst="rect">
            <a:avLst/>
          </a:prstGeom>
          <a:noFill/>
        </p:spPr>
      </p:pic>
      <p:pic>
        <p:nvPicPr>
          <p:cNvPr id="68614" name="Picture 6" descr="http://s44.radikal.ru/i106/0903/7f/88d9c5cf986b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3420888" cy="3068960"/>
          </a:xfrm>
          <a:prstGeom prst="rect">
            <a:avLst/>
          </a:prstGeom>
          <a:noFill/>
        </p:spPr>
      </p:pic>
      <p:pic>
        <p:nvPicPr>
          <p:cNvPr id="68616" name="Picture 8" descr="https://prikolnye-kartinki.ru/img/picture/Aug/03/4cfaaca7e648456d2bede839ed2bad2c/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0"/>
            <a:ext cx="1885009" cy="22322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03672" y="1916832"/>
            <a:ext cx="417870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Дроби</a:t>
            </a:r>
            <a:endParaRPr lang="ru-RU" sz="5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разными</a:t>
            </a:r>
            <a:endParaRPr lang="ru-RU" sz="4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знаменателями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26" name="Picture 18" descr="http://s11044.edu35.ru/images/2015-2016_%D0%B3%D0%BE%D0%B4/%D0%B4%D0%B5%D0%BA%D0%B0%D0%B1%D1%80%D1%8C/0_94215_7941362c_XL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60648"/>
            <a:ext cx="1264074" cy="1368152"/>
          </a:xfrm>
          <a:prstGeom prst="rect">
            <a:avLst/>
          </a:prstGeom>
          <a:noFill/>
        </p:spPr>
      </p:pic>
      <p:pic>
        <p:nvPicPr>
          <p:cNvPr id="68624" name="Picture 16" descr="http://ravertikal.ru/wp-content/uploads/2015/10/1439976194-78525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9566948">
            <a:off x="1794708" y="90230"/>
            <a:ext cx="1728192" cy="1310546"/>
          </a:xfrm>
          <a:prstGeom prst="rect">
            <a:avLst/>
          </a:prstGeom>
          <a:noFill/>
        </p:spPr>
      </p:pic>
      <p:pic>
        <p:nvPicPr>
          <p:cNvPr id="20" name="Picture 16" descr="http://ravertikal.ru/wp-content/uploads/2015/10/1439976194-785252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3188628" flipV="1">
            <a:off x="5928660" y="2945062"/>
            <a:ext cx="1728192" cy="1195604"/>
          </a:xfrm>
          <a:prstGeom prst="rect">
            <a:avLst/>
          </a:prstGeom>
          <a:noFill/>
        </p:spPr>
      </p:pic>
      <p:pic>
        <p:nvPicPr>
          <p:cNvPr id="21" name="Picture 16" descr="http://ravertikal.ru/wp-content/uploads/2015/10/1439976194-78525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9566948">
            <a:off x="1434668" y="3834646"/>
            <a:ext cx="1728192" cy="1310546"/>
          </a:xfrm>
          <a:prstGeom prst="rect">
            <a:avLst/>
          </a:prstGeom>
          <a:noFill/>
        </p:spPr>
      </p:pic>
      <p:pic>
        <p:nvPicPr>
          <p:cNvPr id="22" name="Picture 16" descr="http://ravertikal.ru/wp-content/uploads/2015/10/1439976194-785252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20639419" flipV="1">
            <a:off x="4919384" y="979836"/>
            <a:ext cx="1728192" cy="1195604"/>
          </a:xfrm>
          <a:prstGeom prst="rect">
            <a:avLst/>
          </a:prstGeom>
          <a:noFill/>
        </p:spPr>
      </p:pic>
      <p:pic>
        <p:nvPicPr>
          <p:cNvPr id="68628" name="Picture 20" descr="http://do_cgb.cbs-stav.ru/wp-content/uploads/2015/08/0_ee418_db4c4216_orig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635896" y="5665029"/>
            <a:ext cx="1644117" cy="119297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8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cast.ru/uploads/2015/12/17/1636257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5E2C7"/>
          </a:solidFill>
        </p:spPr>
      </p:pic>
      <p:grpSp>
        <p:nvGrpSpPr>
          <p:cNvPr id="6" name="Group 191"/>
          <p:cNvGrpSpPr/>
          <p:nvPr/>
        </p:nvGrpSpPr>
        <p:grpSpPr bwMode="auto">
          <a:xfrm>
            <a:off x="1763687" y="1052736"/>
            <a:ext cx="288033" cy="955675"/>
            <a:chOff x="1156" y="2341"/>
            <a:chExt cx="363" cy="693"/>
          </a:xfrm>
        </p:grpSpPr>
        <p:sp>
          <p:nvSpPr>
            <p:cNvPr id="7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1156" y="2341"/>
              <a:ext cx="363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3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8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1156" y="2750"/>
              <a:ext cx="363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5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9" name="WordArt 190"/>
            <p:cNvSpPr>
              <a:spLocks noChangeArrowheads="1" noChangeShapeType="1" noTextEdit="1"/>
            </p:cNvSpPr>
            <p:nvPr/>
          </p:nvSpPr>
          <p:spPr bwMode="auto">
            <a:xfrm>
              <a:off x="1156" y="2659"/>
              <a:ext cx="363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14" name="Group 204"/>
          <p:cNvGrpSpPr/>
          <p:nvPr/>
        </p:nvGrpSpPr>
        <p:grpSpPr bwMode="auto">
          <a:xfrm>
            <a:off x="1619672" y="2204864"/>
            <a:ext cx="504055" cy="936105"/>
            <a:chOff x="3424" y="2160"/>
            <a:chExt cx="363" cy="602"/>
          </a:xfrm>
        </p:grpSpPr>
        <p:sp>
          <p:nvSpPr>
            <p:cNvPr id="15" name="WordArt 201"/>
            <p:cNvSpPr>
              <a:spLocks noChangeArrowheads="1" noChangeShapeType="1" noTextEdit="1"/>
            </p:cNvSpPr>
            <p:nvPr/>
          </p:nvSpPr>
          <p:spPr bwMode="auto">
            <a:xfrm>
              <a:off x="3515" y="2160"/>
              <a:ext cx="181" cy="2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7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6" name="WordArt 202"/>
            <p:cNvSpPr>
              <a:spLocks noChangeArrowheads="1" noChangeShapeType="1" noTextEdit="1"/>
            </p:cNvSpPr>
            <p:nvPr/>
          </p:nvSpPr>
          <p:spPr bwMode="auto">
            <a:xfrm>
              <a:off x="3424" y="2515"/>
              <a:ext cx="363" cy="2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</a:t>
              </a:r>
              <a:r>
                <a:rPr lang="en-US" sz="32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5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7" name="WordArt 203"/>
            <p:cNvSpPr>
              <a:spLocks noChangeArrowheads="1" noChangeShapeType="1" noTextEdit="1"/>
            </p:cNvSpPr>
            <p:nvPr/>
          </p:nvSpPr>
          <p:spPr bwMode="auto">
            <a:xfrm>
              <a:off x="3424" y="2436"/>
              <a:ext cx="363" cy="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18" name="Group 205"/>
          <p:cNvGrpSpPr/>
          <p:nvPr/>
        </p:nvGrpSpPr>
        <p:grpSpPr bwMode="auto">
          <a:xfrm>
            <a:off x="2843808" y="3429000"/>
            <a:ext cx="576263" cy="955675"/>
            <a:chOff x="1156" y="2341"/>
            <a:chExt cx="363" cy="693"/>
          </a:xfrm>
        </p:grpSpPr>
        <p:sp>
          <p:nvSpPr>
            <p:cNvPr id="19" name="WordArt 206"/>
            <p:cNvSpPr>
              <a:spLocks noChangeArrowheads="1" noChangeShapeType="1" noTextEdit="1"/>
            </p:cNvSpPr>
            <p:nvPr/>
          </p:nvSpPr>
          <p:spPr bwMode="auto">
            <a:xfrm>
              <a:off x="1156" y="2341"/>
              <a:ext cx="363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13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0" name="WordArt 207"/>
            <p:cNvSpPr>
              <a:spLocks noChangeArrowheads="1" noChangeShapeType="1" noTextEdit="1"/>
            </p:cNvSpPr>
            <p:nvPr/>
          </p:nvSpPr>
          <p:spPr bwMode="auto">
            <a:xfrm>
              <a:off x="1156" y="2750"/>
              <a:ext cx="363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16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1" name="WordArt 208"/>
            <p:cNvSpPr>
              <a:spLocks noChangeArrowheads="1" noChangeShapeType="1" noTextEdit="1"/>
            </p:cNvSpPr>
            <p:nvPr/>
          </p:nvSpPr>
          <p:spPr bwMode="auto">
            <a:xfrm>
              <a:off x="1156" y="2659"/>
              <a:ext cx="363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26" name="Group 218"/>
          <p:cNvGrpSpPr/>
          <p:nvPr/>
        </p:nvGrpSpPr>
        <p:grpSpPr bwMode="auto">
          <a:xfrm>
            <a:off x="7092280" y="2204864"/>
            <a:ext cx="576263" cy="955675"/>
            <a:chOff x="4513" y="3566"/>
            <a:chExt cx="363" cy="602"/>
          </a:xfrm>
        </p:grpSpPr>
        <p:sp>
          <p:nvSpPr>
            <p:cNvPr id="27" name="WordArt 215"/>
            <p:cNvSpPr>
              <a:spLocks noChangeArrowheads="1" noChangeShapeType="1" noTextEdit="1"/>
            </p:cNvSpPr>
            <p:nvPr/>
          </p:nvSpPr>
          <p:spPr bwMode="auto">
            <a:xfrm>
              <a:off x="4604" y="3566"/>
              <a:ext cx="181" cy="2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8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8" name="WordArt 216"/>
            <p:cNvSpPr>
              <a:spLocks noChangeArrowheads="1" noChangeShapeType="1" noTextEdit="1"/>
            </p:cNvSpPr>
            <p:nvPr/>
          </p:nvSpPr>
          <p:spPr bwMode="auto">
            <a:xfrm>
              <a:off x="4513" y="3921"/>
              <a:ext cx="363" cy="2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21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9" name="WordArt 217"/>
            <p:cNvSpPr>
              <a:spLocks noChangeArrowheads="1" noChangeShapeType="1" noTextEdit="1"/>
            </p:cNvSpPr>
            <p:nvPr/>
          </p:nvSpPr>
          <p:spPr bwMode="auto">
            <a:xfrm>
              <a:off x="4513" y="3842"/>
              <a:ext cx="363" cy="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pic>
        <p:nvPicPr>
          <p:cNvPr id="3076" name="Picture 4" descr="http://static.ngs.ru/news/preview/7cef2550b4b47a7876778ddb3edc2b7f04cd5175_47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554792"/>
            <a:ext cx="2520280" cy="2120658"/>
          </a:xfrm>
          <a:prstGeom prst="rect">
            <a:avLst/>
          </a:prstGeom>
          <a:noFill/>
        </p:spPr>
      </p:pic>
      <p:grpSp>
        <p:nvGrpSpPr>
          <p:cNvPr id="35" name="Group 204"/>
          <p:cNvGrpSpPr/>
          <p:nvPr/>
        </p:nvGrpSpPr>
        <p:grpSpPr bwMode="auto">
          <a:xfrm>
            <a:off x="2843808" y="2204864"/>
            <a:ext cx="504055" cy="936105"/>
            <a:chOff x="3424" y="2160"/>
            <a:chExt cx="363" cy="602"/>
          </a:xfrm>
        </p:grpSpPr>
        <p:sp>
          <p:nvSpPr>
            <p:cNvPr id="36" name="WordArt 201"/>
            <p:cNvSpPr>
              <a:spLocks noChangeArrowheads="1" noChangeShapeType="1" noTextEdit="1"/>
            </p:cNvSpPr>
            <p:nvPr/>
          </p:nvSpPr>
          <p:spPr bwMode="auto">
            <a:xfrm>
              <a:off x="3515" y="2160"/>
              <a:ext cx="181" cy="2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7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37" name="WordArt 202"/>
            <p:cNvSpPr>
              <a:spLocks noChangeArrowheads="1" noChangeShapeType="1" noTextEdit="1"/>
            </p:cNvSpPr>
            <p:nvPr/>
          </p:nvSpPr>
          <p:spPr bwMode="auto">
            <a:xfrm>
              <a:off x="3424" y="2515"/>
              <a:ext cx="363" cy="2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13</a:t>
              </a:r>
              <a:endParaRPr lang="ru-RU" sz="3200" b="1" kern="1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38" name="WordArt 203"/>
            <p:cNvSpPr>
              <a:spLocks noChangeArrowheads="1" noChangeShapeType="1" noTextEdit="1"/>
            </p:cNvSpPr>
            <p:nvPr/>
          </p:nvSpPr>
          <p:spPr bwMode="auto">
            <a:xfrm>
              <a:off x="3424" y="2436"/>
              <a:ext cx="363" cy="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51" name="Group 191"/>
          <p:cNvGrpSpPr/>
          <p:nvPr/>
        </p:nvGrpSpPr>
        <p:grpSpPr bwMode="auto">
          <a:xfrm>
            <a:off x="2915816" y="1052736"/>
            <a:ext cx="288033" cy="955675"/>
            <a:chOff x="1156" y="2341"/>
            <a:chExt cx="363" cy="693"/>
          </a:xfrm>
        </p:grpSpPr>
        <p:sp>
          <p:nvSpPr>
            <p:cNvPr id="52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1156" y="2341"/>
              <a:ext cx="363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3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53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1156" y="2750"/>
              <a:ext cx="363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7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54" name="WordArt 190"/>
            <p:cNvSpPr>
              <a:spLocks noChangeArrowheads="1" noChangeShapeType="1" noTextEdit="1"/>
            </p:cNvSpPr>
            <p:nvPr/>
          </p:nvSpPr>
          <p:spPr bwMode="auto">
            <a:xfrm>
              <a:off x="1156" y="2659"/>
              <a:ext cx="363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56" name="Group 191"/>
          <p:cNvGrpSpPr/>
          <p:nvPr/>
        </p:nvGrpSpPr>
        <p:grpSpPr bwMode="auto">
          <a:xfrm>
            <a:off x="6012160" y="2204864"/>
            <a:ext cx="288033" cy="955675"/>
            <a:chOff x="1156" y="2341"/>
            <a:chExt cx="363" cy="693"/>
          </a:xfrm>
        </p:grpSpPr>
        <p:sp>
          <p:nvSpPr>
            <p:cNvPr id="57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1156" y="2341"/>
              <a:ext cx="363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58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1156" y="2750"/>
              <a:ext cx="363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3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59" name="WordArt 190"/>
            <p:cNvSpPr>
              <a:spLocks noChangeArrowheads="1" noChangeShapeType="1" noTextEdit="1"/>
            </p:cNvSpPr>
            <p:nvPr/>
          </p:nvSpPr>
          <p:spPr bwMode="auto">
            <a:xfrm>
              <a:off x="1156" y="2659"/>
              <a:ext cx="363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60" name="Group 191"/>
          <p:cNvGrpSpPr/>
          <p:nvPr/>
        </p:nvGrpSpPr>
        <p:grpSpPr bwMode="auto">
          <a:xfrm>
            <a:off x="1763688" y="3429000"/>
            <a:ext cx="288033" cy="955675"/>
            <a:chOff x="1156" y="2341"/>
            <a:chExt cx="363" cy="693"/>
          </a:xfrm>
        </p:grpSpPr>
        <p:sp>
          <p:nvSpPr>
            <p:cNvPr id="61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1156" y="2341"/>
              <a:ext cx="363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7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62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1156" y="2750"/>
              <a:ext cx="363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8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63" name="WordArt 190"/>
            <p:cNvSpPr>
              <a:spLocks noChangeArrowheads="1" noChangeShapeType="1" noTextEdit="1"/>
            </p:cNvSpPr>
            <p:nvPr/>
          </p:nvSpPr>
          <p:spPr bwMode="auto">
            <a:xfrm>
              <a:off x="1156" y="2659"/>
              <a:ext cx="363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64" name="Group 191"/>
          <p:cNvGrpSpPr/>
          <p:nvPr/>
        </p:nvGrpSpPr>
        <p:grpSpPr bwMode="auto">
          <a:xfrm>
            <a:off x="1763687" y="4725144"/>
            <a:ext cx="288033" cy="955675"/>
            <a:chOff x="1156" y="2341"/>
            <a:chExt cx="363" cy="693"/>
          </a:xfrm>
        </p:grpSpPr>
        <p:sp>
          <p:nvSpPr>
            <p:cNvPr id="65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1156" y="2341"/>
              <a:ext cx="363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66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1156" y="2750"/>
              <a:ext cx="363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5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67" name="WordArt 190"/>
            <p:cNvSpPr>
              <a:spLocks noChangeArrowheads="1" noChangeShapeType="1" noTextEdit="1"/>
            </p:cNvSpPr>
            <p:nvPr/>
          </p:nvSpPr>
          <p:spPr bwMode="auto">
            <a:xfrm>
              <a:off x="1156" y="2659"/>
              <a:ext cx="363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69" name="Group 191"/>
          <p:cNvGrpSpPr/>
          <p:nvPr/>
        </p:nvGrpSpPr>
        <p:grpSpPr bwMode="auto">
          <a:xfrm>
            <a:off x="2915816" y="4725144"/>
            <a:ext cx="288033" cy="955675"/>
            <a:chOff x="1156" y="2341"/>
            <a:chExt cx="363" cy="693"/>
          </a:xfrm>
        </p:grpSpPr>
        <p:sp>
          <p:nvSpPr>
            <p:cNvPr id="70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1156" y="2341"/>
              <a:ext cx="363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71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1156" y="2750"/>
              <a:ext cx="363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3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72" name="WordArt 190"/>
            <p:cNvSpPr>
              <a:spLocks noChangeArrowheads="1" noChangeShapeType="1" noTextEdit="1"/>
            </p:cNvSpPr>
            <p:nvPr/>
          </p:nvSpPr>
          <p:spPr bwMode="auto">
            <a:xfrm>
              <a:off x="1156" y="2659"/>
              <a:ext cx="363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pic>
        <p:nvPicPr>
          <p:cNvPr id="3078" name="Picture 6" descr="http://mail.concept-irk.ru/uploads/posts/2009-10/thumbs/1255320852_inkwell-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4" y="4251679"/>
            <a:ext cx="1152129" cy="2345673"/>
          </a:xfrm>
          <a:prstGeom prst="rect">
            <a:avLst/>
          </a:prstGeom>
          <a:noFill/>
        </p:spPr>
      </p:pic>
      <p:grpSp>
        <p:nvGrpSpPr>
          <p:cNvPr id="74" name="Group 191"/>
          <p:cNvGrpSpPr/>
          <p:nvPr/>
        </p:nvGrpSpPr>
        <p:grpSpPr bwMode="auto">
          <a:xfrm>
            <a:off x="6012159" y="1052736"/>
            <a:ext cx="288033" cy="955675"/>
            <a:chOff x="1156" y="2341"/>
            <a:chExt cx="363" cy="693"/>
          </a:xfrm>
        </p:grpSpPr>
        <p:sp>
          <p:nvSpPr>
            <p:cNvPr id="75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1156" y="2341"/>
              <a:ext cx="363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3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76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1156" y="2750"/>
              <a:ext cx="363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7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77" name="WordArt 190"/>
            <p:cNvSpPr>
              <a:spLocks noChangeArrowheads="1" noChangeShapeType="1" noTextEdit="1"/>
            </p:cNvSpPr>
            <p:nvPr/>
          </p:nvSpPr>
          <p:spPr bwMode="auto">
            <a:xfrm>
              <a:off x="1156" y="2659"/>
              <a:ext cx="363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79" name="Group 191"/>
          <p:cNvGrpSpPr/>
          <p:nvPr/>
        </p:nvGrpSpPr>
        <p:grpSpPr bwMode="auto">
          <a:xfrm>
            <a:off x="7164288" y="1052736"/>
            <a:ext cx="288033" cy="955675"/>
            <a:chOff x="1156" y="2341"/>
            <a:chExt cx="363" cy="693"/>
          </a:xfrm>
        </p:grpSpPr>
        <p:sp>
          <p:nvSpPr>
            <p:cNvPr id="80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1156" y="2341"/>
              <a:ext cx="363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81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1156" y="2750"/>
              <a:ext cx="363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5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82" name="WordArt 190"/>
            <p:cNvSpPr>
              <a:spLocks noChangeArrowheads="1" noChangeShapeType="1" noTextEdit="1"/>
            </p:cNvSpPr>
            <p:nvPr/>
          </p:nvSpPr>
          <p:spPr bwMode="auto">
            <a:xfrm>
              <a:off x="1156" y="2659"/>
              <a:ext cx="363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83" name="Group 204"/>
          <p:cNvGrpSpPr/>
          <p:nvPr/>
        </p:nvGrpSpPr>
        <p:grpSpPr bwMode="auto">
          <a:xfrm>
            <a:off x="5796136" y="3429000"/>
            <a:ext cx="504055" cy="936105"/>
            <a:chOff x="3424" y="2160"/>
            <a:chExt cx="363" cy="602"/>
          </a:xfrm>
        </p:grpSpPr>
        <p:sp>
          <p:nvSpPr>
            <p:cNvPr id="84" name="WordArt 201"/>
            <p:cNvSpPr>
              <a:spLocks noChangeArrowheads="1" noChangeShapeType="1" noTextEdit="1"/>
            </p:cNvSpPr>
            <p:nvPr/>
          </p:nvSpPr>
          <p:spPr bwMode="auto">
            <a:xfrm>
              <a:off x="3515" y="2160"/>
              <a:ext cx="181" cy="2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4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85" name="WordArt 202"/>
            <p:cNvSpPr>
              <a:spLocks noChangeArrowheads="1" noChangeShapeType="1" noTextEdit="1"/>
            </p:cNvSpPr>
            <p:nvPr/>
          </p:nvSpPr>
          <p:spPr bwMode="auto">
            <a:xfrm>
              <a:off x="3424" y="2515"/>
              <a:ext cx="363" cy="2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</a:t>
              </a:r>
              <a:r>
                <a:rPr lang="en-US" sz="32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5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86" name="WordArt 203"/>
            <p:cNvSpPr>
              <a:spLocks noChangeArrowheads="1" noChangeShapeType="1" noTextEdit="1"/>
            </p:cNvSpPr>
            <p:nvPr/>
          </p:nvSpPr>
          <p:spPr bwMode="auto">
            <a:xfrm>
              <a:off x="3424" y="2436"/>
              <a:ext cx="363" cy="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87" name="Group 191"/>
          <p:cNvGrpSpPr/>
          <p:nvPr/>
        </p:nvGrpSpPr>
        <p:grpSpPr bwMode="auto">
          <a:xfrm>
            <a:off x="7164288" y="3429000"/>
            <a:ext cx="288033" cy="955675"/>
            <a:chOff x="1156" y="2341"/>
            <a:chExt cx="363" cy="693"/>
          </a:xfrm>
        </p:grpSpPr>
        <p:sp>
          <p:nvSpPr>
            <p:cNvPr id="88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1156" y="2341"/>
              <a:ext cx="363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b="1" kern="10" dirty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4</a:t>
              </a:r>
              <a:endParaRPr lang="ru-RU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89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1156" y="2750"/>
              <a:ext cx="363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5</a:t>
              </a:r>
              <a:endParaRPr lang="ru-RU" sz="32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90" name="WordArt 190"/>
            <p:cNvSpPr>
              <a:spLocks noChangeArrowheads="1" noChangeShapeType="1" noTextEdit="1"/>
            </p:cNvSpPr>
            <p:nvPr/>
          </p:nvSpPr>
          <p:spPr bwMode="auto">
            <a:xfrm>
              <a:off x="1156" y="2659"/>
              <a:ext cx="363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9050">
                    <a:solidFill>
                      <a:srgbClr val="FF0000"/>
                    </a:solidFill>
                    <a:rou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</a:t>
              </a:r>
              <a:endParaRPr lang="ru-RU" sz="36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95" name="WordArt 201"/>
          <p:cNvSpPr>
            <a:spLocks noChangeArrowheads="1" noChangeShapeType="1" noTextEdit="1"/>
          </p:cNvSpPr>
          <p:nvPr/>
        </p:nvSpPr>
        <p:spPr bwMode="auto">
          <a:xfrm>
            <a:off x="2339752" y="1412776"/>
            <a:ext cx="288031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и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6" name="WordArt 201"/>
          <p:cNvSpPr>
            <a:spLocks noChangeArrowheads="1" noChangeShapeType="1" noTextEdit="1"/>
          </p:cNvSpPr>
          <p:nvPr/>
        </p:nvSpPr>
        <p:spPr bwMode="auto">
          <a:xfrm>
            <a:off x="2267744" y="1340768"/>
            <a:ext cx="43204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&gt;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7" name="WordArt 201"/>
          <p:cNvSpPr>
            <a:spLocks noChangeArrowheads="1" noChangeShapeType="1" noTextEdit="1"/>
          </p:cNvSpPr>
          <p:nvPr/>
        </p:nvSpPr>
        <p:spPr bwMode="auto">
          <a:xfrm>
            <a:off x="2339752" y="2492896"/>
            <a:ext cx="288031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и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8" name="WordArt 201"/>
          <p:cNvSpPr>
            <a:spLocks noChangeArrowheads="1" noChangeShapeType="1" noTextEdit="1"/>
          </p:cNvSpPr>
          <p:nvPr/>
        </p:nvSpPr>
        <p:spPr bwMode="auto">
          <a:xfrm>
            <a:off x="2267744" y="2492896"/>
            <a:ext cx="43204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&lt;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9" name="WordArt 201"/>
          <p:cNvSpPr>
            <a:spLocks noChangeArrowheads="1" noChangeShapeType="1" noTextEdit="1"/>
          </p:cNvSpPr>
          <p:nvPr/>
        </p:nvSpPr>
        <p:spPr bwMode="auto">
          <a:xfrm>
            <a:off x="2339752" y="3717032"/>
            <a:ext cx="288031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и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0" name="WordArt 201"/>
          <p:cNvSpPr>
            <a:spLocks noChangeArrowheads="1" noChangeShapeType="1" noTextEdit="1"/>
          </p:cNvSpPr>
          <p:nvPr/>
        </p:nvSpPr>
        <p:spPr bwMode="auto">
          <a:xfrm>
            <a:off x="2267744" y="3645024"/>
            <a:ext cx="43204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&gt;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1" name="WordArt 201"/>
          <p:cNvSpPr>
            <a:spLocks noChangeArrowheads="1" noChangeShapeType="1" noTextEdit="1"/>
          </p:cNvSpPr>
          <p:nvPr/>
        </p:nvSpPr>
        <p:spPr bwMode="auto">
          <a:xfrm>
            <a:off x="2339752" y="5085184"/>
            <a:ext cx="288031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и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2" name="WordArt 201"/>
          <p:cNvSpPr>
            <a:spLocks noChangeArrowheads="1" noChangeShapeType="1" noTextEdit="1"/>
          </p:cNvSpPr>
          <p:nvPr/>
        </p:nvSpPr>
        <p:spPr bwMode="auto">
          <a:xfrm>
            <a:off x="2267744" y="5013176"/>
            <a:ext cx="43204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&lt;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3" name="WordArt 201"/>
          <p:cNvSpPr>
            <a:spLocks noChangeArrowheads="1" noChangeShapeType="1" noTextEdit="1"/>
          </p:cNvSpPr>
          <p:nvPr/>
        </p:nvSpPr>
        <p:spPr bwMode="auto">
          <a:xfrm>
            <a:off x="6588224" y="1412776"/>
            <a:ext cx="288031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и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4" name="WordArt 201"/>
          <p:cNvSpPr>
            <a:spLocks noChangeArrowheads="1" noChangeShapeType="1" noTextEdit="1"/>
          </p:cNvSpPr>
          <p:nvPr/>
        </p:nvSpPr>
        <p:spPr bwMode="auto">
          <a:xfrm>
            <a:off x="6588224" y="1340768"/>
            <a:ext cx="43204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&gt;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5" name="WordArt 201"/>
          <p:cNvSpPr>
            <a:spLocks noChangeArrowheads="1" noChangeShapeType="1" noTextEdit="1"/>
          </p:cNvSpPr>
          <p:nvPr/>
        </p:nvSpPr>
        <p:spPr bwMode="auto">
          <a:xfrm>
            <a:off x="6588224" y="2492896"/>
            <a:ext cx="288031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и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6" name="WordArt 201"/>
          <p:cNvSpPr>
            <a:spLocks noChangeArrowheads="1" noChangeShapeType="1" noTextEdit="1"/>
          </p:cNvSpPr>
          <p:nvPr/>
        </p:nvSpPr>
        <p:spPr bwMode="auto">
          <a:xfrm>
            <a:off x="6516216" y="2492896"/>
            <a:ext cx="43204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&gt;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7" name="WordArt 201"/>
          <p:cNvSpPr>
            <a:spLocks noChangeArrowheads="1" noChangeShapeType="1" noTextEdit="1"/>
          </p:cNvSpPr>
          <p:nvPr/>
        </p:nvSpPr>
        <p:spPr bwMode="auto">
          <a:xfrm>
            <a:off x="6588224" y="3717032"/>
            <a:ext cx="288031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и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8" name="WordArt 201"/>
          <p:cNvSpPr>
            <a:spLocks noChangeArrowheads="1" noChangeShapeType="1" noTextEdit="1"/>
          </p:cNvSpPr>
          <p:nvPr/>
        </p:nvSpPr>
        <p:spPr bwMode="auto">
          <a:xfrm>
            <a:off x="6516216" y="3717032"/>
            <a:ext cx="43204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&lt;</a:t>
            </a:r>
            <a:endParaRPr lang="ru-RU" sz="2800" b="1" kern="10" dirty="0">
              <a:ln w="19050">
                <a:solidFill>
                  <a:srgbClr val="FF00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8" name="Picture 16" descr="http://ravertikal.ru/wp-content/uploads/2015/10/1439976194-78525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392932" flipV="1">
            <a:off x="7923605" y="300380"/>
            <a:ext cx="1146744" cy="7933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playcast.ru/uploads/2015/12/17/1636257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5E2C7"/>
          </a:solidFill>
        </p:spPr>
      </p:pic>
      <p:pic>
        <p:nvPicPr>
          <p:cNvPr id="2052" name="Picture 4" descr="http://w.w.colors.life/upload/blogs/e9/b2/e9b2080cca42d1ab2ad5a284dadaf542_RSZ_69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836712"/>
            <a:ext cx="3166703" cy="417646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71600" y="5157192"/>
            <a:ext cx="3054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Иванович</a:t>
            </a:r>
            <a:endParaRPr lang="ru-RU" sz="2800" b="1" dirty="0" smtClean="0">
              <a:solidFill>
                <a:srgbClr val="7229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ОЖЕГОВ</a:t>
            </a:r>
            <a:endParaRPr lang="ru-RU" sz="2800" b="1" dirty="0">
              <a:solidFill>
                <a:srgbClr val="7229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024" y="908720"/>
            <a:ext cx="36769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–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konspekt.i5t.ru/drex_ponyatie_algoritma_scree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77104" y="3501008"/>
            <a:ext cx="1732283" cy="3024336"/>
          </a:xfrm>
          <a:prstGeom prst="rect">
            <a:avLst/>
          </a:prstGeom>
          <a:noFill/>
        </p:spPr>
      </p:pic>
      <p:pic>
        <p:nvPicPr>
          <p:cNvPr id="7" name="Picture 6" descr="http://mail.concept-irk.ru/uploads/posts/2009-10/thumbs/1255320852_inkwell-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4" y="4251679"/>
            <a:ext cx="1152129" cy="2345673"/>
          </a:xfrm>
          <a:prstGeom prst="rect">
            <a:avLst/>
          </a:prstGeom>
          <a:noFill/>
        </p:spPr>
      </p:pic>
      <p:pic>
        <p:nvPicPr>
          <p:cNvPr id="8" name="Picture 16" descr="http://ravertikal.ru/wp-content/uploads/2015/10/1439976194-78525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392932" flipV="1">
            <a:off x="7923605" y="300380"/>
            <a:ext cx="1146744" cy="7933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12/17/1636257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5E2C7"/>
          </a:solidFill>
        </p:spPr>
      </p:pic>
      <p:pic>
        <p:nvPicPr>
          <p:cNvPr id="3" name="Picture 4" descr="http://static.ngs.ru/news/preview/7cef2550b4b47a7876778ddb3edc2b7f04cd5175_47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554792"/>
            <a:ext cx="2520280" cy="2120658"/>
          </a:xfrm>
          <a:prstGeom prst="rect">
            <a:avLst/>
          </a:prstGeom>
          <a:noFill/>
        </p:spPr>
      </p:pic>
      <p:pic>
        <p:nvPicPr>
          <p:cNvPr id="4" name="Picture 6" descr="http://mail.concept-irk.ru/uploads/posts/2009-10/thumbs/1255320852_inkwell-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4221088"/>
            <a:ext cx="1152129" cy="2345673"/>
          </a:xfrm>
          <a:prstGeom prst="rect">
            <a:avLst/>
          </a:prstGeom>
          <a:noFill/>
        </p:spPr>
      </p:pic>
      <p:grpSp>
        <p:nvGrpSpPr>
          <p:cNvPr id="7" name="Группа 27"/>
          <p:cNvGrpSpPr/>
          <p:nvPr/>
        </p:nvGrpSpPr>
        <p:grpSpPr>
          <a:xfrm>
            <a:off x="2843808" y="5805264"/>
            <a:ext cx="3312368" cy="864096"/>
            <a:chOff x="2843808" y="188640"/>
            <a:chExt cx="3312368" cy="86409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21"/>
            <p:cNvGraphicFramePr>
              <a:graphicFrameLocks noChangeAspect="1"/>
            </p:cNvGraphicFramePr>
            <p:nvPr/>
          </p:nvGraphicFramePr>
          <p:xfrm>
            <a:off x="3348038" y="241300"/>
            <a:ext cx="471487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4" imgW="5486400" imgH="9448800" progId="Equation.3">
                    <p:embed/>
                  </p:oleObj>
                </mc:Choice>
                <mc:Fallback>
                  <p:oleObj name="Формула" r:id="rId4" imgW="5486400" imgH="94488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48038" y="241300"/>
                          <a:ext cx="471487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31"/>
          <p:cNvGrpSpPr/>
          <p:nvPr/>
        </p:nvGrpSpPr>
        <p:grpSpPr>
          <a:xfrm>
            <a:off x="2843808" y="5805264"/>
            <a:ext cx="3312368" cy="864096"/>
            <a:chOff x="2843808" y="188640"/>
            <a:chExt cx="3312368" cy="864096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5" name="Object 21"/>
            <p:cNvGraphicFramePr>
              <a:graphicFrameLocks noChangeAspect="1"/>
            </p:cNvGraphicFramePr>
            <p:nvPr/>
          </p:nvGraphicFramePr>
          <p:xfrm>
            <a:off x="3440113" y="240234"/>
            <a:ext cx="287337" cy="811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6" imgW="3352800" imgH="9448800" progId="Equation.3">
                    <p:embed/>
                  </p:oleObj>
                </mc:Choice>
                <mc:Fallback>
                  <p:oleObj name="Формула" r:id="rId6" imgW="3352800" imgH="94488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40113" y="240234"/>
                          <a:ext cx="287337" cy="8112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Скругленный прямоугольник 35"/>
          <p:cNvSpPr/>
          <p:nvPr/>
        </p:nvSpPr>
        <p:spPr>
          <a:xfrm>
            <a:off x="2843808" y="5805264"/>
            <a:ext cx="3312368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54"/>
          <p:cNvGrpSpPr/>
          <p:nvPr/>
        </p:nvGrpSpPr>
        <p:grpSpPr>
          <a:xfrm>
            <a:off x="2843808" y="3933056"/>
            <a:ext cx="3312368" cy="864096"/>
            <a:chOff x="2843808" y="188640"/>
            <a:chExt cx="3312368" cy="86409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21"/>
            <p:cNvGraphicFramePr>
              <a:graphicFrameLocks noChangeAspect="1"/>
            </p:cNvGraphicFramePr>
            <p:nvPr/>
          </p:nvGraphicFramePr>
          <p:xfrm>
            <a:off x="3348038" y="241300"/>
            <a:ext cx="471487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8" imgW="5486400" imgH="9448800" progId="Equation.3">
                    <p:embed/>
                  </p:oleObj>
                </mc:Choice>
                <mc:Fallback>
                  <p:oleObj name="Формула" r:id="rId8" imgW="5486400" imgH="94488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48038" y="241300"/>
                          <a:ext cx="471487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58"/>
          <p:cNvGrpSpPr/>
          <p:nvPr/>
        </p:nvGrpSpPr>
        <p:grpSpPr>
          <a:xfrm>
            <a:off x="2843808" y="3933056"/>
            <a:ext cx="3312368" cy="864096"/>
            <a:chOff x="2843808" y="188640"/>
            <a:chExt cx="3312368" cy="864096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1"/>
            <p:cNvGraphicFramePr>
              <a:graphicFrameLocks noChangeAspect="1"/>
            </p:cNvGraphicFramePr>
            <p:nvPr/>
          </p:nvGraphicFramePr>
          <p:xfrm>
            <a:off x="3374132" y="241003"/>
            <a:ext cx="419100" cy="811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10" imgW="4876800" imgH="9448800" progId="Equation.3">
                    <p:embed/>
                  </p:oleObj>
                </mc:Choice>
                <mc:Fallback>
                  <p:oleObj name="Формула" r:id="rId10" imgW="4876800" imgH="94488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374132" y="241003"/>
                          <a:ext cx="419100" cy="8112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843808" y="3933056"/>
            <a:ext cx="3312368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63"/>
          <p:cNvGrpSpPr/>
          <p:nvPr/>
        </p:nvGrpSpPr>
        <p:grpSpPr>
          <a:xfrm>
            <a:off x="2843808" y="4869160"/>
            <a:ext cx="3312368" cy="864096"/>
            <a:chOff x="2843808" y="188640"/>
            <a:chExt cx="3312368" cy="864096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21"/>
            <p:cNvGraphicFramePr>
              <a:graphicFrameLocks noChangeAspect="1"/>
            </p:cNvGraphicFramePr>
            <p:nvPr/>
          </p:nvGraphicFramePr>
          <p:xfrm>
            <a:off x="3348038" y="241300"/>
            <a:ext cx="471487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2" imgW="5486400" imgH="9448800" progId="Equation.3">
                    <p:embed/>
                  </p:oleObj>
                </mc:Choice>
                <mc:Fallback>
                  <p:oleObj name="Формула" r:id="rId12" imgW="5486400" imgH="94488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348038" y="241300"/>
                          <a:ext cx="471487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67"/>
          <p:cNvGrpSpPr/>
          <p:nvPr/>
        </p:nvGrpSpPr>
        <p:grpSpPr>
          <a:xfrm>
            <a:off x="2843808" y="4869160"/>
            <a:ext cx="3312368" cy="864096"/>
            <a:chOff x="2843808" y="188640"/>
            <a:chExt cx="3312368" cy="864096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21"/>
            <p:cNvGraphicFramePr>
              <a:graphicFrameLocks noChangeAspect="1"/>
            </p:cNvGraphicFramePr>
            <p:nvPr/>
          </p:nvGraphicFramePr>
          <p:xfrm>
            <a:off x="3426024" y="241201"/>
            <a:ext cx="314325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Формула" r:id="rId14" imgW="3657600" imgH="9448800" progId="Equation.3">
                    <p:embed/>
                  </p:oleObj>
                </mc:Choice>
                <mc:Fallback>
                  <p:oleObj name="Формула" r:id="rId14" imgW="3657600" imgH="9448800" progId="Equation.3">
                    <p:embed/>
                    <p:pic>
                      <p:nvPicPr>
                        <p:cNvPr id="0" name="Изображение 10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426024" y="241201"/>
                          <a:ext cx="314325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Скругленный прямоугольник 71"/>
          <p:cNvSpPr/>
          <p:nvPr/>
        </p:nvSpPr>
        <p:spPr>
          <a:xfrm>
            <a:off x="2843808" y="4869160"/>
            <a:ext cx="3312368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72"/>
          <p:cNvGrpSpPr/>
          <p:nvPr/>
        </p:nvGrpSpPr>
        <p:grpSpPr>
          <a:xfrm>
            <a:off x="2843808" y="1124744"/>
            <a:ext cx="3312368" cy="864096"/>
            <a:chOff x="2843808" y="188640"/>
            <a:chExt cx="3312368" cy="864096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1"/>
            <p:cNvGraphicFramePr>
              <a:graphicFrameLocks noChangeAspect="1"/>
            </p:cNvGraphicFramePr>
            <p:nvPr/>
          </p:nvGraphicFramePr>
          <p:xfrm>
            <a:off x="3348038" y="241300"/>
            <a:ext cx="471487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Формула" r:id="rId16" imgW="5486400" imgH="9448800" progId="Equation.3">
                    <p:embed/>
                  </p:oleObj>
                </mc:Choice>
                <mc:Fallback>
                  <p:oleObj name="Формула" r:id="rId16" imgW="5486400" imgH="9448800" progId="Equation.3">
                    <p:embed/>
                    <p:pic>
                      <p:nvPicPr>
                        <p:cNvPr id="0" name="Изображение 10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348038" y="241300"/>
                          <a:ext cx="471487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Группа 76"/>
          <p:cNvGrpSpPr/>
          <p:nvPr/>
        </p:nvGrpSpPr>
        <p:grpSpPr>
          <a:xfrm>
            <a:off x="2843808" y="1124744"/>
            <a:ext cx="3312368" cy="864096"/>
            <a:chOff x="2843808" y="188640"/>
            <a:chExt cx="3312368" cy="864096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1"/>
            <p:cNvGraphicFramePr>
              <a:graphicFrameLocks noChangeAspect="1"/>
            </p:cNvGraphicFramePr>
            <p:nvPr/>
          </p:nvGraphicFramePr>
          <p:xfrm>
            <a:off x="3347740" y="240854"/>
            <a:ext cx="471488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Формула" r:id="rId18" imgW="5486400" imgH="9448800" progId="Equation.3">
                    <p:embed/>
                  </p:oleObj>
                </mc:Choice>
                <mc:Fallback>
                  <p:oleObj name="Формула" r:id="rId18" imgW="5486400" imgH="9448800" progId="Equation.3">
                    <p:embed/>
                    <p:pic>
                      <p:nvPicPr>
                        <p:cNvPr id="0" name="Изображение 10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347740" y="240854"/>
                          <a:ext cx="471488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Скругленный прямоугольник 80"/>
          <p:cNvSpPr/>
          <p:nvPr/>
        </p:nvSpPr>
        <p:spPr>
          <a:xfrm>
            <a:off x="2843808" y="1124744"/>
            <a:ext cx="3312368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2843808" y="2060848"/>
            <a:ext cx="3312368" cy="864096"/>
            <a:chOff x="2843808" y="188640"/>
            <a:chExt cx="3312368" cy="864096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2" name="Object 21"/>
            <p:cNvGraphicFramePr>
              <a:graphicFrameLocks noChangeAspect="1"/>
            </p:cNvGraphicFramePr>
            <p:nvPr/>
          </p:nvGraphicFramePr>
          <p:xfrm>
            <a:off x="3348038" y="241300"/>
            <a:ext cx="471487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Формула" r:id="rId20" imgW="5486400" imgH="9448800" progId="Equation.3">
                    <p:embed/>
                  </p:oleObj>
                </mc:Choice>
                <mc:Fallback>
                  <p:oleObj name="Формула" r:id="rId20" imgW="5486400" imgH="9448800" progId="Equation.3">
                    <p:embed/>
                    <p:pic>
                      <p:nvPicPr>
                        <p:cNvPr id="0" name="Изображение 10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348038" y="241300"/>
                          <a:ext cx="471487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" name="Группа 82"/>
          <p:cNvGrpSpPr/>
          <p:nvPr/>
        </p:nvGrpSpPr>
        <p:grpSpPr>
          <a:xfrm>
            <a:off x="2843808" y="2060848"/>
            <a:ext cx="3312368" cy="864096"/>
            <a:chOff x="2843808" y="188640"/>
            <a:chExt cx="3312368" cy="864096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21"/>
            <p:cNvGraphicFramePr>
              <a:graphicFrameLocks noChangeAspect="1"/>
            </p:cNvGraphicFramePr>
            <p:nvPr/>
          </p:nvGraphicFramePr>
          <p:xfrm>
            <a:off x="3426396" y="241474"/>
            <a:ext cx="314325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Формула" r:id="rId22" imgW="3657600" imgH="9448800" progId="Equation.3">
                    <p:embed/>
                  </p:oleObj>
                </mc:Choice>
                <mc:Fallback>
                  <p:oleObj name="Формула" r:id="rId22" imgW="3657600" imgH="9448800" progId="Equation.3">
                    <p:embed/>
                    <p:pic>
                      <p:nvPicPr>
                        <p:cNvPr id="0" name="Изображение 10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426396" y="241474"/>
                          <a:ext cx="314325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Скругленный прямоугольник 86"/>
          <p:cNvSpPr/>
          <p:nvPr/>
        </p:nvSpPr>
        <p:spPr>
          <a:xfrm>
            <a:off x="2843808" y="2060848"/>
            <a:ext cx="3312368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87"/>
          <p:cNvGrpSpPr/>
          <p:nvPr/>
        </p:nvGrpSpPr>
        <p:grpSpPr>
          <a:xfrm>
            <a:off x="2843808" y="188640"/>
            <a:ext cx="3312368" cy="864096"/>
            <a:chOff x="2843808" y="188640"/>
            <a:chExt cx="3312368" cy="864096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1"/>
            <p:cNvGraphicFramePr>
              <a:graphicFrameLocks noChangeAspect="1"/>
            </p:cNvGraphicFramePr>
            <p:nvPr/>
          </p:nvGraphicFramePr>
          <p:xfrm>
            <a:off x="3348038" y="241300"/>
            <a:ext cx="471487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Формула" r:id="rId24" imgW="5486400" imgH="9448800" progId="Equation.3">
                    <p:embed/>
                  </p:oleObj>
                </mc:Choice>
                <mc:Fallback>
                  <p:oleObj name="Формула" r:id="rId24" imgW="5486400" imgH="9448800" progId="Equation.3">
                    <p:embed/>
                    <p:pic>
                      <p:nvPicPr>
                        <p:cNvPr id="0" name="Изображение 10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348038" y="241300"/>
                          <a:ext cx="471487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Группа 91"/>
          <p:cNvGrpSpPr/>
          <p:nvPr/>
        </p:nvGrpSpPr>
        <p:grpSpPr>
          <a:xfrm>
            <a:off x="2843808" y="188640"/>
            <a:ext cx="3312368" cy="864096"/>
            <a:chOff x="2843808" y="188640"/>
            <a:chExt cx="3312368" cy="864096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21"/>
            <p:cNvGraphicFramePr>
              <a:graphicFrameLocks noChangeAspect="1"/>
            </p:cNvGraphicFramePr>
            <p:nvPr/>
          </p:nvGraphicFramePr>
          <p:xfrm>
            <a:off x="3425825" y="241300"/>
            <a:ext cx="314325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Формула" r:id="rId26" imgW="3657600" imgH="9448800" progId="Equation.3">
                    <p:embed/>
                  </p:oleObj>
                </mc:Choice>
                <mc:Fallback>
                  <p:oleObj name="Формула" r:id="rId26" imgW="3657600" imgH="9448800" progId="Equation.3">
                    <p:embed/>
                    <p:pic>
                      <p:nvPicPr>
                        <p:cNvPr id="0" name="Изображение 10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3425825" y="241300"/>
                          <a:ext cx="314325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" name="Скругленный прямоугольник 95"/>
          <p:cNvSpPr/>
          <p:nvPr/>
        </p:nvSpPr>
        <p:spPr>
          <a:xfrm>
            <a:off x="2843808" y="188640"/>
            <a:ext cx="3312368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7" name="Группа 96"/>
          <p:cNvGrpSpPr/>
          <p:nvPr/>
        </p:nvGrpSpPr>
        <p:grpSpPr>
          <a:xfrm>
            <a:off x="2843808" y="2996952"/>
            <a:ext cx="3312368" cy="864096"/>
            <a:chOff x="2843808" y="188640"/>
            <a:chExt cx="3312368" cy="864096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Object 21"/>
            <p:cNvGraphicFramePr>
              <a:graphicFrameLocks noChangeAspect="1"/>
            </p:cNvGraphicFramePr>
            <p:nvPr/>
          </p:nvGraphicFramePr>
          <p:xfrm>
            <a:off x="3348038" y="241300"/>
            <a:ext cx="471487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Формула" r:id="rId28" imgW="5486400" imgH="9448800" progId="Equation.3">
                    <p:embed/>
                  </p:oleObj>
                </mc:Choice>
                <mc:Fallback>
                  <p:oleObj name="Формула" r:id="rId28" imgW="5486400" imgH="9448800" progId="Equation.3">
                    <p:embed/>
                    <p:pic>
                      <p:nvPicPr>
                        <p:cNvPr id="0" name="Изображение 10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348038" y="241300"/>
                          <a:ext cx="471487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" name="Группа 100"/>
          <p:cNvGrpSpPr/>
          <p:nvPr/>
        </p:nvGrpSpPr>
        <p:grpSpPr>
          <a:xfrm>
            <a:off x="2843808" y="2996952"/>
            <a:ext cx="3312368" cy="864096"/>
            <a:chOff x="2843808" y="188640"/>
            <a:chExt cx="3312368" cy="864096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2843808" y="188640"/>
              <a:ext cx="1440160" cy="864096"/>
            </a:xfrm>
            <a:prstGeom prst="roundRect">
              <a:avLst/>
            </a:prstGeom>
            <a:solidFill>
              <a:srgbClr val="F6E8B4"/>
            </a:solidFill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716016" y="188640"/>
              <a:ext cx="1440160" cy="8640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412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229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5400" b="1" dirty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21"/>
            <p:cNvGraphicFramePr>
              <a:graphicFrameLocks noChangeAspect="1"/>
            </p:cNvGraphicFramePr>
            <p:nvPr/>
          </p:nvGraphicFramePr>
          <p:xfrm>
            <a:off x="3426396" y="241474"/>
            <a:ext cx="314325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Формула" r:id="rId30" imgW="3657600" imgH="9448800" progId="Equation.3">
                    <p:embed/>
                  </p:oleObj>
                </mc:Choice>
                <mc:Fallback>
                  <p:oleObj name="Формула" r:id="rId30" imgW="3657600" imgH="9448800" progId="Equation.3">
                    <p:embed/>
                    <p:pic>
                      <p:nvPicPr>
                        <p:cNvPr id="0" name="Изображение 10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3426396" y="241474"/>
                          <a:ext cx="314325" cy="811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Скругленный прямоугольник 104"/>
          <p:cNvSpPr/>
          <p:nvPr/>
        </p:nvSpPr>
        <p:spPr>
          <a:xfrm>
            <a:off x="2843808" y="2996952"/>
            <a:ext cx="3312368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" name="Picture 16" descr="http://ravertikal.ru/wp-content/uploads/2015/10/1439976194-785252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 rot="3392932" flipV="1">
            <a:off x="7923605" y="300380"/>
            <a:ext cx="1146744" cy="7933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1464E-7 L 0.00018 -0.6819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1464E-7 L 2.5E-6 -0.68193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1464E-7 L 2.5E-6 -0.681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1552E-6 L 0.00018 -0.2729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1552E-6 L 0.00018 -0.2729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1552E-6 L 0.00018 -0.2729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1751E-7 L 0.00018 -0.40921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1751E-7 L 0.00017 -0.4092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1751E-7 L 0.00017 -0.4092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2195E-6 L 0.00018 0.2729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2195E-6 L 0.00018 0.27296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2195E-6 L 0.00018 0.2729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55077E-6 L 0.00018 0.6819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5077E-6 L 0.00017 0.6819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5077E-6 L 0.00017 0.6819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01874E-6 L 0.00018 0.4092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01874E-6 L 0.00017 0.40921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01874E-6 L 0.00017 0.40921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6" grpId="0" animBg="1"/>
      <p:bldP spid="72" grpId="0" animBg="1"/>
      <p:bldP spid="87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bitconnect.co/upload/image/bit_coin_new/Papua_New_Guine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5652" y="188640"/>
            <a:ext cx="9159652" cy="6480720"/>
          </a:xfrm>
          <a:prstGeom prst="rect">
            <a:avLst/>
          </a:prstGeom>
          <a:noFill/>
        </p:spPr>
      </p:pic>
      <p:pic>
        <p:nvPicPr>
          <p:cNvPr id="32772" name="Picture 4" descr="http://forum.awd.ru/gallery/images/upload/c24/58c/c2458cd8ca43ec6b438791c7bc1c6dc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4" name="Picture 6" descr="http://static.panoramio.com/photos/large/7088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6" name="Picture 8" descr="http://geography.su/books/item/f00/s00/z0000067/pic/000105.jpg"/>
          <p:cNvPicPr>
            <a:picLocks noChangeAspect="1" noChangeArrowheads="1"/>
          </p:cNvPicPr>
          <p:nvPr/>
        </p:nvPicPr>
        <p:blipFill>
          <a:blip r:embed="rId4" cstate="email"/>
          <a:srcRect b="-3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483768" y="332656"/>
            <a:ext cx="4032448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229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РОТОКАС</a:t>
            </a:r>
            <a:endParaRPr lang="ru-RU" sz="5400" b="1" dirty="0">
              <a:solidFill>
                <a:srgbClr val="7229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5805264"/>
            <a:ext cx="5544616" cy="864096"/>
          </a:xfrm>
          <a:prstGeom prst="roundRect">
            <a:avLst/>
          </a:prstGeom>
          <a:solidFill>
            <a:srgbClr val="F6E8B4"/>
          </a:solidFill>
          <a:ln w="412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 G I K O</a:t>
            </a:r>
            <a:r>
              <a:rPr lang="ru-RU" sz="36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en-US" sz="36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S T U V</a:t>
            </a:r>
            <a:endParaRPr lang="ru-RU" sz="3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6" descr="http://ravertikal.ru/wp-content/uploads/2015/10/1439976194-78525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4114464" flipV="1">
            <a:off x="7920127" y="181269"/>
            <a:ext cx="1118593" cy="7738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578" name="Picture 2" descr="https://magmens.com/wp-content/uploads/2015/09/1332343813_722bfd-1024x576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11560" y="620688"/>
            <a:ext cx="1714512" cy="1296144"/>
            <a:chOff x="683568" y="1268760"/>
            <a:chExt cx="1714512" cy="129614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683568" y="1268760"/>
              <a:ext cx="1714512" cy="12961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Г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61" name="Object 14"/>
            <p:cNvGraphicFramePr>
              <a:graphicFrameLocks noChangeAspect="1"/>
            </p:cNvGraphicFramePr>
            <p:nvPr/>
          </p:nvGraphicFramePr>
          <p:xfrm>
            <a:off x="899592" y="1412776"/>
            <a:ext cx="736600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7010400" imgH="9448800" progId="Equation.3">
                    <p:embed/>
                  </p:oleObj>
                </mc:Choice>
                <mc:Fallback>
                  <p:oleObj name="Формула" r:id="rId2" imgW="7010400" imgH="9448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99592" y="1412776"/>
                          <a:ext cx="736600" cy="9921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Группа 62"/>
          <p:cNvGrpSpPr/>
          <p:nvPr/>
        </p:nvGrpSpPr>
        <p:grpSpPr>
          <a:xfrm>
            <a:off x="611560" y="620688"/>
            <a:ext cx="1714512" cy="1296144"/>
            <a:chOff x="3779912" y="548680"/>
            <a:chExt cx="1714512" cy="129614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3779912" y="548680"/>
              <a:ext cx="1714512" cy="12961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60" name="Object 14"/>
            <p:cNvGraphicFramePr>
              <a:graphicFrameLocks noChangeAspect="1"/>
            </p:cNvGraphicFramePr>
            <p:nvPr/>
          </p:nvGraphicFramePr>
          <p:xfrm>
            <a:off x="3995936" y="692696"/>
            <a:ext cx="1301750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4" imgW="12192000" imgH="9448800" progId="Equation.3">
                    <p:embed/>
                  </p:oleObj>
                </mc:Choice>
                <mc:Fallback>
                  <p:oleObj name="Формула" r:id="rId4" imgW="12192000" imgH="94488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995936" y="692696"/>
                          <a:ext cx="1301750" cy="10080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611560" y="620688"/>
            <a:ext cx="1714512" cy="12961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83768" y="620688"/>
            <a:ext cx="1714512" cy="1296144"/>
            <a:chOff x="683568" y="1268760"/>
            <a:chExt cx="1714512" cy="129614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683568" y="1268760"/>
              <a:ext cx="1714512" cy="12961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Р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67" name="Object 14"/>
            <p:cNvGraphicFramePr>
              <a:graphicFrameLocks noChangeAspect="1"/>
            </p:cNvGraphicFramePr>
            <p:nvPr/>
          </p:nvGraphicFramePr>
          <p:xfrm>
            <a:off x="979488" y="1412875"/>
            <a:ext cx="576262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5486400" imgH="9448800" progId="Equation.3">
                    <p:embed/>
                  </p:oleObj>
                </mc:Choice>
                <mc:Fallback>
                  <p:oleObj name="Формула" r:id="rId6" imgW="5486400" imgH="9448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79488" y="1412875"/>
                          <a:ext cx="576262" cy="9921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Группа 67"/>
          <p:cNvGrpSpPr/>
          <p:nvPr/>
        </p:nvGrpSpPr>
        <p:grpSpPr>
          <a:xfrm>
            <a:off x="2483768" y="620688"/>
            <a:ext cx="1714512" cy="1296144"/>
            <a:chOff x="3779912" y="548680"/>
            <a:chExt cx="1714512" cy="1296144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3779912" y="548680"/>
              <a:ext cx="1714512" cy="12961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70" name="Object 14"/>
            <p:cNvGraphicFramePr>
              <a:graphicFrameLocks noChangeAspect="1"/>
            </p:cNvGraphicFramePr>
            <p:nvPr/>
          </p:nvGraphicFramePr>
          <p:xfrm>
            <a:off x="4011885" y="693391"/>
            <a:ext cx="1270000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8" imgW="11887200" imgH="9448800" progId="Equation.3">
                    <p:embed/>
                  </p:oleObj>
                </mc:Choice>
                <mc:Fallback>
                  <p:oleObj name="Формула" r:id="rId8" imgW="11887200" imgH="94488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011885" y="693391"/>
                          <a:ext cx="1270000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Скругленный прямоугольник 70"/>
          <p:cNvSpPr/>
          <p:nvPr/>
        </p:nvSpPr>
        <p:spPr>
          <a:xfrm>
            <a:off x="2483768" y="620688"/>
            <a:ext cx="1714512" cy="12961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4355976" y="620688"/>
            <a:ext cx="1714512" cy="1296144"/>
            <a:chOff x="683568" y="1268760"/>
            <a:chExt cx="1714512" cy="1296144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683568" y="1268760"/>
              <a:ext cx="1714512" cy="12961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Е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74" name="Object 14"/>
            <p:cNvGraphicFramePr>
              <a:graphicFrameLocks noChangeAspect="1"/>
            </p:cNvGraphicFramePr>
            <p:nvPr/>
          </p:nvGraphicFramePr>
          <p:xfrm>
            <a:off x="995313" y="1412305"/>
            <a:ext cx="544513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0" imgW="5181600" imgH="9448800" progId="Equation.3">
                    <p:embed/>
                  </p:oleObj>
                </mc:Choice>
                <mc:Fallback>
                  <p:oleObj name="Формула" r:id="rId10" imgW="5181600" imgH="94488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95313" y="1412305"/>
                          <a:ext cx="544513" cy="9921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Группа 74"/>
          <p:cNvGrpSpPr/>
          <p:nvPr/>
        </p:nvGrpSpPr>
        <p:grpSpPr>
          <a:xfrm>
            <a:off x="4355976" y="620688"/>
            <a:ext cx="1714512" cy="1296144"/>
            <a:chOff x="3779912" y="548680"/>
            <a:chExt cx="1714512" cy="1296144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3779912" y="548680"/>
              <a:ext cx="1714512" cy="12961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77" name="Object 14"/>
            <p:cNvGraphicFramePr>
              <a:graphicFrameLocks noChangeAspect="1"/>
            </p:cNvGraphicFramePr>
            <p:nvPr/>
          </p:nvGraphicFramePr>
          <p:xfrm>
            <a:off x="4058890" y="693391"/>
            <a:ext cx="1173163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12" imgW="10972800" imgH="9448800" progId="Equation.3">
                    <p:embed/>
                  </p:oleObj>
                </mc:Choice>
                <mc:Fallback>
                  <p:oleObj name="Формула" r:id="rId12" imgW="10972800" imgH="9448800" progId="Equation.3">
                    <p:embed/>
                    <p:pic>
                      <p:nvPicPr>
                        <p:cNvPr id="0" name="Изображение 20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058890" y="693391"/>
                          <a:ext cx="1173163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Скругленный прямоугольник 77"/>
          <p:cNvSpPr/>
          <p:nvPr/>
        </p:nvSpPr>
        <p:spPr>
          <a:xfrm>
            <a:off x="4355976" y="620688"/>
            <a:ext cx="1714512" cy="12961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6228184" y="620688"/>
            <a:ext cx="1714512" cy="1296144"/>
            <a:chOff x="683568" y="1268760"/>
            <a:chExt cx="1714512" cy="1296144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683568" y="1268760"/>
              <a:ext cx="1714512" cy="12961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Н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81" name="Object 14"/>
            <p:cNvGraphicFramePr>
              <a:graphicFrameLocks noChangeAspect="1"/>
            </p:cNvGraphicFramePr>
            <p:nvPr/>
          </p:nvGraphicFramePr>
          <p:xfrm>
            <a:off x="1011188" y="1412305"/>
            <a:ext cx="512763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Формула" r:id="rId14" imgW="4876800" imgH="9448800" progId="Equation.3">
                    <p:embed/>
                  </p:oleObj>
                </mc:Choice>
                <mc:Fallback>
                  <p:oleObj name="Формула" r:id="rId14" imgW="4876800" imgH="9448800" progId="Equation.3">
                    <p:embed/>
                    <p:pic>
                      <p:nvPicPr>
                        <p:cNvPr id="0" name="Изображение 20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11188" y="1412305"/>
                          <a:ext cx="512763" cy="9921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Группа 81"/>
          <p:cNvGrpSpPr/>
          <p:nvPr/>
        </p:nvGrpSpPr>
        <p:grpSpPr>
          <a:xfrm>
            <a:off x="6228184" y="620688"/>
            <a:ext cx="1714512" cy="1296144"/>
            <a:chOff x="3779912" y="548680"/>
            <a:chExt cx="1714512" cy="1296144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3779912" y="548680"/>
              <a:ext cx="1714512" cy="12961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84" name="Object 14"/>
            <p:cNvGraphicFramePr>
              <a:graphicFrameLocks noChangeAspect="1"/>
            </p:cNvGraphicFramePr>
            <p:nvPr/>
          </p:nvGraphicFramePr>
          <p:xfrm>
            <a:off x="3993356" y="692820"/>
            <a:ext cx="1303338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Формула" r:id="rId16" imgW="12192000" imgH="9448800" progId="Equation.3">
                    <p:embed/>
                  </p:oleObj>
                </mc:Choice>
                <mc:Fallback>
                  <p:oleObj name="Формула" r:id="rId16" imgW="12192000" imgH="9448800" progId="Equation.3">
                    <p:embed/>
                    <p:pic>
                      <p:nvPicPr>
                        <p:cNvPr id="0" name="Изображение 20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993356" y="692820"/>
                          <a:ext cx="1303338" cy="10080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Скругленный прямоугольник 84"/>
          <p:cNvSpPr/>
          <p:nvPr/>
        </p:nvSpPr>
        <p:spPr>
          <a:xfrm>
            <a:off x="6228184" y="620688"/>
            <a:ext cx="1714512" cy="12961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11560" y="2132856"/>
            <a:ext cx="1714512" cy="1296144"/>
            <a:chOff x="683568" y="1268760"/>
            <a:chExt cx="1714512" cy="1296144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683568" y="1268760"/>
              <a:ext cx="1714512" cy="12961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Л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88" name="Object 14"/>
            <p:cNvGraphicFramePr>
              <a:graphicFrameLocks noChangeAspect="1"/>
            </p:cNvGraphicFramePr>
            <p:nvPr/>
          </p:nvGraphicFramePr>
          <p:xfrm>
            <a:off x="850479" y="1411809"/>
            <a:ext cx="833437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Формула" r:id="rId18" imgW="7924800" imgH="9448800" progId="Equation.3">
                    <p:embed/>
                  </p:oleObj>
                </mc:Choice>
                <mc:Fallback>
                  <p:oleObj name="Формула" r:id="rId18" imgW="7924800" imgH="9448800" progId="Equation.3">
                    <p:embed/>
                    <p:pic>
                      <p:nvPicPr>
                        <p:cNvPr id="0" name="Изображение 20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50479" y="1411809"/>
                          <a:ext cx="833437" cy="9921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Группа 88"/>
          <p:cNvGrpSpPr/>
          <p:nvPr/>
        </p:nvGrpSpPr>
        <p:grpSpPr>
          <a:xfrm>
            <a:off x="611560" y="2132856"/>
            <a:ext cx="1714512" cy="1296144"/>
            <a:chOff x="3779912" y="548680"/>
            <a:chExt cx="1714512" cy="1296144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3779912" y="548680"/>
              <a:ext cx="1714512" cy="12961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91" name="Object 14"/>
            <p:cNvGraphicFramePr>
              <a:graphicFrameLocks noChangeAspect="1"/>
            </p:cNvGraphicFramePr>
            <p:nvPr/>
          </p:nvGraphicFramePr>
          <p:xfrm>
            <a:off x="4009951" y="692498"/>
            <a:ext cx="1270000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Формула" r:id="rId20" imgW="11887200" imgH="9448800" progId="Equation.3">
                    <p:embed/>
                  </p:oleObj>
                </mc:Choice>
                <mc:Fallback>
                  <p:oleObj name="Формула" r:id="rId20" imgW="11887200" imgH="9448800" progId="Equation.3">
                    <p:embed/>
                    <p:pic>
                      <p:nvPicPr>
                        <p:cNvPr id="0" name="Изображение 20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009951" y="692498"/>
                          <a:ext cx="1270000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Скругленный прямоугольник 91"/>
          <p:cNvSpPr/>
          <p:nvPr/>
        </p:nvSpPr>
        <p:spPr>
          <a:xfrm>
            <a:off x="611560" y="2132856"/>
            <a:ext cx="1714512" cy="12961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2483768" y="2132856"/>
            <a:ext cx="1714512" cy="1296144"/>
            <a:chOff x="683568" y="1268760"/>
            <a:chExt cx="1714512" cy="1296144"/>
          </a:xfrm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683568" y="1268760"/>
              <a:ext cx="1714512" cy="12961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А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95" name="Object 14"/>
            <p:cNvGraphicFramePr>
              <a:graphicFrameLocks noChangeAspect="1"/>
            </p:cNvGraphicFramePr>
            <p:nvPr/>
          </p:nvGraphicFramePr>
          <p:xfrm>
            <a:off x="963613" y="1411387"/>
            <a:ext cx="609600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Формула" r:id="rId22" imgW="5791200" imgH="9448800" progId="Equation.3">
                    <p:embed/>
                  </p:oleObj>
                </mc:Choice>
                <mc:Fallback>
                  <p:oleObj name="Формула" r:id="rId22" imgW="5791200" imgH="9448800" progId="Equation.3">
                    <p:embed/>
                    <p:pic>
                      <p:nvPicPr>
                        <p:cNvPr id="0" name="Изображение 20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63613" y="1411387"/>
                          <a:ext cx="609600" cy="9921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Группа 95"/>
          <p:cNvGrpSpPr/>
          <p:nvPr/>
        </p:nvGrpSpPr>
        <p:grpSpPr>
          <a:xfrm>
            <a:off x="2483768" y="2132856"/>
            <a:ext cx="1714512" cy="1296144"/>
            <a:chOff x="3779912" y="548680"/>
            <a:chExt cx="1714512" cy="1296144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3779912" y="548680"/>
              <a:ext cx="1714512" cy="12961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98" name="Object 14"/>
            <p:cNvGraphicFramePr>
              <a:graphicFrameLocks noChangeAspect="1"/>
            </p:cNvGraphicFramePr>
            <p:nvPr/>
          </p:nvGraphicFramePr>
          <p:xfrm>
            <a:off x="4041999" y="691729"/>
            <a:ext cx="1204912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Формула" r:id="rId24" imgW="11277600" imgH="9448800" progId="Equation.3">
                    <p:embed/>
                  </p:oleObj>
                </mc:Choice>
                <mc:Fallback>
                  <p:oleObj name="Формула" r:id="rId24" imgW="11277600" imgH="9448800" progId="Equation.3">
                    <p:embed/>
                    <p:pic>
                      <p:nvPicPr>
                        <p:cNvPr id="0" name="Изображение 20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041999" y="691729"/>
                          <a:ext cx="1204912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Скругленный прямоугольник 98"/>
          <p:cNvSpPr/>
          <p:nvPr/>
        </p:nvSpPr>
        <p:spPr>
          <a:xfrm>
            <a:off x="2483768" y="2132856"/>
            <a:ext cx="1714512" cy="12961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4355976" y="2132856"/>
            <a:ext cx="1714512" cy="1296144"/>
            <a:chOff x="683568" y="1268760"/>
            <a:chExt cx="1714512" cy="1296144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683568" y="1268760"/>
              <a:ext cx="1714512" cy="12961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Н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102" name="Object 14"/>
            <p:cNvGraphicFramePr>
              <a:graphicFrameLocks noChangeAspect="1"/>
            </p:cNvGraphicFramePr>
            <p:nvPr/>
          </p:nvGraphicFramePr>
          <p:xfrm>
            <a:off x="1076326" y="1411387"/>
            <a:ext cx="384175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Формула" r:id="rId26" imgW="3657600" imgH="9448800" progId="Equation.3">
                    <p:embed/>
                  </p:oleObj>
                </mc:Choice>
                <mc:Fallback>
                  <p:oleObj name="Формула" r:id="rId26" imgW="3657600" imgH="9448800" progId="Equation.3">
                    <p:embed/>
                    <p:pic>
                      <p:nvPicPr>
                        <p:cNvPr id="0" name="Изображение 20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076326" y="1411387"/>
                          <a:ext cx="384175" cy="9921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" name="Группа 102"/>
          <p:cNvGrpSpPr/>
          <p:nvPr/>
        </p:nvGrpSpPr>
        <p:grpSpPr>
          <a:xfrm>
            <a:off x="4355976" y="2132856"/>
            <a:ext cx="1714512" cy="1296144"/>
            <a:chOff x="3779912" y="548680"/>
            <a:chExt cx="1714512" cy="1296144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3779912" y="548680"/>
              <a:ext cx="1714512" cy="12961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05" name="Object 14"/>
            <p:cNvGraphicFramePr>
              <a:graphicFrameLocks noChangeAspect="1"/>
            </p:cNvGraphicFramePr>
            <p:nvPr/>
          </p:nvGraphicFramePr>
          <p:xfrm>
            <a:off x="3994076" y="692448"/>
            <a:ext cx="1301750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Формула" r:id="rId28" imgW="12192000" imgH="9448800" progId="Equation.3">
                    <p:embed/>
                  </p:oleObj>
                </mc:Choice>
                <mc:Fallback>
                  <p:oleObj name="Формула" r:id="rId28" imgW="12192000" imgH="9448800" progId="Equation.3">
                    <p:embed/>
                    <p:pic>
                      <p:nvPicPr>
                        <p:cNvPr id="0" name="Изображение 20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994076" y="692448"/>
                          <a:ext cx="1301750" cy="10080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6" name="Скругленный прямоугольник 105"/>
          <p:cNvSpPr/>
          <p:nvPr/>
        </p:nvSpPr>
        <p:spPr>
          <a:xfrm>
            <a:off x="4355976" y="2132856"/>
            <a:ext cx="1714512" cy="12961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611560" y="3645024"/>
            <a:ext cx="1714512" cy="1296144"/>
            <a:chOff x="683568" y="1268760"/>
            <a:chExt cx="1714512" cy="1296144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683568" y="1268760"/>
              <a:ext cx="1714512" cy="12961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Д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109" name="Object 14"/>
            <p:cNvGraphicFramePr>
              <a:graphicFrameLocks noChangeAspect="1"/>
            </p:cNvGraphicFramePr>
            <p:nvPr/>
          </p:nvGraphicFramePr>
          <p:xfrm>
            <a:off x="852488" y="1411387"/>
            <a:ext cx="831850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Формула" r:id="rId30" imgW="7924800" imgH="9448800" progId="Equation.3">
                    <p:embed/>
                  </p:oleObj>
                </mc:Choice>
                <mc:Fallback>
                  <p:oleObj name="Формула" r:id="rId30" imgW="7924800" imgH="9448800" progId="Equation.3">
                    <p:embed/>
                    <p:pic>
                      <p:nvPicPr>
                        <p:cNvPr id="0" name="Изображение 20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52488" y="1411387"/>
                          <a:ext cx="831850" cy="9921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" name="Группа 109"/>
          <p:cNvGrpSpPr/>
          <p:nvPr/>
        </p:nvGrpSpPr>
        <p:grpSpPr>
          <a:xfrm>
            <a:off x="611560" y="3645024"/>
            <a:ext cx="1714512" cy="1296144"/>
            <a:chOff x="3779912" y="548680"/>
            <a:chExt cx="1714512" cy="1296144"/>
          </a:xfrm>
        </p:grpSpPr>
        <p:sp>
          <p:nvSpPr>
            <p:cNvPr id="111" name="Скругленный прямоугольник 110"/>
            <p:cNvSpPr/>
            <p:nvPr/>
          </p:nvSpPr>
          <p:spPr>
            <a:xfrm>
              <a:off x="3779912" y="548680"/>
              <a:ext cx="1714512" cy="12961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12" name="Object 14"/>
            <p:cNvGraphicFramePr>
              <a:graphicFrameLocks noChangeAspect="1"/>
            </p:cNvGraphicFramePr>
            <p:nvPr/>
          </p:nvGraphicFramePr>
          <p:xfrm>
            <a:off x="3848472" y="692895"/>
            <a:ext cx="1595438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Формула" r:id="rId32" imgW="14935200" imgH="9448800" progId="Equation.3">
                    <p:embed/>
                  </p:oleObj>
                </mc:Choice>
                <mc:Fallback>
                  <p:oleObj name="Формула" r:id="rId32" imgW="14935200" imgH="9448800" progId="Equation.3">
                    <p:embed/>
                    <p:pic>
                      <p:nvPicPr>
                        <p:cNvPr id="0" name="Изображение 20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848472" y="692895"/>
                          <a:ext cx="1595438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" name="Скругленный прямоугольник 112"/>
          <p:cNvSpPr/>
          <p:nvPr/>
        </p:nvSpPr>
        <p:spPr>
          <a:xfrm>
            <a:off x="611560" y="3645024"/>
            <a:ext cx="1714512" cy="12961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2483768" y="3645024"/>
            <a:ext cx="1714512" cy="1296144"/>
            <a:chOff x="683568" y="1268760"/>
            <a:chExt cx="1714512" cy="1296144"/>
          </a:xfrm>
        </p:grpSpPr>
        <p:sp>
          <p:nvSpPr>
            <p:cNvPr id="115" name="Скругленный прямоугольник 114"/>
            <p:cNvSpPr/>
            <p:nvPr/>
          </p:nvSpPr>
          <p:spPr>
            <a:xfrm>
              <a:off x="683568" y="1268760"/>
              <a:ext cx="1714512" cy="12961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И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116" name="Object 14"/>
            <p:cNvGraphicFramePr>
              <a:graphicFrameLocks noChangeAspect="1"/>
            </p:cNvGraphicFramePr>
            <p:nvPr/>
          </p:nvGraphicFramePr>
          <p:xfrm>
            <a:off x="1012826" y="1411387"/>
            <a:ext cx="511175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Формула" r:id="rId34" imgW="4876800" imgH="9448800" progId="Equation.3">
                    <p:embed/>
                  </p:oleObj>
                </mc:Choice>
                <mc:Fallback>
                  <p:oleObj name="Формула" r:id="rId34" imgW="4876800" imgH="9448800" progId="Equation.3">
                    <p:embed/>
                    <p:pic>
                      <p:nvPicPr>
                        <p:cNvPr id="0" name="Изображение 20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1012826" y="1411387"/>
                          <a:ext cx="511175" cy="9921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7" name="Группа 116"/>
          <p:cNvGrpSpPr/>
          <p:nvPr/>
        </p:nvGrpSpPr>
        <p:grpSpPr>
          <a:xfrm>
            <a:off x="2483768" y="3645024"/>
            <a:ext cx="1714512" cy="1296144"/>
            <a:chOff x="3779912" y="548680"/>
            <a:chExt cx="1714512" cy="1296144"/>
          </a:xfrm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3779912" y="548680"/>
              <a:ext cx="1714512" cy="12961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19" name="Object 14"/>
            <p:cNvGraphicFramePr>
              <a:graphicFrameLocks noChangeAspect="1"/>
            </p:cNvGraphicFramePr>
            <p:nvPr/>
          </p:nvGraphicFramePr>
          <p:xfrm>
            <a:off x="3978647" y="692895"/>
            <a:ext cx="1335088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Формула" r:id="rId36" imgW="12496800" imgH="9448800" progId="Equation.3">
                    <p:embed/>
                  </p:oleObj>
                </mc:Choice>
                <mc:Fallback>
                  <p:oleObj name="Формула" r:id="rId36" imgW="12496800" imgH="9448800" progId="Equation.3">
                    <p:embed/>
                    <p:pic>
                      <p:nvPicPr>
                        <p:cNvPr id="0" name="Изображение 20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3978647" y="692895"/>
                          <a:ext cx="1335088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0" name="Скругленный прямоугольник 119"/>
          <p:cNvSpPr/>
          <p:nvPr/>
        </p:nvSpPr>
        <p:spPr>
          <a:xfrm>
            <a:off x="2483768" y="3645024"/>
            <a:ext cx="1714512" cy="12961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4355976" y="3645024"/>
            <a:ext cx="1714512" cy="1296144"/>
            <a:chOff x="683568" y="1268760"/>
            <a:chExt cx="1714512" cy="1296144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683568" y="1268760"/>
              <a:ext cx="1714512" cy="12961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Я</a:t>
              </a:r>
              <a:endParaRPr lang="ru-RU" sz="5400" b="1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123" name="Object 14"/>
            <p:cNvGraphicFramePr>
              <a:graphicFrameLocks noChangeAspect="1"/>
            </p:cNvGraphicFramePr>
            <p:nvPr/>
          </p:nvGraphicFramePr>
          <p:xfrm>
            <a:off x="886495" y="1411834"/>
            <a:ext cx="766763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Формула" r:id="rId38" imgW="7315200" imgH="9448800" progId="Equation.3">
                    <p:embed/>
                  </p:oleObj>
                </mc:Choice>
                <mc:Fallback>
                  <p:oleObj name="Формула" r:id="rId38" imgW="7315200" imgH="9448800" progId="Equation.3">
                    <p:embed/>
                    <p:pic>
                      <p:nvPicPr>
                        <p:cNvPr id="0" name="Изображение 20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886495" y="1411834"/>
                          <a:ext cx="766763" cy="9921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4" name="Группа 123"/>
          <p:cNvGrpSpPr/>
          <p:nvPr/>
        </p:nvGrpSpPr>
        <p:grpSpPr>
          <a:xfrm>
            <a:off x="4355976" y="3645024"/>
            <a:ext cx="1714512" cy="1296144"/>
            <a:chOff x="3779912" y="548680"/>
            <a:chExt cx="1714512" cy="1296144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3779912" y="548680"/>
              <a:ext cx="1714512" cy="12961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26" name="Object 14"/>
            <p:cNvGraphicFramePr>
              <a:graphicFrameLocks noChangeAspect="1"/>
            </p:cNvGraphicFramePr>
            <p:nvPr/>
          </p:nvGraphicFramePr>
          <p:xfrm>
            <a:off x="3929782" y="692895"/>
            <a:ext cx="1433513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Формула" r:id="rId40" imgW="13411200" imgH="9448800" progId="Equation.3">
                    <p:embed/>
                  </p:oleObj>
                </mc:Choice>
                <mc:Fallback>
                  <p:oleObj name="Формула" r:id="rId40" imgW="13411200" imgH="9448800" progId="Equation.3">
                    <p:embed/>
                    <p:pic>
                      <p:nvPicPr>
                        <p:cNvPr id="0" name="Изображение 20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3929782" y="692895"/>
                          <a:ext cx="1433513" cy="10080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7" name="Скругленный прямоугольник 126"/>
          <p:cNvSpPr/>
          <p:nvPr/>
        </p:nvSpPr>
        <p:spPr>
          <a:xfrm>
            <a:off x="4355976" y="3645024"/>
            <a:ext cx="1714512" cy="12961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55576" y="558924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259632" y="558924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763688" y="558924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2267744" y="558924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771800" y="558924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275856" y="558924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779912" y="558924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4283968" y="558924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788024" y="558924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5292080" y="558924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karenot.com/wp-content/uploads/2015/05/%C3%96%C4%9Fretmen-Animasyon-4.jpg"/>
          <p:cNvPicPr>
            <a:picLocks noChangeAspect="1" noChangeArrowheads="1"/>
          </p:cNvPicPr>
          <p:nvPr/>
        </p:nvPicPr>
        <p:blipFill>
          <a:blip r:embed="rId4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23363" y="3635582"/>
            <a:ext cx="3020636" cy="3222418"/>
          </a:xfrm>
          <a:prstGeom prst="rect">
            <a:avLst/>
          </a:prstGeom>
          <a:noFill/>
        </p:spPr>
      </p:pic>
      <p:pic>
        <p:nvPicPr>
          <p:cNvPr id="138" name="Picture 16" descr="http://ravertikal.ru/wp-content/uploads/2015/10/1439976194-785252.pn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 cstate="email"/>
          <a:srcRect/>
          <a:stretch>
            <a:fillRect/>
          </a:stretch>
        </p:blipFill>
        <p:spPr bwMode="auto">
          <a:xfrm rot="3392932" flipV="1">
            <a:off x="7923605" y="300380"/>
            <a:ext cx="1146744" cy="7933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0-tub-ru.yandex.net/i?id=46c5683f5cf7f464e95c59f55e728520&amp;n=33&amp;h=215&amp;w=38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://www.uft.com.ua/images/Greenland/p189vnpat819slf6upe8inu1e4u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8" name="Picture 6" descr="Click to enlarge image p189vnpat811n41nem1jdk1a4s1ang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2937" y="0"/>
            <a:ext cx="9214270" cy="6858000"/>
          </a:xfrm>
          <a:prstGeom prst="rect">
            <a:avLst/>
          </a:prstGeom>
          <a:noFill/>
        </p:spPr>
      </p:pic>
      <p:pic>
        <p:nvPicPr>
          <p:cNvPr id="5" name="Picture 16" descr="http://ravertikal.ru/wp-content/uploads/2015/10/1439976194-78525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392932" flipV="1">
            <a:off x="7923605" y="300380"/>
            <a:ext cx="1146744" cy="7933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lick to enlarge image p189vnpat811n41nem1jdk1a4s1ang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52937" y="0"/>
            <a:ext cx="921427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www.karenot.com/wp-content/uploads/2015/05/%C3%96%C4%9Fretmen-Animasyon-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23363" y="3635582"/>
            <a:ext cx="3020636" cy="322241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548680"/>
            <a:ext cx="90364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площадь острова составляет 2 130 800 км².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территории покрыто льдами.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площадь острова, которая покрыта льдами?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276872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2 130 800 км² - 100%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36912"/>
            <a:ext cx="4403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км² -  80%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683568" y="5157192"/>
          <a:ext cx="4104331" cy="151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25603200" imgH="9448800" progId="Equation.3">
                  <p:embed/>
                </p:oleObj>
              </mc:Choice>
              <mc:Fallback>
                <p:oleObj name="Формула" r:id="rId3" imgW="25603200" imgH="94488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5157192"/>
                        <a:ext cx="4104331" cy="15117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544522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5445224"/>
            <a:ext cx="3860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1704640 км²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23528" y="3573016"/>
          <a:ext cx="4689476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5" imgW="29260800" imgH="9448800" progId="Equation.3">
                  <p:embed/>
                </p:oleObj>
              </mc:Choice>
              <mc:Fallback>
                <p:oleObj name="Формула" r:id="rId5" imgW="29260800" imgH="94488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3573016"/>
                        <a:ext cx="4689476" cy="15113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6" descr="http://ravertikal.ru/wp-content/uploads/2015/10/1439976194-78525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4114464" flipV="1">
            <a:off x="7920127" y="181269"/>
            <a:ext cx="1118593" cy="7738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WPS Presentation</Application>
  <PresentationFormat>Экран (4:3)</PresentationFormat>
  <Paragraphs>305</Paragraphs>
  <Slides>13</Slides>
  <Notes>11</Notes>
  <HiddenSlides>1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62</vt:i4>
      </vt:variant>
      <vt:variant>
        <vt:lpstr>幻灯片标题</vt:lpstr>
      </vt:variant>
      <vt:variant>
        <vt:i4>13</vt:i4>
      </vt:variant>
    </vt:vector>
  </HeadingPairs>
  <TitlesOfParts>
    <vt:vector size="84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124</cp:revision>
  <dcterms:created xsi:type="dcterms:W3CDTF">2017-06-17T02:07:00Z</dcterms:created>
  <dcterms:modified xsi:type="dcterms:W3CDTF">2024-11-02T14:29:23Z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349E5D2817D243D3982CCBDAABC5974E_12</vt:lpwstr>
  </property>
  <property fmtid="{D5CDD505-2E9C-101B-9397-08002B2CF9AE}" pid="3" name="KSOProductBuildVer">
    <vt:lpwstr>1049-12.2.0.18607</vt:lpwstr>
  </property>
</Properties>
</file>