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5" r:id="rId6"/>
    <p:sldId id="269" r:id="rId7"/>
    <p:sldId id="270" r:id="rId8"/>
    <p:sldId id="277" r:id="rId9"/>
    <p:sldId id="280" r:id="rId10"/>
    <p:sldId id="261" r:id="rId11"/>
    <p:sldId id="284" r:id="rId12"/>
    <p:sldId id="262" r:id="rId13"/>
    <p:sldId id="263" r:id="rId14"/>
    <p:sldId id="276" r:id="rId15"/>
    <p:sldId id="266" r:id="rId16"/>
    <p:sldId id="267" r:id="rId17"/>
    <p:sldId id="268" r:id="rId18"/>
    <p:sldId id="271" r:id="rId19"/>
    <p:sldId id="281" r:id="rId20"/>
    <p:sldId id="283" r:id="rId21"/>
    <p:sldId id="275" r:id="rId22"/>
    <p:sldId id="285" r:id="rId23"/>
    <p:sldId id="286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15798-86A0-40F4-A03E-D06263774FA5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C077A-57D9-4656-9723-A5D3AB502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29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077A-57D9-4656-9723-A5D3AB5028E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92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077A-57D9-4656-9723-A5D3AB5028E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05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077A-57D9-4656-9723-A5D3AB5028E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96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42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24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4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75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31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42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43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46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10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33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1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руппа7\2018-12-04-13-03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560" y="0"/>
            <a:ext cx="9530375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79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02" y="2244060"/>
            <a:ext cx="90763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Синквейн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развитии речи детей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Дошкольного возраста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6991" y="69269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ru-RU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5" y="369061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Подготовила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Воспитатель </a:t>
            </a:r>
            <a:r>
              <a:rPr lang="ru-RU" sz="3200" dirty="0" err="1" smtClean="0">
                <a:solidFill>
                  <a:srgbClr val="7030A0"/>
                </a:solidFill>
              </a:rPr>
              <a:t>Вдовкина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Елена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Витальевна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4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группа7\2018-12-03-22-05-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1680" y="593901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Модели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составления загадок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248192"/>
              </p:ext>
            </p:extLst>
          </p:nvPr>
        </p:nvGraphicFramePr>
        <p:xfrm>
          <a:off x="1187625" y="1397000"/>
          <a:ext cx="6432376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4376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Какой?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бывает таким же?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делает?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(кто) делает так же?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что похоже?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Чем отличается?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User\Desktop\группа7\2018-12-03-22-05-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1" y="670845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/>
                </a:solidFill>
              </a:rPr>
              <a:t>«Слова – признаки»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2050" name="Picture 2" descr="C:\Users\User\Desktop\р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56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6360"/>
            <a:ext cx="347343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249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группа7\2018-12-03-22-05-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9665332"/>
              </p:ext>
            </p:extLst>
          </p:nvPr>
        </p:nvGraphicFramePr>
        <p:xfrm>
          <a:off x="1560004" y="1700808"/>
          <a:ext cx="6096000" cy="11233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5616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Какой?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бывает таким же?</a:t>
                      </a:r>
                      <a:endParaRPr lang="ru-RU" dirty="0"/>
                    </a:p>
                  </a:txBody>
                  <a:tcPr/>
                </a:tc>
              </a:tr>
              <a:tr h="5616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5839420"/>
              </p:ext>
            </p:extLst>
          </p:nvPr>
        </p:nvGraphicFramePr>
        <p:xfrm>
          <a:off x="1560004" y="3068960"/>
          <a:ext cx="6096000" cy="11233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5616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делает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Что (кто) делает так же?</a:t>
                      </a:r>
                      <a:endParaRPr lang="ru-RU" dirty="0"/>
                    </a:p>
                  </a:txBody>
                  <a:tcPr/>
                </a:tc>
              </a:tr>
              <a:tr h="5616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4278211"/>
              </p:ext>
            </p:extLst>
          </p:nvPr>
        </p:nvGraphicFramePr>
        <p:xfrm>
          <a:off x="1560004" y="4437112"/>
          <a:ext cx="6096000" cy="11233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5616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что похоже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Чем отличается?</a:t>
                      </a:r>
                      <a:endParaRPr lang="ru-RU" dirty="0"/>
                    </a:p>
                  </a:txBody>
                  <a:tcPr/>
                </a:tc>
              </a:tr>
              <a:tr h="5616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26064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Модель составления загадок</a:t>
            </a:r>
            <a:endParaRPr lang="ru-RU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4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группа7\2018-12-03-22-05-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0100797"/>
              </p:ext>
            </p:extLst>
          </p:nvPr>
        </p:nvGraphicFramePr>
        <p:xfrm>
          <a:off x="1524000" y="1844825"/>
          <a:ext cx="6096000" cy="27363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Какой?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Кто (что) бывает таким же?</a:t>
                      </a:r>
                      <a:endParaRPr lang="ru-RU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Желтый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Солнышко</a:t>
                      </a:r>
                      <a:endParaRPr lang="ru-RU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Пушистый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Мех</a:t>
                      </a:r>
                      <a:endParaRPr lang="ru-RU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Легкий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Пух</a:t>
                      </a:r>
                      <a:endParaRPr lang="ru-RU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Маленький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 Мышь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3009" y="404664"/>
            <a:ext cx="87222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Модель составления загадок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Слово – «Цыпленок»</a:t>
            </a:r>
            <a:endParaRPr lang="ru-RU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01317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Вставка «Слов – связки» – </a:t>
            </a:r>
            <a:r>
              <a:rPr lang="ru-RU" b="1" dirty="0" smtClean="0">
                <a:latin typeface="Arial Black" panose="020B0A04020102020204" pitchFamily="34" charset="0"/>
              </a:rPr>
              <a:t>КАК, НО  </a:t>
            </a:r>
            <a:r>
              <a:rPr lang="ru-RU" b="1" dirty="0" smtClean="0">
                <a:latin typeface="Arial Black" panose="020B0A04020102020204" pitchFamily="34" charset="0"/>
              </a:rPr>
              <a:t>НЕ, А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НЕ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7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группа7\2018-12-03-22-05-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8243115"/>
              </p:ext>
            </p:extLst>
          </p:nvPr>
        </p:nvGraphicFramePr>
        <p:xfrm>
          <a:off x="1524000" y="2276872"/>
          <a:ext cx="6096000" cy="2304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«На что похоже?»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«Чем отличается?»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Забор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Нельзя</a:t>
                      </a:r>
                      <a:r>
                        <a:rPr lang="ru-RU" baseline="0" dirty="0" smtClean="0"/>
                        <a:t> лазить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 не пилит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растёт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1101" y="4952128"/>
            <a:ext cx="8138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Вставка «Слов – связки» – А НЕ, НО НЕ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3" y="118954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Модель составления загадок</a:t>
            </a:r>
          </a:p>
          <a:p>
            <a:pPr algn="ctr"/>
            <a:r>
              <a:rPr lang="ru-RU" sz="4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Слово – </a:t>
            </a:r>
            <a:r>
              <a:rPr lang="ru-RU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«Расчёска»</a:t>
            </a:r>
            <a:endParaRPr lang="ru-RU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9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руппа7\2018-12-04-13-03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457" y="476671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Слова - ассоциации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93503" y="5239867"/>
            <a:ext cx="1368152" cy="1274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группа7\image-15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32" y="1803807"/>
            <a:ext cx="1372933" cy="12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группа7\2018-12-06-12-59-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912" y="1791417"/>
            <a:ext cx="1411622" cy="12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группа7\2018-12-06-12-54-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844824"/>
            <a:ext cx="1368153" cy="12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0697"/>
            <a:ext cx="1440160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User\Desktop\image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5168878"/>
            <a:ext cx="1274441" cy="13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2018-12-06-13-08-1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3503" y="5199039"/>
            <a:ext cx="1274440" cy="127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2018-12-06-13-08-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46112"/>
            <a:ext cx="1368153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2018-12-06-13-09-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29200"/>
            <a:ext cx="1440160" cy="131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группа7\2018-12-06-13-03-5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42031"/>
            <a:ext cx="127444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группа7\2018-12-06-13-04-4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1043" y="3565137"/>
            <a:ext cx="14116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группа7\2018-12-06-13-0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573016"/>
            <a:ext cx="136815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 (9)\2018-12-04-13-03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8" y="1268760"/>
            <a:ext cx="2160240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User\Desktop\Новая папка (9)\2018-12-04-21-09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054" y="1268761"/>
            <a:ext cx="2709773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105" y="1268760"/>
            <a:ext cx="5511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Первая строка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 слово – существительное (слово –предмет)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КТО? ЧТО?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Вторая строка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 слова – прилагательные (слова – признаки)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КАКОЙ? КАКАЯ? КАКОЕ? КАКИЕ?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Третья строка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 слова – глаголы (слова – действия)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ДЕЛАЕТ? ЧТО ДЕЛАЮТ?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Четвертая строка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 слова – предложение, фраза по теме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Пятая строка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 слово – существительное, ассоциация по теме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60764"/>
            <a:ext cx="59683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Второй </a:t>
            </a:r>
            <a:r>
              <a:rPr lang="ru-RU" sz="6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этап</a:t>
            </a:r>
            <a:endParaRPr lang="ru-RU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8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Новая папка (9)\2018-12-04-13-03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628800"/>
            <a:ext cx="2808312" cy="3240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User\Desktop\группа7\2018-12-05-22-30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8083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1910152"/>
            <a:ext cx="55446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Машинка.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Красная, быстрая.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Едет, гудит, везет.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Я люблю играть машинками.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Игрушка</a:t>
            </a:r>
          </a:p>
        </p:txBody>
      </p:sp>
    </p:spTree>
    <p:extLst>
      <p:ext uri="{BB962C8B-B14F-4D97-AF65-F5344CB8AC3E}">
        <p14:creationId xmlns:p14="http://schemas.microsoft.com/office/powerpoint/2010/main" xmlns="" val="8456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группа7\2018-12-03-22-05-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52315"/>
            <a:ext cx="3024336" cy="3240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Users\User\Desktop\группа7\image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721" y="1852315"/>
            <a:ext cx="3434572" cy="36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1733557"/>
            <a:ext cx="4896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Дождь.</a:t>
            </a:r>
          </a:p>
          <a:p>
            <a:r>
              <a:rPr lang="ru-RU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1</a:t>
            </a:r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Грибной, летний.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2. Льет, капает, стучит.</a:t>
            </a:r>
          </a:p>
          <a:p>
            <a:r>
              <a:rPr lang="ru-RU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3</a:t>
            </a:r>
            <a:r>
              <a:rPr lang="ru-RU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Я люблю гулять под дождем.</a:t>
            </a:r>
          </a:p>
          <a:p>
            <a:r>
              <a:rPr lang="ru-RU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4</a:t>
            </a:r>
            <a:r>
              <a:rPr lang="ru-RU" sz="2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 Лужи, тучи, вода</a:t>
            </a:r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группа7\2018-12-04-13-03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32084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Составление короткого рассказа по готовому </a:t>
            </a:r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синквейену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( с использованием слов и фраз, входящих в состав </a:t>
            </a:r>
            <a:r>
              <a:rPr lang="ru-RU" sz="2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синквейна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9573" y="188640"/>
            <a:ext cx="59538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Третий </a:t>
            </a:r>
            <a:r>
              <a:rPr lang="ru-RU" sz="6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этап</a:t>
            </a:r>
            <a:endParaRPr lang="ru-RU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C:\Users\User\Desktop\о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838" y="285293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02339" y="2990852"/>
            <a:ext cx="40621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Пример: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Рассказ «Огород»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Большой, зелёный;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Радует, дарит, кормит;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Около нашего дома есть огород;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Урожай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3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группа7\2018-12-04-13-03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Составление </a:t>
            </a:r>
            <a:r>
              <a:rPr lang="ru-RU" sz="3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синквейна</a:t>
            </a:r>
            <a:r>
              <a:rPr lang="ru-RU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по прослушанному рассказу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User\Desktop\8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229" y="3201405"/>
            <a:ext cx="5189116" cy="345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447079"/>
            <a:ext cx="921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Хлеб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Хлеб выращивают в поле. Ранней весной сажают пшеницу, затем ухаживают за посевами. Когда пшеница созревает, её убирают комбайнами. Из пшеницы делают муку, а из неё хлеб. Из муки готовят самые разные изделия: хлеб, булки, торты, пирожные и печенья. Всё это можно купить в магазине.</a:t>
            </a:r>
            <a:endParaRPr lang="ru-RU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7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группа7\2018-12-04-13-02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927" y="-401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82395"/>
            <a:ext cx="8856984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Синквейн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 французского языка-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«пять строк»,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пятистрочная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строфа,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Которая пишется по определенным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Правилам.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1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группа7\2018-12-04-13-03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Анализ неполного </a:t>
            </a:r>
            <a:r>
              <a:rPr lang="ru-RU" sz="3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синквейна</a:t>
            </a:r>
            <a:endParaRPr lang="ru-RU" sz="3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0038ba627c475a4d957f831fdb641b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67781" y="284676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915816" y="2505214"/>
            <a:ext cx="1853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(Берёза)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5944" y="3071988"/>
            <a:ext cx="2210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Растёт. 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Стоит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2857" y="3533653"/>
            <a:ext cx="5628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Белоствольная.   Стройная.   Русская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579" y="3984806"/>
            <a:ext cx="3344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Я любуюсь стройной 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86479" y="429309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80051" y="4483634"/>
            <a:ext cx="1242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Дерево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1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Новая папка (9)\2018-12-04-13-03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кан\img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2355"/>
            <a:ext cx="5328592" cy="387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скан\img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784"/>
            <a:ext cx="4883841" cy="35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4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Новая папка (9)\2018-12-04-13-03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скан\img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4608512" cy="33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кан\img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87" y="3284984"/>
            <a:ext cx="4350923" cy="316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скан\img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4139482" cy="301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97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Новая папка (9)\2018-12-04-13-03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700808"/>
            <a:ext cx="60030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1.Синквейн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2.Творческий, активизирующий.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3.Развивает, обогащает, уточняет.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4.Синквейн развивает речь детей.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5.Технология.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88640"/>
            <a:ext cx="48734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Синквей</a:t>
            </a:r>
            <a:r>
              <a:rPr lang="ru-RU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	н</a:t>
            </a:r>
            <a:endParaRPr lang="ru-RU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6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группа7\2018-12-04-12-57-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06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группа7\2018-12-03-22-05-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628800"/>
            <a:ext cx="2808312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User\Desktop\группа7\image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02" y="1052736"/>
            <a:ext cx="32552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39952" y="915394"/>
            <a:ext cx="468052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Традиционный (классический)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endParaRPr lang="ru-RU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жанр  поэзии, в начале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хх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 придумала американская поэтесса Аделаида </a:t>
            </a:r>
          </a:p>
          <a:p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Крэпси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 влиянием популярной в то время </a:t>
            </a:r>
          </a:p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понской поэзии, японские миниатюры хокку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3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руппа7\2018-12-04-13-03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712" y="50845"/>
            <a:ext cx="8360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Задачи: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9" y="1412776"/>
            <a:ext cx="85689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Уточнение, расширение, активизация словаря, и развитие словотворчества;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Знакомство с понятиями: «Слово, обозначающее предмет», «слово, </a:t>
            </a:r>
          </a:p>
          <a:p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   обозначающее действие предмета». «слово, обозначающее признак предмета»;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Дети учатся: подбирать к существительному прилагательные, подбирать к  </a:t>
            </a:r>
          </a:p>
          <a:p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  существительному  глаголы; 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Дети знакомятся с понятием: предложение. Составляют предложения по </a:t>
            </a:r>
          </a:p>
          <a:p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  предметной, сюжетной картине, используя схемы предложений;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Дети выражают свое личное отношение к теме одно фразой; а так же используют</a:t>
            </a:r>
          </a:p>
          <a:p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  знание пословиц, поговорок по заданной теме;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развивает языковое чутье, формируется фразовая речь, ассоциативное</a:t>
            </a:r>
          </a:p>
          <a:p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     мышление;</a:t>
            </a:r>
          </a:p>
          <a:p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*    </a:t>
            </a:r>
            <a:r>
              <a:rPr lang="ru-RU" sz="1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помогает анализировать информацию, кратко излагать идеи, чувства и представления в нескольких словах. </a:t>
            </a:r>
            <a:endParaRPr lang="ru-RU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9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 (9)\2018-12-04-13-03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30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сек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25085"/>
            <a:ext cx="5435128" cy="42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351" y="332656"/>
            <a:ext cx="855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Правила составления </a:t>
            </a:r>
            <a:r>
              <a:rPr lang="ru-RU" sz="3600" b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сиквейна</a:t>
            </a:r>
            <a:endParaRPr lang="ru-RU" sz="36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1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группа7\2018-12-04-13-02-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628800"/>
            <a:ext cx="61088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Радуга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Веселая, разноцветная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Появляется, радует, играет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Большая радуга появилась на небе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Лето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Новая папка (9)\2018-12-04-13-03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0152" y="1844824"/>
            <a:ext cx="2448272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User\Desktop\Новая папка (9)\image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4482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844824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Роза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Красная, красивая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Дарит, радует, удивляет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Я люблю красные розы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Праздник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9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ая папка (9)\2018-12-04-13-03-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07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203" y="1484784"/>
            <a:ext cx="8219256" cy="10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/>
                </a:solidFill>
              </a:rPr>
              <a:t>«Слова предметы живые и неживые»</a:t>
            </a:r>
            <a:endParaRPr lang="ru-RU" sz="3600" dirty="0">
              <a:solidFill>
                <a:schemeClr val="accent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5" y="2708920"/>
            <a:ext cx="288031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р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0118"/>
            <a:ext cx="3830247" cy="3465462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2708920"/>
            <a:ext cx="288032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м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328" y="2436822"/>
            <a:ext cx="3421839" cy="3438758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1082" y="3071"/>
            <a:ext cx="57534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Первый этап</a:t>
            </a:r>
            <a:endParaRPr lang="ru-RU" sz="6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7813" y="1043350"/>
            <a:ext cx="6680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Знакомство с понятиями</a:t>
            </a:r>
            <a:endParaRPr lang="ru-RU" sz="3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2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группа7\2018-12-03-22-05-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7744" y="764704"/>
            <a:ext cx="520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4"/>
                </a:solidFill>
              </a:rPr>
              <a:t>«Слова действие»</a:t>
            </a:r>
            <a:endParaRPr lang="ru-RU" sz="4800" dirty="0">
              <a:solidFill>
                <a:schemeClr val="accent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2636912"/>
            <a:ext cx="252028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\Desktop\м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291" y="2060924"/>
            <a:ext cx="3694747" cy="3489483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личин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5792" y="2070583"/>
            <a:ext cx="2370501" cy="358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94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648</Words>
  <Application>Microsoft Office PowerPoint</Application>
  <PresentationFormat>Экран (4:3)</PresentationFormat>
  <Paragraphs>132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«Слова предметы живые и неживые»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53</cp:revision>
  <dcterms:created xsi:type="dcterms:W3CDTF">2018-12-04T08:02:38Z</dcterms:created>
  <dcterms:modified xsi:type="dcterms:W3CDTF">2020-11-19T06:26:15Z</dcterms:modified>
</cp:coreProperties>
</file>