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2"/>
  </p:notesMasterIdLst>
  <p:sldIdLst>
    <p:sldId id="256" r:id="rId2"/>
    <p:sldId id="257" r:id="rId3"/>
    <p:sldId id="259" r:id="rId4"/>
    <p:sldId id="260" r:id="rId5"/>
    <p:sldId id="261" r:id="rId6"/>
    <p:sldId id="262" r:id="rId7"/>
    <p:sldId id="263" r:id="rId8"/>
    <p:sldId id="265" r:id="rId9"/>
    <p:sldId id="266" r:id="rId10"/>
    <p:sldId id="285" r:id="rId11"/>
    <p:sldId id="275" r:id="rId12"/>
    <p:sldId id="276" r:id="rId13"/>
    <p:sldId id="277" r:id="rId14"/>
    <p:sldId id="278" r:id="rId15"/>
    <p:sldId id="267" r:id="rId16"/>
    <p:sldId id="280" r:id="rId17"/>
    <p:sldId id="281" r:id="rId18"/>
    <p:sldId id="282" r:id="rId19"/>
    <p:sldId id="283" r:id="rId20"/>
    <p:sldId id="284"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ourgette" panose="020B0604020202020204" charset="0"/>
      <p:regular r:id="rId27"/>
    </p:embeddedFont>
    <p:embeddedFont>
      <p:font typeface="Lustria"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‹N°›</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83944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379344-8804-754E-8F1C-AEED756CE33D}" type="slidenum">
              <a:rPr lang="en-US" smtClean="0"/>
              <a:t>10</a:t>
            </a:fld>
            <a:endParaRPr lang="en-US"/>
          </a:p>
        </p:txBody>
      </p:sp>
    </p:spTree>
    <p:extLst>
      <p:ext uri="{BB962C8B-B14F-4D97-AF65-F5344CB8AC3E}">
        <p14:creationId xmlns:p14="http://schemas.microsoft.com/office/powerpoint/2010/main" val="3549442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62 % des couples sont séparés.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Famille monoparentale : 51 % ; famille standard/recomposée : 49 %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Milieu rural : 59 %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30 % des familles présentent un isolement familial et/ou amical.</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65 % des enfants rencontrés ont un parent présentant un trouble psychiatrique.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Trouble identifié : l’alcool dans 50 % des cas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Plainte : 50 % des situations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Mesure éducative : un tiers des enfants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67" name="Shape 36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n-US" sz="1200" b="0" i="1" u="none" strike="noStrike" cap="none">
                <a:solidFill>
                  <a:schemeClr val="dk1"/>
                </a:solidFill>
                <a:latin typeface="Calibri"/>
                <a:ea typeface="Calibri"/>
                <a:cs typeface="Calibri"/>
                <a:sym typeface="Calibri"/>
              </a:rPr>
              <a:t>Transition</a:t>
            </a:r>
            <a:r>
              <a:rPr lang="en-US" sz="1200" b="0" i="0" u="none" strike="noStrike" cap="none">
                <a:solidFill>
                  <a:schemeClr val="dk1"/>
                </a:solidFill>
                <a:latin typeface="Calibri"/>
                <a:ea typeface="Calibri"/>
                <a:cs typeface="Calibri"/>
                <a:sym typeface="Calibri"/>
              </a:rPr>
              <a:t> : Concernant les médiateurs, on note que : </a:t>
            </a:r>
          </a:p>
          <a:p>
            <a:pPr marL="0" marR="0" lvl="0" indent="-71628" algn="l" rtl="0">
              <a:lnSpc>
                <a:spcPct val="100000"/>
              </a:lnSpc>
              <a:spcBef>
                <a:spcPts val="0"/>
              </a:spcBef>
              <a:spcAft>
                <a:spcPts val="0"/>
              </a:spcAft>
              <a:buClr>
                <a:schemeClr val="dk1"/>
              </a:buClr>
              <a:buSzPts val="1128"/>
              <a:buFont typeface="Calibri"/>
              <a:buNone/>
            </a:pPr>
            <a:endParaRPr sz="1128" b="0" i="0" u="none" strike="noStrike" cap="none">
              <a:solidFill>
                <a:schemeClr val="dk1"/>
              </a:solidFill>
              <a:latin typeface="Calibri"/>
              <a:ea typeface="Calibri"/>
              <a:cs typeface="Calibri"/>
              <a:sym typeface="Calibri"/>
            </a:endParaRPr>
          </a:p>
          <a:p>
            <a:pPr marL="0" marR="0" lvl="0" indent="-71628" algn="l" rtl="0">
              <a:lnSpc>
                <a:spcPct val="100000"/>
              </a:lnSpc>
              <a:spcBef>
                <a:spcPts val="0"/>
              </a:spcBef>
              <a:spcAft>
                <a:spcPts val="0"/>
              </a:spcAft>
              <a:buClr>
                <a:schemeClr val="dk1"/>
              </a:buClr>
              <a:buSzPts val="1128"/>
              <a:buFont typeface="Calibri"/>
              <a:buNone/>
            </a:pPr>
            <a:r>
              <a:rPr lang="en-US" sz="1128" b="0" i="0" u="none" strike="noStrike" cap="none">
                <a:solidFill>
                  <a:schemeClr val="dk1"/>
                </a:solidFill>
                <a:latin typeface="Calibri"/>
                <a:ea typeface="Calibri"/>
                <a:cs typeface="Calibri"/>
                <a:sym typeface="Calibri"/>
              </a:rPr>
              <a:t>La GN reste notre médiateur principal avec 46 % des enfants adressés</a:t>
            </a:r>
          </a:p>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CDAS : Centres Départementaux d’Action Social</a:t>
            </a:r>
          </a:p>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CASED : Cellule d’Accueil Spécialisée pour l’Enfance en Danger</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76" name="Shape 37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Transition</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Concernant</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traumatismes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rencontrés</a:t>
            </a:r>
            <a:r>
              <a:rPr lang="en-US" sz="1200" b="1" i="0" u="none" strike="noStrike" cap="none" dirty="0">
                <a:solidFill>
                  <a:schemeClr val="dk1"/>
                </a:solidFill>
                <a:latin typeface="Calibri"/>
                <a:ea typeface="Calibri"/>
                <a:cs typeface="Calibri"/>
                <a:sym typeface="Calibri"/>
              </a:rPr>
              <a:t>, 82 % des </a:t>
            </a:r>
            <a:r>
              <a:rPr lang="en-US" sz="1200" b="0" i="0" u="none" strike="noStrike" cap="none" dirty="0" err="1">
                <a:solidFill>
                  <a:schemeClr val="dk1"/>
                </a:solidFill>
                <a:latin typeface="Calibri"/>
                <a:ea typeface="Calibri"/>
                <a:cs typeface="Calibri"/>
                <a:sym typeface="Calibri"/>
              </a:rPr>
              <a:t>traumatismes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dits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répétés</a:t>
            </a:r>
            <a:r>
              <a:rPr lang="en-US" sz="1200" b="0" i="0" u="none" strike="noStrike" cap="none" dirty="0">
                <a:solidFill>
                  <a:schemeClr val="dk1"/>
                </a:solidFill>
                <a:latin typeface="Calibri"/>
                <a:ea typeface="Calibri"/>
                <a:cs typeface="Calibri"/>
                <a:sym typeface="Calibri"/>
              </a:rPr>
              <a:t>, </a:t>
            </a:r>
            <a:r>
              <a:rPr lang="en-US" sz="1200" b="1" i="0" u="none" strike="noStrike" cap="none" dirty="0">
                <a:solidFill>
                  <a:schemeClr val="dk1"/>
                </a:solidFill>
                <a:latin typeface="Calibri"/>
                <a:ea typeface="Calibri"/>
                <a:cs typeface="Calibri"/>
                <a:sym typeface="Calibri"/>
              </a:rPr>
              <a:t>18 %</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d’entre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eux</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dits</a:t>
            </a:r>
            <a:r>
              <a:rPr lang="en-US" sz="1200" b="0" i="0" u="none" strike="noStrike" cap="none" dirty="0">
                <a:solidFill>
                  <a:schemeClr val="dk1"/>
                </a:solidFill>
                <a:latin typeface="Calibri"/>
                <a:ea typeface="Calibri"/>
                <a:cs typeface="Calibri"/>
                <a:sym typeface="Calibri"/>
              </a:rPr>
              <a:t> unique.</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dirty="0" err="1">
                <a:solidFill>
                  <a:schemeClr val="dk1"/>
                </a:solidFill>
                <a:latin typeface="Calibri"/>
                <a:ea typeface="Calibri"/>
                <a:cs typeface="Calibri"/>
                <a:sym typeface="Calibri"/>
              </a:rPr>
              <a:t>L’exposition</a:t>
            </a:r>
            <a:r>
              <a:rPr lang="en-US" sz="1200" b="0" i="0" u="none" strike="noStrike" cap="none" dirty="0">
                <a:solidFill>
                  <a:schemeClr val="dk1"/>
                </a:solidFill>
                <a:latin typeface="Calibri"/>
                <a:ea typeface="Calibri"/>
                <a:cs typeface="Calibri"/>
                <a:sym typeface="Calibri"/>
              </a:rPr>
              <a:t> à la violence </a:t>
            </a:r>
            <a:r>
              <a:rPr lang="en-US" sz="1200" b="0" i="0" u="none" strike="noStrike" cap="none" dirty="0" err="1">
                <a:solidFill>
                  <a:schemeClr val="dk1"/>
                </a:solidFill>
                <a:latin typeface="Calibri"/>
                <a:ea typeface="Calibri"/>
                <a:cs typeface="Calibri"/>
                <a:sym typeface="Calibri"/>
              </a:rPr>
              <a:t>conjugale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présente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dans</a:t>
            </a:r>
            <a:r>
              <a:rPr lang="en-US" sz="1200" b="0" i="0" u="none" strike="noStrike" cap="none" dirty="0">
                <a:solidFill>
                  <a:schemeClr val="dk1"/>
                </a:solidFill>
                <a:latin typeface="Calibri"/>
                <a:ea typeface="Calibri"/>
                <a:cs typeface="Calibri"/>
                <a:sym typeface="Calibri"/>
              </a:rPr>
              <a:t> </a:t>
            </a:r>
            <a:r>
              <a:rPr lang="en-US" sz="1200" b="1" i="0" u="none" strike="noStrike" cap="none" dirty="0">
                <a:solidFill>
                  <a:schemeClr val="dk1"/>
                </a:solidFill>
                <a:latin typeface="Calibri"/>
                <a:ea typeface="Calibri"/>
                <a:cs typeface="Calibri"/>
                <a:sym typeface="Calibri"/>
              </a:rPr>
              <a:t>48 % </a:t>
            </a:r>
            <a:r>
              <a:rPr lang="en-US" sz="1200" b="0" i="0" u="none" strike="noStrike" cap="none" dirty="0">
                <a:solidFill>
                  <a:schemeClr val="dk1"/>
                </a:solidFill>
                <a:latin typeface="Calibri"/>
                <a:ea typeface="Calibri"/>
                <a:cs typeface="Calibri"/>
                <a:sym typeface="Calibri"/>
              </a:rPr>
              <a:t>des situations </a:t>
            </a:r>
            <a:r>
              <a:rPr lang="en-US" sz="1200" b="0" i="0" u="none" strike="noStrike" cap="none" dirty="0" err="1">
                <a:solidFill>
                  <a:schemeClr val="dk1"/>
                </a:solidFill>
                <a:latin typeface="Calibri"/>
                <a:ea typeface="Calibri"/>
                <a:cs typeface="Calibri"/>
                <a:sym typeface="Calibri"/>
              </a:rPr>
              <a:t>rencontrées</a:t>
            </a:r>
            <a:r>
              <a:rPr lang="en-US" sz="1200" b="0" i="0" u="none" strike="noStrike" cap="none" dirty="0">
                <a:solidFill>
                  <a:schemeClr val="dk1"/>
                </a:solidFill>
                <a:latin typeface="Calibri"/>
                <a:ea typeface="Calibri"/>
                <a:cs typeface="Calibri"/>
                <a:sym typeface="Calibri"/>
              </a:rPr>
              <a:t> et </a:t>
            </a:r>
            <a:r>
              <a:rPr lang="en-US" sz="1200" b="0" i="0" u="none" strike="noStrike" cap="none" dirty="0" err="1">
                <a:solidFill>
                  <a:schemeClr val="dk1"/>
                </a:solidFill>
                <a:latin typeface="Calibri"/>
                <a:ea typeface="Calibri"/>
                <a:cs typeface="Calibri"/>
                <a:sym typeface="Calibri"/>
              </a:rPr>
              <a:t>représente</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traumatisme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répété</a:t>
            </a:r>
            <a:r>
              <a:rPr lang="en-US" sz="1200" b="0" i="0" u="none" strike="noStrike" cap="none" dirty="0">
                <a:solidFill>
                  <a:schemeClr val="dk1"/>
                </a:solidFill>
                <a:latin typeface="Calibri"/>
                <a:ea typeface="Calibri"/>
                <a:cs typeface="Calibri"/>
                <a:sym typeface="Calibri"/>
              </a:rPr>
              <a:t> le plus </a:t>
            </a:r>
            <a:r>
              <a:rPr lang="en-US" sz="1200" b="0" i="0" u="none" strike="noStrike" cap="none" dirty="0" err="1">
                <a:solidFill>
                  <a:schemeClr val="dk1"/>
                </a:solidFill>
                <a:latin typeface="Calibri"/>
                <a:ea typeface="Calibri"/>
                <a:cs typeface="Calibri"/>
                <a:sym typeface="Calibri"/>
              </a:rPr>
              <a:t>fréquent</a:t>
            </a:r>
            <a:r>
              <a:rPr lang="en-US" sz="1200" b="0" i="0" u="none" strike="noStrike" cap="none" dirty="0">
                <a:solidFill>
                  <a:schemeClr val="dk1"/>
                </a:solidFill>
                <a:latin typeface="Calibri"/>
                <a:ea typeface="Calibri"/>
                <a:cs typeface="Calibri"/>
                <a:sym typeface="Calibri"/>
              </a:rPr>
              <a:t>. </a:t>
            </a:r>
          </a:p>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Le </a:t>
            </a:r>
            <a:r>
              <a:rPr lang="en-US" sz="1200" b="0" i="0" u="none" strike="noStrike" cap="none" dirty="0" err="1">
                <a:solidFill>
                  <a:schemeClr val="dk1"/>
                </a:solidFill>
                <a:latin typeface="Calibri"/>
                <a:ea typeface="Calibri"/>
                <a:cs typeface="Calibri"/>
                <a:sym typeface="Calibri"/>
              </a:rPr>
              <a:t>décès</a:t>
            </a:r>
            <a:r>
              <a:rPr lang="en-US" sz="1200" b="0" i="0" u="none" strike="noStrike" cap="none" dirty="0">
                <a:solidFill>
                  <a:schemeClr val="dk1"/>
                </a:solidFill>
                <a:latin typeface="Calibri"/>
                <a:ea typeface="Calibri"/>
                <a:cs typeface="Calibri"/>
                <a:sym typeface="Calibri"/>
              </a:rPr>
              <a:t> d’un </a:t>
            </a:r>
            <a:r>
              <a:rPr lang="en-US" sz="1200" b="0" i="0" u="none" strike="noStrike" cap="none" dirty="0" err="1">
                <a:solidFill>
                  <a:schemeClr val="dk1"/>
                </a:solidFill>
                <a:latin typeface="Calibri"/>
                <a:ea typeface="Calibri"/>
                <a:cs typeface="Calibri"/>
                <a:sym typeface="Calibri"/>
              </a:rPr>
              <a:t>membre</a:t>
            </a:r>
            <a:r>
              <a:rPr lang="en-US" sz="1200" b="0" i="0" u="none" strike="noStrike" cap="none" dirty="0">
                <a:solidFill>
                  <a:schemeClr val="dk1"/>
                </a:solidFill>
                <a:latin typeface="Calibri"/>
                <a:ea typeface="Calibri"/>
                <a:cs typeface="Calibri"/>
                <a:sym typeface="Calibri"/>
              </a:rPr>
              <a:t> familial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retrouvé</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dans</a:t>
            </a:r>
            <a:r>
              <a:rPr lang="en-US" sz="1200" b="0" i="0" u="none" strike="noStrike" cap="none" dirty="0">
                <a:solidFill>
                  <a:schemeClr val="dk1"/>
                </a:solidFill>
                <a:latin typeface="Calibri"/>
                <a:ea typeface="Calibri"/>
                <a:cs typeface="Calibri"/>
                <a:sym typeface="Calibri"/>
              </a:rPr>
              <a:t> </a:t>
            </a:r>
            <a:r>
              <a:rPr lang="en-US" sz="1200" b="1" i="0" u="none" strike="noStrike" cap="none" dirty="0">
                <a:solidFill>
                  <a:schemeClr val="dk1"/>
                </a:solidFill>
                <a:latin typeface="Calibri"/>
                <a:ea typeface="Calibri"/>
                <a:cs typeface="Calibri"/>
                <a:sym typeface="Calibri"/>
              </a:rPr>
              <a:t>13 % </a:t>
            </a:r>
            <a:r>
              <a:rPr lang="en-US" sz="1200" b="0" i="0" u="none" strike="noStrike" cap="none" dirty="0">
                <a:solidFill>
                  <a:schemeClr val="dk1"/>
                </a:solidFill>
                <a:latin typeface="Calibri"/>
                <a:ea typeface="Calibri"/>
                <a:cs typeface="Calibri"/>
                <a:sym typeface="Calibri"/>
              </a:rPr>
              <a:t>des situations et </a:t>
            </a:r>
            <a:r>
              <a:rPr lang="en-US" sz="1200" b="0" i="0" u="none" strike="noStrike" cap="none" dirty="0" err="1">
                <a:solidFill>
                  <a:schemeClr val="dk1"/>
                </a:solidFill>
                <a:latin typeface="Calibri"/>
                <a:ea typeface="Calibri"/>
                <a:cs typeface="Calibri"/>
                <a:sym typeface="Calibri"/>
              </a:rPr>
              <a:t>représente</a:t>
            </a:r>
            <a:r>
              <a:rPr lang="en-US" sz="1200" b="0" i="0" u="none" strike="noStrike" cap="none" dirty="0">
                <a:solidFill>
                  <a:schemeClr val="dk1"/>
                </a:solidFill>
                <a:latin typeface="Calibri"/>
                <a:ea typeface="Calibri"/>
                <a:cs typeface="Calibri"/>
                <a:sym typeface="Calibri"/>
              </a:rPr>
              <a:t> le principal </a:t>
            </a:r>
            <a:r>
              <a:rPr lang="en-US" sz="1200" b="0" i="0" u="none" strike="noStrike" cap="none" dirty="0" err="1">
                <a:solidFill>
                  <a:schemeClr val="dk1"/>
                </a:solidFill>
                <a:latin typeface="Calibri"/>
                <a:ea typeface="Calibri"/>
                <a:cs typeface="Calibri"/>
                <a:sym typeface="Calibri"/>
              </a:rPr>
              <a:t>traumatisme</a:t>
            </a:r>
            <a:r>
              <a:rPr lang="en-US" sz="1200" b="0" i="0" u="none" strike="noStrike" cap="none" dirty="0">
                <a:solidFill>
                  <a:schemeClr val="dk1"/>
                </a:solidFill>
                <a:latin typeface="Calibri"/>
                <a:ea typeface="Calibri"/>
                <a:cs typeface="Calibri"/>
                <a:sym typeface="Calibri"/>
              </a:rPr>
              <a:t> unique. </a:t>
            </a:r>
          </a:p>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On </a:t>
            </a:r>
            <a:r>
              <a:rPr lang="en-US" sz="1200" b="0" i="0" u="none" strike="noStrike" cap="none" dirty="0" err="1">
                <a:solidFill>
                  <a:schemeClr val="dk1"/>
                </a:solidFill>
                <a:latin typeface="Calibri"/>
                <a:ea typeface="Calibri"/>
                <a:cs typeface="Calibri"/>
                <a:sym typeface="Calibri"/>
              </a:rPr>
              <a:t>remarque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40 </a:t>
            </a:r>
            <a:r>
              <a:rPr lang="en-US" sz="1200" b="0" i="0" u="none" strike="noStrike" cap="none" dirty="0" err="1">
                <a:solidFill>
                  <a:schemeClr val="dk1"/>
                </a:solidFill>
                <a:latin typeface="Calibri"/>
                <a:ea typeface="Calibri"/>
                <a:cs typeface="Calibri"/>
                <a:sym typeface="Calibri"/>
              </a:rPr>
              <a:t>enfants</a:t>
            </a:r>
            <a:r>
              <a:rPr lang="en-US" sz="1200" b="0" i="0" u="none" strike="noStrike" cap="none" dirty="0">
                <a:solidFill>
                  <a:schemeClr val="dk1"/>
                </a:solidFill>
                <a:latin typeface="Calibri"/>
                <a:ea typeface="Calibri"/>
                <a:cs typeface="Calibri"/>
                <a:sym typeface="Calibri"/>
              </a:rPr>
              <a:t>/adolescents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victimes</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maltraitance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victimes</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violences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verbales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victimes</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violences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verbales</a:t>
            </a:r>
            <a:r>
              <a:rPr lang="en-US" sz="1200" b="0" i="0" u="none" strike="noStrike" cap="none" dirty="0">
                <a:solidFill>
                  <a:schemeClr val="dk1"/>
                </a:solidFill>
                <a:latin typeface="Calibri"/>
                <a:ea typeface="Calibri"/>
                <a:cs typeface="Calibri"/>
                <a:sym typeface="Calibri"/>
              </a:rPr>
              <a:t> et physiques, </a:t>
            </a:r>
            <a:r>
              <a:rPr lang="en-US" sz="1200" b="0" i="0" u="none" strike="noStrike" cap="none" dirty="0" err="1">
                <a:solidFill>
                  <a:schemeClr val="dk1"/>
                </a:solidFill>
                <a:latin typeface="Calibri"/>
                <a:ea typeface="Calibri"/>
                <a:cs typeface="Calibri"/>
                <a:sym typeface="Calibri"/>
              </a:rPr>
              <a:t>négligences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parentales</a:t>
            </a:r>
            <a:r>
              <a:rPr lang="en-US" sz="1200" b="0" i="0" u="none" strike="noStrike" cap="none" dirty="0">
                <a:solidFill>
                  <a:schemeClr val="dk1"/>
                </a:solidFill>
                <a:latin typeface="Calibri"/>
                <a:ea typeface="Calibri"/>
                <a:cs typeface="Calibri"/>
                <a:sym typeface="Calibri"/>
              </a:rPr>
              <a:t> et </a:t>
            </a:r>
            <a:r>
              <a:rPr lang="en-US" sz="1200" b="0" i="0" u="none" strike="noStrike" cap="none" dirty="0" err="1">
                <a:solidFill>
                  <a:schemeClr val="dk1"/>
                </a:solidFill>
                <a:latin typeface="Calibri"/>
                <a:ea typeface="Calibri"/>
                <a:cs typeface="Calibri"/>
                <a:sym typeface="Calibri"/>
              </a:rPr>
              <a:t>attouchements</a:t>
            </a:r>
            <a:r>
              <a:rPr lang="en-US" sz="1200" b="0" i="0" u="none" strike="noStrike" cap="none" dirty="0">
                <a:solidFill>
                  <a:schemeClr val="dk1"/>
                </a:solidFill>
                <a:latin typeface="Calibri"/>
                <a:ea typeface="Calibri"/>
                <a:cs typeface="Calibri"/>
                <a:sym typeface="Calibri"/>
              </a:rPr>
              <a:t>/</a:t>
            </a:r>
            <a:r>
              <a:rPr lang="en-US" sz="1200" b="0" i="0" u="none" strike="noStrike" cap="none" dirty="0" err="1">
                <a:solidFill>
                  <a:schemeClr val="dk1"/>
                </a:solidFill>
                <a:latin typeface="Calibri"/>
                <a:ea typeface="Calibri"/>
                <a:cs typeface="Calibri"/>
                <a:sym typeface="Calibri"/>
              </a:rPr>
              <a:t>abus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sexuels</a:t>
            </a:r>
            <a:r>
              <a:rPr lang="en-US" sz="1200" b="0" i="0" u="none" strike="noStrike" cap="none" dirty="0">
                <a:solidFill>
                  <a:schemeClr val="dk1"/>
                </a:solidFill>
                <a:latin typeface="Calibri"/>
                <a:ea typeface="Calibri"/>
                <a:cs typeface="Calibri"/>
                <a:sym typeface="Calibri"/>
              </a:rPr>
              <a:t>) (= 29 %).</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Transition </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traumatismes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évoqués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ont</a:t>
            </a:r>
            <a:r>
              <a:rPr lang="en-US" sz="1200" b="0" i="0" u="none" strike="noStrike" cap="none" dirty="0">
                <a:solidFill>
                  <a:schemeClr val="dk1"/>
                </a:solidFill>
                <a:latin typeface="Calibri"/>
                <a:ea typeface="Calibri"/>
                <a:cs typeface="Calibri"/>
                <a:sym typeface="Calibri"/>
              </a:rPr>
              <a:t> un impact chez les </a:t>
            </a:r>
            <a:r>
              <a:rPr lang="en-US" sz="1200" b="0" i="0" u="none" strike="noStrike" cap="none" dirty="0" err="1">
                <a:solidFill>
                  <a:schemeClr val="dk1"/>
                </a:solidFill>
                <a:latin typeface="Calibri"/>
                <a:ea typeface="Calibri"/>
                <a:cs typeface="Calibri"/>
                <a:sym typeface="Calibri"/>
              </a:rPr>
              <a:t>enfants</a:t>
            </a:r>
            <a:r>
              <a:rPr lang="en-US" sz="1200" b="0" i="0" u="none" strike="noStrike" cap="none" dirty="0">
                <a:solidFill>
                  <a:schemeClr val="dk1"/>
                </a:solidFill>
                <a:latin typeface="Calibri"/>
                <a:ea typeface="Calibri"/>
                <a:cs typeface="Calibri"/>
                <a:sym typeface="Calibri"/>
              </a:rPr>
              <a:t> exposés et/</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victimes</a:t>
            </a:r>
            <a:r>
              <a:rPr lang="en-US" sz="1200" b="0" i="0" u="none" strike="noStrike" cap="none" dirty="0">
                <a:solidFill>
                  <a:schemeClr val="dk1"/>
                </a:solidFill>
                <a:latin typeface="Calibri"/>
                <a:ea typeface="Calibri"/>
                <a:cs typeface="Calibri"/>
                <a:sym typeface="Calibri"/>
              </a:rPr>
              <a:t> se </a:t>
            </a:r>
            <a:r>
              <a:rPr lang="en-US" sz="1200" b="0" i="0" u="none" strike="noStrike" cap="none" dirty="0" err="1">
                <a:solidFill>
                  <a:schemeClr val="dk1"/>
                </a:solidFill>
                <a:latin typeface="Calibri"/>
                <a:ea typeface="Calibri"/>
                <a:cs typeface="Calibri"/>
                <a:sym typeface="Calibri"/>
              </a:rPr>
              <a:t>révélant</a:t>
            </a:r>
            <a:r>
              <a:rPr lang="en-US" sz="1200" b="0" i="0" u="none" strike="noStrike" cap="none" dirty="0">
                <a:solidFill>
                  <a:schemeClr val="dk1"/>
                </a:solidFill>
                <a:latin typeface="Calibri"/>
                <a:ea typeface="Calibri"/>
                <a:cs typeface="Calibri"/>
                <a:sym typeface="Calibri"/>
              </a:rPr>
              <a:t> par </a:t>
            </a:r>
            <a:r>
              <a:rPr lang="en-US" sz="1200" b="0" i="0" u="none" strike="noStrike" cap="none" dirty="0" err="1">
                <a:solidFill>
                  <a:schemeClr val="dk1"/>
                </a:solidFill>
                <a:latin typeface="Calibri"/>
                <a:ea typeface="Calibri"/>
                <a:cs typeface="Calibri"/>
                <a:sym typeface="Calibri"/>
              </a:rPr>
              <a:t>une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symptomatologie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nous </a:t>
            </a:r>
            <a:r>
              <a:rPr lang="en-US" sz="1200" b="0" i="0" u="none" strike="noStrike" cap="none" dirty="0" err="1">
                <a:solidFill>
                  <a:schemeClr val="dk1"/>
                </a:solidFill>
                <a:latin typeface="Calibri"/>
                <a:ea typeface="Calibri"/>
                <a:cs typeface="Calibri"/>
                <a:sym typeface="Calibri"/>
              </a:rPr>
              <a:t>allons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détailler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maintenant</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dirty="0" err="1">
                <a:solidFill>
                  <a:schemeClr val="dk1"/>
                </a:solidFill>
                <a:latin typeface="Calibri"/>
                <a:ea typeface="Calibri"/>
                <a:cs typeface="Calibri"/>
                <a:sym typeface="Calibri"/>
              </a:rPr>
              <a:t>Globalement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l’exposition</a:t>
            </a:r>
            <a:r>
              <a:rPr lang="en-US" sz="1200" b="0" i="0" u="none" strike="noStrike" cap="none" dirty="0">
                <a:solidFill>
                  <a:schemeClr val="dk1"/>
                </a:solidFill>
                <a:latin typeface="Calibri"/>
                <a:ea typeface="Calibri"/>
                <a:cs typeface="Calibri"/>
                <a:sym typeface="Calibri"/>
              </a:rPr>
              <a:t> à la violence (</a:t>
            </a:r>
            <a:r>
              <a:rPr lang="en-US" sz="1200" b="0" i="0" u="none" strike="noStrike" cap="none" dirty="0" err="1">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soit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définition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peut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entrainer</a:t>
            </a:r>
            <a:r>
              <a:rPr lang="en-US" sz="1200" b="0" i="0" u="none" strike="noStrike" cap="none" dirty="0">
                <a:solidFill>
                  <a:schemeClr val="dk1"/>
                </a:solidFill>
                <a:latin typeface="Calibri"/>
                <a:ea typeface="Calibri"/>
                <a:cs typeface="Calibri"/>
                <a:sym typeface="Calibri"/>
              </a:rPr>
              <a:t> des </a:t>
            </a:r>
            <a:r>
              <a:rPr lang="en-US" sz="1200" b="0" i="0" u="none" strike="noStrike" cap="none" dirty="0" err="1">
                <a:solidFill>
                  <a:schemeClr val="dk1"/>
                </a:solidFill>
                <a:latin typeface="Calibri"/>
                <a:ea typeface="Calibri"/>
                <a:cs typeface="Calibri"/>
                <a:sym typeface="Calibri"/>
              </a:rPr>
              <a:t>symptômes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internalisés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émotionnels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tels</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repli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sur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soi</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plaintes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somatiques</a:t>
            </a:r>
            <a:r>
              <a:rPr lang="en-US" sz="1200" b="0" i="0" u="none" strike="noStrike" cap="none" dirty="0">
                <a:solidFill>
                  <a:schemeClr val="dk1"/>
                </a:solidFill>
                <a:latin typeface="Calibri"/>
                <a:ea typeface="Calibri"/>
                <a:cs typeface="Calibri"/>
                <a:sym typeface="Calibri"/>
              </a:rPr>
              <a:t>, les troubles des </a:t>
            </a:r>
            <a:r>
              <a:rPr lang="en-US" sz="1200" b="0" i="0" u="none" strike="noStrike" cap="none" dirty="0" err="1">
                <a:solidFill>
                  <a:schemeClr val="dk1"/>
                </a:solidFill>
                <a:latin typeface="Calibri"/>
                <a:ea typeface="Calibri"/>
                <a:cs typeface="Calibri"/>
                <a:sym typeface="Calibri"/>
              </a:rPr>
              <a:t>fonctions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instinctives</a:t>
            </a:r>
            <a:r>
              <a:rPr lang="en-US" sz="1200" b="0" i="0" u="none" strike="noStrike" cap="none" dirty="0">
                <a:solidFill>
                  <a:schemeClr val="dk1"/>
                </a:solidFill>
                <a:latin typeface="Calibri"/>
                <a:ea typeface="Calibri"/>
                <a:cs typeface="Calibri"/>
                <a:sym typeface="Calibri"/>
              </a:rPr>
              <a:t> (troubles du </a:t>
            </a:r>
            <a:r>
              <a:rPr lang="en-US" sz="1200" b="0" i="0" u="none" strike="noStrike" cap="none" dirty="0" err="1">
                <a:solidFill>
                  <a:schemeClr val="dk1"/>
                </a:solidFill>
                <a:latin typeface="Calibri"/>
                <a:ea typeface="Calibri"/>
                <a:cs typeface="Calibri"/>
                <a:sym typeface="Calibri"/>
              </a:rPr>
              <a:t>comportement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alimentaire</a:t>
            </a:r>
            <a:r>
              <a:rPr lang="en-US" sz="1200" b="0" i="0" u="none" strike="noStrike" cap="none" dirty="0">
                <a:solidFill>
                  <a:schemeClr val="dk1"/>
                </a:solidFill>
                <a:latin typeface="Calibri"/>
                <a:ea typeface="Calibri"/>
                <a:cs typeface="Calibri"/>
                <a:sym typeface="Calibri"/>
              </a:rPr>
              <a:t>, troubles </a:t>
            </a:r>
            <a:r>
              <a:rPr lang="en-US" sz="1200" b="0" i="0" u="none" strike="noStrike" cap="none" dirty="0" err="1">
                <a:solidFill>
                  <a:schemeClr val="dk1"/>
                </a:solidFill>
                <a:latin typeface="Calibri"/>
                <a:ea typeface="Calibri"/>
                <a:cs typeface="Calibri"/>
                <a:sym typeface="Calibri"/>
              </a:rPr>
              <a:t>sphinctériens</a:t>
            </a:r>
            <a:r>
              <a:rPr lang="en-US" sz="1200" b="0" i="0" u="none" strike="noStrike" cap="none" dirty="0">
                <a:solidFill>
                  <a:schemeClr val="dk1"/>
                </a:solidFill>
                <a:latin typeface="Calibri"/>
                <a:ea typeface="Calibri"/>
                <a:cs typeface="Calibri"/>
                <a:sym typeface="Calibri"/>
              </a:rPr>
              <a:t>, troubles du </a:t>
            </a:r>
            <a:r>
              <a:rPr lang="en-US" sz="1200" b="0" i="0" u="none" strike="noStrike" cap="none" dirty="0" err="1">
                <a:solidFill>
                  <a:schemeClr val="dk1"/>
                </a:solidFill>
                <a:latin typeface="Calibri"/>
                <a:ea typeface="Calibri"/>
                <a:cs typeface="Calibri"/>
                <a:sym typeface="Calibri"/>
              </a:rPr>
              <a:t>sommeil</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l’anxiété</a:t>
            </a:r>
            <a:r>
              <a:rPr lang="en-US" sz="1200" b="0" i="0" u="none" strike="noStrike" cap="none" dirty="0">
                <a:solidFill>
                  <a:schemeClr val="dk1"/>
                </a:solidFill>
                <a:latin typeface="Calibri"/>
                <a:ea typeface="Calibri"/>
                <a:cs typeface="Calibri"/>
                <a:sym typeface="Calibri"/>
              </a:rPr>
              <a:t>, la </a:t>
            </a:r>
            <a:r>
              <a:rPr lang="en-US" sz="1200" b="0" i="0" u="none" strike="noStrike" cap="none" dirty="0" err="1">
                <a:solidFill>
                  <a:schemeClr val="dk1"/>
                </a:solidFill>
                <a:latin typeface="Calibri"/>
                <a:ea typeface="Calibri"/>
                <a:cs typeface="Calibri"/>
                <a:sym typeface="Calibri"/>
              </a:rPr>
              <a:t>dépression</a:t>
            </a:r>
            <a:r>
              <a:rPr lang="en-US" sz="1200" b="0" i="0" u="none" strike="noStrike" cap="none" dirty="0">
                <a:solidFill>
                  <a:schemeClr val="dk1"/>
                </a:solidFill>
                <a:latin typeface="Calibri"/>
                <a:ea typeface="Calibri"/>
                <a:cs typeface="Calibri"/>
                <a:sym typeface="Calibri"/>
              </a:rPr>
              <a:t> et/</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des </a:t>
            </a:r>
            <a:r>
              <a:rPr lang="en-US" sz="1200" b="0" i="0" u="none" strike="noStrike" cap="none" dirty="0" err="1">
                <a:solidFill>
                  <a:schemeClr val="dk1"/>
                </a:solidFill>
                <a:latin typeface="Calibri"/>
                <a:ea typeface="Calibri"/>
                <a:cs typeface="Calibri"/>
                <a:sym typeface="Calibri"/>
              </a:rPr>
              <a:t>symptômes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externalisés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tels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l’agressivité</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l’agitation</a:t>
            </a:r>
            <a:r>
              <a:rPr lang="en-US" sz="1200" b="0" i="0" u="none" strike="noStrike" cap="none" dirty="0">
                <a:solidFill>
                  <a:schemeClr val="dk1"/>
                </a:solidFill>
                <a:latin typeface="Calibri"/>
                <a:ea typeface="Calibri"/>
                <a:cs typeface="Calibri"/>
                <a:sym typeface="Calibri"/>
              </a:rPr>
              <a:t>, la violence,  les troubles des </a:t>
            </a:r>
            <a:r>
              <a:rPr lang="en-US" sz="1200" b="0" i="0" u="none" strike="noStrike" cap="none" dirty="0" err="1">
                <a:solidFill>
                  <a:schemeClr val="dk1"/>
                </a:solidFill>
                <a:latin typeface="Calibri"/>
                <a:ea typeface="Calibri"/>
                <a:cs typeface="Calibri"/>
                <a:sym typeface="Calibri"/>
              </a:rPr>
              <a:t>conduites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conduites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antisociales</a:t>
            </a:r>
            <a:r>
              <a:rPr lang="en-US" sz="1200" b="0" i="0" u="none" strike="noStrike" cap="none" dirty="0">
                <a:solidFill>
                  <a:schemeClr val="dk1"/>
                </a:solidFill>
                <a:latin typeface="Calibri"/>
                <a:ea typeface="Calibri"/>
                <a:cs typeface="Calibri"/>
                <a:sym typeface="Calibri"/>
              </a:rPr>
              <a:t>, fugues, </a:t>
            </a:r>
            <a:r>
              <a:rPr lang="en-US" sz="1200" b="0" i="0" u="none" strike="noStrike" cap="none" dirty="0" err="1">
                <a:solidFill>
                  <a:schemeClr val="dk1"/>
                </a:solidFill>
                <a:latin typeface="Calibri"/>
                <a:ea typeface="Calibri"/>
                <a:cs typeface="Calibri"/>
                <a:sym typeface="Calibri"/>
              </a:rPr>
              <a:t>comportements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délinquants</a:t>
            </a:r>
            <a:r>
              <a:rPr lang="en-US" sz="1200" b="0" i="0" u="none" strike="noStrike" cap="none" dirty="0">
                <a:solidFill>
                  <a:schemeClr val="dk1"/>
                </a:solidFill>
                <a:latin typeface="Calibri"/>
                <a:ea typeface="Calibri"/>
                <a:cs typeface="Calibri"/>
                <a:sym typeface="Calibri"/>
              </a:rPr>
              <a:t>, addictions). </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Les </a:t>
            </a:r>
            <a:r>
              <a:rPr lang="en-US" sz="1200" b="0" i="0" u="none" strike="noStrike" cap="none" dirty="0" err="1">
                <a:solidFill>
                  <a:schemeClr val="dk1"/>
                </a:solidFill>
                <a:latin typeface="Calibri"/>
                <a:ea typeface="Calibri"/>
                <a:cs typeface="Calibri"/>
                <a:sym typeface="Calibri"/>
              </a:rPr>
              <a:t>symptômes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externalisés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concernent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plutôt</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garçons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tandis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filles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présentent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davantage</a:t>
            </a:r>
            <a:r>
              <a:rPr lang="en-US" sz="1200" b="0" i="0" u="none" strike="noStrike" cap="none" dirty="0">
                <a:solidFill>
                  <a:schemeClr val="dk1"/>
                </a:solidFill>
                <a:latin typeface="Calibri"/>
                <a:ea typeface="Calibri"/>
                <a:cs typeface="Calibri"/>
                <a:sym typeface="Calibri"/>
              </a:rPr>
              <a:t> des </a:t>
            </a:r>
            <a:r>
              <a:rPr lang="en-US" sz="1200" b="0" i="0" u="none" strike="noStrike" cap="none" dirty="0" err="1">
                <a:solidFill>
                  <a:schemeClr val="dk1"/>
                </a:solidFill>
                <a:latin typeface="Calibri"/>
                <a:ea typeface="Calibri"/>
                <a:cs typeface="Calibri"/>
                <a:sym typeface="Calibri"/>
              </a:rPr>
              <a:t>symptômes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internalisés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ainsi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des troubles des </a:t>
            </a:r>
            <a:r>
              <a:rPr lang="en-US" sz="1200" b="0" i="0" u="none" strike="noStrike" cap="none" dirty="0" err="1">
                <a:solidFill>
                  <a:schemeClr val="dk1"/>
                </a:solidFill>
                <a:latin typeface="Calibri"/>
                <a:ea typeface="Calibri"/>
                <a:cs typeface="Calibri"/>
                <a:sym typeface="Calibri"/>
              </a:rPr>
              <a:t>fonctions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instinctives</a:t>
            </a:r>
            <a:r>
              <a:rPr lang="en-US" sz="1200" b="0" i="0" u="none" strike="noStrike" cap="none" dirty="0">
                <a:solidFill>
                  <a:schemeClr val="dk1"/>
                </a:solidFill>
                <a:latin typeface="Calibri"/>
                <a:ea typeface="Calibri"/>
                <a:cs typeface="Calibri"/>
                <a:sym typeface="Calibri"/>
              </a:rPr>
              <a:t> et des </a:t>
            </a:r>
            <a:r>
              <a:rPr lang="en-US" sz="1200" b="0" i="0" u="none" strike="noStrike" cap="none" dirty="0" err="1">
                <a:solidFill>
                  <a:schemeClr val="dk1"/>
                </a:solidFill>
                <a:latin typeface="Calibri"/>
                <a:ea typeface="Calibri"/>
                <a:cs typeface="Calibri"/>
                <a:sym typeface="Calibri"/>
              </a:rPr>
              <a:t>plaintes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somatiques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L’anxiété</a:t>
            </a:r>
            <a:r>
              <a:rPr lang="en-US" sz="1200" b="0" i="0" u="none" strike="noStrike" cap="none" dirty="0">
                <a:solidFill>
                  <a:schemeClr val="dk1"/>
                </a:solidFill>
                <a:latin typeface="Calibri"/>
                <a:ea typeface="Calibri"/>
                <a:cs typeface="Calibri"/>
                <a:sym typeface="Calibri"/>
              </a:rPr>
              <a:t> et </a:t>
            </a:r>
            <a:r>
              <a:rPr lang="en-US" sz="1200" b="0" i="0" u="none" strike="noStrike" cap="none" dirty="0" err="1">
                <a:solidFill>
                  <a:schemeClr val="dk1"/>
                </a:solidFill>
                <a:latin typeface="Calibri"/>
                <a:ea typeface="Calibri"/>
                <a:cs typeface="Calibri"/>
                <a:sym typeface="Calibri"/>
              </a:rPr>
              <a:t>l’hypervigilance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retrouvées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pareillement</a:t>
            </a:r>
            <a:r>
              <a:rPr lang="en-US" sz="1200" b="0" i="0" u="none" strike="noStrike" cap="none" dirty="0">
                <a:solidFill>
                  <a:schemeClr val="dk1"/>
                </a:solidFill>
                <a:latin typeface="Calibri"/>
                <a:ea typeface="Calibri"/>
                <a:cs typeface="Calibri"/>
                <a:sym typeface="Calibri"/>
              </a:rPr>
              <a:t> en </a:t>
            </a:r>
            <a:r>
              <a:rPr lang="en-US" sz="1200" b="0" i="0" u="none" strike="noStrike" cap="none" dirty="0" err="1">
                <a:solidFill>
                  <a:schemeClr val="dk1"/>
                </a:solidFill>
                <a:latin typeface="Calibri"/>
                <a:ea typeface="Calibri"/>
                <a:cs typeface="Calibri"/>
                <a:sym typeface="Calibri"/>
              </a:rPr>
              <a:t>fonction</a:t>
            </a:r>
            <a:r>
              <a:rPr lang="en-US" sz="1200" b="0" i="0" u="none" strike="noStrike" cap="none" dirty="0">
                <a:solidFill>
                  <a:schemeClr val="dk1"/>
                </a:solidFill>
                <a:latin typeface="Calibri"/>
                <a:ea typeface="Calibri"/>
                <a:cs typeface="Calibri"/>
                <a:sym typeface="Calibri"/>
              </a:rPr>
              <a:t> du genre.</a:t>
            </a:r>
          </a:p>
        </p:txBody>
      </p:sp>
      <p:sp>
        <p:nvSpPr>
          <p:cNvPr id="394" name="Shape 3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dirty="0" err="1">
                <a:solidFill>
                  <a:schemeClr val="dk1"/>
                </a:solidFill>
                <a:latin typeface="Calibri"/>
                <a:ea typeface="Calibri"/>
                <a:cs typeface="Calibri"/>
                <a:sym typeface="Calibri"/>
              </a:rPr>
              <a:t>Etonnament</a:t>
            </a:r>
            <a:r>
              <a:rPr lang="en-US" sz="1200" b="0" i="0" u="none" strike="noStrike" cap="none" dirty="0">
                <a:solidFill>
                  <a:schemeClr val="dk1"/>
                </a:solidFill>
                <a:latin typeface="Calibri"/>
                <a:ea typeface="Calibri"/>
                <a:cs typeface="Calibri"/>
                <a:sym typeface="Calibri"/>
              </a:rPr>
              <a:t>, le lieu le plus </a:t>
            </a:r>
            <a:r>
              <a:rPr lang="en-US" sz="1200" b="0" i="0" u="none" strike="noStrike" cap="none" dirty="0" err="1">
                <a:solidFill>
                  <a:schemeClr val="dk1"/>
                </a:solidFill>
                <a:latin typeface="Calibri"/>
                <a:ea typeface="Calibri"/>
                <a:cs typeface="Calibri"/>
                <a:sym typeface="Calibri"/>
              </a:rPr>
              <a:t>choisi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lors</a:t>
            </a:r>
            <a:r>
              <a:rPr lang="en-US" sz="1200" b="0" i="0" u="none" strike="noStrike" cap="none" dirty="0">
                <a:solidFill>
                  <a:schemeClr val="dk1"/>
                </a:solidFill>
                <a:latin typeface="Calibri"/>
                <a:ea typeface="Calibri"/>
                <a:cs typeface="Calibri"/>
                <a:sym typeface="Calibri"/>
              </a:rPr>
              <a:t> du premier RDV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le domicile (</a:t>
            </a:r>
            <a:r>
              <a:rPr lang="en-US" sz="1200" b="0" i="0" u="none" strike="noStrike" cap="none" dirty="0" err="1">
                <a:solidFill>
                  <a:schemeClr val="dk1"/>
                </a:solidFill>
                <a:latin typeface="Calibri"/>
                <a:ea typeface="Calibri"/>
                <a:cs typeface="Calibri"/>
                <a:sym typeface="Calibri"/>
              </a:rPr>
              <a:t>courbe</a:t>
            </a:r>
            <a:r>
              <a:rPr lang="en-US" sz="1200" b="0" i="0" u="none" strike="noStrike" cap="none" dirty="0">
                <a:solidFill>
                  <a:schemeClr val="dk1"/>
                </a:solidFill>
                <a:latin typeface="Calibri"/>
                <a:ea typeface="Calibri"/>
                <a:cs typeface="Calibri"/>
                <a:sym typeface="Calibri"/>
              </a:rPr>
              <a:t> rouge); </a:t>
            </a:r>
            <a:r>
              <a:rPr lang="en-US" sz="1200" b="0" i="0" u="none" strike="noStrike" cap="none" dirty="0" err="1">
                <a:solidFill>
                  <a:schemeClr val="dk1"/>
                </a:solidFill>
                <a:latin typeface="Calibri"/>
                <a:ea typeface="Calibri"/>
                <a:cs typeface="Calibri"/>
                <a:sym typeface="Calibri"/>
              </a:rPr>
              <a:t>l’endroit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même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où</a:t>
            </a:r>
            <a:r>
              <a:rPr lang="en-US" sz="1200" b="0" i="0" u="none" strike="noStrike" cap="none" dirty="0">
                <a:solidFill>
                  <a:schemeClr val="dk1"/>
                </a:solidFill>
                <a:latin typeface="Calibri"/>
                <a:ea typeface="Calibri"/>
                <a:cs typeface="Calibri"/>
                <a:sym typeface="Calibri"/>
              </a:rPr>
              <a:t> se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déroulées</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violences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Le BM (</a:t>
            </a:r>
            <a:r>
              <a:rPr lang="en-US" sz="1200" b="0" i="0" u="none" strike="noStrike" cap="none" dirty="0" err="1">
                <a:solidFill>
                  <a:schemeClr val="dk1"/>
                </a:solidFill>
                <a:latin typeface="Calibri"/>
                <a:ea typeface="Calibri"/>
                <a:cs typeface="Calibri"/>
                <a:sym typeface="Calibri"/>
              </a:rPr>
              <a:t>courbe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bleue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très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souvent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utilisé</a:t>
            </a:r>
            <a:r>
              <a:rPr lang="en-US" sz="1200" b="0" i="0" u="none" strike="noStrike" cap="none" dirty="0">
                <a:solidFill>
                  <a:schemeClr val="dk1"/>
                </a:solidFill>
                <a:latin typeface="Calibri"/>
                <a:ea typeface="Calibri"/>
                <a:cs typeface="Calibri"/>
                <a:sym typeface="Calibri"/>
              </a:rPr>
              <a:t> pour les </a:t>
            </a:r>
            <a:r>
              <a:rPr lang="en-US" sz="1200" b="0" i="0" u="none" strike="noStrike" cap="none" dirty="0" err="1">
                <a:solidFill>
                  <a:schemeClr val="dk1"/>
                </a:solidFill>
                <a:latin typeface="Calibri"/>
                <a:ea typeface="Calibri"/>
                <a:cs typeface="Calibri"/>
                <a:sym typeface="Calibri"/>
              </a:rPr>
              <a:t>entretiens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suivants</a:t>
            </a:r>
            <a:r>
              <a:rPr lang="en-US" sz="1200" b="0" i="0" u="none" strike="noStrike" cap="none" dirty="0">
                <a:solidFill>
                  <a:schemeClr val="dk1"/>
                </a:solidFill>
                <a:latin typeface="Calibri"/>
                <a:ea typeface="Calibri"/>
                <a:cs typeface="Calibri"/>
                <a:sym typeface="Calibri"/>
              </a:rPr>
              <a:t>, nous </a:t>
            </a:r>
            <a:r>
              <a:rPr lang="en-US" sz="1200" b="0" i="0" u="none" strike="noStrike" cap="none" dirty="0" err="1">
                <a:solidFill>
                  <a:schemeClr val="dk1"/>
                </a:solidFill>
                <a:latin typeface="Calibri"/>
                <a:ea typeface="Calibri"/>
                <a:cs typeface="Calibri"/>
                <a:sym typeface="Calibri"/>
              </a:rPr>
              <a:t>permettant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d’individualiser</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entretiens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là</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où</a:t>
            </a:r>
            <a:r>
              <a:rPr lang="en-US" sz="1200" b="0" i="0" u="none" strike="noStrike" cap="none" dirty="0">
                <a:solidFill>
                  <a:schemeClr val="dk1"/>
                </a:solidFill>
                <a:latin typeface="Calibri"/>
                <a:ea typeface="Calibri"/>
                <a:cs typeface="Calibri"/>
                <a:sym typeface="Calibri"/>
              </a:rPr>
              <a:t> le premier </a:t>
            </a:r>
            <a:r>
              <a:rPr lang="en-US" sz="1200" b="0" i="0" u="none" strike="noStrike" cap="none" dirty="0" err="1">
                <a:solidFill>
                  <a:schemeClr val="dk1"/>
                </a:solidFill>
                <a:latin typeface="Calibri"/>
                <a:ea typeface="Calibri"/>
                <a:cs typeface="Calibri"/>
                <a:sym typeface="Calibri"/>
              </a:rPr>
              <a:t>donne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plutôt</a:t>
            </a:r>
            <a:r>
              <a:rPr lang="en-US" sz="1200" b="0" i="0" u="none" strike="noStrike" cap="none" dirty="0">
                <a:solidFill>
                  <a:schemeClr val="dk1"/>
                </a:solidFill>
                <a:latin typeface="Calibri"/>
                <a:ea typeface="Calibri"/>
                <a:cs typeface="Calibri"/>
                <a:sym typeface="Calibri"/>
              </a:rPr>
              <a:t> un temps à la cellule </a:t>
            </a:r>
            <a:r>
              <a:rPr lang="en-US" sz="1200" b="0" i="0" u="none" strike="noStrike" cap="none" dirty="0" err="1">
                <a:solidFill>
                  <a:schemeClr val="dk1"/>
                </a:solidFill>
                <a:latin typeface="Calibri"/>
                <a:ea typeface="Calibri"/>
                <a:cs typeface="Calibri"/>
                <a:sym typeface="Calibri"/>
              </a:rPr>
              <a:t>familiale</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La fin de la </a:t>
            </a:r>
            <a:r>
              <a:rPr lang="en-US" sz="1200" b="0" i="0" u="none" strike="noStrike" cap="none" dirty="0" err="1">
                <a:solidFill>
                  <a:schemeClr val="dk1"/>
                </a:solidFill>
                <a:latin typeface="Calibri"/>
                <a:ea typeface="Calibri"/>
                <a:cs typeface="Calibri"/>
                <a:sym typeface="Calibri"/>
              </a:rPr>
              <a:t>prise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en</a:t>
            </a:r>
            <a:r>
              <a:rPr lang="en-US" sz="1200" b="0" i="0" u="none" strike="noStrike" cap="none" dirty="0">
                <a:solidFill>
                  <a:schemeClr val="dk1"/>
                </a:solidFill>
                <a:latin typeface="Calibri"/>
                <a:ea typeface="Calibri"/>
                <a:cs typeface="Calibri"/>
                <a:sym typeface="Calibri"/>
              </a:rPr>
              <a:t> charge </a:t>
            </a:r>
            <a:r>
              <a:rPr lang="en-US" sz="1200" b="0" i="0" u="none" strike="noStrike" cap="none" dirty="0" err="1">
                <a:solidFill>
                  <a:schemeClr val="dk1"/>
                </a:solidFill>
                <a:latin typeface="Calibri"/>
                <a:ea typeface="Calibri"/>
                <a:cs typeface="Calibri"/>
                <a:sym typeface="Calibri"/>
              </a:rPr>
              <a:t>retrouve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fréquemment</a:t>
            </a:r>
            <a:r>
              <a:rPr lang="en-US" sz="1200" b="0" i="0" u="none" strike="noStrike" cap="none" dirty="0">
                <a:solidFill>
                  <a:schemeClr val="dk1"/>
                </a:solidFill>
                <a:latin typeface="Calibri"/>
                <a:ea typeface="Calibri"/>
                <a:cs typeface="Calibri"/>
                <a:sym typeface="Calibri"/>
              </a:rPr>
              <a:t> le domicile avec les </a:t>
            </a:r>
            <a:r>
              <a:rPr lang="en-US" sz="1200" b="0" i="0" u="none" strike="noStrike" cap="none" dirty="0" err="1">
                <a:solidFill>
                  <a:schemeClr val="dk1"/>
                </a:solidFill>
                <a:latin typeface="Calibri"/>
                <a:ea typeface="Calibri"/>
                <a:cs typeface="Calibri"/>
                <a:sym typeface="Calibri"/>
              </a:rPr>
              <a:t>membres</a:t>
            </a:r>
            <a:r>
              <a:rPr lang="en-US" sz="1200" b="0" i="0" u="none" strike="noStrike" cap="none" dirty="0">
                <a:solidFill>
                  <a:schemeClr val="dk1"/>
                </a:solidFill>
                <a:latin typeface="Calibri"/>
                <a:ea typeface="Calibri"/>
                <a:cs typeface="Calibri"/>
                <a:sym typeface="Calibri"/>
              </a:rPr>
              <a:t> de la </a:t>
            </a:r>
            <a:r>
              <a:rPr lang="en-US" sz="1200" b="0" i="0" u="none" strike="noStrike" cap="none" dirty="0" err="1">
                <a:solidFill>
                  <a:schemeClr val="dk1"/>
                </a:solidFill>
                <a:latin typeface="Calibri"/>
                <a:ea typeface="Calibri"/>
                <a:cs typeface="Calibri"/>
                <a:sym typeface="Calibri"/>
              </a:rPr>
              <a:t>famille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Cela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permet</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renforcer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l’alliance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thérapeutique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lorsque</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jeune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poursuivre</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vers</a:t>
            </a:r>
            <a:r>
              <a:rPr lang="en-US" sz="1200" b="0" i="0" u="none" strike="noStrike" cap="none" dirty="0">
                <a:solidFill>
                  <a:schemeClr val="dk1"/>
                </a:solidFill>
                <a:latin typeface="Calibri"/>
                <a:ea typeface="Calibri"/>
                <a:cs typeface="Calibri"/>
                <a:sym typeface="Calibri"/>
              </a:rPr>
              <a:t> un </a:t>
            </a:r>
            <a:r>
              <a:rPr lang="en-US" sz="1200" b="0" i="0" u="none" strike="noStrike" cap="none" dirty="0" err="1">
                <a:solidFill>
                  <a:schemeClr val="dk1"/>
                </a:solidFill>
                <a:latin typeface="Calibri"/>
                <a:ea typeface="Calibri"/>
                <a:cs typeface="Calibri"/>
                <a:sym typeface="Calibri"/>
              </a:rPr>
              <a:t>dispositif</a:t>
            </a:r>
            <a:r>
              <a:rPr lang="en-US" sz="1200" b="0" i="0" u="none" strike="noStrike" cap="none" dirty="0">
                <a:solidFill>
                  <a:schemeClr val="dk1"/>
                </a:solidFill>
                <a:latin typeface="Calibri"/>
                <a:ea typeface="Calibri"/>
                <a:cs typeface="Calibri"/>
                <a:sym typeface="Calibri"/>
              </a:rPr>
              <a:t> plus </a:t>
            </a:r>
            <a:r>
              <a:rPr lang="en-US" sz="1200" b="0" i="0" u="none" strike="noStrike" cap="none" dirty="0" err="1">
                <a:solidFill>
                  <a:schemeClr val="dk1"/>
                </a:solidFill>
                <a:latin typeface="Calibri"/>
                <a:ea typeface="Calibri"/>
                <a:cs typeface="Calibri"/>
                <a:sym typeface="Calibri"/>
              </a:rPr>
              <a:t>classique</a:t>
            </a:r>
            <a:r>
              <a:rPr lang="en-US" sz="1200" b="0" i="0" u="none" strike="noStrike" cap="none" dirty="0">
                <a:solidFill>
                  <a:schemeClr val="dk1"/>
                </a:solidFill>
                <a:latin typeface="Calibri"/>
                <a:ea typeface="Calibri"/>
                <a:cs typeface="Calibri"/>
                <a:sym typeface="Calibri"/>
              </a:rPr>
              <a:t> (type CMP) </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de « </a:t>
            </a:r>
            <a:r>
              <a:rPr lang="en-US" sz="1200" b="0" i="0" u="none" strike="noStrike" cap="none" dirty="0" err="1">
                <a:solidFill>
                  <a:schemeClr val="dk1"/>
                </a:solidFill>
                <a:latin typeface="Calibri"/>
                <a:ea typeface="Calibri"/>
                <a:cs typeface="Calibri"/>
                <a:sym typeface="Calibri"/>
              </a:rPr>
              <a:t>reconfier</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symboliquement</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enfants</a:t>
            </a:r>
            <a:r>
              <a:rPr lang="en-US" sz="1200" b="0" i="0" u="none" strike="noStrike" cap="none" dirty="0">
                <a:solidFill>
                  <a:schemeClr val="dk1"/>
                </a:solidFill>
                <a:latin typeface="Calibri"/>
                <a:ea typeface="Calibri"/>
                <a:cs typeface="Calibri"/>
                <a:sym typeface="Calibri"/>
              </a:rPr>
              <a:t> aux parents </a:t>
            </a:r>
            <a:r>
              <a:rPr lang="en-US" sz="1200" b="0" i="0" u="none" strike="noStrike" cap="none" dirty="0" err="1">
                <a:solidFill>
                  <a:schemeClr val="dk1"/>
                </a:solidFill>
                <a:latin typeface="Calibri"/>
                <a:ea typeface="Calibri"/>
                <a:cs typeface="Calibri"/>
                <a:sym typeface="Calibri"/>
              </a:rPr>
              <a:t>lorsque</a:t>
            </a:r>
            <a:r>
              <a:rPr lang="en-US" sz="1200" b="0" i="0" u="none" strike="noStrike" cap="none" dirty="0">
                <a:solidFill>
                  <a:schemeClr val="dk1"/>
                </a:solidFill>
                <a:latin typeface="Calibri"/>
                <a:ea typeface="Calibri"/>
                <a:cs typeface="Calibri"/>
                <a:sym typeface="Calibri"/>
              </a:rPr>
              <a:t> nous </a:t>
            </a:r>
            <a:r>
              <a:rPr lang="en-US" sz="1200" b="0" i="0" u="none" strike="noStrike" cap="none" dirty="0" err="1">
                <a:solidFill>
                  <a:schemeClr val="dk1"/>
                </a:solidFill>
                <a:latin typeface="Calibri"/>
                <a:ea typeface="Calibri"/>
                <a:cs typeface="Calibri"/>
                <a:sym typeface="Calibri"/>
              </a:rPr>
              <a:t>concluons</a:t>
            </a:r>
            <a:r>
              <a:rPr lang="en-US" sz="1200" b="0" i="0" u="none" strike="noStrike" cap="none" dirty="0">
                <a:solidFill>
                  <a:schemeClr val="dk1"/>
                </a:solidFill>
                <a:latin typeface="Calibri"/>
                <a:ea typeface="Calibri"/>
                <a:cs typeface="Calibri"/>
                <a:sym typeface="Calibri"/>
              </a:rPr>
              <a:t> à </a:t>
            </a:r>
            <a:r>
              <a:rPr lang="en-US" sz="1200" b="0" i="0" u="none" strike="noStrike" cap="none" dirty="0" err="1">
                <a:solidFill>
                  <a:schemeClr val="dk1"/>
                </a:solidFill>
                <a:latin typeface="Calibri"/>
                <a:ea typeface="Calibri"/>
                <a:cs typeface="Calibri"/>
                <a:sym typeface="Calibri"/>
              </a:rPr>
              <a:t>une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mise</a:t>
            </a:r>
            <a:r>
              <a:rPr lang="en-US" sz="1200" b="0" i="0" u="none" strike="noStrike" cap="none" dirty="0">
                <a:solidFill>
                  <a:schemeClr val="dk1"/>
                </a:solidFill>
                <a:latin typeface="Calibri"/>
                <a:ea typeface="Calibri"/>
                <a:cs typeface="Calibri"/>
                <a:sym typeface="Calibri"/>
              </a:rPr>
              <a:t> à disposition de </a:t>
            </a:r>
            <a:r>
              <a:rPr lang="en-US" sz="1200" b="0" i="0" u="none" strike="noStrike" cap="none" dirty="0" err="1">
                <a:solidFill>
                  <a:schemeClr val="dk1"/>
                </a:solidFill>
                <a:latin typeface="Calibri"/>
                <a:ea typeface="Calibri"/>
                <a:cs typeface="Calibri"/>
                <a:sym typeface="Calibri"/>
              </a:rPr>
              <a:t>l’équipe</a:t>
            </a:r>
            <a:r>
              <a:rPr lang="en-US" sz="1200" b="0" i="0" u="none" strike="noStrike" cap="none" dirty="0">
                <a:solidFill>
                  <a:schemeClr val="dk1"/>
                </a:solidFill>
                <a:latin typeface="Calibri"/>
                <a:ea typeface="Calibri"/>
                <a:cs typeface="Calibri"/>
                <a:sym typeface="Calibri"/>
              </a:rPr>
              <a:t> mobile sans orientation plus </a:t>
            </a:r>
            <a:r>
              <a:rPr lang="en-US" sz="1200" b="0" i="0" u="none" strike="noStrike" cap="none" dirty="0" err="1">
                <a:solidFill>
                  <a:schemeClr val="dk1"/>
                </a:solidFill>
                <a:latin typeface="Calibri"/>
                <a:ea typeface="Calibri"/>
                <a:cs typeface="Calibri"/>
                <a:sym typeface="Calibri"/>
              </a:rPr>
              <a:t>spécifique</a:t>
            </a:r>
            <a:r>
              <a:rPr lang="en-US" sz="1200" b="0" i="0" u="none" strike="noStrike" cap="none" dirty="0">
                <a:solidFill>
                  <a:schemeClr val="dk1"/>
                </a:solidFill>
                <a:latin typeface="Calibri"/>
                <a:ea typeface="Calibri"/>
                <a:cs typeface="Calibri"/>
                <a:sym typeface="Calibri"/>
              </a:rPr>
              <a:t>.</a:t>
            </a:r>
          </a:p>
        </p:txBody>
      </p:sp>
      <p:sp>
        <p:nvSpPr>
          <p:cNvPr id="301" name="Shape 30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52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Globalement, 3 orientations sont possibles  à l’issue de l’évaluation par l ’EM: MAD, sans suite; relai vers le soin).</a:t>
            </a:r>
          </a:p>
          <a:p>
            <a:pPr marL="0" marR="0" lvl="0" indent="-7620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Une MAD concerne </a:t>
            </a:r>
            <a:r>
              <a:rPr lang="en-US" sz="1200" b="1" i="0" u="none" strike="noStrike" cap="none">
                <a:solidFill>
                  <a:schemeClr val="dk1"/>
                </a:solidFill>
                <a:latin typeface="Calibri"/>
                <a:ea typeface="Calibri"/>
                <a:cs typeface="Calibri"/>
                <a:sym typeface="Calibri"/>
              </a:rPr>
              <a:t>41 %</a:t>
            </a:r>
            <a:r>
              <a:rPr lang="en-US" sz="1200" b="0" i="0" u="none" strike="noStrike" cap="none">
                <a:solidFill>
                  <a:schemeClr val="dk1"/>
                </a:solidFill>
                <a:latin typeface="Calibri"/>
                <a:ea typeface="Calibri"/>
                <a:cs typeface="Calibri"/>
                <a:sym typeface="Calibri"/>
              </a:rPr>
              <a:t> des situations. Un relai est effectué pour </a:t>
            </a:r>
            <a:r>
              <a:rPr lang="en-US" sz="1200" b="1" i="0" u="none" strike="noStrike" cap="none">
                <a:solidFill>
                  <a:schemeClr val="dk1"/>
                </a:solidFill>
                <a:latin typeface="Calibri"/>
                <a:ea typeface="Calibri"/>
                <a:cs typeface="Calibri"/>
                <a:sym typeface="Calibri"/>
              </a:rPr>
              <a:t>26 %</a:t>
            </a:r>
            <a:r>
              <a:rPr lang="en-US" sz="1200" b="0" i="0" u="none" strike="noStrike" cap="none">
                <a:solidFill>
                  <a:schemeClr val="dk1"/>
                </a:solidFill>
                <a:latin typeface="Calibri"/>
                <a:ea typeface="Calibri"/>
                <a:cs typeface="Calibri"/>
                <a:sym typeface="Calibri"/>
              </a:rPr>
              <a:t> des enfants. Ce relai est principalement individuel auprès des CMP ou CMPP. Les « sans suite » ou perdus de vus représentent </a:t>
            </a:r>
            <a:r>
              <a:rPr lang="en-US" sz="1200" b="1" i="0" u="none" strike="noStrike" cap="none">
                <a:solidFill>
                  <a:schemeClr val="dk1"/>
                </a:solidFill>
                <a:latin typeface="Calibri"/>
                <a:ea typeface="Calibri"/>
                <a:cs typeface="Calibri"/>
                <a:sym typeface="Calibri"/>
              </a:rPr>
              <a:t>18 % </a:t>
            </a:r>
            <a:r>
              <a:rPr lang="en-US" sz="1200" b="0" i="0" u="none" strike="noStrike" cap="none">
                <a:solidFill>
                  <a:schemeClr val="dk1"/>
                </a:solidFill>
                <a:latin typeface="Calibri"/>
                <a:ea typeface="Calibri"/>
                <a:cs typeface="Calibri"/>
                <a:sym typeface="Calibri"/>
              </a:rPr>
              <a:t>des prises en charge initiées.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Les gendarmes ont pu nous faire part qu’ils ne réintervenaient pas sur les situations pour lesquelles ils nous avaient sollicités.</a:t>
            </a:r>
          </a:p>
        </p:txBody>
      </p:sp>
      <p:sp>
        <p:nvSpPr>
          <p:cNvPr id="410" name="Shape 41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1" u="none" strike="noStrike" cap="none" dirty="0">
                <a:solidFill>
                  <a:schemeClr val="dk1"/>
                </a:solidFill>
                <a:latin typeface="Calibri"/>
                <a:ea typeface="Calibri"/>
                <a:cs typeface="Calibri"/>
                <a:sym typeface="Calibri"/>
              </a:rPr>
              <a:t>Transition</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Concernant</a:t>
            </a:r>
            <a:r>
              <a:rPr lang="en-US" sz="1200" b="0" i="0" u="none" strike="noStrike" cap="none" dirty="0">
                <a:solidFill>
                  <a:schemeClr val="dk1"/>
                </a:solidFill>
                <a:latin typeface="Calibri"/>
                <a:ea typeface="Calibri"/>
                <a:cs typeface="Calibri"/>
                <a:sym typeface="Calibri"/>
              </a:rPr>
              <a:t> les </a:t>
            </a:r>
            <a:r>
              <a:rPr lang="en-US" sz="1200" b="0" i="0" u="none" strike="noStrike" cap="none" dirty="0" err="1">
                <a:solidFill>
                  <a:schemeClr val="dk1"/>
                </a:solidFill>
                <a:latin typeface="Calibri"/>
                <a:ea typeface="Calibri"/>
                <a:cs typeface="Calibri"/>
                <a:sym typeface="Calibri"/>
              </a:rPr>
              <a:t>facteurs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prédictifs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d’une</a:t>
            </a:r>
            <a:r>
              <a:rPr lang="en-US" sz="1200" b="0" i="0" u="none" strike="noStrike" cap="none" dirty="0">
                <a:solidFill>
                  <a:schemeClr val="dk1"/>
                </a:solidFill>
                <a:latin typeface="Calibri"/>
                <a:ea typeface="Calibri"/>
                <a:cs typeface="Calibri"/>
                <a:sym typeface="Calibri"/>
              </a:rPr>
              <a:t> orientation </a:t>
            </a:r>
            <a:r>
              <a:rPr lang="en-US" sz="1200" b="0" i="0" u="none" strike="noStrike" cap="none" dirty="0" err="1">
                <a:solidFill>
                  <a:schemeClr val="dk1"/>
                </a:solidFill>
                <a:latin typeface="Calibri"/>
                <a:ea typeface="Calibri"/>
                <a:cs typeface="Calibri"/>
                <a:sym typeface="Calibri"/>
              </a:rPr>
              <a:t>vers</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 on </a:t>
            </a:r>
            <a:r>
              <a:rPr lang="en-US" sz="1200" b="0" i="0" u="none" strike="noStrike" cap="none" dirty="0" err="1">
                <a:solidFill>
                  <a:schemeClr val="dk1"/>
                </a:solidFill>
                <a:latin typeface="Calibri"/>
                <a:ea typeface="Calibri"/>
                <a:cs typeface="Calibri"/>
                <a:sym typeface="Calibri"/>
              </a:rPr>
              <a:t>retrouve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dirty="0" err="1">
                <a:solidFill>
                  <a:schemeClr val="dk1"/>
                </a:solidFill>
                <a:latin typeface="Calibri"/>
                <a:ea typeface="Calibri"/>
                <a:cs typeface="Calibri"/>
                <a:sym typeface="Calibri"/>
              </a:rPr>
              <a:t>L’isolement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un </a:t>
            </a:r>
            <a:r>
              <a:rPr lang="en-US" sz="1200" b="0" i="0" u="none" strike="noStrike" cap="none" dirty="0" err="1">
                <a:solidFill>
                  <a:schemeClr val="dk1"/>
                </a:solidFill>
                <a:latin typeface="Calibri"/>
                <a:ea typeface="Calibri"/>
                <a:cs typeface="Calibri"/>
                <a:sym typeface="Calibri"/>
              </a:rPr>
              <a:t>facteur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statistiquement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significatif</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d’échec</a:t>
            </a:r>
            <a:r>
              <a:rPr lang="en-US" sz="1200" b="0" i="0" u="none" strike="noStrike" cap="none" dirty="0">
                <a:solidFill>
                  <a:schemeClr val="dk1"/>
                </a:solidFill>
                <a:latin typeface="Calibri"/>
                <a:ea typeface="Calibri"/>
                <a:cs typeface="Calibri"/>
                <a:sym typeface="Calibri"/>
              </a:rPr>
              <a:t> à </a:t>
            </a:r>
            <a:r>
              <a:rPr lang="en-US" sz="1200" b="0" i="0" u="none" strike="noStrike" cap="none" dirty="0" err="1">
                <a:solidFill>
                  <a:schemeClr val="dk1"/>
                </a:solidFill>
                <a:latin typeface="Calibri"/>
                <a:ea typeface="Calibri"/>
                <a:cs typeface="Calibri"/>
                <a:sym typeface="Calibri"/>
              </a:rPr>
              <a:t>une</a:t>
            </a:r>
            <a:r>
              <a:rPr lang="en-US" sz="1200" b="0" i="0" u="none" strike="noStrike" cap="none" dirty="0">
                <a:solidFill>
                  <a:schemeClr val="dk1"/>
                </a:solidFill>
                <a:latin typeface="Calibri"/>
                <a:ea typeface="Calibri"/>
                <a:cs typeface="Calibri"/>
                <a:sym typeface="Calibri"/>
              </a:rPr>
              <a:t> orientation </a:t>
            </a:r>
            <a:r>
              <a:rPr lang="en-US" sz="1200" b="0" i="0" u="none" strike="noStrike" cap="none" dirty="0" err="1">
                <a:solidFill>
                  <a:schemeClr val="dk1"/>
                </a:solidFill>
                <a:latin typeface="Calibri"/>
                <a:ea typeface="Calibri"/>
                <a:cs typeface="Calibri"/>
                <a:sym typeface="Calibri"/>
              </a:rPr>
              <a:t>vers</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 en </a:t>
            </a:r>
            <a:r>
              <a:rPr lang="en-US" sz="1200" b="0" i="0" u="none" strike="noStrike" cap="none" dirty="0" err="1">
                <a:solidFill>
                  <a:schemeClr val="dk1"/>
                </a:solidFill>
                <a:latin typeface="Calibri"/>
                <a:ea typeface="Calibri"/>
                <a:cs typeface="Calibri"/>
                <a:sym typeface="Calibri"/>
              </a:rPr>
              <a:t>analyse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uni</a:t>
            </a:r>
            <a:r>
              <a:rPr lang="en-US" sz="1200" b="0" i="0" u="none" strike="noStrike" cap="none" dirty="0">
                <a:solidFill>
                  <a:schemeClr val="dk1"/>
                </a:solidFill>
                <a:latin typeface="Calibri"/>
                <a:ea typeface="Calibri"/>
                <a:cs typeface="Calibri"/>
                <a:sym typeface="Calibri"/>
              </a:rPr>
              <a:t> et </a:t>
            </a:r>
            <a:r>
              <a:rPr lang="en-US" sz="1200" b="0" i="0" u="none" strike="noStrike" cap="none" dirty="0" err="1">
                <a:solidFill>
                  <a:schemeClr val="dk1"/>
                </a:solidFill>
                <a:latin typeface="Calibri"/>
                <a:ea typeface="Calibri"/>
                <a:cs typeface="Calibri"/>
                <a:sym typeface="Calibri"/>
              </a:rPr>
              <a:t>multivariées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Le </a:t>
            </a:r>
            <a:r>
              <a:rPr lang="en-US" sz="1200" b="0" i="0" u="none" strike="noStrike" cap="none" dirty="0" err="1">
                <a:solidFill>
                  <a:schemeClr val="dk1"/>
                </a:solidFill>
                <a:latin typeface="Calibri"/>
                <a:ea typeface="Calibri"/>
                <a:cs typeface="Calibri"/>
                <a:sym typeface="Calibri"/>
              </a:rPr>
              <a:t>nbre</a:t>
            </a:r>
            <a:r>
              <a:rPr lang="en-US" sz="1200" b="0" i="0" u="none" strike="noStrike" cap="none" dirty="0">
                <a:solidFill>
                  <a:schemeClr val="dk1"/>
                </a:solidFill>
                <a:latin typeface="Calibri"/>
                <a:ea typeface="Calibri"/>
                <a:cs typeface="Calibri"/>
                <a:sym typeface="Calibri"/>
              </a:rPr>
              <a:t> de RDV </a:t>
            </a:r>
            <a:r>
              <a:rPr lang="en-US" sz="1200" b="0" i="0" u="none" strike="noStrike" cap="none" dirty="0" err="1">
                <a:solidFill>
                  <a:schemeClr val="dk1"/>
                </a:solidFill>
                <a:latin typeface="Calibri"/>
                <a:ea typeface="Calibri"/>
                <a:cs typeface="Calibri"/>
                <a:sym typeface="Calibri"/>
              </a:rPr>
              <a:t>honorés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lui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significativement</a:t>
            </a:r>
            <a:r>
              <a:rPr lang="en-US" sz="1200" b="0" i="0" u="none" strike="noStrike" cap="none" dirty="0">
                <a:solidFill>
                  <a:schemeClr val="dk1"/>
                </a:solidFill>
                <a:latin typeface="Calibri"/>
                <a:ea typeface="Calibri"/>
                <a:cs typeface="Calibri"/>
                <a:sym typeface="Calibri"/>
              </a:rPr>
              <a:t> et de </a:t>
            </a:r>
            <a:r>
              <a:rPr lang="en-US" sz="1200" b="0" i="0" u="none" strike="noStrike" cap="none" dirty="0" err="1">
                <a:solidFill>
                  <a:schemeClr val="dk1"/>
                </a:solidFill>
                <a:latin typeface="Calibri"/>
                <a:ea typeface="Calibri"/>
                <a:cs typeface="Calibri"/>
                <a:sym typeface="Calibri"/>
              </a:rPr>
              <a:t>façon</a:t>
            </a:r>
            <a:r>
              <a:rPr lang="en-US" sz="1200" b="0" i="0" u="none" strike="noStrike" cap="none" dirty="0">
                <a:solidFill>
                  <a:schemeClr val="dk1"/>
                </a:solidFill>
                <a:latin typeface="Calibri"/>
                <a:ea typeface="Calibri"/>
                <a:cs typeface="Calibri"/>
                <a:sym typeface="Calibri"/>
              </a:rPr>
              <a:t> positive </a:t>
            </a:r>
            <a:r>
              <a:rPr lang="en-US" sz="1200" b="0" i="0" u="none" strike="noStrike" cap="none" dirty="0" err="1">
                <a:solidFill>
                  <a:schemeClr val="dk1"/>
                </a:solidFill>
                <a:latin typeface="Calibri"/>
                <a:ea typeface="Calibri"/>
                <a:cs typeface="Calibri"/>
                <a:sym typeface="Calibri"/>
              </a:rPr>
              <a:t>liée</a:t>
            </a:r>
            <a:r>
              <a:rPr lang="en-US" sz="1200" b="0" i="0" u="none" strike="noStrike" cap="none" dirty="0">
                <a:solidFill>
                  <a:schemeClr val="dk1"/>
                </a:solidFill>
                <a:latin typeface="Calibri"/>
                <a:ea typeface="Calibri"/>
                <a:cs typeface="Calibri"/>
                <a:sym typeface="Calibri"/>
              </a:rPr>
              <a:t> à </a:t>
            </a:r>
            <a:r>
              <a:rPr lang="en-US" sz="1200" b="0" i="0" u="none" strike="noStrike" cap="none" dirty="0" err="1">
                <a:solidFill>
                  <a:schemeClr val="dk1"/>
                </a:solidFill>
                <a:latin typeface="Calibri"/>
                <a:ea typeface="Calibri"/>
                <a:cs typeface="Calibri"/>
                <a:sym typeface="Calibri"/>
              </a:rPr>
              <a:t>une</a:t>
            </a:r>
            <a:r>
              <a:rPr lang="en-US" sz="1200" b="0" i="0" u="none" strike="noStrike" cap="none" dirty="0">
                <a:solidFill>
                  <a:schemeClr val="dk1"/>
                </a:solidFill>
                <a:latin typeface="Calibri"/>
                <a:ea typeface="Calibri"/>
                <a:cs typeface="Calibri"/>
                <a:sym typeface="Calibri"/>
              </a:rPr>
              <a:t> orientation </a:t>
            </a:r>
            <a:r>
              <a:rPr lang="en-US" sz="1200" b="0" i="0" u="none" strike="noStrike" cap="none" dirty="0" err="1">
                <a:solidFill>
                  <a:schemeClr val="dk1"/>
                </a:solidFill>
                <a:latin typeface="Calibri"/>
                <a:ea typeface="Calibri"/>
                <a:cs typeface="Calibri"/>
                <a:sym typeface="Calibri"/>
              </a:rPr>
              <a:t>vers</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 effective.</a:t>
            </a:r>
          </a:p>
        </p:txBody>
      </p:sp>
      <p:sp>
        <p:nvSpPr>
          <p:cNvPr id="419" name="Shape 41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Facteurs facilitants l’adhésion :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 Antécédent de suivi pour l’enfant : “démystifier” le secteur de la pédopsychiatrie favorise l’adhésion.</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 Pas d’influence démontrée du médiateur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Loi / Soin : La confrontation à la Loi n’est pas un “frein” à l’adhésion au soin.</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Favoriser le dépôt de plainte ? Le dépôt de plainte, bien qu’il ne soit pas statistiquement reconnu comme un facteur facilitant l’adhésion au soin, semble parfois être un moment propice à une proposition de soin, une alternative parfois choisie par les femmes qui déposent plainte, selon les impressions recueillies par les gendarmes.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dirty="0" err="1">
                <a:solidFill>
                  <a:schemeClr val="dk1"/>
                </a:solidFill>
                <a:latin typeface="Calibri"/>
                <a:ea typeface="Calibri"/>
                <a:cs typeface="Calibri"/>
                <a:sym typeface="Calibri"/>
              </a:rPr>
              <a:t>Facteurs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prédictifs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d’une</a:t>
            </a:r>
            <a:r>
              <a:rPr lang="en-US" sz="1200" b="0" i="0" u="none" strike="noStrike" cap="none" dirty="0">
                <a:solidFill>
                  <a:schemeClr val="dk1"/>
                </a:solidFill>
                <a:latin typeface="Calibri"/>
                <a:ea typeface="Calibri"/>
                <a:cs typeface="Calibri"/>
                <a:sym typeface="Calibri"/>
              </a:rPr>
              <a:t> orientation </a:t>
            </a:r>
            <a:r>
              <a:rPr lang="en-US" sz="1200" b="0" i="0" u="none" strike="noStrike" cap="none" dirty="0" err="1">
                <a:solidFill>
                  <a:schemeClr val="dk1"/>
                </a:solidFill>
                <a:latin typeface="Calibri"/>
                <a:ea typeface="Calibri"/>
                <a:cs typeface="Calibri"/>
                <a:sym typeface="Calibri"/>
              </a:rPr>
              <a:t>vers</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	. Un entourage familial/</a:t>
            </a:r>
            <a:r>
              <a:rPr lang="en-US" sz="1200" b="0" i="0" u="none" strike="noStrike" cap="none" dirty="0" err="1">
                <a:solidFill>
                  <a:schemeClr val="dk1"/>
                </a:solidFill>
                <a:latin typeface="Calibri"/>
                <a:ea typeface="Calibri"/>
                <a:cs typeface="Calibri"/>
                <a:sym typeface="Calibri"/>
              </a:rPr>
              <a:t>amical</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présent</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l’isolement</a:t>
            </a:r>
            <a:r>
              <a:rPr lang="en-US" sz="1200" b="0" i="0" u="none" strike="noStrike" cap="none" dirty="0">
                <a:solidFill>
                  <a:schemeClr val="dk1"/>
                </a:solidFill>
                <a:latin typeface="Calibri"/>
                <a:ea typeface="Calibri"/>
                <a:cs typeface="Calibri"/>
                <a:sym typeface="Calibri"/>
              </a:rPr>
              <a:t> ne </a:t>
            </a:r>
            <a:r>
              <a:rPr lang="en-US" sz="1200" b="0" i="0" u="none" strike="noStrike" cap="none" dirty="0" err="1">
                <a:solidFill>
                  <a:schemeClr val="dk1"/>
                </a:solidFill>
                <a:latin typeface="Calibri"/>
                <a:ea typeface="Calibri"/>
                <a:cs typeface="Calibri"/>
                <a:sym typeface="Calibri"/>
              </a:rPr>
              <a:t>favorise</a:t>
            </a:r>
            <a:r>
              <a:rPr lang="en-US" sz="1200" b="0" i="0" u="none" strike="noStrike" cap="none" dirty="0">
                <a:solidFill>
                  <a:schemeClr val="dk1"/>
                </a:solidFill>
                <a:latin typeface="Calibri"/>
                <a:ea typeface="Calibri"/>
                <a:cs typeface="Calibri"/>
                <a:sym typeface="Calibri"/>
              </a:rPr>
              <a:t> pas </a:t>
            </a:r>
            <a:r>
              <a:rPr lang="en-US" sz="1200" b="0" i="0" u="none" strike="noStrike" cap="none" dirty="0" err="1">
                <a:solidFill>
                  <a:schemeClr val="dk1"/>
                </a:solidFill>
                <a:latin typeface="Calibri"/>
                <a:ea typeface="Calibri"/>
                <a:cs typeface="Calibri"/>
                <a:sym typeface="Calibri"/>
              </a:rPr>
              <a:t>l’orientation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vers</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comme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si</a:t>
            </a:r>
            <a:r>
              <a:rPr lang="en-US" sz="1200" b="0" i="0" u="none" strike="noStrike" cap="none" dirty="0">
                <a:solidFill>
                  <a:schemeClr val="dk1"/>
                </a:solidFill>
                <a:latin typeface="Calibri"/>
                <a:ea typeface="Calibri"/>
                <a:cs typeface="Calibri"/>
                <a:sym typeface="Calibri"/>
              </a:rPr>
              <a:t> la </a:t>
            </a:r>
            <a:r>
              <a:rPr lang="en-US" sz="1200" b="0" i="0" u="none" strike="noStrike" cap="none" dirty="0" err="1">
                <a:solidFill>
                  <a:schemeClr val="dk1"/>
                </a:solidFill>
                <a:latin typeface="Calibri"/>
                <a:ea typeface="Calibri"/>
                <a:cs typeface="Calibri"/>
                <a:sym typeface="Calibri"/>
              </a:rPr>
              <a:t>famille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fonctionnait</a:t>
            </a:r>
            <a:r>
              <a:rPr lang="en-US" sz="1200" b="0" i="0" u="none" strike="noStrike" cap="none" dirty="0">
                <a:solidFill>
                  <a:schemeClr val="dk1"/>
                </a:solidFill>
                <a:latin typeface="Calibri"/>
                <a:ea typeface="Calibri"/>
                <a:cs typeface="Calibri"/>
                <a:sym typeface="Calibri"/>
              </a:rPr>
              <a:t> “en </a:t>
            </a:r>
            <a:r>
              <a:rPr lang="en-US" sz="1200" b="0" i="0" u="none" strike="noStrike" cap="none" dirty="0" err="1">
                <a:solidFill>
                  <a:schemeClr val="dk1"/>
                </a:solidFill>
                <a:latin typeface="Calibri"/>
                <a:ea typeface="Calibri"/>
                <a:cs typeface="Calibri"/>
                <a:sym typeface="Calibri"/>
              </a:rPr>
              <a:t>autarcie</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 	. Le </a:t>
            </a:r>
            <a:r>
              <a:rPr lang="en-US" sz="1200" b="0" i="0" u="none" strike="noStrike" cap="none" dirty="0" err="1">
                <a:solidFill>
                  <a:schemeClr val="dk1"/>
                </a:solidFill>
                <a:latin typeface="Calibri"/>
                <a:ea typeface="Calibri"/>
                <a:cs typeface="Calibri"/>
                <a:sym typeface="Calibri"/>
              </a:rPr>
              <a:t>nombre</a:t>
            </a:r>
            <a:r>
              <a:rPr lang="en-US" sz="1200" b="0" i="0" u="none" strike="noStrike" cap="none" dirty="0">
                <a:solidFill>
                  <a:schemeClr val="dk1"/>
                </a:solidFill>
                <a:latin typeface="Calibri"/>
                <a:ea typeface="Calibri"/>
                <a:cs typeface="Calibri"/>
                <a:sym typeface="Calibri"/>
              </a:rPr>
              <a:t> de RDV </a:t>
            </a:r>
            <a:r>
              <a:rPr lang="en-US" sz="1200" b="0" i="0" u="none" strike="noStrike" cap="none" dirty="0" err="1">
                <a:solidFill>
                  <a:schemeClr val="dk1"/>
                </a:solidFill>
                <a:latin typeface="Calibri"/>
                <a:ea typeface="Calibri"/>
                <a:cs typeface="Calibri"/>
                <a:sym typeface="Calibri"/>
              </a:rPr>
              <a:t>honorés</a:t>
            </a:r>
            <a:r>
              <a:rPr lang="en-US" sz="1200" b="0" i="0" u="none" strike="noStrike" cap="none" dirty="0">
                <a:solidFill>
                  <a:schemeClr val="dk1"/>
                </a:solidFill>
                <a:latin typeface="Calibri"/>
                <a:ea typeface="Calibri"/>
                <a:cs typeface="Calibri"/>
                <a:sym typeface="Calibri"/>
              </a:rPr>
              <a:t> avec </a:t>
            </a:r>
            <a:r>
              <a:rPr lang="en-US" sz="1200" b="0" i="0" u="none" strike="noStrike" cap="none" dirty="0" err="1">
                <a:solidFill>
                  <a:schemeClr val="dk1"/>
                </a:solidFill>
                <a:latin typeface="Calibri"/>
                <a:ea typeface="Calibri"/>
                <a:cs typeface="Calibri"/>
                <a:sym typeface="Calibri"/>
              </a:rPr>
              <a:t>l’équipe</a:t>
            </a:r>
            <a:r>
              <a:rPr lang="en-US" sz="1200" b="0" i="0" u="none" strike="noStrike" cap="none" dirty="0">
                <a:solidFill>
                  <a:schemeClr val="dk1"/>
                </a:solidFill>
                <a:latin typeface="Calibri"/>
                <a:ea typeface="Calibri"/>
                <a:cs typeface="Calibri"/>
                <a:sym typeface="Calibri"/>
              </a:rPr>
              <a:t> mobile et non la </a:t>
            </a:r>
            <a:r>
              <a:rPr lang="en-US" sz="1200" b="0" i="0" u="none" strike="noStrike" cap="none" dirty="0" err="1">
                <a:solidFill>
                  <a:schemeClr val="dk1"/>
                </a:solidFill>
                <a:latin typeface="Calibri"/>
                <a:ea typeface="Calibri"/>
                <a:cs typeface="Calibri"/>
                <a:sym typeface="Calibri"/>
              </a:rPr>
              <a:t>durée</a:t>
            </a:r>
            <a:r>
              <a:rPr lang="en-US" sz="1200" b="0" i="0" u="none" strike="noStrike" cap="none" dirty="0">
                <a:solidFill>
                  <a:schemeClr val="dk1"/>
                </a:solidFill>
                <a:latin typeface="Calibri"/>
                <a:ea typeface="Calibri"/>
                <a:cs typeface="Calibri"/>
                <a:sym typeface="Calibri"/>
              </a:rPr>
              <a:t> du </a:t>
            </a:r>
            <a:r>
              <a:rPr lang="en-US" sz="1200" b="0" i="0" u="none" strike="noStrike" cap="none" dirty="0" err="1">
                <a:solidFill>
                  <a:schemeClr val="dk1"/>
                </a:solidFill>
                <a:latin typeface="Calibri"/>
                <a:ea typeface="Calibri"/>
                <a:cs typeface="Calibri"/>
                <a:sym typeface="Calibri"/>
              </a:rPr>
              <a:t>suivi</a:t>
            </a:r>
            <a:r>
              <a:rPr lang="en-US" sz="1200" b="0" i="0" u="none" strike="noStrike" cap="none" dirty="0">
                <a:solidFill>
                  <a:schemeClr val="dk1"/>
                </a:solidFill>
                <a:latin typeface="Calibri"/>
                <a:ea typeface="Calibri"/>
                <a:cs typeface="Calibri"/>
                <a:sym typeface="Calibri"/>
              </a:rPr>
              <a:t> : + les </a:t>
            </a:r>
            <a:r>
              <a:rPr lang="en-US" sz="1200" b="0" i="0" u="none" strike="noStrike" cap="none" dirty="0" err="1">
                <a:solidFill>
                  <a:schemeClr val="dk1"/>
                </a:solidFill>
                <a:latin typeface="Calibri"/>
                <a:ea typeface="Calibri"/>
                <a:cs typeface="Calibri"/>
                <a:sym typeface="Calibri"/>
              </a:rPr>
              <a:t>enfants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vus</a:t>
            </a:r>
            <a:r>
              <a:rPr lang="en-US" sz="1200" b="0" i="0" u="none" strike="noStrike" cap="none" dirty="0">
                <a:solidFill>
                  <a:schemeClr val="dk1"/>
                </a:solidFill>
                <a:latin typeface="Calibri"/>
                <a:ea typeface="Calibri"/>
                <a:cs typeface="Calibri"/>
                <a:sym typeface="Calibri"/>
              </a:rPr>
              <a:t> et non pas + </a:t>
            </a:r>
            <a:r>
              <a:rPr lang="en-US" sz="1200" b="0" i="0" u="none" strike="noStrike" cap="none" dirty="0" err="1">
                <a:solidFill>
                  <a:schemeClr val="dk1"/>
                </a:solidFill>
                <a:latin typeface="Calibri"/>
                <a:ea typeface="Calibri"/>
                <a:cs typeface="Calibri"/>
                <a:sym typeface="Calibri"/>
              </a:rPr>
              <a:t>ils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suivis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longtemps</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il</a:t>
            </a:r>
            <a:r>
              <a:rPr lang="en-US" sz="1200" b="0" i="0" u="none" strike="noStrike" cap="none" dirty="0">
                <a:solidFill>
                  <a:schemeClr val="dk1"/>
                </a:solidFill>
                <a:latin typeface="Calibri"/>
                <a:ea typeface="Calibri"/>
                <a:cs typeface="Calibri"/>
                <a:sym typeface="Calibri"/>
              </a:rPr>
              <a:t> y a </a:t>
            </a:r>
            <a:r>
              <a:rPr lang="en-US" sz="1200" b="0" i="0" u="none" strike="noStrike" cap="none" dirty="0" err="1">
                <a:solidFill>
                  <a:schemeClr val="dk1"/>
                </a:solidFill>
                <a:latin typeface="Calibri"/>
                <a:ea typeface="Calibri"/>
                <a:cs typeface="Calibri"/>
                <a:sym typeface="Calibri"/>
              </a:rPr>
              <a:t>une</a:t>
            </a:r>
            <a:r>
              <a:rPr lang="en-US" sz="1200" b="0" i="0" u="none" strike="noStrike" cap="none" dirty="0">
                <a:solidFill>
                  <a:schemeClr val="dk1"/>
                </a:solidFill>
                <a:latin typeface="Calibri"/>
                <a:ea typeface="Calibri"/>
                <a:cs typeface="Calibri"/>
                <a:sym typeface="Calibri"/>
              </a:rPr>
              <a:t> orientation </a:t>
            </a:r>
            <a:r>
              <a:rPr lang="en-US" sz="1200" b="0" i="0" u="none" strike="noStrike" cap="none" dirty="0" err="1">
                <a:solidFill>
                  <a:schemeClr val="dk1"/>
                </a:solidFill>
                <a:latin typeface="Calibri"/>
                <a:ea typeface="Calibri"/>
                <a:cs typeface="Calibri"/>
                <a:sym typeface="Calibri"/>
              </a:rPr>
              <a:t>vers</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Une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mesure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éducative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associée</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elle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parfois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présente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préalablement</a:t>
            </a:r>
            <a:r>
              <a:rPr lang="en-US" sz="1200" b="0" i="0" u="none" strike="noStrike" cap="none" dirty="0">
                <a:solidFill>
                  <a:schemeClr val="dk1"/>
                </a:solidFill>
                <a:latin typeface="Calibri"/>
                <a:ea typeface="Calibri"/>
                <a:cs typeface="Calibri"/>
                <a:sym typeface="Calibri"/>
              </a:rPr>
              <a:t> à </a:t>
            </a:r>
            <a:r>
              <a:rPr lang="en-US" sz="1200" b="0" i="0" u="none" strike="noStrike" cap="none" dirty="0" err="1">
                <a:solidFill>
                  <a:schemeClr val="dk1"/>
                </a:solidFill>
                <a:latin typeface="Calibri"/>
                <a:ea typeface="Calibri"/>
                <a:cs typeface="Calibri"/>
                <a:sym typeface="Calibri"/>
              </a:rPr>
              <a:t>l’évaluation</a:t>
            </a:r>
            <a:r>
              <a:rPr lang="en-US" sz="1200" b="0" i="0" u="none" strike="noStrike" cap="none" dirty="0">
                <a:solidFill>
                  <a:schemeClr val="dk1"/>
                </a:solidFill>
                <a:latin typeface="Calibri"/>
                <a:ea typeface="Calibri"/>
                <a:cs typeface="Calibri"/>
                <a:sym typeface="Calibri"/>
              </a:rPr>
              <a:t> par le </a:t>
            </a:r>
            <a:r>
              <a:rPr lang="en-US" sz="1200" b="0" i="0" u="none" strike="noStrike" cap="none" dirty="0" err="1">
                <a:solidFill>
                  <a:schemeClr val="dk1"/>
                </a:solidFill>
                <a:latin typeface="Calibri"/>
                <a:ea typeface="Calibri"/>
                <a:cs typeface="Calibri"/>
                <a:sym typeface="Calibri"/>
              </a:rPr>
              <a:t>CrIFEM</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concommittante</a:t>
            </a:r>
            <a:r>
              <a:rPr lang="en-US" sz="1200" b="0" i="0" u="none" strike="noStrike" cap="none" dirty="0">
                <a:solidFill>
                  <a:schemeClr val="dk1"/>
                </a:solidFill>
                <a:latin typeface="Calibri"/>
                <a:ea typeface="Calibri"/>
                <a:cs typeface="Calibri"/>
                <a:sym typeface="Calibri"/>
              </a:rPr>
              <a:t> à </a:t>
            </a:r>
            <a:r>
              <a:rPr lang="en-US" sz="1200" b="0" i="0" u="none" strike="noStrike" cap="none" dirty="0" err="1">
                <a:solidFill>
                  <a:schemeClr val="dk1"/>
                </a:solidFill>
                <a:latin typeface="Calibri"/>
                <a:ea typeface="Calibri"/>
                <a:cs typeface="Calibri"/>
                <a:sym typeface="Calibri"/>
              </a:rPr>
              <a:t>celle</a:t>
            </a:r>
            <a:r>
              <a:rPr lang="en-US" sz="1200" b="0" i="0" u="none" strike="noStrike" cap="none" dirty="0">
                <a:solidFill>
                  <a:schemeClr val="dk1"/>
                </a:solidFill>
                <a:latin typeface="Calibri"/>
                <a:ea typeface="Calibri"/>
                <a:cs typeface="Calibri"/>
                <a:sym typeface="Calibri"/>
              </a:rPr>
              <a:t>-ci; </a:t>
            </a:r>
            <a:r>
              <a:rPr lang="en-US" sz="1200" b="0" i="0" u="none" strike="noStrike" cap="none" dirty="0" err="1">
                <a:solidFill>
                  <a:schemeClr val="dk1"/>
                </a:solidFill>
                <a:latin typeface="Calibri"/>
                <a:ea typeface="Calibri"/>
                <a:cs typeface="Calibri"/>
                <a:sym typeface="Calibri"/>
              </a:rPr>
              <a:t>elle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soutient</a:t>
            </a:r>
            <a:r>
              <a:rPr lang="en-US" sz="1200" b="0" i="0" u="none" strike="noStrike" cap="none" dirty="0">
                <a:solidFill>
                  <a:schemeClr val="dk1"/>
                </a:solidFill>
                <a:latin typeface="Calibri"/>
                <a:ea typeface="Calibri"/>
                <a:cs typeface="Calibri"/>
                <a:sym typeface="Calibri"/>
              </a:rPr>
              <a:t> le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individuel</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Thérapie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familiale</a:t>
            </a:r>
            <a:r>
              <a:rPr lang="en-US" sz="1200" b="0" i="0" u="none" strike="noStrike" cap="none" dirty="0">
                <a:solidFill>
                  <a:schemeClr val="dk1"/>
                </a:solidFill>
                <a:latin typeface="Calibri"/>
                <a:ea typeface="Calibri"/>
                <a:cs typeface="Calibri"/>
                <a:sym typeface="Calibri"/>
              </a:rPr>
              <a:t> ? On </a:t>
            </a:r>
            <a:r>
              <a:rPr lang="en-US" sz="1200" b="0" i="0" u="none" strike="noStrike" cap="none" dirty="0" err="1">
                <a:solidFill>
                  <a:schemeClr val="dk1"/>
                </a:solidFill>
                <a:latin typeface="Calibri"/>
                <a:ea typeface="Calibri"/>
                <a:cs typeface="Calibri"/>
                <a:sym typeface="Calibri"/>
              </a:rPr>
              <a:t>peut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s’interroger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sur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l’importance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donnée</a:t>
            </a:r>
            <a:r>
              <a:rPr lang="en-US" sz="1200" b="0" i="0" u="none" strike="noStrike" cap="none" dirty="0">
                <a:solidFill>
                  <a:schemeClr val="dk1"/>
                </a:solidFill>
                <a:latin typeface="Calibri"/>
                <a:ea typeface="Calibri"/>
                <a:cs typeface="Calibri"/>
                <a:sym typeface="Calibri"/>
              </a:rPr>
              <a:t> au </a:t>
            </a:r>
            <a:r>
              <a:rPr lang="en-US" sz="1200" b="0" i="0" u="none" strike="noStrike" cap="none" dirty="0" err="1">
                <a:solidFill>
                  <a:schemeClr val="dk1"/>
                </a:solidFill>
                <a:latin typeface="Calibri"/>
                <a:ea typeface="Calibri"/>
                <a:cs typeface="Calibri"/>
                <a:sym typeface="Calibri"/>
              </a:rPr>
              <a:t>soin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individuel</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alors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la </a:t>
            </a:r>
            <a:r>
              <a:rPr lang="en-US" sz="1200" b="0" i="0" u="none" strike="noStrike" cap="none" dirty="0" err="1">
                <a:solidFill>
                  <a:schemeClr val="dk1"/>
                </a:solidFill>
                <a:latin typeface="Calibri"/>
                <a:ea typeface="Calibri"/>
                <a:cs typeface="Calibri"/>
                <a:sym typeface="Calibri"/>
              </a:rPr>
              <a:t>problématique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familiale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L’intervention</a:t>
            </a:r>
            <a:r>
              <a:rPr lang="en-US" sz="1200" b="0" i="0" u="none" strike="noStrike" cap="none" dirty="0">
                <a:solidFill>
                  <a:schemeClr val="dk1"/>
                </a:solidFill>
                <a:latin typeface="Calibri"/>
                <a:ea typeface="Calibri"/>
                <a:cs typeface="Calibri"/>
                <a:sym typeface="Calibri"/>
              </a:rPr>
              <a:t> par </a:t>
            </a:r>
            <a:r>
              <a:rPr lang="en-US" sz="1200" b="0" i="0" u="none" strike="noStrike" cap="none" dirty="0" err="1">
                <a:solidFill>
                  <a:schemeClr val="dk1"/>
                </a:solidFill>
                <a:latin typeface="Calibri"/>
                <a:ea typeface="Calibri"/>
                <a:cs typeface="Calibri"/>
                <a:sym typeface="Calibri"/>
              </a:rPr>
              <a:t>l’EM</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pourrait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donc</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s’apparenter</a:t>
            </a:r>
            <a:r>
              <a:rPr lang="en-US" sz="1200" b="0" i="0" u="none" strike="noStrike" cap="none" dirty="0">
                <a:solidFill>
                  <a:schemeClr val="dk1"/>
                </a:solidFill>
                <a:latin typeface="Calibri"/>
                <a:ea typeface="Calibri"/>
                <a:cs typeface="Calibri"/>
                <a:sym typeface="Calibri"/>
              </a:rPr>
              <a:t> à </a:t>
            </a:r>
            <a:r>
              <a:rPr lang="en-US" sz="1200" b="0" i="0" u="none" strike="noStrike" cap="none" dirty="0" err="1">
                <a:solidFill>
                  <a:schemeClr val="dk1"/>
                </a:solidFill>
                <a:latin typeface="Calibri"/>
                <a:ea typeface="Calibri"/>
                <a:cs typeface="Calibri"/>
                <a:sym typeface="Calibri"/>
              </a:rPr>
              <a:t>une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thérapie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brève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réalisée</a:t>
            </a:r>
            <a:r>
              <a:rPr lang="en-US" sz="1200" b="0" i="0" u="none" strike="noStrike" cap="none" dirty="0">
                <a:solidFill>
                  <a:schemeClr val="dk1"/>
                </a:solidFill>
                <a:latin typeface="Calibri"/>
                <a:ea typeface="Calibri"/>
                <a:cs typeface="Calibri"/>
                <a:sym typeface="Calibri"/>
              </a:rPr>
              <a:t> au </a:t>
            </a:r>
            <a:r>
              <a:rPr lang="en-US" sz="1200" b="0" i="0" u="none" strike="noStrike" cap="none" dirty="0" err="1">
                <a:solidFill>
                  <a:schemeClr val="dk1"/>
                </a:solidFill>
                <a:latin typeface="Calibri"/>
                <a:ea typeface="Calibri"/>
                <a:cs typeface="Calibri"/>
                <a:sym typeface="Calibri"/>
              </a:rPr>
              <a:t>sein</a:t>
            </a:r>
            <a:r>
              <a:rPr lang="en-US" sz="1200" b="0" i="0" u="none" strike="noStrike" cap="none" dirty="0">
                <a:solidFill>
                  <a:schemeClr val="dk1"/>
                </a:solidFill>
                <a:latin typeface="Calibri"/>
                <a:ea typeface="Calibri"/>
                <a:cs typeface="Calibri"/>
                <a:sym typeface="Calibri"/>
              </a:rPr>
              <a:t> de la </a:t>
            </a:r>
            <a:r>
              <a:rPr lang="en-US" sz="1200" b="0" i="0" u="none" strike="noStrike" cap="none" dirty="0" err="1">
                <a:solidFill>
                  <a:schemeClr val="dk1"/>
                </a:solidFill>
                <a:latin typeface="Calibri"/>
                <a:ea typeface="Calibri"/>
                <a:cs typeface="Calibri"/>
                <a:sym typeface="Calibri"/>
              </a:rPr>
              <a:t>famille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L’enfant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replacé</a:t>
            </a:r>
            <a:r>
              <a:rPr lang="en-US" sz="1200" b="0" i="0" u="none" strike="noStrike" cap="none" dirty="0">
                <a:solidFill>
                  <a:schemeClr val="dk1"/>
                </a:solidFill>
                <a:latin typeface="Calibri"/>
                <a:ea typeface="Calibri"/>
                <a:cs typeface="Calibri"/>
                <a:sym typeface="Calibri"/>
              </a:rPr>
              <a:t> en </a:t>
            </a:r>
            <a:r>
              <a:rPr lang="en-US" sz="1200" b="0" i="0" u="none" strike="noStrike" cap="none" dirty="0" err="1">
                <a:solidFill>
                  <a:schemeClr val="dk1"/>
                </a:solidFill>
                <a:latin typeface="Calibri"/>
                <a:ea typeface="Calibri"/>
                <a:cs typeface="Calibri"/>
                <a:sym typeface="Calibri"/>
              </a:rPr>
              <a:t>tant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qu’individu</a:t>
            </a:r>
            <a:r>
              <a:rPr lang="en-US" sz="1200" b="0" i="0" u="none" strike="noStrike" cap="none" dirty="0">
                <a:solidFill>
                  <a:schemeClr val="dk1"/>
                </a:solidFill>
                <a:latin typeface="Calibri"/>
                <a:ea typeface="Calibri"/>
                <a:cs typeface="Calibri"/>
                <a:sym typeface="Calibri"/>
              </a:rPr>
              <a:t> en </a:t>
            </a:r>
            <a:r>
              <a:rPr lang="en-US" sz="1200" b="0" i="0" u="none" strike="noStrike" cap="none" dirty="0" err="1">
                <a:solidFill>
                  <a:schemeClr val="dk1"/>
                </a:solidFill>
                <a:latin typeface="Calibri"/>
                <a:ea typeface="Calibri"/>
                <a:cs typeface="Calibri"/>
                <a:sym typeface="Calibri"/>
              </a:rPr>
              <a:t>devenir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ayant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besoin</a:t>
            </a:r>
            <a:r>
              <a:rPr lang="en-US" sz="1200" b="0" i="0" u="none" strike="noStrike" cap="none" dirty="0">
                <a:solidFill>
                  <a:schemeClr val="dk1"/>
                </a:solidFill>
                <a:latin typeface="Calibri"/>
                <a:ea typeface="Calibri"/>
                <a:cs typeface="Calibri"/>
                <a:sym typeface="Calibri"/>
              </a:rPr>
              <a:t> pour son </a:t>
            </a:r>
            <a:r>
              <a:rPr lang="en-US" sz="1200" b="0" i="0" u="none" strike="noStrike" cap="none" dirty="0" err="1">
                <a:solidFill>
                  <a:schemeClr val="dk1"/>
                </a:solidFill>
                <a:latin typeface="Calibri"/>
                <a:ea typeface="Calibri"/>
                <a:cs typeface="Calibri"/>
                <a:sym typeface="Calibri"/>
              </a:rPr>
              <a:t>développement</a:t>
            </a:r>
            <a:r>
              <a:rPr lang="en-US" sz="1200" b="0" i="0" u="none" strike="noStrike" cap="none" dirty="0">
                <a:solidFill>
                  <a:schemeClr val="dk1"/>
                </a:solidFill>
                <a:latin typeface="Calibri"/>
                <a:ea typeface="Calibri"/>
                <a:cs typeface="Calibri"/>
                <a:sym typeface="Calibri"/>
              </a:rPr>
              <a:t> psycho-</a:t>
            </a:r>
            <a:r>
              <a:rPr lang="en-US" sz="1200" b="0" i="0" u="none" strike="noStrike" cap="none" dirty="0" err="1">
                <a:solidFill>
                  <a:schemeClr val="dk1"/>
                </a:solidFill>
                <a:latin typeface="Calibri"/>
                <a:ea typeface="Calibri"/>
                <a:cs typeface="Calibri"/>
                <a:sym typeface="Calibri"/>
              </a:rPr>
              <a:t>affectif</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ultérieur</a:t>
            </a:r>
            <a:r>
              <a:rPr lang="en-US" sz="1200" b="0" i="0" u="none" strike="noStrike" cap="none" dirty="0">
                <a:solidFill>
                  <a:schemeClr val="dk1"/>
                </a:solidFill>
                <a:latin typeface="Calibri"/>
                <a:ea typeface="Calibri"/>
                <a:cs typeface="Calibri"/>
                <a:sym typeface="Calibri"/>
              </a:rPr>
              <a:t> d’un </a:t>
            </a:r>
            <a:r>
              <a:rPr lang="en-US" sz="1200" b="0" i="0" u="none" strike="noStrike" cap="none" dirty="0" err="1">
                <a:solidFill>
                  <a:schemeClr val="dk1"/>
                </a:solidFill>
                <a:latin typeface="Calibri"/>
                <a:ea typeface="Calibri"/>
                <a:cs typeface="Calibri"/>
                <a:sym typeface="Calibri"/>
              </a:rPr>
              <a:t>suivi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individuel</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435" name="Shape 43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Après avoir défini le psychotraumatisme et les violences intrafamiliales, nous exposerons le dispositif mis en place sur une unité de pédopsychiatrie à Rennes : l’équipe mobile de crise intrafamiliale (CrIFEM).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Nous reviendrons sur l’étude descriptive réalisée lors de ce travail de thèse en explicitant les principaux résultats, résultats que nous discuterons dans une dernière partie.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Dans mes recherches récentes, j’ai trouvé un numéro vert d’Ecoute Violence Intra-Familiale dans la région parisienne.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Force est de constater que ce numéro vert est peu connu des professionnels et des usagers.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Je vous remercie de votre attention.</a:t>
            </a:r>
          </a:p>
        </p:txBody>
      </p:sp>
      <p:sp>
        <p:nvSpPr>
          <p:cNvPr id="443" name="Shape 44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Il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important de </a:t>
            </a:r>
            <a:r>
              <a:rPr lang="en-US" sz="1200" b="0" i="0" u="none" strike="noStrike" cap="none" dirty="0" err="1">
                <a:solidFill>
                  <a:schemeClr val="dk1"/>
                </a:solidFill>
                <a:latin typeface="Calibri"/>
                <a:ea typeface="Calibri"/>
                <a:cs typeface="Calibri"/>
                <a:sym typeface="Calibri"/>
              </a:rPr>
              <a:t>définir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terme</a:t>
            </a:r>
            <a:r>
              <a:rPr lang="en-US" sz="1200" b="0" i="0" u="none" strike="noStrike" cap="none" dirty="0">
                <a:solidFill>
                  <a:schemeClr val="dk1"/>
                </a:solidFill>
                <a:latin typeface="Calibri"/>
                <a:ea typeface="Calibri"/>
                <a:cs typeface="Calibri"/>
                <a:sym typeface="Calibri"/>
              </a:rPr>
              <a:t> de « violence </a:t>
            </a:r>
            <a:r>
              <a:rPr lang="en-US" sz="1200" b="0" i="0" u="none" strike="noStrike" cap="none" dirty="0" err="1">
                <a:solidFill>
                  <a:schemeClr val="dk1"/>
                </a:solidFill>
                <a:latin typeface="Calibri"/>
                <a:ea typeface="Calibri"/>
                <a:cs typeface="Calibri"/>
                <a:sym typeface="Calibri"/>
              </a:rPr>
              <a:t>intrafamiliale</a:t>
            </a:r>
            <a:r>
              <a:rPr lang="en-US" sz="1200" b="0" i="0" u="none" strike="noStrike" cap="none" dirty="0">
                <a:solidFill>
                  <a:schemeClr val="dk1"/>
                </a:solidFill>
                <a:latin typeface="Calibri"/>
                <a:ea typeface="Calibri"/>
                <a:cs typeface="Calibri"/>
                <a:sym typeface="Calibri"/>
              </a:rPr>
              <a:t> » qui </a:t>
            </a:r>
            <a:r>
              <a:rPr lang="en-US" sz="1200" b="0" i="0" u="none" strike="noStrike" cap="none" dirty="0" err="1">
                <a:solidFill>
                  <a:schemeClr val="dk1"/>
                </a:solidFill>
                <a:latin typeface="Calibri"/>
                <a:ea typeface="Calibri"/>
                <a:cs typeface="Calibri"/>
                <a:sym typeface="Calibri"/>
              </a:rPr>
              <a:t>regroupe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dans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l’absolu</a:t>
            </a:r>
            <a:r>
              <a:rPr lang="en-US" sz="1200" b="0" i="0" u="none" strike="noStrike" cap="none" dirty="0">
                <a:solidFill>
                  <a:schemeClr val="dk1"/>
                </a:solidFill>
                <a:latin typeface="Calibri"/>
                <a:ea typeface="Calibri"/>
                <a:cs typeface="Calibri"/>
                <a:sym typeface="Calibri"/>
              </a:rPr>
              <a:t> : </a:t>
            </a: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	- les situations de </a:t>
            </a:r>
            <a:r>
              <a:rPr lang="en-US" sz="1200" b="0" i="0" u="none" strike="noStrike" cap="none" dirty="0" err="1">
                <a:solidFill>
                  <a:schemeClr val="dk1"/>
                </a:solidFill>
                <a:latin typeface="Calibri"/>
                <a:ea typeface="Calibri"/>
                <a:cs typeface="Calibri"/>
                <a:sym typeface="Calibri"/>
              </a:rPr>
              <a:t>maltraitance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dans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lesquelles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l’enfant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la </a:t>
            </a:r>
            <a:r>
              <a:rPr lang="en-US" sz="1200" b="0" i="0" u="none" strike="noStrike" cap="none" dirty="0" err="1">
                <a:solidFill>
                  <a:schemeClr val="dk1"/>
                </a:solidFill>
                <a:latin typeface="Calibri"/>
                <a:ea typeface="Calibri"/>
                <a:cs typeface="Calibri"/>
                <a:sym typeface="Calibri"/>
              </a:rPr>
              <a:t>cible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directe</a:t>
            </a:r>
            <a:r>
              <a:rPr lang="en-US" sz="1200" b="0" i="0" u="none" strike="noStrike" cap="none" dirty="0">
                <a:solidFill>
                  <a:schemeClr val="dk1"/>
                </a:solidFill>
                <a:latin typeface="Calibri"/>
                <a:ea typeface="Calibri"/>
                <a:cs typeface="Calibri"/>
                <a:sym typeface="Calibri"/>
              </a:rPr>
              <a:t> de la violence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l’on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peut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alors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qualifiée</a:t>
            </a:r>
            <a:r>
              <a:rPr lang="en-US" sz="1200" b="0" i="0" u="none" strike="noStrike" cap="none" dirty="0">
                <a:solidFill>
                  <a:schemeClr val="dk1"/>
                </a:solidFill>
                <a:latin typeface="Calibri"/>
                <a:ea typeface="Calibri"/>
                <a:cs typeface="Calibri"/>
                <a:sym typeface="Calibri"/>
              </a:rPr>
              <a:t> de violence </a:t>
            </a:r>
            <a:r>
              <a:rPr lang="en-US" sz="1200" b="0" i="0" u="none" strike="noStrike" cap="none" dirty="0" err="1">
                <a:solidFill>
                  <a:schemeClr val="dk1"/>
                </a:solidFill>
                <a:latin typeface="Calibri"/>
                <a:ea typeface="Calibri"/>
                <a:cs typeface="Calibri"/>
                <a:sym typeface="Calibri"/>
              </a:rPr>
              <a:t>intentionnelle</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	- et les situations de violence </a:t>
            </a:r>
            <a:r>
              <a:rPr lang="en-US" sz="1200" b="0" i="0" u="none" strike="noStrike" cap="none" dirty="0" err="1">
                <a:solidFill>
                  <a:schemeClr val="dk1"/>
                </a:solidFill>
                <a:latin typeface="Calibri"/>
                <a:ea typeface="Calibri"/>
                <a:cs typeface="Calibri"/>
                <a:sym typeface="Calibri"/>
              </a:rPr>
              <a:t>conjugale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dans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lesquelles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l’enfant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exposé et non </a:t>
            </a:r>
            <a:r>
              <a:rPr lang="en-US" sz="1200" b="0" i="0" u="none" strike="noStrike" cap="none" dirty="0" err="1">
                <a:solidFill>
                  <a:schemeClr val="dk1"/>
                </a:solidFill>
                <a:latin typeface="Calibri"/>
                <a:ea typeface="Calibri"/>
                <a:cs typeface="Calibri"/>
                <a:sym typeface="Calibri"/>
              </a:rPr>
              <a:t>désigné</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comme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l’objet</a:t>
            </a:r>
            <a:r>
              <a:rPr lang="en-US" sz="1200" b="0" i="0" u="none" strike="noStrike" cap="none" dirty="0">
                <a:solidFill>
                  <a:schemeClr val="dk1"/>
                </a:solidFill>
                <a:latin typeface="Calibri"/>
                <a:ea typeface="Calibri"/>
                <a:cs typeface="Calibri"/>
                <a:sym typeface="Calibri"/>
              </a:rPr>
              <a:t> de la violence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l’on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peut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alors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qualifiée</a:t>
            </a:r>
            <a:r>
              <a:rPr lang="en-US" sz="1200" b="0" i="0" u="none" strike="noStrike" cap="none" dirty="0">
                <a:solidFill>
                  <a:schemeClr val="dk1"/>
                </a:solidFill>
                <a:latin typeface="Calibri"/>
                <a:ea typeface="Calibri"/>
                <a:cs typeface="Calibri"/>
                <a:sym typeface="Calibri"/>
              </a:rPr>
              <a:t> de violence non </a:t>
            </a:r>
            <a:r>
              <a:rPr lang="en-US" sz="1200" b="0" i="0" u="none" strike="noStrike" cap="none" dirty="0" err="1">
                <a:solidFill>
                  <a:schemeClr val="dk1"/>
                </a:solidFill>
                <a:latin typeface="Calibri"/>
                <a:ea typeface="Calibri"/>
                <a:cs typeface="Calibri"/>
                <a:sym typeface="Calibri"/>
              </a:rPr>
              <a:t>intentionnelle</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Les </a:t>
            </a:r>
            <a:r>
              <a:rPr lang="en-US" sz="1200" b="0" i="0" u="none" strike="noStrike" cap="none" dirty="0" err="1">
                <a:solidFill>
                  <a:schemeClr val="dk1"/>
                </a:solidFill>
                <a:latin typeface="Calibri"/>
                <a:ea typeface="Calibri"/>
                <a:cs typeface="Calibri"/>
                <a:sym typeface="Calibri"/>
              </a:rPr>
              <a:t>violences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intrafamiliales</a:t>
            </a:r>
            <a:r>
              <a:rPr lang="en-US" sz="1200" b="0" i="0" u="none" strike="noStrike" cap="none" dirty="0">
                <a:solidFill>
                  <a:schemeClr val="dk1"/>
                </a:solidFill>
                <a:latin typeface="Calibri"/>
                <a:ea typeface="Calibri"/>
                <a:cs typeface="Calibri"/>
                <a:sym typeface="Calibri"/>
              </a:rPr>
              <a:t> et </a:t>
            </a:r>
            <a:r>
              <a:rPr lang="en-US" sz="1200" b="0" i="0" u="none" strike="noStrike" cap="none" dirty="0" err="1">
                <a:solidFill>
                  <a:schemeClr val="dk1"/>
                </a:solidFill>
                <a:latin typeface="Calibri"/>
                <a:ea typeface="Calibri"/>
                <a:cs typeface="Calibri"/>
                <a:sym typeface="Calibri"/>
              </a:rPr>
              <a:t>toute</a:t>
            </a:r>
            <a:r>
              <a:rPr lang="en-US" sz="1200" b="0" i="0" u="none" strike="noStrike" cap="none" dirty="0">
                <a:solidFill>
                  <a:schemeClr val="dk1"/>
                </a:solidFill>
                <a:latin typeface="Calibri"/>
                <a:ea typeface="Calibri"/>
                <a:cs typeface="Calibri"/>
                <a:sym typeface="Calibri"/>
              </a:rPr>
              <a:t> situation de </a:t>
            </a:r>
            <a:r>
              <a:rPr lang="en-US" sz="1200" b="0" i="0" u="none" strike="noStrike" cap="none" dirty="0" err="1">
                <a:solidFill>
                  <a:schemeClr val="dk1"/>
                </a:solidFill>
                <a:latin typeface="Calibri"/>
                <a:ea typeface="Calibri"/>
                <a:cs typeface="Calibri"/>
                <a:sym typeface="Calibri"/>
              </a:rPr>
              <a:t>crise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potentiellement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traumatisante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susceptibles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d’entrainer</a:t>
            </a:r>
            <a:r>
              <a:rPr lang="en-US" sz="1200" b="0" i="0" u="none" strike="noStrike" cap="none" dirty="0">
                <a:solidFill>
                  <a:schemeClr val="dk1"/>
                </a:solidFill>
                <a:latin typeface="Calibri"/>
                <a:ea typeface="Calibri"/>
                <a:cs typeface="Calibri"/>
                <a:sym typeface="Calibri"/>
              </a:rPr>
              <a:t> chez les </a:t>
            </a:r>
            <a:r>
              <a:rPr lang="en-US" sz="1200" b="0" i="0" u="none" strike="noStrike" cap="none" dirty="0" err="1">
                <a:solidFill>
                  <a:schemeClr val="dk1"/>
                </a:solidFill>
                <a:latin typeface="Calibri"/>
                <a:ea typeface="Calibri"/>
                <a:cs typeface="Calibri"/>
                <a:sym typeface="Calibri"/>
              </a:rPr>
              <a:t>enfants</a:t>
            </a:r>
            <a:r>
              <a:rPr lang="en-US" sz="1200" b="0" i="0" u="none" strike="noStrike" cap="none" dirty="0">
                <a:solidFill>
                  <a:schemeClr val="dk1"/>
                </a:solidFill>
                <a:latin typeface="Calibri"/>
                <a:ea typeface="Calibri"/>
                <a:cs typeface="Calibri"/>
                <a:sym typeface="Calibri"/>
              </a:rPr>
              <a:t> qui y </a:t>
            </a:r>
            <a:r>
              <a:rPr lang="en-US" sz="1200" b="0" i="0" u="none" strike="noStrike" cap="none" dirty="0" err="1">
                <a:solidFill>
                  <a:schemeClr val="dk1"/>
                </a:solidFill>
                <a:latin typeface="Calibri"/>
                <a:ea typeface="Calibri"/>
                <a:cs typeface="Calibri"/>
                <a:sym typeface="Calibri"/>
              </a:rPr>
              <a:t>sont</a:t>
            </a:r>
            <a:r>
              <a:rPr lang="en-US" sz="1200" b="0" i="0" u="none" strike="noStrike" cap="none" dirty="0">
                <a:solidFill>
                  <a:schemeClr val="dk1"/>
                </a:solidFill>
                <a:latin typeface="Calibri"/>
                <a:ea typeface="Calibri"/>
                <a:cs typeface="Calibri"/>
                <a:sym typeface="Calibri"/>
              </a:rPr>
              <a:t> exposés, en </a:t>
            </a:r>
            <a:r>
              <a:rPr lang="en-US" sz="1200" b="0" i="0" u="none" strike="noStrike" cap="none" dirty="0" err="1">
                <a:solidFill>
                  <a:schemeClr val="dk1"/>
                </a:solidFill>
                <a:latin typeface="Calibri"/>
                <a:ea typeface="Calibri"/>
                <a:cs typeface="Calibri"/>
                <a:sym typeface="Calibri"/>
              </a:rPr>
              <a:t>tant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témoin</a:t>
            </a:r>
            <a:r>
              <a:rPr lang="en-US" sz="1200" b="0" i="0" u="none" strike="noStrike" cap="none" dirty="0">
                <a:solidFill>
                  <a:schemeClr val="dk1"/>
                </a:solidFill>
                <a:latin typeface="Calibri"/>
                <a:ea typeface="Calibri"/>
                <a:cs typeface="Calibri"/>
                <a:sym typeface="Calibri"/>
              </a:rPr>
              <a:t> et/</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victime</a:t>
            </a:r>
            <a:r>
              <a:rPr lang="en-US" sz="1200" b="0" i="0" u="none" strike="noStrike" cap="none" dirty="0">
                <a:solidFill>
                  <a:schemeClr val="dk1"/>
                </a:solidFill>
                <a:latin typeface="Calibri"/>
                <a:ea typeface="Calibri"/>
                <a:cs typeface="Calibri"/>
                <a:sym typeface="Calibri"/>
              </a:rPr>
              <a:t>, des troubles </a:t>
            </a:r>
            <a:r>
              <a:rPr lang="en-US" sz="1200" b="0" i="0" u="none" strike="noStrike" cap="none" dirty="0" err="1">
                <a:solidFill>
                  <a:schemeClr val="dk1"/>
                </a:solidFill>
                <a:latin typeface="Calibri"/>
                <a:ea typeface="Calibri"/>
                <a:cs typeface="Calibri"/>
                <a:sym typeface="Calibri"/>
              </a:rPr>
              <a:t>réactionnels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développementaux</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r>
              <a:rPr lang="en-US" sz="1200" b="0" i="0" u="none" strike="noStrike" cap="none" dirty="0" err="1">
                <a:solidFill>
                  <a:schemeClr val="dk1"/>
                </a:solidFill>
                <a:latin typeface="Calibri"/>
                <a:ea typeface="Calibri"/>
                <a:cs typeface="Calibri"/>
                <a:sym typeface="Calibri"/>
              </a:rPr>
              <a:t>L’enfant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toujours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davantage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témoin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il</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est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victime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dans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une</a:t>
            </a:r>
            <a:r>
              <a:rPr lang="en-US" sz="1200" b="0" i="0" u="none" strike="noStrike" cap="none" dirty="0">
                <a:solidFill>
                  <a:schemeClr val="dk1"/>
                </a:solidFill>
                <a:latin typeface="Calibri"/>
                <a:ea typeface="Calibri"/>
                <a:cs typeface="Calibri"/>
                <a:sym typeface="Calibri"/>
              </a:rPr>
              <a:t> situation </a:t>
            </a:r>
            <a:r>
              <a:rPr lang="en-US" sz="1200" b="0" i="0" u="none" strike="noStrike" cap="none" dirty="0" err="1">
                <a:solidFill>
                  <a:schemeClr val="dk1"/>
                </a:solidFill>
                <a:latin typeface="Calibri"/>
                <a:ea typeface="Calibri"/>
                <a:cs typeface="Calibri"/>
                <a:sym typeface="Calibri"/>
              </a:rPr>
              <a:t>qu’il</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subit</a:t>
            </a:r>
            <a:r>
              <a:rPr lang="en-US" sz="1200" b="0" i="0" u="none" strike="noStrike" cap="none" dirty="0">
                <a:solidFill>
                  <a:schemeClr val="dk1"/>
                </a:solidFill>
                <a:latin typeface="Calibri"/>
                <a:ea typeface="Calibri"/>
                <a:cs typeface="Calibri"/>
                <a:sym typeface="Calibri"/>
              </a:rPr>
              <a:t> et fait </a:t>
            </a:r>
            <a:r>
              <a:rPr lang="en-US" sz="1200" b="0" i="0" u="none" strike="noStrike" cap="none" dirty="0" err="1">
                <a:solidFill>
                  <a:schemeClr val="dk1"/>
                </a:solidFill>
                <a:latin typeface="Calibri"/>
                <a:ea typeface="Calibri"/>
                <a:cs typeface="Calibri"/>
                <a:sym typeface="Calibri"/>
              </a:rPr>
              <a:t>partie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intégrante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d’une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dynamique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familiale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pathologique</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Dans la </a:t>
            </a:r>
            <a:r>
              <a:rPr lang="en-US" sz="1200" b="0" i="0" u="none" strike="noStrike" cap="none" dirty="0" err="1">
                <a:solidFill>
                  <a:schemeClr val="dk1"/>
                </a:solidFill>
                <a:latin typeface="Calibri"/>
                <a:ea typeface="Calibri"/>
                <a:cs typeface="Calibri"/>
                <a:sym typeface="Calibri"/>
              </a:rPr>
              <a:t>littérature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americaine</a:t>
            </a:r>
            <a:r>
              <a:rPr lang="en-US" sz="1200" b="0" i="0" u="none" strike="noStrike" cap="none" dirty="0">
                <a:solidFill>
                  <a:schemeClr val="dk1"/>
                </a:solidFill>
                <a:latin typeface="Calibri"/>
                <a:ea typeface="Calibri"/>
                <a:cs typeface="Calibri"/>
                <a:sym typeface="Calibri"/>
              </a:rPr>
              <a:t>, on </a:t>
            </a:r>
            <a:r>
              <a:rPr lang="en-US" sz="1200" b="0" i="0" u="none" strike="noStrike" cap="none" dirty="0" err="1">
                <a:solidFill>
                  <a:schemeClr val="dk1"/>
                </a:solidFill>
                <a:latin typeface="Calibri"/>
                <a:ea typeface="Calibri"/>
                <a:cs typeface="Calibri"/>
                <a:sym typeface="Calibri"/>
              </a:rPr>
              <a:t>retrouve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plusieurs</a:t>
            </a:r>
            <a:r>
              <a:rPr lang="en-US" sz="1200" b="0" i="0" u="none" strike="noStrike" cap="none" dirty="0">
                <a:solidFill>
                  <a:schemeClr val="dk1"/>
                </a:solidFill>
                <a:latin typeface="Calibri"/>
                <a:ea typeface="Calibri"/>
                <a:cs typeface="Calibri"/>
                <a:sym typeface="Calibri"/>
              </a:rPr>
              <a:t> études </a:t>
            </a:r>
            <a:r>
              <a:rPr lang="en-US" sz="1200" b="0" i="0" u="none" strike="noStrike" cap="none" dirty="0" err="1">
                <a:solidFill>
                  <a:schemeClr val="dk1"/>
                </a:solidFill>
                <a:latin typeface="Calibri"/>
                <a:ea typeface="Calibri"/>
                <a:cs typeface="Calibri"/>
                <a:sym typeface="Calibri"/>
              </a:rPr>
              <a:t>faisant</a:t>
            </a:r>
            <a:r>
              <a:rPr lang="en-US" sz="1200" b="0" i="0" u="none" strike="noStrike" cap="none" dirty="0">
                <a:solidFill>
                  <a:schemeClr val="dk1"/>
                </a:solidFill>
                <a:latin typeface="Calibri"/>
                <a:ea typeface="Calibri"/>
                <a:cs typeface="Calibri"/>
                <a:sym typeface="Calibri"/>
              </a:rPr>
              <a:t> mention de </a:t>
            </a:r>
            <a:r>
              <a:rPr lang="en-US" sz="1200" b="0" i="0" u="none" strike="noStrike" cap="none" dirty="0" err="1">
                <a:solidFill>
                  <a:schemeClr val="dk1"/>
                </a:solidFill>
                <a:latin typeface="Calibri"/>
                <a:ea typeface="Calibri"/>
                <a:cs typeface="Calibri"/>
                <a:sym typeface="Calibri"/>
              </a:rPr>
              <a:t>l’importance</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l’effectif</a:t>
            </a:r>
            <a:r>
              <a:rPr lang="en-US" sz="1200" b="0" i="0" u="none" strike="noStrike" cap="none" dirty="0">
                <a:solidFill>
                  <a:schemeClr val="dk1"/>
                </a:solidFill>
                <a:latin typeface="Calibri"/>
                <a:ea typeface="Calibri"/>
                <a:cs typeface="Calibri"/>
                <a:sym typeface="Calibri"/>
              </a:rPr>
              <a:t> des enfants exposés à de la violence et aux </a:t>
            </a:r>
            <a:r>
              <a:rPr lang="en-US" sz="1200" b="0" i="0" u="none" strike="noStrike" cap="none" dirty="0" err="1">
                <a:solidFill>
                  <a:schemeClr val="dk1"/>
                </a:solidFill>
                <a:latin typeface="Calibri"/>
                <a:ea typeface="Calibri"/>
                <a:cs typeface="Calibri"/>
                <a:sym typeface="Calibri"/>
              </a:rPr>
              <a:t>possibles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conséquences</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cette</a:t>
            </a:r>
            <a:r>
              <a:rPr lang="en-US" sz="1200" b="0" i="0" u="none" strike="noStrike" cap="none" dirty="0">
                <a:solidFill>
                  <a:schemeClr val="dk1"/>
                </a:solidFill>
                <a:latin typeface="Calibri"/>
                <a:ea typeface="Calibri"/>
                <a:cs typeface="Calibri"/>
                <a:sym typeface="Calibri"/>
              </a:rPr>
              <a:t> exposition </a:t>
            </a:r>
            <a:r>
              <a:rPr lang="en-US" sz="1200" b="0" i="0" u="none" strike="noStrike" cap="none" dirty="0" err="1">
                <a:solidFill>
                  <a:schemeClr val="dk1"/>
                </a:solidFill>
                <a:latin typeface="Calibri"/>
                <a:ea typeface="Calibri"/>
                <a:cs typeface="Calibri"/>
                <a:sym typeface="Calibri"/>
              </a:rPr>
              <a:t>en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terme</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développement</a:t>
            </a:r>
            <a:r>
              <a:rPr lang="en-US" sz="1200" b="0" i="0" u="none" strike="noStrike" cap="none" dirty="0">
                <a:solidFill>
                  <a:schemeClr val="dk1"/>
                </a:solidFill>
                <a:latin typeface="Calibri"/>
                <a:ea typeface="Calibri"/>
                <a:cs typeface="Calibri"/>
                <a:sym typeface="Calibri"/>
              </a:rPr>
              <a:t> et </a:t>
            </a:r>
            <a:r>
              <a:rPr lang="en-US" sz="1200" b="0" i="0" u="none" strike="noStrike" cap="none" dirty="0" err="1">
                <a:solidFill>
                  <a:schemeClr val="dk1"/>
                </a:solidFill>
                <a:latin typeface="Calibri"/>
                <a:ea typeface="Calibri"/>
                <a:cs typeface="Calibri"/>
                <a:sym typeface="Calibri"/>
              </a:rPr>
              <a:t>d’implication</a:t>
            </a:r>
            <a:r>
              <a:rPr lang="en-US" sz="1200" b="0" i="0" u="none" strike="noStrike" cap="none" dirty="0">
                <a:solidFill>
                  <a:schemeClr val="dk1"/>
                </a:solidFill>
                <a:latin typeface="Calibri"/>
                <a:ea typeface="Calibri"/>
                <a:cs typeface="Calibri"/>
                <a:sym typeface="Calibri"/>
              </a:rPr>
              <a:t> dans des </a:t>
            </a:r>
            <a:r>
              <a:rPr lang="en-US" sz="1200" b="0" i="0" u="none" strike="noStrike" cap="none" dirty="0" err="1">
                <a:solidFill>
                  <a:schemeClr val="dk1"/>
                </a:solidFill>
                <a:latin typeface="Calibri"/>
                <a:ea typeface="Calibri"/>
                <a:cs typeface="Calibri"/>
                <a:sym typeface="Calibri"/>
              </a:rPr>
              <a:t>agressions</a:t>
            </a:r>
            <a:r>
              <a:rPr lang="en-US" sz="1200" b="0" i="0" u="none" strike="noStrike" cap="none" dirty="0">
                <a:solidFill>
                  <a:schemeClr val="dk1"/>
                </a:solidFill>
                <a:latin typeface="Calibri"/>
                <a:ea typeface="Calibri"/>
                <a:cs typeface="Calibri"/>
                <a:sym typeface="Calibri"/>
              </a:rPr>
              <a:t> physiques </a:t>
            </a:r>
            <a:r>
              <a:rPr lang="en-US" sz="1200" b="0" i="0" u="none" strike="noStrike" cap="none" dirty="0" err="1">
                <a:solidFill>
                  <a:schemeClr val="dk1"/>
                </a:solidFill>
                <a:latin typeface="Calibri"/>
                <a:ea typeface="Calibri"/>
                <a:cs typeface="Calibri"/>
                <a:sym typeface="Calibri"/>
              </a:rPr>
              <a:t>ou</a:t>
            </a:r>
            <a:r>
              <a:rPr lang="en-US" sz="1200" b="0" i="0" u="none" strike="noStrike" cap="none" dirty="0">
                <a:solidFill>
                  <a:schemeClr val="dk1"/>
                </a:solidFill>
                <a:latin typeface="Calibri"/>
                <a:ea typeface="Calibri"/>
                <a:cs typeface="Calibri"/>
                <a:sym typeface="Calibri"/>
              </a:rPr>
              <a:t>, au contraire dans </a:t>
            </a:r>
            <a:r>
              <a:rPr lang="en-US" sz="1200" b="0" i="0" u="none" strike="noStrike" cap="none" dirty="0" err="1">
                <a:solidFill>
                  <a:schemeClr val="dk1"/>
                </a:solidFill>
                <a:latin typeface="Calibri"/>
                <a:ea typeface="Calibri"/>
                <a:cs typeface="Calibri"/>
                <a:sym typeface="Calibri"/>
              </a:rPr>
              <a:t>l’évolution</a:t>
            </a:r>
            <a:r>
              <a:rPr lang="en-US" sz="1200" b="0" i="0" u="none" strike="noStrike" cap="none" dirty="0">
                <a:solidFill>
                  <a:schemeClr val="dk1"/>
                </a:solidFill>
                <a:latin typeface="Calibri"/>
                <a:ea typeface="Calibri"/>
                <a:cs typeface="Calibri"/>
                <a:sym typeface="Calibri"/>
              </a:rPr>
              <a:t> possible </a:t>
            </a:r>
            <a:r>
              <a:rPr lang="en-US" sz="1200" b="0" i="0" u="none" strike="noStrike" cap="none" dirty="0" err="1">
                <a:solidFill>
                  <a:schemeClr val="dk1"/>
                </a:solidFill>
                <a:latin typeface="Calibri"/>
                <a:ea typeface="Calibri"/>
                <a:cs typeface="Calibri"/>
                <a:sym typeface="Calibri"/>
              </a:rPr>
              <a:t>vers</a:t>
            </a:r>
            <a:r>
              <a:rPr lang="en-US" sz="1200" b="0" i="0" u="none" strike="noStrike" cap="none" dirty="0">
                <a:solidFill>
                  <a:schemeClr val="dk1"/>
                </a:solidFill>
                <a:latin typeface="Calibri"/>
                <a:ea typeface="Calibri"/>
                <a:cs typeface="Calibri"/>
                <a:sym typeface="Calibri"/>
              </a:rPr>
              <a:t> un </a:t>
            </a:r>
            <a:r>
              <a:rPr lang="en-US" sz="1200" b="0" i="0" u="none" strike="noStrike" cap="none" dirty="0" err="1">
                <a:solidFill>
                  <a:schemeClr val="dk1"/>
                </a:solidFill>
                <a:latin typeface="Calibri"/>
                <a:ea typeface="Calibri"/>
                <a:cs typeface="Calibri"/>
                <a:sym typeface="Calibri"/>
              </a:rPr>
              <a:t>statut</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victime</a:t>
            </a:r>
            <a:r>
              <a:rPr lang="en-US" sz="1200" b="0" i="0" u="none" strike="noStrike" cap="none" dirty="0">
                <a:solidFill>
                  <a:schemeClr val="dk1"/>
                </a:solidFill>
                <a:latin typeface="Calibri"/>
                <a:ea typeface="Calibri"/>
                <a:cs typeface="Calibri"/>
                <a:sym typeface="Calibri"/>
              </a:rPr>
              <a:t> de violence.</a:t>
            </a:r>
          </a:p>
        </p:txBody>
      </p:sp>
      <p:sp>
        <p:nvSpPr>
          <p:cNvPr id="242" name="Shape 24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1" u="none" strike="noStrike" cap="none">
                <a:solidFill>
                  <a:schemeClr val="dk1"/>
                </a:solidFill>
                <a:latin typeface="Calibri"/>
                <a:ea typeface="Calibri"/>
                <a:cs typeface="Calibri"/>
                <a:sym typeface="Calibri"/>
              </a:rPr>
              <a:t>Transition</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 </a:t>
            </a:r>
            <a:r>
              <a:rPr lang="en-US" sz="1200" b="1" i="0" u="sng" strike="noStrike" cap="none">
                <a:solidFill>
                  <a:schemeClr val="dk1"/>
                </a:solidFill>
                <a:latin typeface="Calibri"/>
                <a:ea typeface="Calibri"/>
                <a:cs typeface="Calibri"/>
                <a:sym typeface="Calibri"/>
              </a:rPr>
              <a:t>Mais quelle intervention proposer ?</a:t>
            </a:r>
          </a:p>
          <a:p>
            <a:pPr marL="0" marR="0" lvl="0" indent="0" algn="l" rtl="0">
              <a:spcBef>
                <a:spcPts val="0"/>
              </a:spcBef>
              <a:buNone/>
            </a:pPr>
            <a:r>
              <a:rPr lang="en-US" sz="1200" b="1" i="0" u="sng" strike="noStrike" cap="none">
                <a:solidFill>
                  <a:schemeClr val="dk1"/>
                </a:solidFill>
                <a:latin typeface="Calibri"/>
                <a:ea typeface="Calibri"/>
                <a:cs typeface="Calibri"/>
                <a:sym typeface="Calibri"/>
              </a:rPr>
              <a:t>La difficulté principale est de pouvoir accéder à ces familles souvent peu familières des services de soins de pédopsychiatrie et probalement également dans la crainte d’un potentiel placement de leurs enfants.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Selon Nisse et Sabourin : « </a:t>
            </a:r>
            <a:r>
              <a:rPr lang="en-US" sz="1200" b="0" i="1" u="none" strike="noStrike" cap="none">
                <a:solidFill>
                  <a:schemeClr val="dk1"/>
                </a:solidFill>
                <a:latin typeface="Calibri"/>
                <a:ea typeface="Calibri"/>
                <a:cs typeface="Calibri"/>
                <a:sym typeface="Calibri"/>
              </a:rPr>
              <a:t>Ces familles violentes, chaotiques, rigides, n’ont aucune expérience de ce qu’est un soutien thérapeutique, elles n’ont jamais expérimenté une relation d’aide qui ait abouti à un changement de leurs règles de vie. Imaginer possible qu’une telle famille puisse d’elle-même demander une aide pour un de ses membres est donc une illusion. On peut toujours attendre…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L’équipe mobile du service du Pr Tordjman, dans le cadre d’un partenariat avec l’université de Yale, a pu observé les effets positifs d’un partenariat entre la police de New Heaven et les services de soins dans la prise en charge des VIF.</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L’équipe du Pr Marans a, en effet, développé ce programme depuis une vingtaine d’année et a vu doublé le nombres d’enfants débutant un suivi dans ce contexte (vs contrôle)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Le professeur Marans vient d’ailleurs une fois par an rencontré notre équipe pour évoquer  son travail et donner son éclairage sur notre pratique).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Le Crifem a fait le choix de travailler avec les brigades de gendarmerie du pays de Redon pour accéder à la population rurale d’Ille et Vilaine.</a:t>
            </a:r>
          </a:p>
        </p:txBody>
      </p:sp>
      <p:sp>
        <p:nvSpPr>
          <p:cNvPr id="259" name="Shape 25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Il existe un travail de partenariat de prévention spécifique entre le groupement de gendarmerie départementale d’Ille-et-Vilaine, le Parquet près le Tribunal de Grande Instance de Rennes et le Centre Hospitalier Guillaume Régnier (Pôle Hospitalo-Universitaire de Psychiatrie de l’Enfant et de l’Adolescent : PHUPEA). Ce partenariat fait l’objet d’une convention signée par l’ensemble des protagonistes ; la première convention date de 2010. La gendarmerie est en effet appelée à intervenir dans les familles où les enfants sont exposés à des violences intrafamiliales. Elle peut ainsi repérer des situations à risque chez les enfants et familles en grande difficulté et proposer l’intervention de l’équipe mobile. Cette proposition peut donner suite à un accord parental formalisé par écrit avec signature d’un ou des parents et du gendarme dépositaire, éléments transmis par l’intermédiaire d’une fiche nommée « fiche navette ». Cette fiche navette permet un premier contact entre l’équipe mobile et la gendarmerie concernée, document écrit qui sera ensuite étayé par un échange téléphonique avec le gendarme signataire de la fiche.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Il existe un travail de débriefing entre les référents VIF des brigades concernées et les référents VIF de l’EM. Ce travail permet de croiser les regards, d’évoquer ensemble les situations difficiles et de solidifier le travail de partenariat et le lien de confiance établi.</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Le fonctionnement de l’équipe mobile CrIFEM ainsi que ses missions sont inspirés d’un modèle américain issu des travaux de Steven Marans, Professeur en Pédopsychiatrie à l’Université de Yale. Le Professeur Tordjman a créé cette équipe mobile suite à l’expérience qu’elle avait eu pendant dix-huit mois de vingt ans de partenariat entre Steven Marans et la Police de New Heaven.</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Il s’agit de promouvoir la prise en charge ambulatoire. L’équipe mobile s’inscrit dans une nécessité de repenser l’accès au soin en faisant la démarche inverse « d’aller vers » afin d’évaluer la pertinence ou non d’un accès au soin. Un tel dispositif permet une prise en charge ambulatoire de l’urgence psychiatrique, tout en appréhendant le patient de façon globale et en prenant en compte son environnement familial et social.</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Concept d’intervention de crise, rapide et facilitée.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Equipe pluridisciplinaire : médecin, psychologue, IDE, éducateur, AS, secrétaire.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Ligne téléphonique directe vers un soignant, sans intermédiaire.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Binôme « tournant » c’est-à-dire qu’un intervenant reste dans le binôme au rendez-vous suivant, un soignant le quitte tandis qu’un autre thérapeute l’intègre. Ce procédé permet une mobilisation des représentations, une position de non-savoir de l’EM, un travail en réseau sur les liens, un transfert dirigé vers une équipe.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Une spécificité de l’EM est biensûr sa mobilité puisqu’elle a à sa disposition un camping-car aménagé. La mobilité du cadre entraine une mobilité des familles.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 Durée : 10 RDV</a:t>
            </a:r>
          </a:p>
          <a:p>
            <a:pPr marL="0" marR="0" lvl="0" indent="0" algn="l" rtl="0">
              <a:spcBef>
                <a:spcPts val="0"/>
              </a:spcBef>
              <a:buNone/>
            </a:pPr>
            <a:r>
              <a:rPr lang="en-US" sz="1200" b="0" i="1" u="none" strike="noStrike" cap="none">
                <a:solidFill>
                  <a:schemeClr val="dk1"/>
                </a:solidFill>
                <a:latin typeface="Calibri"/>
                <a:ea typeface="Calibri"/>
                <a:cs typeface="Calibri"/>
                <a:sym typeface="Calibri"/>
              </a:rPr>
              <a:t>Transition</a:t>
            </a:r>
            <a:r>
              <a:rPr lang="en-US" sz="1200" b="0" i="0" u="none" strike="noStrike" cap="none">
                <a:solidFill>
                  <a:schemeClr val="dk1"/>
                </a:solidFill>
                <a:latin typeface="Calibri"/>
                <a:ea typeface="Calibri"/>
                <a:cs typeface="Calibri"/>
                <a:sym typeface="Calibri"/>
              </a:rPr>
              <a:t> : Les médiateurs vers le CrIFEM sont identifiés et regroupent la Gendarmerie Nationale, la CASED, les services associatifs tels SOS Victimes.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929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486873" y="411480"/>
            <a:ext cx="8170254" cy="6035040"/>
            <a:chOff x="486873" y="411480"/>
            <a:chExt cx="8170254" cy="6035040"/>
          </a:xfrm>
        </p:grpSpPr>
        <p:sp>
          <p:nvSpPr>
            <p:cNvPr id="17" name="Shape 17"/>
            <p:cNvSpPr/>
            <p:nvPr/>
          </p:nvSpPr>
          <p:spPr>
            <a:xfrm>
              <a:off x="486873" y="411480"/>
              <a:ext cx="8170254" cy="6035040"/>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sp>
          <p:nvSpPr>
            <p:cNvPr id="18" name="Shape 18"/>
            <p:cNvSpPr/>
            <p:nvPr/>
          </p:nvSpPr>
          <p:spPr>
            <a:xfrm>
              <a:off x="562843" y="475488"/>
              <a:ext cx="7982712" cy="5888736"/>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cxnSp>
          <p:nvCxnSpPr>
            <p:cNvPr id="19" name="Shape 19"/>
            <p:cNvCxnSpPr/>
            <p:nvPr/>
          </p:nvCxnSpPr>
          <p:spPr>
            <a:xfrm>
              <a:off x="562842" y="6133646"/>
              <a:ext cx="7982712" cy="1472"/>
            </a:xfrm>
            <a:prstGeom prst="straightConnector1">
              <a:avLst/>
            </a:prstGeom>
            <a:noFill/>
            <a:ln w="12700" cap="flat" cmpd="sng">
              <a:solidFill>
                <a:srgbClr val="C6C5BC"/>
              </a:solidFill>
              <a:prstDash val="solid"/>
              <a:round/>
              <a:headEnd type="none" w="med" len="med"/>
              <a:tailEnd type="none" w="med" len="med"/>
            </a:ln>
          </p:spPr>
        </p:cxnSp>
        <p:sp>
          <p:nvSpPr>
            <p:cNvPr id="20" name="Shape 20"/>
            <p:cNvSpPr/>
            <p:nvPr/>
          </p:nvSpPr>
          <p:spPr>
            <a:xfrm>
              <a:off x="562843" y="457200"/>
              <a:ext cx="7982712" cy="25786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sp>
        <p:nvSpPr>
          <p:cNvPr id="21" name="Shape 21"/>
          <p:cNvSpPr txBox="1">
            <a:spLocks noGrp="1"/>
          </p:cNvSpPr>
          <p:nvPr>
            <p:ph type="ctrTitle"/>
          </p:nvPr>
        </p:nvSpPr>
        <p:spPr>
          <a:xfrm>
            <a:off x="914400" y="1123950"/>
            <a:ext cx="7342188" cy="1924050"/>
          </a:xfrm>
          <a:prstGeom prst="rect">
            <a:avLst/>
          </a:prstGeom>
          <a:noFill/>
          <a:ln>
            <a:noFill/>
          </a:ln>
        </p:spPr>
        <p:txBody>
          <a:bodyPr wrap="square" lIns="91425" tIns="91425" rIns="91425" bIns="91425" anchor="b" anchorCtr="0"/>
          <a:lstStyle>
            <a:lvl1pPr marL="0" marR="0" lvl="0" indent="0" algn="ctr" rtl="0">
              <a:spcBef>
                <a:spcPts val="0"/>
              </a:spcBef>
              <a:buClr>
                <a:srgbClr val="3F3F3F"/>
              </a:buClr>
              <a:buSzPts val="5400"/>
              <a:buFont typeface="Lustria"/>
              <a:buNone/>
              <a:defRPr sz="54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2" name="Shape 22"/>
          <p:cNvSpPr txBox="1">
            <a:spLocks noGrp="1"/>
          </p:cNvSpPr>
          <p:nvPr>
            <p:ph type="subTitle" idx="1"/>
          </p:nvPr>
        </p:nvSpPr>
        <p:spPr>
          <a:xfrm>
            <a:off x="914400" y="3429000"/>
            <a:ext cx="7342188" cy="1752600"/>
          </a:xfrm>
          <a:prstGeom prst="rect">
            <a:avLst/>
          </a:prstGeom>
          <a:noFill/>
          <a:ln>
            <a:noFill/>
          </a:ln>
        </p:spPr>
        <p:txBody>
          <a:bodyPr wrap="square" lIns="91425" tIns="91425" rIns="91425" bIns="91425" anchor="t" anchorCtr="0"/>
          <a:lstStyle>
            <a:lvl1pPr marL="0" marR="0" lvl="0" indent="0" algn="ctr" rtl="0">
              <a:spcBef>
                <a:spcPts val="300"/>
              </a:spcBef>
              <a:buClr>
                <a:srgbClr val="3F3F3F"/>
              </a:buClr>
              <a:buSzPts val="2000"/>
              <a:buFont typeface="Arial"/>
              <a:buNone/>
              <a:defRPr sz="2000" b="0" i="0" u="none" strike="noStrike" cap="none">
                <a:solidFill>
                  <a:srgbClr val="3F3F3F"/>
                </a:solidFill>
                <a:latin typeface="Lustria"/>
                <a:ea typeface="Lustria"/>
                <a:cs typeface="Lustria"/>
                <a:sym typeface="Lustria"/>
              </a:defRPr>
            </a:lvl1pPr>
            <a:lvl2pPr marL="457200" marR="0" lvl="1" indent="0" algn="ctr" rtl="0">
              <a:spcBef>
                <a:spcPts val="600"/>
              </a:spcBef>
              <a:buClr>
                <a:srgbClr val="B0BBBF"/>
              </a:buClr>
              <a:buSzPts val="2200"/>
              <a:buFont typeface="Arial"/>
              <a:buNone/>
              <a:defRPr sz="2200" b="0" i="0" u="none" strike="noStrike" cap="none">
                <a:solidFill>
                  <a:srgbClr val="888888"/>
                </a:solidFill>
                <a:latin typeface="Lustria"/>
                <a:ea typeface="Lustria"/>
                <a:cs typeface="Lustria"/>
                <a:sym typeface="Lustria"/>
              </a:defRPr>
            </a:lvl2pPr>
            <a:lvl3pPr marL="914400" marR="0" lvl="2" indent="0" algn="ctr" rtl="0">
              <a:spcBef>
                <a:spcPts val="600"/>
              </a:spcBef>
              <a:buClr>
                <a:srgbClr val="3F3F3F"/>
              </a:buClr>
              <a:buSzPts val="2000"/>
              <a:buFont typeface="Arial"/>
              <a:buNone/>
              <a:defRPr sz="2000" b="0" i="0" u="none" strike="noStrike" cap="none">
                <a:solidFill>
                  <a:srgbClr val="888888"/>
                </a:solidFill>
                <a:latin typeface="Lustria"/>
                <a:ea typeface="Lustria"/>
                <a:cs typeface="Lustria"/>
                <a:sym typeface="Lustria"/>
              </a:defRPr>
            </a:lvl3pPr>
            <a:lvl4pPr marL="1371600" marR="0" lvl="3" indent="0" algn="ctr" rtl="0">
              <a:spcBef>
                <a:spcPts val="600"/>
              </a:spcBef>
              <a:buClr>
                <a:srgbClr val="B0BBBF"/>
              </a:buClr>
              <a:buSzPts val="1800"/>
              <a:buFont typeface="Arial"/>
              <a:buNone/>
              <a:defRPr sz="1800" b="0" i="0" u="none" strike="noStrike" cap="none">
                <a:solidFill>
                  <a:srgbClr val="888888"/>
                </a:solidFill>
                <a:latin typeface="Lustria"/>
                <a:ea typeface="Lustria"/>
                <a:cs typeface="Lustria"/>
                <a:sym typeface="Lustria"/>
              </a:defRPr>
            </a:lvl4pPr>
            <a:lvl5pPr marL="1828800" marR="0" lvl="4" indent="0" algn="ctr" rtl="0">
              <a:spcBef>
                <a:spcPts val="600"/>
              </a:spcBef>
              <a:buClr>
                <a:srgbClr val="3F3F3F"/>
              </a:buClr>
              <a:buSzPts val="1800"/>
              <a:buFont typeface="Arial"/>
              <a:buNone/>
              <a:defRPr sz="1800" b="0" i="0" u="none" strike="noStrike" cap="none">
                <a:solidFill>
                  <a:srgbClr val="888888"/>
                </a:solidFill>
                <a:latin typeface="Lustria"/>
                <a:ea typeface="Lustria"/>
                <a:cs typeface="Lustria"/>
                <a:sym typeface="Lustria"/>
              </a:defRPr>
            </a:lvl5pPr>
            <a:lvl6pPr marL="2286000" marR="0" lvl="5" indent="0" algn="ctr" rtl="0">
              <a:spcBef>
                <a:spcPts val="360"/>
              </a:spcBef>
              <a:buClr>
                <a:srgbClr val="B0BBBF"/>
              </a:buClr>
              <a:buSzPts val="1800"/>
              <a:buFont typeface="Arial"/>
              <a:buNone/>
              <a:defRPr sz="1800" b="0" i="0" u="none" strike="noStrike" cap="none">
                <a:solidFill>
                  <a:srgbClr val="888888"/>
                </a:solidFill>
                <a:latin typeface="Lustria"/>
                <a:ea typeface="Lustria"/>
                <a:cs typeface="Lustria"/>
                <a:sym typeface="Lustria"/>
              </a:defRPr>
            </a:lvl6pPr>
            <a:lvl7pPr marL="2743200" marR="0" lvl="6" indent="0" algn="ctr" rtl="0">
              <a:spcBef>
                <a:spcPts val="360"/>
              </a:spcBef>
              <a:buClr>
                <a:srgbClr val="3F3F3F"/>
              </a:buClr>
              <a:buSzPts val="1800"/>
              <a:buFont typeface="Arial"/>
              <a:buNone/>
              <a:defRPr sz="1800" b="0" i="0" u="none" strike="noStrike" cap="none">
                <a:solidFill>
                  <a:srgbClr val="888888"/>
                </a:solidFill>
                <a:latin typeface="Lustria"/>
                <a:ea typeface="Lustria"/>
                <a:cs typeface="Lustria"/>
                <a:sym typeface="Lustria"/>
              </a:defRPr>
            </a:lvl7pPr>
            <a:lvl8pPr marL="3200400" marR="0" lvl="7" indent="0" algn="ctr" rtl="0">
              <a:spcBef>
                <a:spcPts val="360"/>
              </a:spcBef>
              <a:buClr>
                <a:srgbClr val="B0BBBF"/>
              </a:buClr>
              <a:buSzPts val="1800"/>
              <a:buFont typeface="Arial"/>
              <a:buNone/>
              <a:defRPr sz="1800" b="0" i="0" u="none" strike="noStrike" cap="none">
                <a:solidFill>
                  <a:srgbClr val="888888"/>
                </a:solidFill>
                <a:latin typeface="Lustria"/>
                <a:ea typeface="Lustria"/>
                <a:cs typeface="Lustria"/>
                <a:sym typeface="Lustria"/>
              </a:defRPr>
            </a:lvl8pPr>
            <a:lvl9pPr marL="3657600" marR="0" lvl="8" indent="0" algn="ctr" rtl="0">
              <a:spcBef>
                <a:spcPts val="360"/>
              </a:spcBef>
              <a:buClr>
                <a:srgbClr val="3F3F3F"/>
              </a:buClr>
              <a:buSzPts val="1800"/>
              <a:buFont typeface="Arial"/>
              <a:buNone/>
              <a:defRPr sz="1800" b="0" i="0" u="none" strike="noStrike" cap="none">
                <a:solidFill>
                  <a:srgbClr val="888888"/>
                </a:solidFill>
                <a:latin typeface="Lustria"/>
                <a:ea typeface="Lustria"/>
                <a:cs typeface="Lustria"/>
                <a:sym typeface="Lustria"/>
              </a:defRPr>
            </a:lvl9pPr>
          </a:lstStyle>
          <a:p>
            <a:endParaRPr/>
          </a:p>
        </p:txBody>
      </p:sp>
      <p:sp>
        <p:nvSpPr>
          <p:cNvPr id="23" name="Shape 23"/>
          <p:cNvSpPr txBox="1">
            <a:spLocks noGrp="1"/>
          </p:cNvSpPr>
          <p:nvPr>
            <p:ph type="dt" idx="10"/>
          </p:nvPr>
        </p:nvSpPr>
        <p:spPr>
          <a:xfrm>
            <a:off x="573741" y="6122894"/>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24" name="Shape 24"/>
          <p:cNvSpPr txBox="1">
            <a:spLocks noGrp="1"/>
          </p:cNvSpPr>
          <p:nvPr>
            <p:ph type="ftr" idx="11"/>
          </p:nvPr>
        </p:nvSpPr>
        <p:spPr>
          <a:xfrm>
            <a:off x="5638800" y="6122894"/>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25" name="Shape 25"/>
          <p:cNvSpPr txBox="1">
            <a:spLocks noGrp="1"/>
          </p:cNvSpPr>
          <p:nvPr>
            <p:ph type="sldNum" idx="12"/>
          </p:nvPr>
        </p:nvSpPr>
        <p:spPr>
          <a:xfrm>
            <a:off x="4191000" y="6122894"/>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b="0" i="0" u="none" strike="noStrike" cap="none">
                <a:solidFill>
                  <a:srgbClr val="B0BBBF"/>
                </a:solidFill>
                <a:latin typeface="Lustria"/>
                <a:ea typeface="Lustria"/>
                <a:cs typeface="Lustria"/>
                <a:sym typeface="Lustria"/>
              </a:rPr>
              <a:t>‹N°›</a:t>
            </a:fld>
            <a:endParaRPr lang="en-US" sz="1200" b="0" i="0" u="none" strike="noStrike" cap="none">
              <a:solidFill>
                <a:srgbClr val="B0BBBF"/>
              </a:solidFill>
              <a:latin typeface="Lustria"/>
              <a:ea typeface="Lustria"/>
              <a:cs typeface="Lustria"/>
              <a:sym typeface="Lustr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Shape 125"/>
        <p:cNvGrpSpPr/>
        <p:nvPr/>
      </p:nvGrpSpPr>
      <p:grpSpPr>
        <a:xfrm>
          <a:off x="0" y="0"/>
          <a:ext cx="0" cy="0"/>
          <a:chOff x="0" y="0"/>
          <a:chExt cx="0" cy="0"/>
        </a:xfrm>
      </p:grpSpPr>
      <p:grpSp>
        <p:nvGrpSpPr>
          <p:cNvPr id="126" name="Shape 126"/>
          <p:cNvGrpSpPr/>
          <p:nvPr/>
        </p:nvGrpSpPr>
        <p:grpSpPr>
          <a:xfrm>
            <a:off x="182880" y="173699"/>
            <a:ext cx="8778240" cy="6510602"/>
            <a:chOff x="182880" y="173699"/>
            <a:chExt cx="8778240" cy="6510602"/>
          </a:xfrm>
        </p:grpSpPr>
        <p:grpSp>
          <p:nvGrpSpPr>
            <p:cNvPr id="127" name="Shape 127"/>
            <p:cNvGrpSpPr/>
            <p:nvPr/>
          </p:nvGrpSpPr>
          <p:grpSpPr>
            <a:xfrm>
              <a:off x="182880" y="173699"/>
              <a:ext cx="8778240" cy="6510602"/>
              <a:chOff x="182880" y="173699"/>
              <a:chExt cx="8778240" cy="6510602"/>
            </a:xfrm>
          </p:grpSpPr>
          <p:grpSp>
            <p:nvGrpSpPr>
              <p:cNvPr id="128" name="Shape 128"/>
              <p:cNvGrpSpPr/>
              <p:nvPr/>
            </p:nvGrpSpPr>
            <p:grpSpPr>
              <a:xfrm>
                <a:off x="182880" y="173699"/>
                <a:ext cx="8778240" cy="6510602"/>
                <a:chOff x="182880" y="173699"/>
                <a:chExt cx="8778240" cy="6510602"/>
              </a:xfrm>
            </p:grpSpPr>
            <p:sp>
              <p:nvSpPr>
                <p:cNvPr id="129" name="Shape 129"/>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30" name="Shape 130"/>
                <p:cNvGrpSpPr/>
                <p:nvPr/>
              </p:nvGrpSpPr>
              <p:grpSpPr>
                <a:xfrm>
                  <a:off x="256032" y="237744"/>
                  <a:ext cx="8622792" cy="6364224"/>
                  <a:chOff x="247157" y="247430"/>
                  <a:chExt cx="8622792" cy="6364224"/>
                </a:xfrm>
              </p:grpSpPr>
              <p:sp>
                <p:nvSpPr>
                  <p:cNvPr id="131" name="Shape 131"/>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32" name="Shape 132"/>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grpSp>
          </p:grpSp>
          <p:sp>
            <p:nvSpPr>
              <p:cNvPr id="133" name="Shape 133"/>
              <p:cNvSpPr/>
              <p:nvPr/>
            </p:nvSpPr>
            <p:spPr>
              <a:xfrm rot="5400000">
                <a:off x="801086" y="3274090"/>
                <a:ext cx="6135624"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34" name="Shape 134"/>
            <p:cNvSpPr/>
            <p:nvPr/>
          </p:nvSpPr>
          <p:spPr>
            <a:xfrm rot="10800000">
              <a:off x="258763" y="1594462"/>
              <a:ext cx="3575304"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35" name="Shape 135"/>
          <p:cNvSpPr txBox="1">
            <a:spLocks noGrp="1"/>
          </p:cNvSpPr>
          <p:nvPr>
            <p:ph type="title"/>
          </p:nvPr>
        </p:nvSpPr>
        <p:spPr>
          <a:xfrm>
            <a:off x="530225" y="1694329"/>
            <a:ext cx="3008313" cy="914400"/>
          </a:xfrm>
          <a:prstGeom prst="rect">
            <a:avLst/>
          </a:prstGeom>
          <a:noFill/>
          <a:ln>
            <a:noFill/>
          </a:ln>
        </p:spPr>
        <p:txBody>
          <a:bodyPr wrap="square" lIns="91425" tIns="91425" rIns="91425" bIns="91425" anchor="b" anchorCtr="0"/>
          <a:lstStyle>
            <a:lvl1pPr marL="0" marR="0" lvl="0" indent="0" algn="l" rtl="0">
              <a:spcBef>
                <a:spcPts val="0"/>
              </a:spcBef>
              <a:buClr>
                <a:srgbClr val="3F3F3F"/>
              </a:buClr>
              <a:buSzPts val="2800"/>
              <a:buFont typeface="Lustria"/>
              <a:buNone/>
              <a:defRPr sz="2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36" name="Shape 136"/>
          <p:cNvSpPr txBox="1">
            <a:spLocks noGrp="1"/>
          </p:cNvSpPr>
          <p:nvPr>
            <p:ph type="body" idx="1"/>
          </p:nvPr>
        </p:nvSpPr>
        <p:spPr>
          <a:xfrm>
            <a:off x="4328319" y="609600"/>
            <a:ext cx="4114800" cy="5465763"/>
          </a:xfrm>
          <a:prstGeom prst="rect">
            <a:avLst/>
          </a:prstGeom>
          <a:noFill/>
          <a:ln>
            <a:noFill/>
          </a:ln>
        </p:spPr>
        <p:txBody>
          <a:bodyPr wrap="square" lIns="91425" tIns="91425" rIns="91425" bIns="91425" anchor="t" anchorCtr="0"/>
          <a:lstStyle>
            <a:lvl1pPr marL="342900" marR="0" lvl="0" indent="-190500" algn="l" rtl="0">
              <a:spcBef>
                <a:spcPts val="2000"/>
              </a:spcBef>
              <a:buClr>
                <a:srgbClr val="3F3F3F"/>
              </a:buClr>
              <a:buSzPts val="2400"/>
              <a:buFont typeface="Arial"/>
              <a:buChar char="•"/>
              <a:defRPr sz="24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37" name="Shape 137"/>
          <p:cNvSpPr txBox="1">
            <a:spLocks noGrp="1"/>
          </p:cNvSpPr>
          <p:nvPr>
            <p:ph type="body" idx="2"/>
          </p:nvPr>
        </p:nvSpPr>
        <p:spPr>
          <a:xfrm>
            <a:off x="530225" y="2672323"/>
            <a:ext cx="3008313" cy="3403040"/>
          </a:xfrm>
          <a:prstGeom prst="rect">
            <a:avLst/>
          </a:prstGeom>
          <a:noFill/>
          <a:ln>
            <a:noFill/>
          </a:ln>
        </p:spPr>
        <p:txBody>
          <a:bodyPr wrap="square" lIns="91425" tIns="91425" rIns="91425" bIns="91425" anchor="t" anchorCtr="0"/>
          <a:lstStyle>
            <a:lvl1pPr marL="0" marR="0" lvl="0" indent="0" algn="l" rtl="0">
              <a:lnSpc>
                <a:spcPct val="120000"/>
              </a:lnSpc>
              <a:spcBef>
                <a:spcPts val="600"/>
              </a:spcBef>
              <a:buClr>
                <a:srgbClr val="3F3F3F"/>
              </a:buClr>
              <a:buSzPts val="1600"/>
              <a:buFont typeface="Arial"/>
              <a:buNone/>
              <a:defRPr sz="16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1200"/>
              <a:buFont typeface="Arial"/>
              <a:buNone/>
              <a:defRPr sz="12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SzPts val="1000"/>
              <a:buFont typeface="Arial"/>
              <a:buNone/>
              <a:defRPr sz="10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SzPts val="900"/>
              <a:buFont typeface="Arial"/>
              <a:buNone/>
              <a:defRPr sz="9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SzPts val="900"/>
              <a:buFont typeface="Arial"/>
              <a:buNone/>
              <a:defRPr sz="900" b="0" i="0" u="none" strike="noStrike" cap="none">
                <a:solidFill>
                  <a:srgbClr val="3F3F3F"/>
                </a:solidFill>
                <a:latin typeface="Lustria"/>
                <a:ea typeface="Lustria"/>
                <a:cs typeface="Lustria"/>
                <a:sym typeface="Lustria"/>
              </a:defRPr>
            </a:lvl5pPr>
            <a:lvl6pPr marL="2286000" marR="0" lvl="5" indent="0" algn="l" rtl="0">
              <a:spcBef>
                <a:spcPts val="180"/>
              </a:spcBef>
              <a:buClr>
                <a:srgbClr val="B0BBBF"/>
              </a:buClr>
              <a:buSzPts val="900"/>
              <a:buFont typeface="Arial"/>
              <a:buNone/>
              <a:defRPr sz="900" b="0" i="0" u="none" strike="noStrike" cap="none">
                <a:solidFill>
                  <a:srgbClr val="3F3F3F"/>
                </a:solidFill>
                <a:latin typeface="Lustria"/>
                <a:ea typeface="Lustria"/>
                <a:cs typeface="Lustria"/>
                <a:sym typeface="Lustria"/>
              </a:defRPr>
            </a:lvl6pPr>
            <a:lvl7pPr marL="2743200" marR="0" lvl="6" indent="0" algn="l" rtl="0">
              <a:spcBef>
                <a:spcPts val="180"/>
              </a:spcBef>
              <a:buClr>
                <a:srgbClr val="3F3F3F"/>
              </a:buClr>
              <a:buSzPts val="900"/>
              <a:buFont typeface="Arial"/>
              <a:buNone/>
              <a:defRPr sz="900" b="0" i="0" u="none" strike="noStrike" cap="none">
                <a:solidFill>
                  <a:srgbClr val="3F3F3F"/>
                </a:solidFill>
                <a:latin typeface="Lustria"/>
                <a:ea typeface="Lustria"/>
                <a:cs typeface="Lustria"/>
                <a:sym typeface="Lustria"/>
              </a:defRPr>
            </a:lvl7pPr>
            <a:lvl8pPr marL="3200400" marR="0" lvl="7" indent="0" algn="l" rtl="0">
              <a:spcBef>
                <a:spcPts val="180"/>
              </a:spcBef>
              <a:buClr>
                <a:srgbClr val="B0BBBF"/>
              </a:buClr>
              <a:buSzPts val="900"/>
              <a:buFont typeface="Arial"/>
              <a:buNone/>
              <a:defRPr sz="900" b="0" i="0" u="none" strike="noStrike" cap="none">
                <a:solidFill>
                  <a:srgbClr val="3F3F3F"/>
                </a:solidFill>
                <a:latin typeface="Lustria"/>
                <a:ea typeface="Lustria"/>
                <a:cs typeface="Lustria"/>
                <a:sym typeface="Lustria"/>
              </a:defRPr>
            </a:lvl8pPr>
            <a:lvl9pPr marL="3657600" marR="0" lvl="8" indent="0" algn="l" rtl="0">
              <a:spcBef>
                <a:spcPts val="180"/>
              </a:spcBef>
              <a:buClr>
                <a:srgbClr val="3F3F3F"/>
              </a:buClr>
              <a:buSzPts val="900"/>
              <a:buFont typeface="Arial"/>
              <a:buNone/>
              <a:defRPr sz="900" b="0" i="0" u="none" strike="noStrike" cap="none">
                <a:solidFill>
                  <a:srgbClr val="3F3F3F"/>
                </a:solidFill>
                <a:latin typeface="Lustria"/>
                <a:ea typeface="Lustria"/>
                <a:cs typeface="Lustria"/>
                <a:sym typeface="Lustria"/>
              </a:defRPr>
            </a:lvl9pPr>
          </a:lstStyle>
          <a:p>
            <a:endParaRPr/>
          </a:p>
        </p:txBody>
      </p:sp>
      <p:sp>
        <p:nvSpPr>
          <p:cNvPr id="138" name="Shape 138"/>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39" name="Shape 139"/>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40" name="Shape 140"/>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
        <p:nvSpPr>
          <p:cNvPr id="141" name="Shape 141"/>
          <p:cNvSpPr>
            <a:spLocks noGrp="1"/>
          </p:cNvSpPr>
          <p:nvPr>
            <p:ph type="pic" idx="3"/>
          </p:nvPr>
        </p:nvSpPr>
        <p:spPr>
          <a:xfrm>
            <a:off x="352892" y="310123"/>
            <a:ext cx="3398837" cy="1204912"/>
          </a:xfrm>
          <a:prstGeom prst="rect">
            <a:avLst/>
          </a:prstGeom>
          <a:noFill/>
          <a:ln>
            <a:noFill/>
          </a:ln>
        </p:spPr>
        <p:txBody>
          <a:bodyPr wrap="square" lIns="91425" tIns="91425" rIns="91425" bIns="91425" anchor="t" anchorCtr="0"/>
          <a:lstStyle>
            <a:lvl1pPr marL="342900" marR="0" lvl="0" indent="-342900" algn="l" rtl="0">
              <a:spcBef>
                <a:spcPts val="2000"/>
              </a:spcBef>
              <a:buClr>
                <a:srgbClr val="3F3F3F"/>
              </a:buClr>
              <a:buSzPts val="1800"/>
              <a:buFont typeface="Arial"/>
              <a:buNone/>
              <a:defRPr sz="18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2"/>
        <p:cNvGrpSpPr/>
        <p:nvPr/>
      </p:nvGrpSpPr>
      <p:grpSpPr>
        <a:xfrm>
          <a:off x="0" y="0"/>
          <a:ext cx="0" cy="0"/>
          <a:chOff x="0" y="0"/>
          <a:chExt cx="0" cy="0"/>
        </a:xfrm>
      </p:grpSpPr>
      <p:grpSp>
        <p:nvGrpSpPr>
          <p:cNvPr id="143" name="Shape 143"/>
          <p:cNvGrpSpPr/>
          <p:nvPr/>
        </p:nvGrpSpPr>
        <p:grpSpPr>
          <a:xfrm>
            <a:off x="182880" y="173699"/>
            <a:ext cx="8778240" cy="6510602"/>
            <a:chOff x="182880" y="173699"/>
            <a:chExt cx="8778240" cy="6510602"/>
          </a:xfrm>
        </p:grpSpPr>
        <p:grpSp>
          <p:nvGrpSpPr>
            <p:cNvPr id="144" name="Shape 144"/>
            <p:cNvGrpSpPr/>
            <p:nvPr/>
          </p:nvGrpSpPr>
          <p:grpSpPr>
            <a:xfrm>
              <a:off x="182880" y="173699"/>
              <a:ext cx="8778240" cy="6510602"/>
              <a:chOff x="182880" y="173699"/>
              <a:chExt cx="8778240" cy="6510602"/>
            </a:xfrm>
          </p:grpSpPr>
          <p:sp>
            <p:nvSpPr>
              <p:cNvPr id="145" name="Shape 145"/>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46" name="Shape 146"/>
              <p:cNvGrpSpPr/>
              <p:nvPr/>
            </p:nvGrpSpPr>
            <p:grpSpPr>
              <a:xfrm>
                <a:off x="256032" y="237744"/>
                <a:ext cx="8622792" cy="6364224"/>
                <a:chOff x="247157" y="247430"/>
                <a:chExt cx="8622792" cy="6364224"/>
              </a:xfrm>
            </p:grpSpPr>
            <p:sp>
              <p:nvSpPr>
                <p:cNvPr id="147" name="Shape 147"/>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48" name="Shape 148"/>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grpSp>
        </p:grpSp>
        <p:sp>
          <p:nvSpPr>
            <p:cNvPr id="149" name="Shape 149"/>
            <p:cNvSpPr/>
            <p:nvPr/>
          </p:nvSpPr>
          <p:spPr>
            <a:xfrm rot="5400000">
              <a:off x="801086" y="3274090"/>
              <a:ext cx="6135624"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50" name="Shape 150"/>
          <p:cNvSpPr txBox="1">
            <a:spLocks noGrp="1"/>
          </p:cNvSpPr>
          <p:nvPr>
            <p:ph type="title"/>
          </p:nvPr>
        </p:nvSpPr>
        <p:spPr>
          <a:xfrm>
            <a:off x="530352" y="1691640"/>
            <a:ext cx="3008376" cy="914400"/>
          </a:xfrm>
          <a:prstGeom prst="rect">
            <a:avLst/>
          </a:prstGeom>
          <a:noFill/>
          <a:ln>
            <a:noFill/>
          </a:ln>
        </p:spPr>
        <p:txBody>
          <a:bodyPr wrap="square" lIns="91425" tIns="91425" rIns="91425" bIns="91425" anchor="b" anchorCtr="0"/>
          <a:lstStyle>
            <a:lvl1pPr marL="0" marR="0" lvl="0" indent="0" algn="l" rtl="0">
              <a:spcBef>
                <a:spcPts val="0"/>
              </a:spcBef>
              <a:buClr>
                <a:srgbClr val="3F3F3F"/>
              </a:buClr>
              <a:buSzPts val="2800"/>
              <a:buFont typeface="Lustria"/>
              <a:buNone/>
              <a:defRPr sz="2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51" name="Shape 151"/>
          <p:cNvSpPr>
            <a:spLocks noGrp="1"/>
          </p:cNvSpPr>
          <p:nvPr>
            <p:ph type="pic" idx="2"/>
          </p:nvPr>
        </p:nvSpPr>
        <p:spPr>
          <a:xfrm>
            <a:off x="4338559" y="612775"/>
            <a:ext cx="4114800" cy="5468112"/>
          </a:xfrm>
          <a:prstGeom prst="rect">
            <a:avLst/>
          </a:prstGeom>
          <a:noFill/>
          <a:ln>
            <a:noFill/>
          </a:ln>
        </p:spPr>
        <p:txBody>
          <a:bodyPr wrap="square" lIns="91425" tIns="91425" rIns="91425" bIns="91425" anchor="t" anchorCtr="0"/>
          <a:lstStyle>
            <a:lvl1pPr marL="0" marR="0" lvl="0" indent="0" algn="l" rtl="0">
              <a:spcBef>
                <a:spcPts val="2000"/>
              </a:spcBef>
              <a:buClr>
                <a:srgbClr val="3F3F3F"/>
              </a:buClr>
              <a:buSzPts val="2400"/>
              <a:buFont typeface="Arial"/>
              <a:buNone/>
              <a:defRPr sz="24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2800"/>
              <a:buFont typeface="Arial"/>
              <a:buNone/>
              <a:defRPr sz="28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SzPts val="2400"/>
              <a:buFont typeface="Arial"/>
              <a:buNone/>
              <a:defRPr sz="24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SzPts val="2000"/>
              <a:buFont typeface="Arial"/>
              <a:buNone/>
              <a:defRPr sz="20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SzPts val="2000"/>
              <a:buFont typeface="Arial"/>
              <a:buNone/>
              <a:defRPr sz="2000" b="0" i="0" u="none" strike="noStrike" cap="none">
                <a:solidFill>
                  <a:srgbClr val="3F3F3F"/>
                </a:solidFill>
                <a:latin typeface="Lustria"/>
                <a:ea typeface="Lustria"/>
                <a:cs typeface="Lustria"/>
                <a:sym typeface="Lustria"/>
              </a:defRPr>
            </a:lvl5pPr>
            <a:lvl6pPr marL="2286000" marR="0" lvl="5" indent="0" algn="l" rtl="0">
              <a:spcBef>
                <a:spcPts val="400"/>
              </a:spcBef>
              <a:buClr>
                <a:srgbClr val="B0BBBF"/>
              </a:buClr>
              <a:buSzPts val="2000"/>
              <a:buFont typeface="Arial"/>
              <a:buNone/>
              <a:defRPr sz="2000" b="0" i="0" u="none" strike="noStrike" cap="none">
                <a:solidFill>
                  <a:srgbClr val="3F3F3F"/>
                </a:solidFill>
                <a:latin typeface="Lustria"/>
                <a:ea typeface="Lustria"/>
                <a:cs typeface="Lustria"/>
                <a:sym typeface="Lustria"/>
              </a:defRPr>
            </a:lvl6pPr>
            <a:lvl7pPr marL="2743200" marR="0" lvl="6" indent="0" algn="l" rtl="0">
              <a:spcBef>
                <a:spcPts val="400"/>
              </a:spcBef>
              <a:buClr>
                <a:srgbClr val="3F3F3F"/>
              </a:buClr>
              <a:buSzPts val="2000"/>
              <a:buFont typeface="Arial"/>
              <a:buNone/>
              <a:defRPr sz="2000" b="0" i="0" u="none" strike="noStrike" cap="none">
                <a:solidFill>
                  <a:srgbClr val="3F3F3F"/>
                </a:solidFill>
                <a:latin typeface="Lustria"/>
                <a:ea typeface="Lustria"/>
                <a:cs typeface="Lustria"/>
                <a:sym typeface="Lustria"/>
              </a:defRPr>
            </a:lvl7pPr>
            <a:lvl8pPr marL="3200400" marR="0" lvl="7" indent="0" algn="l" rtl="0">
              <a:spcBef>
                <a:spcPts val="400"/>
              </a:spcBef>
              <a:buClr>
                <a:srgbClr val="B0BBBF"/>
              </a:buClr>
              <a:buSzPts val="2000"/>
              <a:buFont typeface="Arial"/>
              <a:buNone/>
              <a:defRPr sz="2000" b="0" i="0" u="none" strike="noStrike" cap="none">
                <a:solidFill>
                  <a:srgbClr val="3F3F3F"/>
                </a:solidFill>
                <a:latin typeface="Lustria"/>
                <a:ea typeface="Lustria"/>
                <a:cs typeface="Lustria"/>
                <a:sym typeface="Lustria"/>
              </a:defRPr>
            </a:lvl8pPr>
            <a:lvl9pPr marL="3657600" marR="0" lvl="8" indent="0" algn="l" rtl="0">
              <a:spcBef>
                <a:spcPts val="400"/>
              </a:spcBef>
              <a:buClr>
                <a:srgbClr val="3F3F3F"/>
              </a:buClr>
              <a:buSzPts val="2000"/>
              <a:buFont typeface="Arial"/>
              <a:buNone/>
              <a:defRPr sz="2000" b="0" i="0" u="none" strike="noStrike" cap="none">
                <a:solidFill>
                  <a:srgbClr val="3F3F3F"/>
                </a:solidFill>
                <a:latin typeface="Lustria"/>
                <a:ea typeface="Lustria"/>
                <a:cs typeface="Lustria"/>
                <a:sym typeface="Lustria"/>
              </a:defRPr>
            </a:lvl9pPr>
          </a:lstStyle>
          <a:p>
            <a:endParaRPr/>
          </a:p>
        </p:txBody>
      </p:sp>
      <p:sp>
        <p:nvSpPr>
          <p:cNvPr id="152" name="Shape 152"/>
          <p:cNvSpPr txBox="1">
            <a:spLocks noGrp="1"/>
          </p:cNvSpPr>
          <p:nvPr>
            <p:ph type="body" idx="1"/>
          </p:nvPr>
        </p:nvSpPr>
        <p:spPr>
          <a:xfrm>
            <a:off x="530352" y="2670048"/>
            <a:ext cx="3008376" cy="3401568"/>
          </a:xfrm>
          <a:prstGeom prst="rect">
            <a:avLst/>
          </a:prstGeom>
          <a:noFill/>
          <a:ln>
            <a:noFill/>
          </a:ln>
        </p:spPr>
        <p:txBody>
          <a:bodyPr wrap="square" lIns="91425" tIns="91425" rIns="91425" bIns="91425" anchor="t" anchorCtr="0"/>
          <a:lstStyle>
            <a:lvl1pPr marL="0" marR="0" lvl="0" indent="0" algn="l" rtl="0">
              <a:lnSpc>
                <a:spcPct val="120000"/>
              </a:lnSpc>
              <a:spcBef>
                <a:spcPts val="600"/>
              </a:spcBef>
              <a:buClr>
                <a:srgbClr val="3F3F3F"/>
              </a:buClr>
              <a:buSzPts val="1600"/>
              <a:buFont typeface="Arial"/>
              <a:buNone/>
              <a:defRPr sz="16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1200"/>
              <a:buFont typeface="Arial"/>
              <a:buNone/>
              <a:defRPr sz="12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SzPts val="1000"/>
              <a:buFont typeface="Arial"/>
              <a:buNone/>
              <a:defRPr sz="10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SzPts val="900"/>
              <a:buFont typeface="Arial"/>
              <a:buNone/>
              <a:defRPr sz="9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SzPts val="900"/>
              <a:buFont typeface="Arial"/>
              <a:buNone/>
              <a:defRPr sz="900" b="0" i="0" u="none" strike="noStrike" cap="none">
                <a:solidFill>
                  <a:srgbClr val="3F3F3F"/>
                </a:solidFill>
                <a:latin typeface="Lustria"/>
                <a:ea typeface="Lustria"/>
                <a:cs typeface="Lustria"/>
                <a:sym typeface="Lustria"/>
              </a:defRPr>
            </a:lvl5pPr>
            <a:lvl6pPr marL="2286000" marR="0" lvl="5" indent="0" algn="l" rtl="0">
              <a:spcBef>
                <a:spcPts val="180"/>
              </a:spcBef>
              <a:buClr>
                <a:srgbClr val="B0BBBF"/>
              </a:buClr>
              <a:buSzPts val="900"/>
              <a:buFont typeface="Arial"/>
              <a:buNone/>
              <a:defRPr sz="900" b="0" i="0" u="none" strike="noStrike" cap="none">
                <a:solidFill>
                  <a:srgbClr val="3F3F3F"/>
                </a:solidFill>
                <a:latin typeface="Lustria"/>
                <a:ea typeface="Lustria"/>
                <a:cs typeface="Lustria"/>
                <a:sym typeface="Lustria"/>
              </a:defRPr>
            </a:lvl6pPr>
            <a:lvl7pPr marL="2743200" marR="0" lvl="6" indent="0" algn="l" rtl="0">
              <a:spcBef>
                <a:spcPts val="180"/>
              </a:spcBef>
              <a:buClr>
                <a:srgbClr val="3F3F3F"/>
              </a:buClr>
              <a:buSzPts val="900"/>
              <a:buFont typeface="Arial"/>
              <a:buNone/>
              <a:defRPr sz="900" b="0" i="0" u="none" strike="noStrike" cap="none">
                <a:solidFill>
                  <a:srgbClr val="3F3F3F"/>
                </a:solidFill>
                <a:latin typeface="Lustria"/>
                <a:ea typeface="Lustria"/>
                <a:cs typeface="Lustria"/>
                <a:sym typeface="Lustria"/>
              </a:defRPr>
            </a:lvl7pPr>
            <a:lvl8pPr marL="3200400" marR="0" lvl="7" indent="0" algn="l" rtl="0">
              <a:spcBef>
                <a:spcPts val="180"/>
              </a:spcBef>
              <a:buClr>
                <a:srgbClr val="B0BBBF"/>
              </a:buClr>
              <a:buSzPts val="900"/>
              <a:buFont typeface="Arial"/>
              <a:buNone/>
              <a:defRPr sz="900" b="0" i="0" u="none" strike="noStrike" cap="none">
                <a:solidFill>
                  <a:srgbClr val="3F3F3F"/>
                </a:solidFill>
                <a:latin typeface="Lustria"/>
                <a:ea typeface="Lustria"/>
                <a:cs typeface="Lustria"/>
                <a:sym typeface="Lustria"/>
              </a:defRPr>
            </a:lvl8pPr>
            <a:lvl9pPr marL="3657600" marR="0" lvl="8" indent="0" algn="l" rtl="0">
              <a:spcBef>
                <a:spcPts val="180"/>
              </a:spcBef>
              <a:buClr>
                <a:srgbClr val="3F3F3F"/>
              </a:buClr>
              <a:buSzPts val="900"/>
              <a:buFont typeface="Arial"/>
              <a:buNone/>
              <a:defRPr sz="900" b="0" i="0" u="none" strike="noStrike" cap="none">
                <a:solidFill>
                  <a:srgbClr val="3F3F3F"/>
                </a:solidFill>
                <a:latin typeface="Lustria"/>
                <a:ea typeface="Lustria"/>
                <a:cs typeface="Lustria"/>
                <a:sym typeface="Lustria"/>
              </a:defRPr>
            </a:lvl9pPr>
          </a:lstStyle>
          <a:p>
            <a:endParaRPr/>
          </a:p>
        </p:txBody>
      </p:sp>
      <p:sp>
        <p:nvSpPr>
          <p:cNvPr id="153" name="Shape 153"/>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54" name="Shape 154"/>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55" name="Shape 155"/>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56"/>
        <p:cNvGrpSpPr/>
        <p:nvPr/>
      </p:nvGrpSpPr>
      <p:grpSpPr>
        <a:xfrm>
          <a:off x="0" y="0"/>
          <a:ext cx="0" cy="0"/>
          <a:chOff x="0" y="0"/>
          <a:chExt cx="0" cy="0"/>
        </a:xfrm>
      </p:grpSpPr>
      <p:grpSp>
        <p:nvGrpSpPr>
          <p:cNvPr id="157" name="Shape 157"/>
          <p:cNvGrpSpPr/>
          <p:nvPr/>
        </p:nvGrpSpPr>
        <p:grpSpPr>
          <a:xfrm>
            <a:off x="182880" y="173699"/>
            <a:ext cx="8778240" cy="6510602"/>
            <a:chOff x="182880" y="173699"/>
            <a:chExt cx="8778240" cy="6510602"/>
          </a:xfrm>
        </p:grpSpPr>
        <p:grpSp>
          <p:nvGrpSpPr>
            <p:cNvPr id="158" name="Shape 158"/>
            <p:cNvGrpSpPr/>
            <p:nvPr/>
          </p:nvGrpSpPr>
          <p:grpSpPr>
            <a:xfrm>
              <a:off x="182880" y="173699"/>
              <a:ext cx="8778240" cy="6510602"/>
              <a:chOff x="182880" y="173699"/>
              <a:chExt cx="8778240" cy="6510602"/>
            </a:xfrm>
          </p:grpSpPr>
          <p:sp>
            <p:nvSpPr>
              <p:cNvPr id="159" name="Shape 159"/>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60" name="Shape 160"/>
              <p:cNvGrpSpPr/>
              <p:nvPr/>
            </p:nvGrpSpPr>
            <p:grpSpPr>
              <a:xfrm>
                <a:off x="256032" y="237744"/>
                <a:ext cx="8622792" cy="6364224"/>
                <a:chOff x="247157" y="247430"/>
                <a:chExt cx="8622792" cy="6364224"/>
              </a:xfrm>
            </p:grpSpPr>
            <p:sp>
              <p:nvSpPr>
                <p:cNvPr id="161" name="Shape 161"/>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62" name="Shape 162"/>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grpSp>
        </p:grpSp>
        <p:sp>
          <p:nvSpPr>
            <p:cNvPr id="163" name="Shape 163"/>
            <p:cNvSpPr/>
            <p:nvPr/>
          </p:nvSpPr>
          <p:spPr>
            <a:xfrm>
              <a:off x="256032" y="4203192"/>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64" name="Shape 164"/>
          <p:cNvSpPr txBox="1">
            <a:spLocks noGrp="1"/>
          </p:cNvSpPr>
          <p:nvPr>
            <p:ph type="title"/>
          </p:nvPr>
        </p:nvSpPr>
        <p:spPr>
          <a:xfrm>
            <a:off x="530351" y="4287819"/>
            <a:ext cx="8021977" cy="916193"/>
          </a:xfrm>
          <a:prstGeom prst="rect">
            <a:avLst/>
          </a:prstGeom>
          <a:noFill/>
          <a:ln>
            <a:noFill/>
          </a:ln>
        </p:spPr>
        <p:txBody>
          <a:bodyPr wrap="square" lIns="91425" tIns="91425" rIns="91425" bIns="91425" anchor="b" anchorCtr="0"/>
          <a:lstStyle>
            <a:lvl1pPr marL="0" marR="0" lvl="0" indent="0" algn="l" rtl="0">
              <a:spcBef>
                <a:spcPts val="0"/>
              </a:spcBef>
              <a:buClr>
                <a:srgbClr val="3F3F3F"/>
              </a:buClr>
              <a:buSzPts val="3600"/>
              <a:buFont typeface="Lustria"/>
              <a:buNone/>
              <a:defRPr sz="36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65" name="Shape 165"/>
          <p:cNvSpPr>
            <a:spLocks noGrp="1"/>
          </p:cNvSpPr>
          <p:nvPr>
            <p:ph type="pic" idx="2"/>
          </p:nvPr>
        </p:nvSpPr>
        <p:spPr>
          <a:xfrm>
            <a:off x="356347" y="331694"/>
            <a:ext cx="8421624" cy="3783106"/>
          </a:xfrm>
          <a:prstGeom prst="rect">
            <a:avLst/>
          </a:prstGeom>
          <a:noFill/>
          <a:ln>
            <a:noFill/>
          </a:ln>
        </p:spPr>
        <p:txBody>
          <a:bodyPr wrap="square" lIns="91425" tIns="91425" rIns="91425" bIns="91425" anchor="t" anchorCtr="0"/>
          <a:lstStyle>
            <a:lvl1pPr marL="0" marR="0" lvl="0" indent="0" algn="l" rtl="0">
              <a:spcBef>
                <a:spcPts val="2000"/>
              </a:spcBef>
              <a:buClr>
                <a:srgbClr val="3F3F3F"/>
              </a:buClr>
              <a:buSzPts val="2400"/>
              <a:buFont typeface="Arial"/>
              <a:buNone/>
              <a:defRPr sz="24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2800"/>
              <a:buFont typeface="Arial"/>
              <a:buNone/>
              <a:defRPr sz="28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SzPts val="2400"/>
              <a:buFont typeface="Arial"/>
              <a:buNone/>
              <a:defRPr sz="24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SzPts val="2000"/>
              <a:buFont typeface="Arial"/>
              <a:buNone/>
              <a:defRPr sz="20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SzPts val="2000"/>
              <a:buFont typeface="Arial"/>
              <a:buNone/>
              <a:defRPr sz="2000" b="0" i="0" u="none" strike="noStrike" cap="none">
                <a:solidFill>
                  <a:srgbClr val="3F3F3F"/>
                </a:solidFill>
                <a:latin typeface="Lustria"/>
                <a:ea typeface="Lustria"/>
                <a:cs typeface="Lustria"/>
                <a:sym typeface="Lustria"/>
              </a:defRPr>
            </a:lvl5pPr>
            <a:lvl6pPr marL="2286000" marR="0" lvl="5" indent="0" algn="l" rtl="0">
              <a:spcBef>
                <a:spcPts val="400"/>
              </a:spcBef>
              <a:buClr>
                <a:srgbClr val="B0BBBF"/>
              </a:buClr>
              <a:buSzPts val="2000"/>
              <a:buFont typeface="Arial"/>
              <a:buNone/>
              <a:defRPr sz="2000" b="0" i="0" u="none" strike="noStrike" cap="none">
                <a:solidFill>
                  <a:srgbClr val="3F3F3F"/>
                </a:solidFill>
                <a:latin typeface="Lustria"/>
                <a:ea typeface="Lustria"/>
                <a:cs typeface="Lustria"/>
                <a:sym typeface="Lustria"/>
              </a:defRPr>
            </a:lvl6pPr>
            <a:lvl7pPr marL="2743200" marR="0" lvl="6" indent="0" algn="l" rtl="0">
              <a:spcBef>
                <a:spcPts val="400"/>
              </a:spcBef>
              <a:buClr>
                <a:srgbClr val="3F3F3F"/>
              </a:buClr>
              <a:buSzPts val="2000"/>
              <a:buFont typeface="Arial"/>
              <a:buNone/>
              <a:defRPr sz="2000" b="0" i="0" u="none" strike="noStrike" cap="none">
                <a:solidFill>
                  <a:srgbClr val="3F3F3F"/>
                </a:solidFill>
                <a:latin typeface="Lustria"/>
                <a:ea typeface="Lustria"/>
                <a:cs typeface="Lustria"/>
                <a:sym typeface="Lustria"/>
              </a:defRPr>
            </a:lvl7pPr>
            <a:lvl8pPr marL="3200400" marR="0" lvl="7" indent="0" algn="l" rtl="0">
              <a:spcBef>
                <a:spcPts val="400"/>
              </a:spcBef>
              <a:buClr>
                <a:srgbClr val="B0BBBF"/>
              </a:buClr>
              <a:buSzPts val="2000"/>
              <a:buFont typeface="Arial"/>
              <a:buNone/>
              <a:defRPr sz="2000" b="0" i="0" u="none" strike="noStrike" cap="none">
                <a:solidFill>
                  <a:srgbClr val="3F3F3F"/>
                </a:solidFill>
                <a:latin typeface="Lustria"/>
                <a:ea typeface="Lustria"/>
                <a:cs typeface="Lustria"/>
                <a:sym typeface="Lustria"/>
              </a:defRPr>
            </a:lvl8pPr>
            <a:lvl9pPr marL="3657600" marR="0" lvl="8" indent="0" algn="l" rtl="0">
              <a:spcBef>
                <a:spcPts val="400"/>
              </a:spcBef>
              <a:buClr>
                <a:srgbClr val="3F3F3F"/>
              </a:buClr>
              <a:buSzPts val="2000"/>
              <a:buFont typeface="Arial"/>
              <a:buNone/>
              <a:defRPr sz="2000" b="0" i="0" u="none" strike="noStrike" cap="none">
                <a:solidFill>
                  <a:srgbClr val="3F3F3F"/>
                </a:solidFill>
                <a:latin typeface="Lustria"/>
                <a:ea typeface="Lustria"/>
                <a:cs typeface="Lustria"/>
                <a:sym typeface="Lustria"/>
              </a:defRPr>
            </a:lvl9pPr>
          </a:lstStyle>
          <a:p>
            <a:endParaRPr/>
          </a:p>
        </p:txBody>
      </p:sp>
      <p:sp>
        <p:nvSpPr>
          <p:cNvPr id="166" name="Shape 166"/>
          <p:cNvSpPr txBox="1">
            <a:spLocks noGrp="1"/>
          </p:cNvSpPr>
          <p:nvPr>
            <p:ph type="body" idx="1"/>
          </p:nvPr>
        </p:nvSpPr>
        <p:spPr>
          <a:xfrm>
            <a:off x="530351" y="5271247"/>
            <a:ext cx="8021977" cy="1013011"/>
          </a:xfrm>
          <a:prstGeom prst="rect">
            <a:avLst/>
          </a:prstGeom>
          <a:noFill/>
          <a:ln>
            <a:noFill/>
          </a:ln>
        </p:spPr>
        <p:txBody>
          <a:bodyPr wrap="square" lIns="91425" tIns="91425" rIns="91425" bIns="91425" anchor="t" anchorCtr="0"/>
          <a:lstStyle>
            <a:lvl1pPr marL="0" marR="0" lvl="0" indent="0" algn="l" rtl="0">
              <a:spcBef>
                <a:spcPts val="0"/>
              </a:spcBef>
              <a:buClr>
                <a:srgbClr val="3F3F3F"/>
              </a:buClr>
              <a:buSzPts val="1800"/>
              <a:buFont typeface="Arial"/>
              <a:buNone/>
              <a:defRPr sz="18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1200"/>
              <a:buFont typeface="Arial"/>
              <a:buNone/>
              <a:defRPr sz="12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SzPts val="1000"/>
              <a:buFont typeface="Arial"/>
              <a:buNone/>
              <a:defRPr sz="10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SzPts val="900"/>
              <a:buFont typeface="Arial"/>
              <a:buNone/>
              <a:defRPr sz="9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SzPts val="900"/>
              <a:buFont typeface="Arial"/>
              <a:buNone/>
              <a:defRPr sz="900" b="0" i="0" u="none" strike="noStrike" cap="none">
                <a:solidFill>
                  <a:srgbClr val="3F3F3F"/>
                </a:solidFill>
                <a:latin typeface="Lustria"/>
                <a:ea typeface="Lustria"/>
                <a:cs typeface="Lustria"/>
                <a:sym typeface="Lustria"/>
              </a:defRPr>
            </a:lvl5pPr>
            <a:lvl6pPr marL="2286000" marR="0" lvl="5" indent="0" algn="l" rtl="0">
              <a:spcBef>
                <a:spcPts val="180"/>
              </a:spcBef>
              <a:buClr>
                <a:srgbClr val="B0BBBF"/>
              </a:buClr>
              <a:buSzPts val="900"/>
              <a:buFont typeface="Arial"/>
              <a:buNone/>
              <a:defRPr sz="900" b="0" i="0" u="none" strike="noStrike" cap="none">
                <a:solidFill>
                  <a:srgbClr val="3F3F3F"/>
                </a:solidFill>
                <a:latin typeface="Lustria"/>
                <a:ea typeface="Lustria"/>
                <a:cs typeface="Lustria"/>
                <a:sym typeface="Lustria"/>
              </a:defRPr>
            </a:lvl6pPr>
            <a:lvl7pPr marL="2743200" marR="0" lvl="6" indent="0" algn="l" rtl="0">
              <a:spcBef>
                <a:spcPts val="180"/>
              </a:spcBef>
              <a:buClr>
                <a:srgbClr val="3F3F3F"/>
              </a:buClr>
              <a:buSzPts val="900"/>
              <a:buFont typeface="Arial"/>
              <a:buNone/>
              <a:defRPr sz="900" b="0" i="0" u="none" strike="noStrike" cap="none">
                <a:solidFill>
                  <a:srgbClr val="3F3F3F"/>
                </a:solidFill>
                <a:latin typeface="Lustria"/>
                <a:ea typeface="Lustria"/>
                <a:cs typeface="Lustria"/>
                <a:sym typeface="Lustria"/>
              </a:defRPr>
            </a:lvl7pPr>
            <a:lvl8pPr marL="3200400" marR="0" lvl="7" indent="0" algn="l" rtl="0">
              <a:spcBef>
                <a:spcPts val="180"/>
              </a:spcBef>
              <a:buClr>
                <a:srgbClr val="B0BBBF"/>
              </a:buClr>
              <a:buSzPts val="900"/>
              <a:buFont typeface="Arial"/>
              <a:buNone/>
              <a:defRPr sz="900" b="0" i="0" u="none" strike="noStrike" cap="none">
                <a:solidFill>
                  <a:srgbClr val="3F3F3F"/>
                </a:solidFill>
                <a:latin typeface="Lustria"/>
                <a:ea typeface="Lustria"/>
                <a:cs typeface="Lustria"/>
                <a:sym typeface="Lustria"/>
              </a:defRPr>
            </a:lvl8pPr>
            <a:lvl9pPr marL="3657600" marR="0" lvl="8" indent="0" algn="l" rtl="0">
              <a:spcBef>
                <a:spcPts val="180"/>
              </a:spcBef>
              <a:buClr>
                <a:srgbClr val="3F3F3F"/>
              </a:buClr>
              <a:buSzPts val="900"/>
              <a:buFont typeface="Arial"/>
              <a:buNone/>
              <a:defRPr sz="900" b="0" i="0" u="none" strike="noStrike" cap="none">
                <a:solidFill>
                  <a:srgbClr val="3F3F3F"/>
                </a:solidFill>
                <a:latin typeface="Lustria"/>
                <a:ea typeface="Lustria"/>
                <a:cs typeface="Lustria"/>
                <a:sym typeface="Lustria"/>
              </a:defRPr>
            </a:lvl9pPr>
          </a:lstStyle>
          <a:p>
            <a:endParaRPr/>
          </a:p>
        </p:txBody>
      </p:sp>
      <p:sp>
        <p:nvSpPr>
          <p:cNvPr id="167" name="Shape 167"/>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68" name="Shape 168"/>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69" name="Shape 169"/>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0"/>
        <p:cNvGrpSpPr/>
        <p:nvPr/>
      </p:nvGrpSpPr>
      <p:grpSpPr>
        <a:xfrm>
          <a:off x="0" y="0"/>
          <a:ext cx="0" cy="0"/>
          <a:chOff x="0" y="0"/>
          <a:chExt cx="0" cy="0"/>
        </a:xfrm>
      </p:grpSpPr>
      <p:grpSp>
        <p:nvGrpSpPr>
          <p:cNvPr id="171" name="Shape 171"/>
          <p:cNvGrpSpPr/>
          <p:nvPr/>
        </p:nvGrpSpPr>
        <p:grpSpPr>
          <a:xfrm>
            <a:off x="182880" y="173699"/>
            <a:ext cx="8778240" cy="6510602"/>
            <a:chOff x="182880" y="173699"/>
            <a:chExt cx="8778240" cy="6510602"/>
          </a:xfrm>
        </p:grpSpPr>
        <p:sp>
          <p:nvSpPr>
            <p:cNvPr id="172" name="Shape 172"/>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73" name="Shape 173"/>
            <p:cNvGrpSpPr/>
            <p:nvPr/>
          </p:nvGrpSpPr>
          <p:grpSpPr>
            <a:xfrm>
              <a:off x="256032" y="237744"/>
              <a:ext cx="8622792" cy="6364224"/>
              <a:chOff x="247157" y="247430"/>
              <a:chExt cx="8622792" cy="6364224"/>
            </a:xfrm>
          </p:grpSpPr>
          <p:sp>
            <p:nvSpPr>
              <p:cNvPr id="174" name="Shape 174"/>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75" name="Shape 175"/>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sp>
            <p:nvSpPr>
              <p:cNvPr id="176" name="Shape 176"/>
              <p:cNvSpPr/>
              <p:nvPr/>
            </p:nvSpPr>
            <p:spPr>
              <a:xfrm>
                <a:off x="247157" y="1612392"/>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grpSp>
      <p:sp>
        <p:nvSpPr>
          <p:cNvPr id="177" name="Shape 177"/>
          <p:cNvSpPr txBox="1">
            <a:spLocks noGrp="1"/>
          </p:cNvSpPr>
          <p:nvPr>
            <p:ph type="title"/>
          </p:nvPr>
        </p:nvSpPr>
        <p:spPr>
          <a:xfrm>
            <a:off x="900113" y="244158"/>
            <a:ext cx="7345362" cy="1339850"/>
          </a:xfrm>
          <a:prstGeom prst="rect">
            <a:avLst/>
          </a:prstGeom>
          <a:noFill/>
          <a:ln>
            <a:noFill/>
          </a:ln>
        </p:spPr>
        <p:txBody>
          <a:bodyPr wrap="square" lIns="91425" tIns="91425" rIns="91425" bIns="91425" anchor="ctr" anchorCtr="0"/>
          <a:lstStyle>
            <a:lvl1pPr marL="0" marR="0" lvl="0" indent="0" algn="ctr" rtl="0">
              <a:spcBef>
                <a:spcPts val="0"/>
              </a:spcBef>
              <a:buClr>
                <a:srgbClr val="3F3F3F"/>
              </a:buClr>
              <a:buSzPts val="4800"/>
              <a:buFont typeface="Lustria"/>
              <a:buNone/>
              <a:defRPr sz="4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8" name="Shape 178"/>
          <p:cNvSpPr txBox="1">
            <a:spLocks noGrp="1"/>
          </p:cNvSpPr>
          <p:nvPr>
            <p:ph type="body" idx="1"/>
          </p:nvPr>
        </p:nvSpPr>
        <p:spPr>
          <a:xfrm rot="5400000">
            <a:off x="2606833" y="426879"/>
            <a:ext cx="3931920" cy="7345363"/>
          </a:xfrm>
          <a:prstGeom prst="rect">
            <a:avLst/>
          </a:prstGeom>
          <a:noFill/>
          <a:ln>
            <a:noFill/>
          </a:ln>
        </p:spPr>
        <p:txBody>
          <a:bodyPr wrap="square" lIns="91425" tIns="91425" rIns="91425" bIns="91425" anchor="t" anchorCtr="0"/>
          <a:lstStyle>
            <a:lvl1pPr marL="342900" marR="0" lvl="0" indent="-190500" algn="l" rtl="0">
              <a:spcBef>
                <a:spcPts val="2000"/>
              </a:spcBef>
              <a:buClr>
                <a:srgbClr val="3F3F3F"/>
              </a:buClr>
              <a:buSzPts val="2400"/>
              <a:buFont typeface="Arial"/>
              <a:buChar char="•"/>
              <a:defRPr sz="24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79" name="Shape 179"/>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80" name="Shape 180"/>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81" name="Shape 181"/>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2"/>
        <p:cNvGrpSpPr/>
        <p:nvPr/>
      </p:nvGrpSpPr>
      <p:grpSpPr>
        <a:xfrm>
          <a:off x="0" y="0"/>
          <a:ext cx="0" cy="0"/>
          <a:chOff x="0" y="0"/>
          <a:chExt cx="0" cy="0"/>
        </a:xfrm>
      </p:grpSpPr>
      <p:grpSp>
        <p:nvGrpSpPr>
          <p:cNvPr id="183" name="Shape 183"/>
          <p:cNvGrpSpPr/>
          <p:nvPr/>
        </p:nvGrpSpPr>
        <p:grpSpPr>
          <a:xfrm>
            <a:off x="182880" y="173699"/>
            <a:ext cx="8778240" cy="6510602"/>
            <a:chOff x="182880" y="173699"/>
            <a:chExt cx="8778240" cy="6510602"/>
          </a:xfrm>
        </p:grpSpPr>
        <p:grpSp>
          <p:nvGrpSpPr>
            <p:cNvPr id="184" name="Shape 184"/>
            <p:cNvGrpSpPr/>
            <p:nvPr/>
          </p:nvGrpSpPr>
          <p:grpSpPr>
            <a:xfrm>
              <a:off x="182880" y="173699"/>
              <a:ext cx="8778240" cy="6510602"/>
              <a:chOff x="182880" y="173699"/>
              <a:chExt cx="8778240" cy="6510602"/>
            </a:xfrm>
          </p:grpSpPr>
          <p:sp>
            <p:nvSpPr>
              <p:cNvPr id="185" name="Shape 185"/>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86" name="Shape 186"/>
              <p:cNvGrpSpPr/>
              <p:nvPr/>
            </p:nvGrpSpPr>
            <p:grpSpPr>
              <a:xfrm>
                <a:off x="256032" y="237744"/>
                <a:ext cx="8622792" cy="6364224"/>
                <a:chOff x="247157" y="247430"/>
                <a:chExt cx="8622792" cy="6364224"/>
              </a:xfrm>
            </p:grpSpPr>
            <p:sp>
              <p:nvSpPr>
                <p:cNvPr id="187" name="Shape 187"/>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88" name="Shape 188"/>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grpSp>
        </p:grpSp>
        <p:sp>
          <p:nvSpPr>
            <p:cNvPr id="189" name="Shape 189"/>
            <p:cNvSpPr/>
            <p:nvPr/>
          </p:nvSpPr>
          <p:spPr>
            <a:xfrm rot="5400000">
              <a:off x="4242277" y="3274090"/>
              <a:ext cx="6135624"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90" name="Shape 190"/>
          <p:cNvSpPr txBox="1">
            <a:spLocks noGrp="1"/>
          </p:cNvSpPr>
          <p:nvPr>
            <p:ph type="title"/>
          </p:nvPr>
        </p:nvSpPr>
        <p:spPr>
          <a:xfrm rot="5400000">
            <a:off x="5341329" y="2659670"/>
            <a:ext cx="5516563" cy="1416423"/>
          </a:xfrm>
          <a:prstGeom prst="rect">
            <a:avLst/>
          </a:prstGeom>
          <a:noFill/>
          <a:ln>
            <a:noFill/>
          </a:ln>
        </p:spPr>
        <p:txBody>
          <a:bodyPr wrap="square" lIns="91425" tIns="91425" rIns="91425" bIns="91425" anchor="ctr" anchorCtr="0"/>
          <a:lstStyle>
            <a:lvl1pPr marL="0" marR="0" lvl="0" indent="0" algn="ctr" rtl="0">
              <a:spcBef>
                <a:spcPts val="0"/>
              </a:spcBef>
              <a:buClr>
                <a:srgbClr val="3F3F3F"/>
              </a:buClr>
              <a:buSzPts val="3600"/>
              <a:buFont typeface="Lustria"/>
              <a:buNone/>
              <a:defRPr sz="36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1" name="Shape 191"/>
          <p:cNvSpPr txBox="1">
            <a:spLocks noGrp="1"/>
          </p:cNvSpPr>
          <p:nvPr>
            <p:ph type="body" idx="1"/>
          </p:nvPr>
        </p:nvSpPr>
        <p:spPr>
          <a:xfrm rot="5400000">
            <a:off x="959829" y="227993"/>
            <a:ext cx="5516563" cy="6279777"/>
          </a:xfrm>
          <a:prstGeom prst="rect">
            <a:avLst/>
          </a:prstGeom>
          <a:noFill/>
          <a:ln>
            <a:noFill/>
          </a:ln>
        </p:spPr>
        <p:txBody>
          <a:bodyPr wrap="square" lIns="91425" tIns="91425" rIns="91425" bIns="91425" anchor="t" anchorCtr="0"/>
          <a:lstStyle>
            <a:lvl1pPr marL="342900" marR="0" lvl="0" indent="-190500" algn="l" rtl="0">
              <a:spcBef>
                <a:spcPts val="2000"/>
              </a:spcBef>
              <a:buClr>
                <a:srgbClr val="3F3F3F"/>
              </a:buClr>
              <a:buSzPts val="2400"/>
              <a:buFont typeface="Arial"/>
              <a:buChar char="•"/>
              <a:defRPr sz="24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92" name="Shape 192"/>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93" name="Shape 193"/>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94" name="Shape 194"/>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3F3F3F"/>
              </a:buClr>
              <a:buSzPts val="4800"/>
              <a:buFont typeface="Lustria"/>
              <a:buNone/>
              <a:defRPr sz="4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7" name="Shape 197"/>
          <p:cNvSpPr>
            <a:spLocks noGrp="1"/>
          </p:cNvSpPr>
          <p:nvPr>
            <p:ph type="chart" idx="2"/>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90500" algn="l" rtl="0">
              <a:spcBef>
                <a:spcPts val="2000"/>
              </a:spcBef>
              <a:buClr>
                <a:srgbClr val="3F3F3F"/>
              </a:buClr>
              <a:buSzPts val="2400"/>
              <a:buFont typeface="Arial"/>
              <a:buChar char="•"/>
              <a:defRPr sz="24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98" name="Shape 198"/>
          <p:cNvSpPr txBox="1">
            <a:spLocks noGrp="1"/>
          </p:cNvSpPr>
          <p:nvPr>
            <p:ph type="body" idx="1"/>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90500" algn="l" rtl="0">
              <a:spcBef>
                <a:spcPts val="2000"/>
              </a:spcBef>
              <a:buClr>
                <a:srgbClr val="3F3F3F"/>
              </a:buClr>
              <a:buSzPts val="2400"/>
              <a:buFont typeface="Arial"/>
              <a:buChar char="•"/>
              <a:defRPr sz="24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99" name="Shape 199"/>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200" name="Shape 200"/>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201" name="Shape 201"/>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grpSp>
        <p:nvGrpSpPr>
          <p:cNvPr id="27" name="Shape 27"/>
          <p:cNvGrpSpPr/>
          <p:nvPr/>
        </p:nvGrpSpPr>
        <p:grpSpPr>
          <a:xfrm>
            <a:off x="182880" y="173699"/>
            <a:ext cx="8778240" cy="6510602"/>
            <a:chOff x="182880" y="173699"/>
            <a:chExt cx="8778240" cy="6510602"/>
          </a:xfrm>
        </p:grpSpPr>
        <p:sp>
          <p:nvSpPr>
            <p:cNvPr id="28" name="Shape 28"/>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nvGrpSpPr>
            <p:cNvPr id="29" name="Shape 29"/>
            <p:cNvGrpSpPr/>
            <p:nvPr/>
          </p:nvGrpSpPr>
          <p:grpSpPr>
            <a:xfrm>
              <a:off x="256032" y="237744"/>
              <a:ext cx="8622792" cy="6364224"/>
              <a:chOff x="247157" y="247430"/>
              <a:chExt cx="8622792" cy="6364224"/>
            </a:xfrm>
          </p:grpSpPr>
          <p:sp>
            <p:nvSpPr>
              <p:cNvPr id="30" name="Shape 30"/>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cxnSp>
            <p:nvCxnSpPr>
              <p:cNvPr id="31" name="Shape 31"/>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sp>
            <p:nvSpPr>
              <p:cNvPr id="32" name="Shape 32"/>
              <p:cNvSpPr/>
              <p:nvPr/>
            </p:nvSpPr>
            <p:spPr>
              <a:xfrm>
                <a:off x="247157" y="1612392"/>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ustria"/>
                  <a:ea typeface="Lustria"/>
                  <a:cs typeface="Lustria"/>
                  <a:sym typeface="Lustria"/>
                </a:endParaRPr>
              </a:p>
            </p:txBody>
          </p:sp>
        </p:grpSp>
      </p:grpSp>
      <p:sp>
        <p:nvSpPr>
          <p:cNvPr id="33" name="Shape 33"/>
          <p:cNvSpPr txBox="1">
            <a:spLocks noGrp="1"/>
          </p:cNvSpPr>
          <p:nvPr>
            <p:ph type="title"/>
          </p:nvPr>
        </p:nvSpPr>
        <p:spPr>
          <a:xfrm>
            <a:off x="900113" y="244158"/>
            <a:ext cx="7345362" cy="1339850"/>
          </a:xfrm>
          <a:prstGeom prst="rect">
            <a:avLst/>
          </a:prstGeom>
          <a:noFill/>
          <a:ln>
            <a:noFill/>
          </a:ln>
        </p:spPr>
        <p:txBody>
          <a:bodyPr wrap="square" lIns="91425" tIns="91425" rIns="91425" bIns="91425" anchor="ctr" anchorCtr="0"/>
          <a:lstStyle>
            <a:lvl1pPr marL="0" marR="0" lvl="0" indent="0" algn="ctr" rtl="0">
              <a:spcBef>
                <a:spcPts val="0"/>
              </a:spcBef>
              <a:buClr>
                <a:srgbClr val="3F3F3F"/>
              </a:buClr>
              <a:buSzPts val="4800"/>
              <a:buFont typeface="Lustria"/>
              <a:buNone/>
              <a:defRPr sz="4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4" name="Shape 34"/>
          <p:cNvSpPr txBox="1">
            <a:spLocks noGrp="1"/>
          </p:cNvSpPr>
          <p:nvPr>
            <p:ph type="body" idx="1"/>
          </p:nvPr>
        </p:nvSpPr>
        <p:spPr>
          <a:xfrm>
            <a:off x="900112" y="2133601"/>
            <a:ext cx="7345363" cy="3931920"/>
          </a:xfrm>
          <a:prstGeom prst="rect">
            <a:avLst/>
          </a:prstGeom>
          <a:noFill/>
          <a:ln>
            <a:noFill/>
          </a:ln>
        </p:spPr>
        <p:txBody>
          <a:bodyPr wrap="square" lIns="91425" tIns="91425" rIns="91425" bIns="91425" anchor="t" anchorCtr="0"/>
          <a:lstStyle>
            <a:lvl1pPr marL="342900" marR="0" lvl="0" indent="-190500" algn="l" rtl="0">
              <a:spcBef>
                <a:spcPts val="2000"/>
              </a:spcBef>
              <a:buClr>
                <a:srgbClr val="3F3F3F"/>
              </a:buClr>
              <a:buSzPts val="2400"/>
              <a:buFont typeface="Arial"/>
              <a:buChar char="•"/>
              <a:defRPr sz="24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35" name="Shape 35"/>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36" name="Shape 36"/>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37" name="Shape 37"/>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b="0" i="0" u="none" strike="noStrike" cap="none">
                <a:solidFill>
                  <a:srgbClr val="B0BBBF"/>
                </a:solidFill>
                <a:latin typeface="Lustria"/>
                <a:ea typeface="Lustria"/>
                <a:cs typeface="Lustria"/>
                <a:sym typeface="Lustria"/>
              </a:rPr>
              <a:t>‹N°›</a:t>
            </a:fld>
            <a:endParaRPr lang="en-US" sz="1200" b="0" i="0" u="none" strike="noStrike" cap="none">
              <a:solidFill>
                <a:srgbClr val="B0BBBF"/>
              </a:solidFill>
              <a:latin typeface="Lustria"/>
              <a:ea typeface="Lustria"/>
              <a:cs typeface="Lustria"/>
              <a:sym typeface="Lust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grpSp>
        <p:nvGrpSpPr>
          <p:cNvPr id="39" name="Shape 39"/>
          <p:cNvGrpSpPr/>
          <p:nvPr/>
        </p:nvGrpSpPr>
        <p:grpSpPr>
          <a:xfrm>
            <a:off x="182880" y="173699"/>
            <a:ext cx="8778240" cy="6510602"/>
            <a:chOff x="182880" y="173699"/>
            <a:chExt cx="8778240" cy="6510602"/>
          </a:xfrm>
        </p:grpSpPr>
        <p:sp>
          <p:nvSpPr>
            <p:cNvPr id="40" name="Shape 40"/>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41" name="Shape 41"/>
            <p:cNvGrpSpPr/>
            <p:nvPr/>
          </p:nvGrpSpPr>
          <p:grpSpPr>
            <a:xfrm>
              <a:off x="256032" y="237744"/>
              <a:ext cx="8622792" cy="6364224"/>
              <a:chOff x="247157" y="247430"/>
              <a:chExt cx="8622792" cy="6364224"/>
            </a:xfrm>
          </p:grpSpPr>
          <p:sp>
            <p:nvSpPr>
              <p:cNvPr id="42" name="Shape 42"/>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43" name="Shape 43"/>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sp>
            <p:nvSpPr>
              <p:cNvPr id="44" name="Shape 44"/>
              <p:cNvSpPr/>
              <p:nvPr/>
            </p:nvSpPr>
            <p:spPr>
              <a:xfrm>
                <a:off x="247157" y="1612392"/>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grpSp>
      <p:sp>
        <p:nvSpPr>
          <p:cNvPr id="45" name="Shape 45"/>
          <p:cNvSpPr txBox="1">
            <a:spLocks noGrp="1"/>
          </p:cNvSpPr>
          <p:nvPr>
            <p:ph type="title"/>
          </p:nvPr>
        </p:nvSpPr>
        <p:spPr>
          <a:xfrm>
            <a:off x="900113" y="244158"/>
            <a:ext cx="7345362" cy="1339850"/>
          </a:xfrm>
          <a:prstGeom prst="rect">
            <a:avLst/>
          </a:prstGeom>
          <a:noFill/>
          <a:ln>
            <a:noFill/>
          </a:ln>
        </p:spPr>
        <p:txBody>
          <a:bodyPr wrap="square" lIns="91425" tIns="91425" rIns="91425" bIns="91425" anchor="ctr" anchorCtr="0"/>
          <a:lstStyle>
            <a:lvl1pPr marL="0" marR="0" lvl="0" indent="0" algn="ctr" rtl="0">
              <a:spcBef>
                <a:spcPts val="0"/>
              </a:spcBef>
              <a:buClr>
                <a:srgbClr val="3F3F3F"/>
              </a:buClr>
              <a:buSzPts val="4800"/>
              <a:buFont typeface="Lustria"/>
              <a:buNone/>
              <a:defRPr sz="4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6" name="Shape 46"/>
          <p:cNvSpPr txBox="1">
            <a:spLocks noGrp="1"/>
          </p:cNvSpPr>
          <p:nvPr>
            <p:ph type="body" idx="1"/>
          </p:nvPr>
        </p:nvSpPr>
        <p:spPr>
          <a:xfrm>
            <a:off x="900111" y="2147888"/>
            <a:ext cx="3566160" cy="3927475"/>
          </a:xfrm>
          <a:prstGeom prst="rect">
            <a:avLst/>
          </a:prstGeom>
          <a:noFill/>
          <a:ln>
            <a:noFill/>
          </a:ln>
        </p:spPr>
        <p:txBody>
          <a:bodyPr wrap="square" lIns="91425" tIns="91425" rIns="91425" bIns="91425" anchor="t" anchorCtr="0"/>
          <a:lstStyle>
            <a:lvl1pPr marL="342900" marR="0" lvl="0" indent="-215900" algn="l" rtl="0">
              <a:spcBef>
                <a:spcPts val="20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1pPr>
            <a:lvl2pPr marL="579438" marR="0" lvl="1"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2pPr>
            <a:lvl3pPr marL="808038" marR="0" lvl="2"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47" name="Shape 47"/>
          <p:cNvSpPr txBox="1">
            <a:spLocks noGrp="1"/>
          </p:cNvSpPr>
          <p:nvPr>
            <p:ph type="body" idx="2"/>
          </p:nvPr>
        </p:nvSpPr>
        <p:spPr>
          <a:xfrm>
            <a:off x="4648199" y="2147888"/>
            <a:ext cx="3566160" cy="3927475"/>
          </a:xfrm>
          <a:prstGeom prst="rect">
            <a:avLst/>
          </a:prstGeom>
          <a:noFill/>
          <a:ln>
            <a:noFill/>
          </a:ln>
        </p:spPr>
        <p:txBody>
          <a:bodyPr wrap="square" lIns="91425" tIns="91425" rIns="91425" bIns="91425" anchor="t" anchorCtr="0"/>
          <a:lstStyle>
            <a:lvl1pPr marL="342900" marR="0" lvl="0" indent="-215900" algn="l" rtl="0">
              <a:spcBef>
                <a:spcPts val="20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1pPr>
            <a:lvl2pPr marL="579438" marR="0" lvl="1"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2pPr>
            <a:lvl3pPr marL="808038" marR="0" lvl="2"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48" name="Shape 48"/>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49" name="Shape 49"/>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50" name="Shape 50"/>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51"/>
        <p:cNvGrpSpPr/>
        <p:nvPr/>
      </p:nvGrpSpPr>
      <p:grpSpPr>
        <a:xfrm>
          <a:off x="0" y="0"/>
          <a:ext cx="0" cy="0"/>
          <a:chOff x="0" y="0"/>
          <a:chExt cx="0" cy="0"/>
        </a:xfrm>
      </p:grpSpPr>
      <p:grpSp>
        <p:nvGrpSpPr>
          <p:cNvPr id="52" name="Shape 52"/>
          <p:cNvGrpSpPr/>
          <p:nvPr/>
        </p:nvGrpSpPr>
        <p:grpSpPr>
          <a:xfrm>
            <a:off x="486873" y="411480"/>
            <a:ext cx="8170254" cy="6035040"/>
            <a:chOff x="486873" y="411480"/>
            <a:chExt cx="8170254" cy="6035040"/>
          </a:xfrm>
        </p:grpSpPr>
        <p:sp>
          <p:nvSpPr>
            <p:cNvPr id="53" name="Shape 53"/>
            <p:cNvSpPr/>
            <p:nvPr/>
          </p:nvSpPr>
          <p:spPr>
            <a:xfrm>
              <a:off x="486873" y="411480"/>
              <a:ext cx="8170254" cy="6035040"/>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54" name="Shape 54"/>
            <p:cNvGrpSpPr/>
            <p:nvPr/>
          </p:nvGrpSpPr>
          <p:grpSpPr>
            <a:xfrm>
              <a:off x="562842" y="475488"/>
              <a:ext cx="7982713" cy="5888736"/>
              <a:chOff x="562842" y="475488"/>
              <a:chExt cx="7982713" cy="5888736"/>
            </a:xfrm>
          </p:grpSpPr>
          <p:sp>
            <p:nvSpPr>
              <p:cNvPr id="55" name="Shape 55"/>
              <p:cNvSpPr/>
              <p:nvPr/>
            </p:nvSpPr>
            <p:spPr>
              <a:xfrm>
                <a:off x="562843" y="475488"/>
                <a:ext cx="7982712" cy="5888736"/>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56" name="Shape 56"/>
              <p:cNvCxnSpPr/>
              <p:nvPr/>
            </p:nvCxnSpPr>
            <p:spPr>
              <a:xfrm>
                <a:off x="562842" y="6133646"/>
                <a:ext cx="7982712" cy="1472"/>
              </a:xfrm>
              <a:prstGeom prst="straightConnector1">
                <a:avLst/>
              </a:prstGeom>
              <a:noFill/>
              <a:ln w="12700" cap="flat" cmpd="sng">
                <a:solidFill>
                  <a:srgbClr val="C6C5BC"/>
                </a:solidFill>
                <a:prstDash val="solid"/>
                <a:round/>
                <a:headEnd type="none" w="med" len="med"/>
                <a:tailEnd type="none" w="med" len="med"/>
              </a:ln>
            </p:spPr>
          </p:cxnSp>
          <p:cxnSp>
            <p:nvCxnSpPr>
              <p:cNvPr id="57" name="Shape 57"/>
              <p:cNvCxnSpPr/>
              <p:nvPr/>
            </p:nvCxnSpPr>
            <p:spPr>
              <a:xfrm>
                <a:off x="562842" y="3427528"/>
                <a:ext cx="7982712" cy="1472"/>
              </a:xfrm>
              <a:prstGeom prst="straightConnector1">
                <a:avLst/>
              </a:prstGeom>
              <a:noFill/>
              <a:ln w="12700" cap="flat" cmpd="sng">
                <a:solidFill>
                  <a:srgbClr val="C6C5BC"/>
                </a:solidFill>
                <a:prstDash val="solid"/>
                <a:round/>
                <a:headEnd type="none" w="med" len="med"/>
                <a:tailEnd type="none" w="med" len="med"/>
              </a:ln>
            </p:spPr>
          </p:cxnSp>
        </p:grpSp>
      </p:grpSp>
      <p:sp>
        <p:nvSpPr>
          <p:cNvPr id="58" name="Shape 58"/>
          <p:cNvSpPr txBox="1">
            <a:spLocks noGrp="1"/>
          </p:cNvSpPr>
          <p:nvPr>
            <p:ph type="ctrTitle"/>
          </p:nvPr>
        </p:nvSpPr>
        <p:spPr>
          <a:xfrm>
            <a:off x="900113" y="3442447"/>
            <a:ext cx="7345362" cy="1532965"/>
          </a:xfrm>
          <a:prstGeom prst="rect">
            <a:avLst/>
          </a:prstGeom>
          <a:noFill/>
          <a:ln>
            <a:noFill/>
          </a:ln>
        </p:spPr>
        <p:txBody>
          <a:bodyPr wrap="square" lIns="91425" tIns="91425" rIns="91425" bIns="91425" anchor="b" anchorCtr="0"/>
          <a:lstStyle>
            <a:lvl1pPr marL="0" marR="0" lvl="0" indent="0" algn="ctr" rtl="0">
              <a:spcBef>
                <a:spcPts val="0"/>
              </a:spcBef>
              <a:buClr>
                <a:srgbClr val="3F3F3F"/>
              </a:buClr>
              <a:buSzPts val="5400"/>
              <a:buFont typeface="Lustria"/>
              <a:buNone/>
              <a:defRPr sz="54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9" name="Shape 59"/>
          <p:cNvSpPr txBox="1">
            <a:spLocks noGrp="1"/>
          </p:cNvSpPr>
          <p:nvPr>
            <p:ph type="subTitle" idx="1"/>
          </p:nvPr>
        </p:nvSpPr>
        <p:spPr>
          <a:xfrm>
            <a:off x="900113" y="5029200"/>
            <a:ext cx="7345362" cy="990600"/>
          </a:xfrm>
          <a:prstGeom prst="rect">
            <a:avLst/>
          </a:prstGeom>
          <a:noFill/>
          <a:ln>
            <a:noFill/>
          </a:ln>
        </p:spPr>
        <p:txBody>
          <a:bodyPr wrap="square" lIns="91425" tIns="91425" rIns="91425" bIns="91425" anchor="t" anchorCtr="0"/>
          <a:lstStyle>
            <a:lvl1pPr marL="0" marR="0" lvl="0" indent="0" algn="ctr" rtl="0">
              <a:spcBef>
                <a:spcPts val="300"/>
              </a:spcBef>
              <a:buClr>
                <a:srgbClr val="3F3F3F"/>
              </a:buClr>
              <a:buSzPts val="2000"/>
              <a:buFont typeface="Arial"/>
              <a:buNone/>
              <a:defRPr sz="2000" b="0" i="0" u="none" strike="noStrike" cap="none">
                <a:solidFill>
                  <a:srgbClr val="3F3F3F"/>
                </a:solidFill>
                <a:latin typeface="Lustria"/>
                <a:ea typeface="Lustria"/>
                <a:cs typeface="Lustria"/>
                <a:sym typeface="Lustria"/>
              </a:defRPr>
            </a:lvl1pPr>
            <a:lvl2pPr marL="457200" marR="0" lvl="1" indent="0" algn="ctr" rtl="0">
              <a:spcBef>
                <a:spcPts val="600"/>
              </a:spcBef>
              <a:buClr>
                <a:srgbClr val="B0BBBF"/>
              </a:buClr>
              <a:buSzPts val="2200"/>
              <a:buFont typeface="Arial"/>
              <a:buNone/>
              <a:defRPr sz="2200" b="0" i="0" u="none" strike="noStrike" cap="none">
                <a:solidFill>
                  <a:srgbClr val="888888"/>
                </a:solidFill>
                <a:latin typeface="Lustria"/>
                <a:ea typeface="Lustria"/>
                <a:cs typeface="Lustria"/>
                <a:sym typeface="Lustria"/>
              </a:defRPr>
            </a:lvl2pPr>
            <a:lvl3pPr marL="914400" marR="0" lvl="2" indent="0" algn="ctr" rtl="0">
              <a:spcBef>
                <a:spcPts val="600"/>
              </a:spcBef>
              <a:buClr>
                <a:srgbClr val="3F3F3F"/>
              </a:buClr>
              <a:buSzPts val="2000"/>
              <a:buFont typeface="Arial"/>
              <a:buNone/>
              <a:defRPr sz="2000" b="0" i="0" u="none" strike="noStrike" cap="none">
                <a:solidFill>
                  <a:srgbClr val="888888"/>
                </a:solidFill>
                <a:latin typeface="Lustria"/>
                <a:ea typeface="Lustria"/>
                <a:cs typeface="Lustria"/>
                <a:sym typeface="Lustria"/>
              </a:defRPr>
            </a:lvl3pPr>
            <a:lvl4pPr marL="1371600" marR="0" lvl="3" indent="0" algn="ctr" rtl="0">
              <a:spcBef>
                <a:spcPts val="600"/>
              </a:spcBef>
              <a:buClr>
                <a:srgbClr val="B0BBBF"/>
              </a:buClr>
              <a:buSzPts val="1800"/>
              <a:buFont typeface="Arial"/>
              <a:buNone/>
              <a:defRPr sz="1800" b="0" i="0" u="none" strike="noStrike" cap="none">
                <a:solidFill>
                  <a:srgbClr val="888888"/>
                </a:solidFill>
                <a:latin typeface="Lustria"/>
                <a:ea typeface="Lustria"/>
                <a:cs typeface="Lustria"/>
                <a:sym typeface="Lustria"/>
              </a:defRPr>
            </a:lvl4pPr>
            <a:lvl5pPr marL="1828800" marR="0" lvl="4" indent="0" algn="ctr" rtl="0">
              <a:spcBef>
                <a:spcPts val="600"/>
              </a:spcBef>
              <a:buClr>
                <a:srgbClr val="3F3F3F"/>
              </a:buClr>
              <a:buSzPts val="1800"/>
              <a:buFont typeface="Arial"/>
              <a:buNone/>
              <a:defRPr sz="1800" b="0" i="0" u="none" strike="noStrike" cap="none">
                <a:solidFill>
                  <a:srgbClr val="888888"/>
                </a:solidFill>
                <a:latin typeface="Lustria"/>
                <a:ea typeface="Lustria"/>
                <a:cs typeface="Lustria"/>
                <a:sym typeface="Lustria"/>
              </a:defRPr>
            </a:lvl5pPr>
            <a:lvl6pPr marL="2286000" marR="0" lvl="5" indent="0" algn="ctr" rtl="0">
              <a:spcBef>
                <a:spcPts val="360"/>
              </a:spcBef>
              <a:buClr>
                <a:srgbClr val="B0BBBF"/>
              </a:buClr>
              <a:buSzPts val="1800"/>
              <a:buFont typeface="Arial"/>
              <a:buNone/>
              <a:defRPr sz="1800" b="0" i="0" u="none" strike="noStrike" cap="none">
                <a:solidFill>
                  <a:srgbClr val="888888"/>
                </a:solidFill>
                <a:latin typeface="Lustria"/>
                <a:ea typeface="Lustria"/>
                <a:cs typeface="Lustria"/>
                <a:sym typeface="Lustria"/>
              </a:defRPr>
            </a:lvl6pPr>
            <a:lvl7pPr marL="2743200" marR="0" lvl="6" indent="0" algn="ctr" rtl="0">
              <a:spcBef>
                <a:spcPts val="360"/>
              </a:spcBef>
              <a:buClr>
                <a:srgbClr val="3F3F3F"/>
              </a:buClr>
              <a:buSzPts val="1800"/>
              <a:buFont typeface="Arial"/>
              <a:buNone/>
              <a:defRPr sz="1800" b="0" i="0" u="none" strike="noStrike" cap="none">
                <a:solidFill>
                  <a:srgbClr val="888888"/>
                </a:solidFill>
                <a:latin typeface="Lustria"/>
                <a:ea typeface="Lustria"/>
                <a:cs typeface="Lustria"/>
                <a:sym typeface="Lustria"/>
              </a:defRPr>
            </a:lvl7pPr>
            <a:lvl8pPr marL="3200400" marR="0" lvl="7" indent="0" algn="ctr" rtl="0">
              <a:spcBef>
                <a:spcPts val="360"/>
              </a:spcBef>
              <a:buClr>
                <a:srgbClr val="B0BBBF"/>
              </a:buClr>
              <a:buSzPts val="1800"/>
              <a:buFont typeface="Arial"/>
              <a:buNone/>
              <a:defRPr sz="1800" b="0" i="0" u="none" strike="noStrike" cap="none">
                <a:solidFill>
                  <a:srgbClr val="888888"/>
                </a:solidFill>
                <a:latin typeface="Lustria"/>
                <a:ea typeface="Lustria"/>
                <a:cs typeface="Lustria"/>
                <a:sym typeface="Lustria"/>
              </a:defRPr>
            </a:lvl8pPr>
            <a:lvl9pPr marL="3657600" marR="0" lvl="8" indent="0" algn="ctr" rtl="0">
              <a:spcBef>
                <a:spcPts val="360"/>
              </a:spcBef>
              <a:buClr>
                <a:srgbClr val="3F3F3F"/>
              </a:buClr>
              <a:buSzPts val="1800"/>
              <a:buFont typeface="Arial"/>
              <a:buNone/>
              <a:defRPr sz="1800" b="0" i="0" u="none" strike="noStrike" cap="none">
                <a:solidFill>
                  <a:srgbClr val="888888"/>
                </a:solidFill>
                <a:latin typeface="Lustria"/>
                <a:ea typeface="Lustria"/>
                <a:cs typeface="Lustria"/>
                <a:sym typeface="Lustria"/>
              </a:defRPr>
            </a:lvl9pPr>
          </a:lstStyle>
          <a:p>
            <a:endParaRPr/>
          </a:p>
        </p:txBody>
      </p:sp>
      <p:sp>
        <p:nvSpPr>
          <p:cNvPr id="60" name="Shape 60"/>
          <p:cNvSpPr txBox="1">
            <a:spLocks noGrp="1"/>
          </p:cNvSpPr>
          <p:nvPr>
            <p:ph type="dt" idx="10"/>
          </p:nvPr>
        </p:nvSpPr>
        <p:spPr>
          <a:xfrm>
            <a:off x="569259" y="6122894"/>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61" name="Shape 61"/>
          <p:cNvSpPr txBox="1">
            <a:spLocks noGrp="1"/>
          </p:cNvSpPr>
          <p:nvPr>
            <p:ph type="ftr" idx="11"/>
          </p:nvPr>
        </p:nvSpPr>
        <p:spPr>
          <a:xfrm>
            <a:off x="5638800" y="612440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62" name="Shape 62"/>
          <p:cNvSpPr>
            <a:spLocks noGrp="1"/>
          </p:cNvSpPr>
          <p:nvPr>
            <p:ph type="pic" idx="2"/>
          </p:nvPr>
        </p:nvSpPr>
        <p:spPr>
          <a:xfrm>
            <a:off x="636493" y="533400"/>
            <a:ext cx="7836408" cy="2828925"/>
          </a:xfrm>
          <a:prstGeom prst="rect">
            <a:avLst/>
          </a:prstGeom>
          <a:noFill/>
          <a:ln>
            <a:noFill/>
          </a:ln>
        </p:spPr>
        <p:txBody>
          <a:bodyPr wrap="square" lIns="91425" tIns="91425" rIns="91425" bIns="91425" anchor="t" anchorCtr="0"/>
          <a:lstStyle>
            <a:lvl1pPr marL="342900" marR="0" lvl="0" indent="-342900" algn="l" rtl="0">
              <a:spcBef>
                <a:spcPts val="2000"/>
              </a:spcBef>
              <a:buClr>
                <a:srgbClr val="3F3F3F"/>
              </a:buClr>
              <a:buSzPts val="2000"/>
              <a:buFont typeface="Arial"/>
              <a:buNone/>
              <a:defRPr sz="20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3"/>
        <p:cNvGrpSpPr/>
        <p:nvPr/>
      </p:nvGrpSpPr>
      <p:grpSpPr>
        <a:xfrm>
          <a:off x="0" y="0"/>
          <a:ext cx="0" cy="0"/>
          <a:chOff x="0" y="0"/>
          <a:chExt cx="0" cy="0"/>
        </a:xfrm>
      </p:grpSpPr>
      <p:grpSp>
        <p:nvGrpSpPr>
          <p:cNvPr id="64" name="Shape 64"/>
          <p:cNvGrpSpPr/>
          <p:nvPr/>
        </p:nvGrpSpPr>
        <p:grpSpPr>
          <a:xfrm>
            <a:off x="182880" y="173699"/>
            <a:ext cx="8778240" cy="6510602"/>
            <a:chOff x="182880" y="173699"/>
            <a:chExt cx="8778240" cy="6510602"/>
          </a:xfrm>
        </p:grpSpPr>
        <p:sp>
          <p:nvSpPr>
            <p:cNvPr id="65" name="Shape 65"/>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66" name="Shape 66"/>
            <p:cNvGrpSpPr/>
            <p:nvPr/>
          </p:nvGrpSpPr>
          <p:grpSpPr>
            <a:xfrm>
              <a:off x="256032" y="237744"/>
              <a:ext cx="8622792" cy="6364224"/>
              <a:chOff x="247157" y="247430"/>
              <a:chExt cx="8622792" cy="6364224"/>
            </a:xfrm>
          </p:grpSpPr>
          <p:sp>
            <p:nvSpPr>
              <p:cNvPr id="67" name="Shape 67"/>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68" name="Shape 68"/>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grpSp>
      </p:grpSp>
      <p:sp>
        <p:nvSpPr>
          <p:cNvPr id="69" name="Shape 69"/>
          <p:cNvSpPr txBox="1">
            <a:spLocks noGrp="1"/>
          </p:cNvSpPr>
          <p:nvPr>
            <p:ph type="title"/>
          </p:nvPr>
        </p:nvSpPr>
        <p:spPr>
          <a:xfrm>
            <a:off x="900113" y="1371600"/>
            <a:ext cx="7345362" cy="1676400"/>
          </a:xfrm>
          <a:prstGeom prst="rect">
            <a:avLst/>
          </a:prstGeom>
          <a:noFill/>
          <a:ln>
            <a:noFill/>
          </a:ln>
        </p:spPr>
        <p:txBody>
          <a:bodyPr wrap="square" lIns="91425" tIns="91425" rIns="91425" bIns="91425" anchor="b" anchorCtr="0"/>
          <a:lstStyle>
            <a:lvl1pPr marL="0" marR="0" lvl="0" indent="0" algn="ctr" rtl="0">
              <a:spcBef>
                <a:spcPts val="0"/>
              </a:spcBef>
              <a:buClr>
                <a:srgbClr val="3F3F3F"/>
              </a:buClr>
              <a:buSzPts val="5400"/>
              <a:buFont typeface="Lustria"/>
              <a:buNone/>
              <a:defRPr sz="54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0" name="Shape 70"/>
          <p:cNvSpPr txBox="1">
            <a:spLocks noGrp="1"/>
          </p:cNvSpPr>
          <p:nvPr>
            <p:ph type="body" idx="1"/>
          </p:nvPr>
        </p:nvSpPr>
        <p:spPr>
          <a:xfrm>
            <a:off x="900113" y="3134566"/>
            <a:ext cx="7345362" cy="1500187"/>
          </a:xfrm>
          <a:prstGeom prst="rect">
            <a:avLst/>
          </a:prstGeom>
          <a:noFill/>
          <a:ln>
            <a:noFill/>
          </a:ln>
        </p:spPr>
        <p:txBody>
          <a:bodyPr wrap="square" lIns="91425" tIns="91425" rIns="91425" bIns="91425" anchor="t" anchorCtr="0"/>
          <a:lstStyle>
            <a:lvl1pPr marL="0" marR="0" lvl="0" indent="0" algn="ctr" rtl="0">
              <a:spcBef>
                <a:spcPts val="300"/>
              </a:spcBef>
              <a:buClr>
                <a:srgbClr val="3F3F3F"/>
              </a:buClr>
              <a:buSzPts val="2000"/>
              <a:buFont typeface="Arial"/>
              <a:buNone/>
              <a:defRPr sz="20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1800"/>
              <a:buFont typeface="Arial"/>
              <a:buNone/>
              <a:defRPr sz="1800" b="0" i="0" u="none" strike="noStrike" cap="none">
                <a:solidFill>
                  <a:srgbClr val="888888"/>
                </a:solidFill>
                <a:latin typeface="Lustria"/>
                <a:ea typeface="Lustria"/>
                <a:cs typeface="Lustria"/>
                <a:sym typeface="Lustria"/>
              </a:defRPr>
            </a:lvl2pPr>
            <a:lvl3pPr marL="914400" marR="0" lvl="2" indent="0" algn="l" rtl="0">
              <a:spcBef>
                <a:spcPts val="600"/>
              </a:spcBef>
              <a:buClr>
                <a:srgbClr val="3F3F3F"/>
              </a:buClr>
              <a:buSzPts val="1600"/>
              <a:buFont typeface="Arial"/>
              <a:buNone/>
              <a:defRPr sz="1600" b="0" i="0" u="none" strike="noStrike" cap="none">
                <a:solidFill>
                  <a:srgbClr val="888888"/>
                </a:solidFill>
                <a:latin typeface="Lustria"/>
                <a:ea typeface="Lustria"/>
                <a:cs typeface="Lustria"/>
                <a:sym typeface="Lustria"/>
              </a:defRPr>
            </a:lvl3pPr>
            <a:lvl4pPr marL="1371600" marR="0" lvl="3" indent="0" algn="l" rtl="0">
              <a:spcBef>
                <a:spcPts val="600"/>
              </a:spcBef>
              <a:buClr>
                <a:srgbClr val="B0BBBF"/>
              </a:buClr>
              <a:buSzPts val="1400"/>
              <a:buFont typeface="Arial"/>
              <a:buNone/>
              <a:defRPr sz="1400" b="0" i="0" u="none" strike="noStrike" cap="none">
                <a:solidFill>
                  <a:srgbClr val="888888"/>
                </a:solidFill>
                <a:latin typeface="Lustria"/>
                <a:ea typeface="Lustria"/>
                <a:cs typeface="Lustria"/>
                <a:sym typeface="Lustria"/>
              </a:defRPr>
            </a:lvl4pPr>
            <a:lvl5pPr marL="1828800" marR="0" lvl="4" indent="0" algn="l" rtl="0">
              <a:spcBef>
                <a:spcPts val="600"/>
              </a:spcBef>
              <a:buClr>
                <a:srgbClr val="3F3F3F"/>
              </a:buClr>
              <a:buSzPts val="1400"/>
              <a:buFont typeface="Arial"/>
              <a:buNone/>
              <a:defRPr sz="1400" b="0" i="0" u="none" strike="noStrike" cap="none">
                <a:solidFill>
                  <a:srgbClr val="888888"/>
                </a:solidFill>
                <a:latin typeface="Lustria"/>
                <a:ea typeface="Lustria"/>
                <a:cs typeface="Lustria"/>
                <a:sym typeface="Lustria"/>
              </a:defRPr>
            </a:lvl5pPr>
            <a:lvl6pPr marL="2286000" marR="0" lvl="5" indent="0" algn="l" rtl="0">
              <a:spcBef>
                <a:spcPts val="280"/>
              </a:spcBef>
              <a:buClr>
                <a:srgbClr val="B0BBBF"/>
              </a:buClr>
              <a:buSzPts val="1400"/>
              <a:buFont typeface="Arial"/>
              <a:buNone/>
              <a:defRPr sz="1400" b="0" i="0" u="none" strike="noStrike" cap="none">
                <a:solidFill>
                  <a:srgbClr val="888888"/>
                </a:solidFill>
                <a:latin typeface="Lustria"/>
                <a:ea typeface="Lustria"/>
                <a:cs typeface="Lustria"/>
                <a:sym typeface="Lustria"/>
              </a:defRPr>
            </a:lvl6pPr>
            <a:lvl7pPr marL="2743200" marR="0" lvl="6" indent="0" algn="l" rtl="0">
              <a:spcBef>
                <a:spcPts val="280"/>
              </a:spcBef>
              <a:buClr>
                <a:srgbClr val="3F3F3F"/>
              </a:buClr>
              <a:buSzPts val="1400"/>
              <a:buFont typeface="Arial"/>
              <a:buNone/>
              <a:defRPr sz="1400" b="0" i="0" u="none" strike="noStrike" cap="none">
                <a:solidFill>
                  <a:srgbClr val="888888"/>
                </a:solidFill>
                <a:latin typeface="Lustria"/>
                <a:ea typeface="Lustria"/>
                <a:cs typeface="Lustria"/>
                <a:sym typeface="Lustria"/>
              </a:defRPr>
            </a:lvl7pPr>
            <a:lvl8pPr marL="3200400" marR="0" lvl="7" indent="0" algn="l" rtl="0">
              <a:spcBef>
                <a:spcPts val="280"/>
              </a:spcBef>
              <a:buClr>
                <a:srgbClr val="B0BBBF"/>
              </a:buClr>
              <a:buSzPts val="1400"/>
              <a:buFont typeface="Arial"/>
              <a:buNone/>
              <a:defRPr sz="1400" b="0" i="0" u="none" strike="noStrike" cap="none">
                <a:solidFill>
                  <a:srgbClr val="888888"/>
                </a:solidFill>
                <a:latin typeface="Lustria"/>
                <a:ea typeface="Lustria"/>
                <a:cs typeface="Lustria"/>
                <a:sym typeface="Lustria"/>
              </a:defRPr>
            </a:lvl8pPr>
            <a:lvl9pPr marL="3657600" marR="0" lvl="8" indent="0" algn="l" rtl="0">
              <a:spcBef>
                <a:spcPts val="280"/>
              </a:spcBef>
              <a:buClr>
                <a:srgbClr val="3F3F3F"/>
              </a:buClr>
              <a:buSzPts val="1400"/>
              <a:buFont typeface="Arial"/>
              <a:buNone/>
              <a:defRPr sz="1400" b="0" i="0" u="none" strike="noStrike" cap="none">
                <a:solidFill>
                  <a:srgbClr val="888888"/>
                </a:solidFill>
                <a:latin typeface="Lustria"/>
                <a:ea typeface="Lustria"/>
                <a:cs typeface="Lustria"/>
                <a:sym typeface="Lustria"/>
              </a:defRPr>
            </a:lvl9pPr>
          </a:lstStyle>
          <a:p>
            <a:endParaRPr/>
          </a:p>
        </p:txBody>
      </p:sp>
      <p:sp>
        <p:nvSpPr>
          <p:cNvPr id="71" name="Shape 71"/>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72" name="Shape 72"/>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73" name="Shape 73"/>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4"/>
        <p:cNvGrpSpPr/>
        <p:nvPr/>
      </p:nvGrpSpPr>
      <p:grpSpPr>
        <a:xfrm>
          <a:off x="0" y="0"/>
          <a:ext cx="0" cy="0"/>
          <a:chOff x="0" y="0"/>
          <a:chExt cx="0" cy="0"/>
        </a:xfrm>
      </p:grpSpPr>
      <p:grpSp>
        <p:nvGrpSpPr>
          <p:cNvPr id="75" name="Shape 75"/>
          <p:cNvGrpSpPr/>
          <p:nvPr/>
        </p:nvGrpSpPr>
        <p:grpSpPr>
          <a:xfrm>
            <a:off x="182880" y="173699"/>
            <a:ext cx="8778240" cy="6510602"/>
            <a:chOff x="182880" y="173699"/>
            <a:chExt cx="8778240" cy="6510602"/>
          </a:xfrm>
        </p:grpSpPr>
        <p:grpSp>
          <p:nvGrpSpPr>
            <p:cNvPr id="76" name="Shape 76"/>
            <p:cNvGrpSpPr/>
            <p:nvPr/>
          </p:nvGrpSpPr>
          <p:grpSpPr>
            <a:xfrm>
              <a:off x="182880" y="173699"/>
              <a:ext cx="8778240" cy="6510602"/>
              <a:chOff x="182880" y="173699"/>
              <a:chExt cx="8778240" cy="6510602"/>
            </a:xfrm>
          </p:grpSpPr>
          <p:sp>
            <p:nvSpPr>
              <p:cNvPr id="77" name="Shape 77"/>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78" name="Shape 78"/>
              <p:cNvGrpSpPr/>
              <p:nvPr/>
            </p:nvGrpSpPr>
            <p:grpSpPr>
              <a:xfrm>
                <a:off x="256032" y="237744"/>
                <a:ext cx="8622792" cy="6364224"/>
                <a:chOff x="247157" y="247430"/>
                <a:chExt cx="8622792" cy="6364224"/>
              </a:xfrm>
            </p:grpSpPr>
            <p:sp>
              <p:nvSpPr>
                <p:cNvPr id="79" name="Shape 79"/>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80" name="Shape 80"/>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sp>
              <p:nvSpPr>
                <p:cNvPr id="81" name="Shape 81"/>
                <p:cNvSpPr/>
                <p:nvPr/>
              </p:nvSpPr>
              <p:spPr>
                <a:xfrm>
                  <a:off x="247157" y="1612392"/>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grpSp>
        <p:cxnSp>
          <p:nvCxnSpPr>
            <p:cNvPr id="82" name="Shape 82"/>
            <p:cNvCxnSpPr/>
            <p:nvPr/>
          </p:nvCxnSpPr>
          <p:spPr>
            <a:xfrm rot="-5400000" flipH="1">
              <a:off x="2217480" y="4026438"/>
              <a:ext cx="4711326" cy="2286"/>
            </a:xfrm>
            <a:prstGeom prst="straightConnector1">
              <a:avLst/>
            </a:prstGeom>
            <a:noFill/>
            <a:ln w="12700" cap="flat" cmpd="sng">
              <a:solidFill>
                <a:srgbClr val="C6C5BC"/>
              </a:solidFill>
              <a:prstDash val="solid"/>
              <a:round/>
              <a:headEnd type="none" w="med" len="med"/>
              <a:tailEnd type="none" w="med" len="med"/>
            </a:ln>
          </p:spPr>
        </p:cxnSp>
      </p:grpSp>
      <p:sp>
        <p:nvSpPr>
          <p:cNvPr id="83" name="Shape 83"/>
          <p:cNvSpPr txBox="1">
            <a:spLocks noGrp="1"/>
          </p:cNvSpPr>
          <p:nvPr>
            <p:ph type="title"/>
          </p:nvPr>
        </p:nvSpPr>
        <p:spPr>
          <a:xfrm>
            <a:off x="900113" y="244158"/>
            <a:ext cx="7345362" cy="1339850"/>
          </a:xfrm>
          <a:prstGeom prst="rect">
            <a:avLst/>
          </a:prstGeom>
          <a:noFill/>
          <a:ln>
            <a:noFill/>
          </a:ln>
        </p:spPr>
        <p:txBody>
          <a:bodyPr wrap="square" lIns="91425" tIns="91425" rIns="91425" bIns="91425" anchor="ctr" anchorCtr="0"/>
          <a:lstStyle>
            <a:lvl1pPr marL="0" marR="0" lvl="0" indent="0" algn="ctr" rtl="0">
              <a:spcBef>
                <a:spcPts val="0"/>
              </a:spcBef>
              <a:buClr>
                <a:srgbClr val="3F3F3F"/>
              </a:buClr>
              <a:buSzPts val="4800"/>
              <a:buFont typeface="Lustria"/>
              <a:buNone/>
              <a:defRPr sz="4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4" name="Shape 84"/>
          <p:cNvSpPr txBox="1">
            <a:spLocks noGrp="1"/>
          </p:cNvSpPr>
          <p:nvPr>
            <p:ph type="body" idx="1"/>
          </p:nvPr>
        </p:nvSpPr>
        <p:spPr>
          <a:xfrm>
            <a:off x="632301" y="1708990"/>
            <a:ext cx="3566160" cy="832503"/>
          </a:xfrm>
          <a:prstGeom prst="rect">
            <a:avLst/>
          </a:prstGeom>
          <a:noFill/>
          <a:ln>
            <a:noFill/>
          </a:ln>
        </p:spPr>
        <p:txBody>
          <a:bodyPr wrap="square" lIns="91425" tIns="91425" rIns="91425" bIns="91425" anchor="ctr" anchorCtr="0"/>
          <a:lstStyle>
            <a:lvl1pPr marL="0" marR="0" lvl="0" indent="0" algn="ctr" rtl="0">
              <a:spcBef>
                <a:spcPts val="300"/>
              </a:spcBef>
              <a:buClr>
                <a:srgbClr val="3F3F3F"/>
              </a:buClr>
              <a:buSzPts val="2800"/>
              <a:buFont typeface="Arial"/>
              <a:buNone/>
              <a:defRPr sz="28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2000"/>
              <a:buFont typeface="Arial"/>
              <a:buNone/>
              <a:defRPr sz="2000" b="1"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SzPts val="1800"/>
              <a:buFont typeface="Arial"/>
              <a:buNone/>
              <a:defRPr sz="1800" b="1"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SzPts val="1600"/>
              <a:buFont typeface="Arial"/>
              <a:buNone/>
              <a:defRPr sz="1600" b="1"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SzPts val="1600"/>
              <a:buFont typeface="Arial"/>
              <a:buNone/>
              <a:defRPr sz="1600" b="1" i="0" u="none" strike="noStrike" cap="none">
                <a:solidFill>
                  <a:srgbClr val="3F3F3F"/>
                </a:solidFill>
                <a:latin typeface="Lustria"/>
                <a:ea typeface="Lustria"/>
                <a:cs typeface="Lustria"/>
                <a:sym typeface="Lustria"/>
              </a:defRPr>
            </a:lvl5pPr>
            <a:lvl6pPr marL="2286000" marR="0" lvl="5" indent="0" algn="l" rtl="0">
              <a:spcBef>
                <a:spcPts val="320"/>
              </a:spcBef>
              <a:buClr>
                <a:srgbClr val="B0BBBF"/>
              </a:buClr>
              <a:buSzPts val="1600"/>
              <a:buFont typeface="Arial"/>
              <a:buNone/>
              <a:defRPr sz="1600" b="1" i="0" u="none" strike="noStrike" cap="none">
                <a:solidFill>
                  <a:srgbClr val="3F3F3F"/>
                </a:solidFill>
                <a:latin typeface="Lustria"/>
                <a:ea typeface="Lustria"/>
                <a:cs typeface="Lustria"/>
                <a:sym typeface="Lustria"/>
              </a:defRPr>
            </a:lvl6pPr>
            <a:lvl7pPr marL="2743200" marR="0" lvl="6" indent="0" algn="l" rtl="0">
              <a:spcBef>
                <a:spcPts val="320"/>
              </a:spcBef>
              <a:buClr>
                <a:srgbClr val="3F3F3F"/>
              </a:buClr>
              <a:buSzPts val="1600"/>
              <a:buFont typeface="Arial"/>
              <a:buNone/>
              <a:defRPr sz="1600" b="1" i="0" u="none" strike="noStrike" cap="none">
                <a:solidFill>
                  <a:srgbClr val="3F3F3F"/>
                </a:solidFill>
                <a:latin typeface="Lustria"/>
                <a:ea typeface="Lustria"/>
                <a:cs typeface="Lustria"/>
                <a:sym typeface="Lustria"/>
              </a:defRPr>
            </a:lvl7pPr>
            <a:lvl8pPr marL="3200400" marR="0" lvl="7" indent="0" algn="l" rtl="0">
              <a:spcBef>
                <a:spcPts val="320"/>
              </a:spcBef>
              <a:buClr>
                <a:srgbClr val="B0BBBF"/>
              </a:buClr>
              <a:buSzPts val="1600"/>
              <a:buFont typeface="Arial"/>
              <a:buNone/>
              <a:defRPr sz="1600" b="1" i="0" u="none" strike="noStrike" cap="none">
                <a:solidFill>
                  <a:srgbClr val="3F3F3F"/>
                </a:solidFill>
                <a:latin typeface="Lustria"/>
                <a:ea typeface="Lustria"/>
                <a:cs typeface="Lustria"/>
                <a:sym typeface="Lustria"/>
              </a:defRPr>
            </a:lvl8pPr>
            <a:lvl9pPr marL="3657600" marR="0" lvl="8" indent="0" algn="l" rtl="0">
              <a:spcBef>
                <a:spcPts val="320"/>
              </a:spcBef>
              <a:buClr>
                <a:srgbClr val="3F3F3F"/>
              </a:buClr>
              <a:buSzPts val="1600"/>
              <a:buFont typeface="Arial"/>
              <a:buNone/>
              <a:defRPr sz="1600" b="1" i="0" u="none" strike="noStrike" cap="none">
                <a:solidFill>
                  <a:srgbClr val="3F3F3F"/>
                </a:solidFill>
                <a:latin typeface="Lustria"/>
                <a:ea typeface="Lustria"/>
                <a:cs typeface="Lustria"/>
                <a:sym typeface="Lustria"/>
              </a:defRPr>
            </a:lvl9pPr>
          </a:lstStyle>
          <a:p>
            <a:endParaRPr/>
          </a:p>
        </p:txBody>
      </p:sp>
      <p:sp>
        <p:nvSpPr>
          <p:cNvPr id="85" name="Shape 85"/>
          <p:cNvSpPr txBox="1">
            <a:spLocks noGrp="1"/>
          </p:cNvSpPr>
          <p:nvPr>
            <p:ph type="body" idx="2"/>
          </p:nvPr>
        </p:nvSpPr>
        <p:spPr>
          <a:xfrm>
            <a:off x="632301" y="2590801"/>
            <a:ext cx="3566160" cy="3484562"/>
          </a:xfrm>
          <a:prstGeom prst="rect">
            <a:avLst/>
          </a:prstGeom>
          <a:noFill/>
          <a:ln>
            <a:noFill/>
          </a:ln>
        </p:spPr>
        <p:txBody>
          <a:bodyPr wrap="square" lIns="91425" tIns="91425" rIns="91425" bIns="91425" anchor="t" anchorCtr="0"/>
          <a:lstStyle>
            <a:lvl1pPr marL="342900" marR="0" lvl="0" indent="-215900" algn="l" rtl="0">
              <a:spcBef>
                <a:spcPts val="20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1pPr>
            <a:lvl2pPr marL="579438" marR="0" lvl="1"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2pPr>
            <a:lvl3pPr marL="808038" marR="0" lvl="2"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27000" algn="l" rtl="0">
              <a:spcBef>
                <a:spcPts val="320"/>
              </a:spcBef>
              <a:buClr>
                <a:srgbClr val="B0BBBF"/>
              </a:buClr>
              <a:buSzPts val="1600"/>
              <a:buFont typeface="Arial"/>
              <a:buChar char="•"/>
              <a:defRPr sz="1600" b="0" i="0" u="none" strike="noStrike" cap="none">
                <a:solidFill>
                  <a:srgbClr val="3F3F3F"/>
                </a:solidFill>
                <a:latin typeface="Lustria"/>
                <a:ea typeface="Lustria"/>
                <a:cs typeface="Lustria"/>
                <a:sym typeface="Lustria"/>
              </a:defRPr>
            </a:lvl6pPr>
            <a:lvl7pPr marL="1712913" marR="0" lvl="6" indent="-127000" algn="l" rtl="0">
              <a:spcBef>
                <a:spcPts val="320"/>
              </a:spcBef>
              <a:buClr>
                <a:srgbClr val="3F3F3F"/>
              </a:buClr>
              <a:buSzPts val="1600"/>
              <a:buFont typeface="Arial"/>
              <a:buChar char="•"/>
              <a:defRPr sz="1600" b="0" i="0" u="none" strike="noStrike" cap="none">
                <a:solidFill>
                  <a:srgbClr val="3F3F3F"/>
                </a:solidFill>
                <a:latin typeface="Lustria"/>
                <a:ea typeface="Lustria"/>
                <a:cs typeface="Lustria"/>
                <a:sym typeface="Lustria"/>
              </a:defRPr>
            </a:lvl7pPr>
            <a:lvl8pPr marL="1947863" marR="0" lvl="7" indent="-127000" algn="l" rtl="0">
              <a:spcBef>
                <a:spcPts val="320"/>
              </a:spcBef>
              <a:buClr>
                <a:srgbClr val="B0BBBF"/>
              </a:buClr>
              <a:buSzPts val="1600"/>
              <a:buFont typeface="Arial"/>
              <a:buChar char="•"/>
              <a:defRPr sz="1600" b="0" i="0" u="none" strike="noStrike" cap="none">
                <a:solidFill>
                  <a:srgbClr val="3F3F3F"/>
                </a:solidFill>
                <a:latin typeface="Lustria"/>
                <a:ea typeface="Lustria"/>
                <a:cs typeface="Lustria"/>
                <a:sym typeface="Lustria"/>
              </a:defRPr>
            </a:lvl8pPr>
            <a:lvl9pPr marL="2174875" marR="0" lvl="8" indent="-127000" algn="l" rtl="0">
              <a:spcBef>
                <a:spcPts val="320"/>
              </a:spcBef>
              <a:buClr>
                <a:srgbClr val="3F3F3F"/>
              </a:buClr>
              <a:buSzPts val="1600"/>
              <a:buFont typeface="Arial"/>
              <a:buChar char="•"/>
              <a:defRPr sz="1600" b="0" i="0" u="none" strike="noStrike" cap="none">
                <a:solidFill>
                  <a:srgbClr val="3F3F3F"/>
                </a:solidFill>
                <a:latin typeface="Lustria"/>
                <a:ea typeface="Lustria"/>
                <a:cs typeface="Lustria"/>
                <a:sym typeface="Lustria"/>
              </a:defRPr>
            </a:lvl9pPr>
          </a:lstStyle>
          <a:p>
            <a:endParaRPr/>
          </a:p>
        </p:txBody>
      </p:sp>
      <p:sp>
        <p:nvSpPr>
          <p:cNvPr id="86" name="Shape 86"/>
          <p:cNvSpPr txBox="1">
            <a:spLocks noGrp="1"/>
          </p:cNvSpPr>
          <p:nvPr>
            <p:ph type="body" idx="3"/>
          </p:nvPr>
        </p:nvSpPr>
        <p:spPr>
          <a:xfrm>
            <a:off x="4945539" y="1708990"/>
            <a:ext cx="3566160" cy="832503"/>
          </a:xfrm>
          <a:prstGeom prst="rect">
            <a:avLst/>
          </a:prstGeom>
          <a:noFill/>
          <a:ln>
            <a:noFill/>
          </a:ln>
        </p:spPr>
        <p:txBody>
          <a:bodyPr wrap="square" lIns="91425" tIns="91425" rIns="91425" bIns="91425" anchor="ctr" anchorCtr="0"/>
          <a:lstStyle>
            <a:lvl1pPr marL="0" marR="0" lvl="0" indent="0" algn="ctr" rtl="0">
              <a:spcBef>
                <a:spcPts val="300"/>
              </a:spcBef>
              <a:buClr>
                <a:srgbClr val="3F3F3F"/>
              </a:buClr>
              <a:buSzPts val="2800"/>
              <a:buFont typeface="Arial"/>
              <a:buNone/>
              <a:defRPr sz="28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2000"/>
              <a:buFont typeface="Arial"/>
              <a:buNone/>
              <a:defRPr sz="2000" b="1"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SzPts val="1800"/>
              <a:buFont typeface="Arial"/>
              <a:buNone/>
              <a:defRPr sz="1800" b="1"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SzPts val="1600"/>
              <a:buFont typeface="Arial"/>
              <a:buNone/>
              <a:defRPr sz="1600" b="1"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SzPts val="1600"/>
              <a:buFont typeface="Arial"/>
              <a:buNone/>
              <a:defRPr sz="1600" b="1" i="0" u="none" strike="noStrike" cap="none">
                <a:solidFill>
                  <a:srgbClr val="3F3F3F"/>
                </a:solidFill>
                <a:latin typeface="Lustria"/>
                <a:ea typeface="Lustria"/>
                <a:cs typeface="Lustria"/>
                <a:sym typeface="Lustria"/>
              </a:defRPr>
            </a:lvl5pPr>
            <a:lvl6pPr marL="2286000" marR="0" lvl="5" indent="0" algn="l" rtl="0">
              <a:spcBef>
                <a:spcPts val="320"/>
              </a:spcBef>
              <a:buClr>
                <a:srgbClr val="B0BBBF"/>
              </a:buClr>
              <a:buSzPts val="1600"/>
              <a:buFont typeface="Arial"/>
              <a:buNone/>
              <a:defRPr sz="1600" b="1" i="0" u="none" strike="noStrike" cap="none">
                <a:solidFill>
                  <a:srgbClr val="3F3F3F"/>
                </a:solidFill>
                <a:latin typeface="Lustria"/>
                <a:ea typeface="Lustria"/>
                <a:cs typeface="Lustria"/>
                <a:sym typeface="Lustria"/>
              </a:defRPr>
            </a:lvl6pPr>
            <a:lvl7pPr marL="2743200" marR="0" lvl="6" indent="0" algn="l" rtl="0">
              <a:spcBef>
                <a:spcPts val="320"/>
              </a:spcBef>
              <a:buClr>
                <a:srgbClr val="3F3F3F"/>
              </a:buClr>
              <a:buSzPts val="1600"/>
              <a:buFont typeface="Arial"/>
              <a:buNone/>
              <a:defRPr sz="1600" b="1" i="0" u="none" strike="noStrike" cap="none">
                <a:solidFill>
                  <a:srgbClr val="3F3F3F"/>
                </a:solidFill>
                <a:latin typeface="Lustria"/>
                <a:ea typeface="Lustria"/>
                <a:cs typeface="Lustria"/>
                <a:sym typeface="Lustria"/>
              </a:defRPr>
            </a:lvl7pPr>
            <a:lvl8pPr marL="3200400" marR="0" lvl="7" indent="0" algn="l" rtl="0">
              <a:spcBef>
                <a:spcPts val="320"/>
              </a:spcBef>
              <a:buClr>
                <a:srgbClr val="B0BBBF"/>
              </a:buClr>
              <a:buSzPts val="1600"/>
              <a:buFont typeface="Arial"/>
              <a:buNone/>
              <a:defRPr sz="1600" b="1" i="0" u="none" strike="noStrike" cap="none">
                <a:solidFill>
                  <a:srgbClr val="3F3F3F"/>
                </a:solidFill>
                <a:latin typeface="Lustria"/>
                <a:ea typeface="Lustria"/>
                <a:cs typeface="Lustria"/>
                <a:sym typeface="Lustria"/>
              </a:defRPr>
            </a:lvl8pPr>
            <a:lvl9pPr marL="3657600" marR="0" lvl="8" indent="0" algn="l" rtl="0">
              <a:spcBef>
                <a:spcPts val="320"/>
              </a:spcBef>
              <a:buClr>
                <a:srgbClr val="3F3F3F"/>
              </a:buClr>
              <a:buSzPts val="1600"/>
              <a:buFont typeface="Arial"/>
              <a:buNone/>
              <a:defRPr sz="1600" b="1" i="0" u="none" strike="noStrike" cap="none">
                <a:solidFill>
                  <a:srgbClr val="3F3F3F"/>
                </a:solidFill>
                <a:latin typeface="Lustria"/>
                <a:ea typeface="Lustria"/>
                <a:cs typeface="Lustria"/>
                <a:sym typeface="Lustria"/>
              </a:defRPr>
            </a:lvl9pPr>
          </a:lstStyle>
          <a:p>
            <a:endParaRPr/>
          </a:p>
        </p:txBody>
      </p:sp>
      <p:sp>
        <p:nvSpPr>
          <p:cNvPr id="87" name="Shape 87"/>
          <p:cNvSpPr txBox="1">
            <a:spLocks noGrp="1"/>
          </p:cNvSpPr>
          <p:nvPr>
            <p:ph type="body" idx="4"/>
          </p:nvPr>
        </p:nvSpPr>
        <p:spPr>
          <a:xfrm>
            <a:off x="4945539" y="2590801"/>
            <a:ext cx="3566160" cy="3484562"/>
          </a:xfrm>
          <a:prstGeom prst="rect">
            <a:avLst/>
          </a:prstGeom>
          <a:noFill/>
          <a:ln>
            <a:noFill/>
          </a:ln>
        </p:spPr>
        <p:txBody>
          <a:bodyPr wrap="square" lIns="91425" tIns="91425" rIns="91425" bIns="91425" anchor="t" anchorCtr="0"/>
          <a:lstStyle>
            <a:lvl1pPr marL="342900" marR="0" lvl="0" indent="-215900" algn="l" rtl="0">
              <a:spcBef>
                <a:spcPts val="20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1pPr>
            <a:lvl2pPr marL="579438" marR="0" lvl="1"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2pPr>
            <a:lvl3pPr marL="808038" marR="0" lvl="2"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27000" algn="l" rtl="0">
              <a:spcBef>
                <a:spcPts val="320"/>
              </a:spcBef>
              <a:buClr>
                <a:srgbClr val="B0BBBF"/>
              </a:buClr>
              <a:buSzPts val="1600"/>
              <a:buFont typeface="Arial"/>
              <a:buChar char="•"/>
              <a:defRPr sz="1600" b="0" i="0" u="none" strike="noStrike" cap="none">
                <a:solidFill>
                  <a:srgbClr val="3F3F3F"/>
                </a:solidFill>
                <a:latin typeface="Lustria"/>
                <a:ea typeface="Lustria"/>
                <a:cs typeface="Lustria"/>
                <a:sym typeface="Lustria"/>
              </a:defRPr>
            </a:lvl6pPr>
            <a:lvl7pPr marL="1712913" marR="0" lvl="6" indent="-127000" algn="l" rtl="0">
              <a:spcBef>
                <a:spcPts val="320"/>
              </a:spcBef>
              <a:buClr>
                <a:srgbClr val="3F3F3F"/>
              </a:buClr>
              <a:buSzPts val="1600"/>
              <a:buFont typeface="Arial"/>
              <a:buChar char="•"/>
              <a:defRPr sz="1600" b="0" i="0" u="none" strike="noStrike" cap="none">
                <a:solidFill>
                  <a:srgbClr val="3F3F3F"/>
                </a:solidFill>
                <a:latin typeface="Lustria"/>
                <a:ea typeface="Lustria"/>
                <a:cs typeface="Lustria"/>
                <a:sym typeface="Lustria"/>
              </a:defRPr>
            </a:lvl7pPr>
            <a:lvl8pPr marL="1947863" marR="0" lvl="7" indent="-127000" algn="l" rtl="0">
              <a:spcBef>
                <a:spcPts val="320"/>
              </a:spcBef>
              <a:buClr>
                <a:srgbClr val="B0BBBF"/>
              </a:buClr>
              <a:buSzPts val="1600"/>
              <a:buFont typeface="Arial"/>
              <a:buChar char="•"/>
              <a:defRPr sz="1600" b="0" i="0" u="none" strike="noStrike" cap="none">
                <a:solidFill>
                  <a:srgbClr val="3F3F3F"/>
                </a:solidFill>
                <a:latin typeface="Lustria"/>
                <a:ea typeface="Lustria"/>
                <a:cs typeface="Lustria"/>
                <a:sym typeface="Lustria"/>
              </a:defRPr>
            </a:lvl8pPr>
            <a:lvl9pPr marL="2174875" marR="0" lvl="8" indent="-127000" algn="l" rtl="0">
              <a:spcBef>
                <a:spcPts val="320"/>
              </a:spcBef>
              <a:buClr>
                <a:srgbClr val="3F3F3F"/>
              </a:buClr>
              <a:buSzPts val="1600"/>
              <a:buFont typeface="Arial"/>
              <a:buChar char="•"/>
              <a:defRPr sz="1600" b="0" i="0" u="none" strike="noStrike" cap="none">
                <a:solidFill>
                  <a:srgbClr val="3F3F3F"/>
                </a:solidFill>
                <a:latin typeface="Lustria"/>
                <a:ea typeface="Lustria"/>
                <a:cs typeface="Lustria"/>
                <a:sym typeface="Lustria"/>
              </a:defRPr>
            </a:lvl9pPr>
          </a:lstStyle>
          <a:p>
            <a:endParaRPr/>
          </a:p>
        </p:txBody>
      </p:sp>
      <p:sp>
        <p:nvSpPr>
          <p:cNvPr id="88" name="Shape 88"/>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89" name="Shape 89"/>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90" name="Shape 90"/>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grpSp>
        <p:nvGrpSpPr>
          <p:cNvPr id="92" name="Shape 92"/>
          <p:cNvGrpSpPr/>
          <p:nvPr/>
        </p:nvGrpSpPr>
        <p:grpSpPr>
          <a:xfrm>
            <a:off x="182880" y="173699"/>
            <a:ext cx="8778240" cy="6510602"/>
            <a:chOff x="182880" y="173699"/>
            <a:chExt cx="8778240" cy="6510602"/>
          </a:xfrm>
        </p:grpSpPr>
        <p:sp>
          <p:nvSpPr>
            <p:cNvPr id="93" name="Shape 93"/>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94" name="Shape 94"/>
            <p:cNvGrpSpPr/>
            <p:nvPr/>
          </p:nvGrpSpPr>
          <p:grpSpPr>
            <a:xfrm>
              <a:off x="256032" y="237744"/>
              <a:ext cx="8622792" cy="6364224"/>
              <a:chOff x="247157" y="247430"/>
              <a:chExt cx="8622792" cy="6364224"/>
            </a:xfrm>
          </p:grpSpPr>
          <p:sp>
            <p:nvSpPr>
              <p:cNvPr id="95" name="Shape 95"/>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96" name="Shape 96"/>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sp>
            <p:nvSpPr>
              <p:cNvPr id="97" name="Shape 97"/>
              <p:cNvSpPr/>
              <p:nvPr/>
            </p:nvSpPr>
            <p:spPr>
              <a:xfrm>
                <a:off x="247157" y="1612392"/>
                <a:ext cx="8622792"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grpSp>
      <p:sp>
        <p:nvSpPr>
          <p:cNvPr id="98" name="Shape 98"/>
          <p:cNvSpPr txBox="1">
            <a:spLocks noGrp="1"/>
          </p:cNvSpPr>
          <p:nvPr>
            <p:ph type="title"/>
          </p:nvPr>
        </p:nvSpPr>
        <p:spPr>
          <a:xfrm>
            <a:off x="900113" y="244158"/>
            <a:ext cx="7345362" cy="1339850"/>
          </a:xfrm>
          <a:prstGeom prst="rect">
            <a:avLst/>
          </a:prstGeom>
          <a:noFill/>
          <a:ln>
            <a:noFill/>
          </a:ln>
        </p:spPr>
        <p:txBody>
          <a:bodyPr wrap="square" lIns="91425" tIns="91425" rIns="91425" bIns="91425" anchor="ctr" anchorCtr="0"/>
          <a:lstStyle>
            <a:lvl1pPr marL="0" marR="0" lvl="0" indent="0" algn="ctr" rtl="0">
              <a:spcBef>
                <a:spcPts val="0"/>
              </a:spcBef>
              <a:buClr>
                <a:srgbClr val="3F3F3F"/>
              </a:buClr>
              <a:buSzPts val="4800"/>
              <a:buFont typeface="Lustria"/>
              <a:buNone/>
              <a:defRPr sz="4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9" name="Shape 99"/>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00" name="Shape 100"/>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01" name="Shape 101"/>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grpSp>
        <p:nvGrpSpPr>
          <p:cNvPr id="103" name="Shape 103"/>
          <p:cNvGrpSpPr/>
          <p:nvPr/>
        </p:nvGrpSpPr>
        <p:grpSpPr>
          <a:xfrm>
            <a:off x="182880" y="173699"/>
            <a:ext cx="8778240" cy="6510602"/>
            <a:chOff x="182880" y="173699"/>
            <a:chExt cx="8778240" cy="6510602"/>
          </a:xfrm>
        </p:grpSpPr>
        <p:sp>
          <p:nvSpPr>
            <p:cNvPr id="104" name="Shape 104"/>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05" name="Shape 105"/>
            <p:cNvGrpSpPr/>
            <p:nvPr/>
          </p:nvGrpSpPr>
          <p:grpSpPr>
            <a:xfrm>
              <a:off x="256032" y="237744"/>
              <a:ext cx="8622792" cy="6364224"/>
              <a:chOff x="247157" y="247430"/>
              <a:chExt cx="8622792" cy="6364224"/>
            </a:xfrm>
          </p:grpSpPr>
          <p:sp>
            <p:nvSpPr>
              <p:cNvPr id="106" name="Shape 106"/>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07" name="Shape 107"/>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grpSp>
      </p:grpSp>
      <p:sp>
        <p:nvSpPr>
          <p:cNvPr id="108" name="Shape 108"/>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09" name="Shape 109"/>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10" name="Shape 110"/>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1"/>
        <p:cNvGrpSpPr/>
        <p:nvPr/>
      </p:nvGrpSpPr>
      <p:grpSpPr>
        <a:xfrm>
          <a:off x="0" y="0"/>
          <a:ext cx="0" cy="0"/>
          <a:chOff x="0" y="0"/>
          <a:chExt cx="0" cy="0"/>
        </a:xfrm>
      </p:grpSpPr>
      <p:grpSp>
        <p:nvGrpSpPr>
          <p:cNvPr id="112" name="Shape 112"/>
          <p:cNvGrpSpPr/>
          <p:nvPr/>
        </p:nvGrpSpPr>
        <p:grpSpPr>
          <a:xfrm>
            <a:off x="182880" y="173699"/>
            <a:ext cx="8778240" cy="6510602"/>
            <a:chOff x="182880" y="173699"/>
            <a:chExt cx="8778240" cy="6510602"/>
          </a:xfrm>
        </p:grpSpPr>
        <p:grpSp>
          <p:nvGrpSpPr>
            <p:cNvPr id="113" name="Shape 113"/>
            <p:cNvGrpSpPr/>
            <p:nvPr/>
          </p:nvGrpSpPr>
          <p:grpSpPr>
            <a:xfrm>
              <a:off x="182880" y="173699"/>
              <a:ext cx="8778240" cy="6510602"/>
              <a:chOff x="182880" y="173699"/>
              <a:chExt cx="8778240" cy="6510602"/>
            </a:xfrm>
          </p:grpSpPr>
          <p:sp>
            <p:nvSpPr>
              <p:cNvPr id="114" name="Shape 114"/>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nvGrpSpPr>
              <p:cNvPr id="115" name="Shape 115"/>
              <p:cNvGrpSpPr/>
              <p:nvPr/>
            </p:nvGrpSpPr>
            <p:grpSpPr>
              <a:xfrm>
                <a:off x="256032" y="237744"/>
                <a:ext cx="8622792" cy="6364224"/>
                <a:chOff x="247157" y="247430"/>
                <a:chExt cx="8622792" cy="6364224"/>
              </a:xfrm>
            </p:grpSpPr>
            <p:sp>
              <p:nvSpPr>
                <p:cNvPr id="116" name="Shape 116"/>
                <p:cNvSpPr/>
                <p:nvPr/>
              </p:nvSpPr>
              <p:spPr>
                <a:xfrm>
                  <a:off x="247157" y="247430"/>
                  <a:ext cx="8622792" cy="6364224"/>
                </a:xfrm>
                <a:prstGeom prst="rect">
                  <a:avLst/>
                </a:prstGeom>
                <a:noFill/>
                <a:ln w="12700"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cxnSp>
              <p:nvCxnSpPr>
                <p:cNvPr id="117" name="Shape 117"/>
                <p:cNvCxnSpPr/>
                <p:nvPr/>
              </p:nvCxnSpPr>
              <p:spPr>
                <a:xfrm>
                  <a:off x="247157" y="6389024"/>
                  <a:ext cx="8622792" cy="1588"/>
                </a:xfrm>
                <a:prstGeom prst="straightConnector1">
                  <a:avLst/>
                </a:prstGeom>
                <a:noFill/>
                <a:ln w="12700" cap="flat" cmpd="sng">
                  <a:solidFill>
                    <a:srgbClr val="C6C5BC"/>
                  </a:solidFill>
                  <a:prstDash val="solid"/>
                  <a:round/>
                  <a:headEnd type="none" w="med" len="med"/>
                  <a:tailEnd type="none" w="med" len="med"/>
                </a:ln>
              </p:spPr>
            </p:cxnSp>
          </p:grpSp>
        </p:grpSp>
        <p:sp>
          <p:nvSpPr>
            <p:cNvPr id="118" name="Shape 118"/>
            <p:cNvSpPr/>
            <p:nvPr/>
          </p:nvSpPr>
          <p:spPr>
            <a:xfrm rot="5400000">
              <a:off x="801086" y="3274090"/>
              <a:ext cx="6135624" cy="64008"/>
            </a:xfrm>
            <a:prstGeom prst="rect">
              <a:avLst/>
            </a:prstGeom>
            <a:solidFill>
              <a:srgbClr val="C9D1D5"/>
            </a:solidFill>
            <a:ln w="9525" cap="flat" cmpd="sng">
              <a:solidFill>
                <a:srgbClr val="C6C5BC"/>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grpSp>
      <p:sp>
        <p:nvSpPr>
          <p:cNvPr id="119" name="Shape 119"/>
          <p:cNvSpPr txBox="1">
            <a:spLocks noGrp="1"/>
          </p:cNvSpPr>
          <p:nvPr>
            <p:ph type="title"/>
          </p:nvPr>
        </p:nvSpPr>
        <p:spPr>
          <a:xfrm>
            <a:off x="530225" y="1169892"/>
            <a:ext cx="3008313" cy="914400"/>
          </a:xfrm>
          <a:prstGeom prst="rect">
            <a:avLst/>
          </a:prstGeom>
          <a:noFill/>
          <a:ln>
            <a:noFill/>
          </a:ln>
        </p:spPr>
        <p:txBody>
          <a:bodyPr wrap="square" lIns="91425" tIns="91425" rIns="91425" bIns="91425" anchor="b" anchorCtr="0"/>
          <a:lstStyle>
            <a:lvl1pPr marL="0" marR="0" lvl="0" indent="0" algn="l" rtl="0">
              <a:spcBef>
                <a:spcPts val="0"/>
              </a:spcBef>
              <a:buClr>
                <a:srgbClr val="3F3F3F"/>
              </a:buClr>
              <a:buSzPts val="2800"/>
              <a:buFont typeface="Lustria"/>
              <a:buNone/>
              <a:defRPr sz="2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20" name="Shape 120"/>
          <p:cNvSpPr txBox="1">
            <a:spLocks noGrp="1"/>
          </p:cNvSpPr>
          <p:nvPr>
            <p:ph type="body" idx="1"/>
          </p:nvPr>
        </p:nvSpPr>
        <p:spPr>
          <a:xfrm>
            <a:off x="4328319" y="609600"/>
            <a:ext cx="4114800" cy="5465763"/>
          </a:xfrm>
          <a:prstGeom prst="rect">
            <a:avLst/>
          </a:prstGeom>
          <a:noFill/>
          <a:ln>
            <a:noFill/>
          </a:ln>
        </p:spPr>
        <p:txBody>
          <a:bodyPr wrap="square" lIns="91425" tIns="91425" rIns="91425" bIns="91425" anchor="t" anchorCtr="0"/>
          <a:lstStyle>
            <a:lvl1pPr marL="342900" marR="0" lvl="0" indent="-190500" algn="l" rtl="0">
              <a:spcBef>
                <a:spcPts val="2000"/>
              </a:spcBef>
              <a:buClr>
                <a:srgbClr val="3F3F3F"/>
              </a:buClr>
              <a:buSzPts val="2400"/>
              <a:buFont typeface="Arial"/>
              <a:buChar char="•"/>
              <a:defRPr sz="24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21" name="Shape 121"/>
          <p:cNvSpPr txBox="1">
            <a:spLocks noGrp="1"/>
          </p:cNvSpPr>
          <p:nvPr>
            <p:ph type="body" idx="2"/>
          </p:nvPr>
        </p:nvSpPr>
        <p:spPr>
          <a:xfrm>
            <a:off x="530225" y="2147888"/>
            <a:ext cx="3008313" cy="3262313"/>
          </a:xfrm>
          <a:prstGeom prst="rect">
            <a:avLst/>
          </a:prstGeom>
          <a:noFill/>
          <a:ln>
            <a:noFill/>
          </a:ln>
        </p:spPr>
        <p:txBody>
          <a:bodyPr wrap="square" lIns="91425" tIns="91425" rIns="91425" bIns="91425" anchor="t" anchorCtr="0"/>
          <a:lstStyle>
            <a:lvl1pPr marL="0" marR="0" lvl="0" indent="0" algn="l" rtl="0">
              <a:lnSpc>
                <a:spcPct val="120000"/>
              </a:lnSpc>
              <a:spcBef>
                <a:spcPts val="600"/>
              </a:spcBef>
              <a:buClr>
                <a:srgbClr val="3F3F3F"/>
              </a:buClr>
              <a:buSzPts val="1600"/>
              <a:buFont typeface="Arial"/>
              <a:buNone/>
              <a:defRPr sz="1600" b="0" i="0" u="none" strike="noStrike" cap="none">
                <a:solidFill>
                  <a:srgbClr val="3F3F3F"/>
                </a:solidFill>
                <a:latin typeface="Lustria"/>
                <a:ea typeface="Lustria"/>
                <a:cs typeface="Lustria"/>
                <a:sym typeface="Lustria"/>
              </a:defRPr>
            </a:lvl1pPr>
            <a:lvl2pPr marL="457200" marR="0" lvl="1" indent="0" algn="l" rtl="0">
              <a:spcBef>
                <a:spcPts val="600"/>
              </a:spcBef>
              <a:buClr>
                <a:srgbClr val="B0BBBF"/>
              </a:buClr>
              <a:buSzPts val="1200"/>
              <a:buFont typeface="Arial"/>
              <a:buNone/>
              <a:defRPr sz="1200" b="0" i="0" u="none" strike="noStrike" cap="none">
                <a:solidFill>
                  <a:srgbClr val="3F3F3F"/>
                </a:solidFill>
                <a:latin typeface="Lustria"/>
                <a:ea typeface="Lustria"/>
                <a:cs typeface="Lustria"/>
                <a:sym typeface="Lustria"/>
              </a:defRPr>
            </a:lvl2pPr>
            <a:lvl3pPr marL="914400" marR="0" lvl="2" indent="0" algn="l" rtl="0">
              <a:spcBef>
                <a:spcPts val="600"/>
              </a:spcBef>
              <a:buClr>
                <a:srgbClr val="3F3F3F"/>
              </a:buClr>
              <a:buSzPts val="1000"/>
              <a:buFont typeface="Arial"/>
              <a:buNone/>
              <a:defRPr sz="1000" b="0" i="0" u="none" strike="noStrike" cap="none">
                <a:solidFill>
                  <a:srgbClr val="3F3F3F"/>
                </a:solidFill>
                <a:latin typeface="Lustria"/>
                <a:ea typeface="Lustria"/>
                <a:cs typeface="Lustria"/>
                <a:sym typeface="Lustria"/>
              </a:defRPr>
            </a:lvl3pPr>
            <a:lvl4pPr marL="1371600" marR="0" lvl="3" indent="0" algn="l" rtl="0">
              <a:spcBef>
                <a:spcPts val="600"/>
              </a:spcBef>
              <a:buClr>
                <a:srgbClr val="B0BBBF"/>
              </a:buClr>
              <a:buSzPts val="900"/>
              <a:buFont typeface="Arial"/>
              <a:buNone/>
              <a:defRPr sz="900" b="0" i="0" u="none" strike="noStrike" cap="none">
                <a:solidFill>
                  <a:srgbClr val="3F3F3F"/>
                </a:solidFill>
                <a:latin typeface="Lustria"/>
                <a:ea typeface="Lustria"/>
                <a:cs typeface="Lustria"/>
                <a:sym typeface="Lustria"/>
              </a:defRPr>
            </a:lvl4pPr>
            <a:lvl5pPr marL="1828800" marR="0" lvl="4" indent="0" algn="l" rtl="0">
              <a:spcBef>
                <a:spcPts val="600"/>
              </a:spcBef>
              <a:buClr>
                <a:srgbClr val="3F3F3F"/>
              </a:buClr>
              <a:buSzPts val="900"/>
              <a:buFont typeface="Arial"/>
              <a:buNone/>
              <a:defRPr sz="900" b="0" i="0" u="none" strike="noStrike" cap="none">
                <a:solidFill>
                  <a:srgbClr val="3F3F3F"/>
                </a:solidFill>
                <a:latin typeface="Lustria"/>
                <a:ea typeface="Lustria"/>
                <a:cs typeface="Lustria"/>
                <a:sym typeface="Lustria"/>
              </a:defRPr>
            </a:lvl5pPr>
            <a:lvl6pPr marL="2286000" marR="0" lvl="5" indent="0" algn="l" rtl="0">
              <a:spcBef>
                <a:spcPts val="180"/>
              </a:spcBef>
              <a:buClr>
                <a:srgbClr val="B0BBBF"/>
              </a:buClr>
              <a:buSzPts val="900"/>
              <a:buFont typeface="Arial"/>
              <a:buNone/>
              <a:defRPr sz="900" b="0" i="0" u="none" strike="noStrike" cap="none">
                <a:solidFill>
                  <a:srgbClr val="3F3F3F"/>
                </a:solidFill>
                <a:latin typeface="Lustria"/>
                <a:ea typeface="Lustria"/>
                <a:cs typeface="Lustria"/>
                <a:sym typeface="Lustria"/>
              </a:defRPr>
            </a:lvl6pPr>
            <a:lvl7pPr marL="2743200" marR="0" lvl="6" indent="0" algn="l" rtl="0">
              <a:spcBef>
                <a:spcPts val="180"/>
              </a:spcBef>
              <a:buClr>
                <a:srgbClr val="3F3F3F"/>
              </a:buClr>
              <a:buSzPts val="900"/>
              <a:buFont typeface="Arial"/>
              <a:buNone/>
              <a:defRPr sz="900" b="0" i="0" u="none" strike="noStrike" cap="none">
                <a:solidFill>
                  <a:srgbClr val="3F3F3F"/>
                </a:solidFill>
                <a:latin typeface="Lustria"/>
                <a:ea typeface="Lustria"/>
                <a:cs typeface="Lustria"/>
                <a:sym typeface="Lustria"/>
              </a:defRPr>
            </a:lvl7pPr>
            <a:lvl8pPr marL="3200400" marR="0" lvl="7" indent="0" algn="l" rtl="0">
              <a:spcBef>
                <a:spcPts val="180"/>
              </a:spcBef>
              <a:buClr>
                <a:srgbClr val="B0BBBF"/>
              </a:buClr>
              <a:buSzPts val="900"/>
              <a:buFont typeface="Arial"/>
              <a:buNone/>
              <a:defRPr sz="900" b="0" i="0" u="none" strike="noStrike" cap="none">
                <a:solidFill>
                  <a:srgbClr val="3F3F3F"/>
                </a:solidFill>
                <a:latin typeface="Lustria"/>
                <a:ea typeface="Lustria"/>
                <a:cs typeface="Lustria"/>
                <a:sym typeface="Lustria"/>
              </a:defRPr>
            </a:lvl8pPr>
            <a:lvl9pPr marL="3657600" marR="0" lvl="8" indent="0" algn="l" rtl="0">
              <a:spcBef>
                <a:spcPts val="180"/>
              </a:spcBef>
              <a:buClr>
                <a:srgbClr val="3F3F3F"/>
              </a:buClr>
              <a:buSzPts val="900"/>
              <a:buFont typeface="Arial"/>
              <a:buNone/>
              <a:defRPr sz="900" b="0" i="0" u="none" strike="noStrike" cap="none">
                <a:solidFill>
                  <a:srgbClr val="3F3F3F"/>
                </a:solidFill>
                <a:latin typeface="Lustria"/>
                <a:ea typeface="Lustria"/>
                <a:cs typeface="Lustria"/>
                <a:sym typeface="Lustria"/>
              </a:defRPr>
            </a:lvl9pPr>
          </a:lstStyle>
          <a:p>
            <a:endParaRPr/>
          </a:p>
        </p:txBody>
      </p:sp>
      <p:sp>
        <p:nvSpPr>
          <p:cNvPr id="122" name="Shape 122"/>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23" name="Shape 123"/>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24" name="Shape 124"/>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‹N°›</a:t>
            </a:fld>
            <a:endParaRPr lang="en-US" sz="1200">
              <a:solidFill>
                <a:srgbClr val="B0BBBF"/>
              </a:solidFill>
              <a:latin typeface="Lustria"/>
              <a:ea typeface="Lustria"/>
              <a:cs typeface="Lustria"/>
              <a:sym typeface="Lustr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900113" y="244158"/>
            <a:ext cx="7345362" cy="1339850"/>
          </a:xfrm>
          <a:prstGeom prst="rect">
            <a:avLst/>
          </a:prstGeom>
          <a:noFill/>
          <a:ln>
            <a:noFill/>
          </a:ln>
        </p:spPr>
        <p:txBody>
          <a:bodyPr wrap="square" lIns="91425" tIns="91425" rIns="91425" bIns="91425" anchor="ctr" anchorCtr="0"/>
          <a:lstStyle>
            <a:lvl1pPr marL="0" marR="0" lvl="0" indent="0" algn="ctr" rtl="0">
              <a:spcBef>
                <a:spcPts val="0"/>
              </a:spcBef>
              <a:buClr>
                <a:srgbClr val="3F3F3F"/>
              </a:buClr>
              <a:buSzPts val="4800"/>
              <a:buFont typeface="Lustria"/>
              <a:buNone/>
              <a:defRPr sz="4800" b="0" i="0" u="none" strike="noStrike" cap="none">
                <a:solidFill>
                  <a:srgbClr val="3F3F3F"/>
                </a:solidFill>
                <a:latin typeface="Lustria"/>
                <a:ea typeface="Lustria"/>
                <a:cs typeface="Lustria"/>
                <a:sym typeface="Lustri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1" name="Shape 11"/>
          <p:cNvSpPr txBox="1">
            <a:spLocks noGrp="1"/>
          </p:cNvSpPr>
          <p:nvPr>
            <p:ph type="body" idx="1"/>
          </p:nvPr>
        </p:nvSpPr>
        <p:spPr>
          <a:xfrm>
            <a:off x="900112" y="2133601"/>
            <a:ext cx="7345363" cy="3931920"/>
          </a:xfrm>
          <a:prstGeom prst="rect">
            <a:avLst/>
          </a:prstGeom>
          <a:noFill/>
          <a:ln>
            <a:noFill/>
          </a:ln>
        </p:spPr>
        <p:txBody>
          <a:bodyPr wrap="square" lIns="91425" tIns="91425" rIns="91425" bIns="91425" anchor="t" anchorCtr="0"/>
          <a:lstStyle>
            <a:lvl1pPr marL="342900" marR="0" lvl="0" indent="-190500" algn="l" rtl="0">
              <a:spcBef>
                <a:spcPts val="2000"/>
              </a:spcBef>
              <a:buClr>
                <a:srgbClr val="3F3F3F"/>
              </a:buClr>
              <a:buSzPts val="2400"/>
              <a:buFont typeface="Arial"/>
              <a:buChar char="•"/>
              <a:defRPr sz="2400" b="0" i="0" u="none" strike="noStrike" cap="none">
                <a:solidFill>
                  <a:srgbClr val="3F3F3F"/>
                </a:solidFill>
                <a:latin typeface="Lustria"/>
                <a:ea typeface="Lustria"/>
                <a:cs typeface="Lustria"/>
                <a:sym typeface="Lustria"/>
              </a:defRPr>
            </a:lvl1pPr>
            <a:lvl2pPr marL="579438" marR="0" lvl="1" indent="-88900" algn="l" rtl="0">
              <a:spcBef>
                <a:spcPts val="600"/>
              </a:spcBef>
              <a:buClr>
                <a:srgbClr val="B0BBBF"/>
              </a:buClr>
              <a:buSzPts val="2200"/>
              <a:buFont typeface="Arial"/>
              <a:buChar char="•"/>
              <a:defRPr sz="2200" b="0" i="0" u="none" strike="noStrike" cap="none">
                <a:solidFill>
                  <a:srgbClr val="3F3F3F"/>
                </a:solidFill>
                <a:latin typeface="Lustria"/>
                <a:ea typeface="Lustria"/>
                <a:cs typeface="Lustria"/>
                <a:sym typeface="Lustria"/>
              </a:defRPr>
            </a:lvl2pPr>
            <a:lvl3pPr marL="808038" marR="0" lvl="2" indent="-101600" algn="l" rtl="0">
              <a:spcBef>
                <a:spcPts val="600"/>
              </a:spcBef>
              <a:buClr>
                <a:srgbClr val="3F3F3F"/>
              </a:buClr>
              <a:buSzPts val="2000"/>
              <a:buFont typeface="Arial"/>
              <a:buChar char="•"/>
              <a:defRPr sz="2000" b="0" i="0" u="none" strike="noStrike" cap="none">
                <a:solidFill>
                  <a:srgbClr val="3F3F3F"/>
                </a:solidFill>
                <a:latin typeface="Lustria"/>
                <a:ea typeface="Lustria"/>
                <a:cs typeface="Lustria"/>
                <a:sym typeface="Lustria"/>
              </a:defRPr>
            </a:lvl3pPr>
            <a:lvl4pPr marL="1036638" marR="0" lvl="3" indent="-114300" algn="l" rtl="0">
              <a:spcBef>
                <a:spcPts val="60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4pPr>
            <a:lvl5pPr marL="1265238" marR="0" lvl="4" indent="-114300" algn="l" rtl="0">
              <a:spcBef>
                <a:spcPts val="60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5pPr>
            <a:lvl6pPr marL="1485900" marR="0" lvl="5"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1712913" marR="0" lvl="6"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1947863" marR="0" lvl="7" indent="-114300" algn="l" rtl="0">
              <a:spcBef>
                <a:spcPts val="360"/>
              </a:spcBef>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2174875" marR="0" lvl="8" indent="-114300" algn="l" rtl="0">
              <a:spcBef>
                <a:spcPts val="360"/>
              </a:spcBef>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2" name="Shape 12"/>
          <p:cNvSpPr txBox="1">
            <a:spLocks noGrp="1"/>
          </p:cNvSpPr>
          <p:nvPr>
            <p:ph type="dt" idx="10"/>
          </p:nvPr>
        </p:nvSpPr>
        <p:spPr>
          <a:xfrm>
            <a:off x="243840" y="6371591"/>
            <a:ext cx="2133600" cy="259317"/>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3" name="Shape 13"/>
          <p:cNvSpPr txBox="1">
            <a:spLocks noGrp="1"/>
          </p:cNvSpPr>
          <p:nvPr>
            <p:ph type="ftr" idx="11"/>
          </p:nvPr>
        </p:nvSpPr>
        <p:spPr>
          <a:xfrm>
            <a:off x="5958840" y="6371591"/>
            <a:ext cx="2895600" cy="25781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200" b="0" i="0" u="none" strike="noStrike" cap="none">
                <a:solidFill>
                  <a:srgbClr val="B0BBBF"/>
                </a:solidFill>
                <a:latin typeface="Courgette"/>
                <a:ea typeface="Courgette"/>
                <a:cs typeface="Courgette"/>
                <a:sym typeface="Courgette"/>
              </a:defRPr>
            </a:lvl1pPr>
            <a:lvl2pPr marL="457200" marR="0" lvl="1" indent="0" algn="l" rtl="0">
              <a:spcBef>
                <a:spcPts val="0"/>
              </a:spcBef>
              <a:buSzPts val="1400"/>
              <a:buNone/>
              <a:defRPr sz="1800" b="0" i="0" u="none" strike="noStrike" cap="none">
                <a:solidFill>
                  <a:schemeClr val="dk1"/>
                </a:solidFill>
                <a:latin typeface="Lustria"/>
                <a:ea typeface="Lustria"/>
                <a:cs typeface="Lustria"/>
                <a:sym typeface="Lustria"/>
              </a:defRPr>
            </a:lvl2pPr>
            <a:lvl3pPr marL="914400" marR="0" lvl="2" indent="0" algn="l" rtl="0">
              <a:spcBef>
                <a:spcPts val="0"/>
              </a:spcBef>
              <a:buSzPts val="1400"/>
              <a:buNone/>
              <a:defRPr sz="1800" b="0" i="0" u="none" strike="noStrike" cap="none">
                <a:solidFill>
                  <a:schemeClr val="dk1"/>
                </a:solidFill>
                <a:latin typeface="Lustria"/>
                <a:ea typeface="Lustria"/>
                <a:cs typeface="Lustria"/>
                <a:sym typeface="Lustria"/>
              </a:defRPr>
            </a:lvl3pPr>
            <a:lvl4pPr marL="1371600" marR="0" lvl="3" indent="0" algn="l" rtl="0">
              <a:spcBef>
                <a:spcPts val="0"/>
              </a:spcBef>
              <a:buSzPts val="1400"/>
              <a:buNone/>
              <a:defRPr sz="1800" b="0" i="0" u="none" strike="noStrike" cap="none">
                <a:solidFill>
                  <a:schemeClr val="dk1"/>
                </a:solidFill>
                <a:latin typeface="Lustria"/>
                <a:ea typeface="Lustria"/>
                <a:cs typeface="Lustria"/>
                <a:sym typeface="Lustria"/>
              </a:defRPr>
            </a:lvl4pPr>
            <a:lvl5pPr marL="1828800" marR="0" lvl="4" indent="0" algn="l" rtl="0">
              <a:spcBef>
                <a:spcPts val="0"/>
              </a:spcBef>
              <a:buSzPts val="1400"/>
              <a:buNone/>
              <a:defRPr sz="1800" b="0" i="0" u="none" strike="noStrike" cap="none">
                <a:solidFill>
                  <a:schemeClr val="dk1"/>
                </a:solidFill>
                <a:latin typeface="Lustria"/>
                <a:ea typeface="Lustria"/>
                <a:cs typeface="Lustria"/>
                <a:sym typeface="Lustria"/>
              </a:defRPr>
            </a:lvl5pPr>
            <a:lvl6pPr marL="2286000" marR="0" lvl="5" indent="0" algn="l" rtl="0">
              <a:spcBef>
                <a:spcPts val="0"/>
              </a:spcBef>
              <a:buSzPts val="1400"/>
              <a:buNone/>
              <a:defRPr sz="1800" b="0" i="0" u="none" strike="noStrike" cap="none">
                <a:solidFill>
                  <a:schemeClr val="dk1"/>
                </a:solidFill>
                <a:latin typeface="Lustria"/>
                <a:ea typeface="Lustria"/>
                <a:cs typeface="Lustria"/>
                <a:sym typeface="Lustria"/>
              </a:defRPr>
            </a:lvl6pPr>
            <a:lvl7pPr marL="2743200" marR="0" lvl="6" indent="0" algn="l" rtl="0">
              <a:spcBef>
                <a:spcPts val="0"/>
              </a:spcBef>
              <a:buSzPts val="1400"/>
              <a:buNone/>
              <a:defRPr sz="1800" b="0" i="0" u="none" strike="noStrike" cap="none">
                <a:solidFill>
                  <a:schemeClr val="dk1"/>
                </a:solidFill>
                <a:latin typeface="Lustria"/>
                <a:ea typeface="Lustria"/>
                <a:cs typeface="Lustria"/>
                <a:sym typeface="Lustria"/>
              </a:defRPr>
            </a:lvl7pPr>
            <a:lvl8pPr marL="3200400" marR="0" lvl="7" indent="0" algn="l" rtl="0">
              <a:spcBef>
                <a:spcPts val="0"/>
              </a:spcBef>
              <a:buSzPts val="1400"/>
              <a:buNone/>
              <a:defRPr sz="1800" b="0" i="0" u="none" strike="noStrike" cap="none">
                <a:solidFill>
                  <a:schemeClr val="dk1"/>
                </a:solidFill>
                <a:latin typeface="Lustria"/>
                <a:ea typeface="Lustria"/>
                <a:cs typeface="Lustria"/>
                <a:sym typeface="Lustria"/>
              </a:defRPr>
            </a:lvl8pPr>
            <a:lvl9pPr marL="3657600" marR="0" lvl="8" indent="0" algn="l" rtl="0">
              <a:spcBef>
                <a:spcPts val="0"/>
              </a:spcBef>
              <a:buSzPts val="1400"/>
              <a:buNone/>
              <a:defRPr sz="1800" b="0" i="0" u="none" strike="noStrike" cap="none">
                <a:solidFill>
                  <a:schemeClr val="dk1"/>
                </a:solidFill>
                <a:latin typeface="Lustria"/>
                <a:ea typeface="Lustria"/>
                <a:cs typeface="Lustria"/>
                <a:sym typeface="Lustria"/>
              </a:defRPr>
            </a:lvl9pPr>
          </a:lstStyle>
          <a:p>
            <a:endParaRPr/>
          </a:p>
        </p:txBody>
      </p:sp>
      <p:sp>
        <p:nvSpPr>
          <p:cNvPr id="14" name="Shape 14"/>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b="0" i="0" u="none" strike="noStrike" cap="none">
                <a:solidFill>
                  <a:srgbClr val="B0BBBF"/>
                </a:solidFill>
                <a:latin typeface="Lustria"/>
                <a:ea typeface="Lustria"/>
                <a:cs typeface="Lustria"/>
                <a:sym typeface="Lustria"/>
              </a:rPr>
              <a:t>‹N°›</a:t>
            </a:fld>
            <a:endParaRPr lang="en-US" sz="1200" b="0" i="0" u="none" strike="noStrike" cap="none">
              <a:solidFill>
                <a:srgbClr val="B0BBBF"/>
              </a:solidFill>
              <a:latin typeface="Lustria"/>
              <a:ea typeface="Lustria"/>
              <a:cs typeface="Lustria"/>
              <a:sym typeface="Lustr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557025" y="742600"/>
            <a:ext cx="7639470" cy="1496266"/>
          </a:xfrm>
          <a:prstGeom prst="rect">
            <a:avLst/>
          </a:prstGeom>
          <a:noFill/>
          <a:ln>
            <a:noFill/>
          </a:ln>
        </p:spPr>
        <p:txBody>
          <a:bodyPr wrap="square" lIns="91425" tIns="45700" rIns="91425" bIns="45700" anchor="b" anchorCtr="0">
            <a:noAutofit/>
          </a:bodyPr>
          <a:lstStyle/>
          <a:p>
            <a:pPr marL="0" marR="0" lvl="0" indent="-177800" algn="ctr" rtl="0">
              <a:lnSpc>
                <a:spcPct val="120000"/>
              </a:lnSpc>
              <a:spcBef>
                <a:spcPts val="0"/>
              </a:spcBef>
              <a:buClr>
                <a:srgbClr val="3F3F3F"/>
              </a:buClr>
              <a:buSzPts val="2800"/>
              <a:buFont typeface="Lustria"/>
              <a:buNone/>
            </a:pPr>
            <a:r>
              <a:rPr lang="en-US" sz="2800" dirty="0"/>
              <a:t>Les Enfants Exposés aux </a:t>
            </a:r>
            <a:r>
              <a:rPr lang="en-US" sz="2800" dirty="0" err="1"/>
              <a:t>Violences</a:t>
            </a:r>
            <a:r>
              <a:rPr lang="en-US" sz="2800" b="0" i="0" u="none" strike="noStrike" cap="none" dirty="0">
                <a:solidFill>
                  <a:srgbClr val="3F3F3F"/>
                </a:solidFill>
                <a:latin typeface="Lustria"/>
                <a:ea typeface="Lustria"/>
                <a:cs typeface="Lustria"/>
                <a:sym typeface="Lustria"/>
              </a:rPr>
              <a:t> </a:t>
            </a:r>
            <a:r>
              <a:rPr lang="en-US" sz="2800" b="0" i="0" u="none" strike="noStrike" cap="none" dirty="0" err="1">
                <a:solidFill>
                  <a:srgbClr val="3F3F3F"/>
                </a:solidFill>
                <a:latin typeface="Lustria"/>
                <a:ea typeface="Lustria"/>
                <a:cs typeface="Lustria"/>
                <a:sym typeface="Lustria"/>
              </a:rPr>
              <a:t>Conjugales</a:t>
            </a:r>
            <a:r>
              <a:rPr lang="en-US" sz="2800" b="0" i="0" u="none" strike="noStrike" cap="none" dirty="0">
                <a:solidFill>
                  <a:srgbClr val="3F3F3F"/>
                </a:solidFill>
                <a:latin typeface="Lustria"/>
                <a:ea typeface="Lustria"/>
                <a:cs typeface="Lustria"/>
                <a:sym typeface="Lustria"/>
              </a:rPr>
              <a:t> :</a:t>
            </a:r>
            <a:r>
              <a:rPr lang="en-US" sz="2800" dirty="0"/>
              <a:t> </a:t>
            </a:r>
            <a:r>
              <a:rPr lang="en-US" sz="2800" dirty="0" err="1"/>
              <a:t>Expérience</a:t>
            </a:r>
            <a:r>
              <a:rPr lang="en-US" sz="2800" dirty="0"/>
              <a:t> de </a:t>
            </a:r>
            <a:r>
              <a:rPr lang="en-US" sz="2800" dirty="0" err="1"/>
              <a:t>l’Equipe</a:t>
            </a:r>
            <a:r>
              <a:rPr lang="en-US" sz="2800" dirty="0"/>
              <a:t> Mobile de Crise </a:t>
            </a:r>
            <a:r>
              <a:rPr lang="en-US" sz="2800" dirty="0" err="1"/>
              <a:t>IntraFamiliale</a:t>
            </a:r>
            <a:r>
              <a:rPr lang="en-US" sz="2800" dirty="0"/>
              <a:t> (CRIFEM)</a:t>
            </a:r>
            <a:endParaRPr lang="en-US" sz="2800" b="0" i="0" u="none" strike="noStrike" cap="none" dirty="0">
              <a:solidFill>
                <a:srgbClr val="3F3F3F"/>
              </a:solidFill>
              <a:latin typeface="Lustria"/>
              <a:ea typeface="Lustria"/>
              <a:cs typeface="Lustria"/>
              <a:sym typeface="Lustria"/>
            </a:endParaRPr>
          </a:p>
        </p:txBody>
      </p:sp>
      <p:sp>
        <p:nvSpPr>
          <p:cNvPr id="208" name="Shape 208"/>
          <p:cNvSpPr txBox="1">
            <a:spLocks noGrp="1"/>
          </p:cNvSpPr>
          <p:nvPr>
            <p:ph type="subTitle" idx="1"/>
          </p:nvPr>
        </p:nvSpPr>
        <p:spPr>
          <a:xfrm>
            <a:off x="679670" y="2528888"/>
            <a:ext cx="7784660" cy="2377023"/>
          </a:xfrm>
          <a:prstGeom prst="rect">
            <a:avLst/>
          </a:prstGeom>
          <a:noFill/>
          <a:ln>
            <a:noFill/>
          </a:ln>
        </p:spPr>
        <p:txBody>
          <a:bodyPr wrap="square" lIns="91425" tIns="45700" rIns="91425" bIns="45700" anchor="t" anchorCtr="0">
            <a:noAutofit/>
          </a:bodyPr>
          <a:lstStyle/>
          <a:p>
            <a:pPr marL="0" marR="0" lvl="0" indent="-127000" algn="ctr" rtl="0">
              <a:lnSpc>
                <a:spcPct val="130000"/>
              </a:lnSpc>
              <a:spcBef>
                <a:spcPts val="0"/>
              </a:spcBef>
              <a:buClr>
                <a:srgbClr val="3F3F3F"/>
              </a:buClr>
              <a:buSzPts val="2000"/>
              <a:buFont typeface="Arial"/>
              <a:buNone/>
            </a:pPr>
            <a:endParaRPr lang="en-US" b="1" dirty="0"/>
          </a:p>
          <a:p>
            <a:pPr marL="0" marR="0" lvl="0" indent="-127000" algn="ctr" rtl="0">
              <a:lnSpc>
                <a:spcPct val="130000"/>
              </a:lnSpc>
              <a:spcBef>
                <a:spcPts val="0"/>
              </a:spcBef>
              <a:buClr>
                <a:srgbClr val="3F3F3F"/>
              </a:buClr>
              <a:buSzPts val="2000"/>
              <a:buFont typeface="Arial"/>
              <a:buNone/>
            </a:pPr>
            <a:r>
              <a:rPr lang="en-US" b="1" dirty="0"/>
              <a:t>Sylvie </a:t>
            </a:r>
            <a:r>
              <a:rPr lang="en-US" b="1" dirty="0" err="1"/>
              <a:t>Tordjman</a:t>
            </a:r>
            <a:r>
              <a:rPr lang="en-US" b="1" dirty="0"/>
              <a:t>, </a:t>
            </a:r>
            <a:r>
              <a:rPr lang="en-US" b="1" dirty="0" err="1"/>
              <a:t>Professeur</a:t>
            </a:r>
            <a:r>
              <a:rPr lang="en-US" b="1" dirty="0"/>
              <a:t> en </a:t>
            </a:r>
            <a:r>
              <a:rPr lang="en-US" b="1" dirty="0" err="1"/>
              <a:t>Pédopsychiatrie</a:t>
            </a:r>
            <a:r>
              <a:rPr lang="en-US" b="1" dirty="0"/>
              <a:t>,</a:t>
            </a:r>
          </a:p>
          <a:p>
            <a:pPr marL="0" marR="0" lvl="0" indent="-127000" algn="ctr" rtl="0">
              <a:lnSpc>
                <a:spcPct val="130000"/>
              </a:lnSpc>
              <a:spcBef>
                <a:spcPts val="0"/>
              </a:spcBef>
              <a:buClr>
                <a:srgbClr val="3F3F3F"/>
              </a:buClr>
              <a:buSzPts val="2000"/>
              <a:buFont typeface="Arial"/>
              <a:buNone/>
            </a:pPr>
            <a:r>
              <a:rPr lang="en-US" b="1" dirty="0"/>
              <a:t>Chef du </a:t>
            </a:r>
            <a:r>
              <a:rPr lang="en-US" b="1" dirty="0" err="1"/>
              <a:t>Pôle</a:t>
            </a:r>
            <a:r>
              <a:rPr lang="en-US" b="1" dirty="0"/>
              <a:t> PHUPEA, et Cécile Oriol, </a:t>
            </a:r>
            <a:r>
              <a:rPr lang="en-US" b="1" dirty="0" err="1"/>
              <a:t>Médecin</a:t>
            </a:r>
            <a:r>
              <a:rPr lang="en-US" b="1" dirty="0"/>
              <a:t> </a:t>
            </a:r>
            <a:r>
              <a:rPr lang="en-US" b="1" dirty="0" err="1"/>
              <a:t>Pédopsychiatre</a:t>
            </a:r>
            <a:r>
              <a:rPr lang="en-US" b="1" dirty="0"/>
              <a:t>, </a:t>
            </a:r>
            <a:r>
              <a:rPr lang="en-US" b="1" dirty="0" err="1"/>
              <a:t>responsable</a:t>
            </a:r>
            <a:r>
              <a:rPr lang="en-US" b="1" dirty="0"/>
              <a:t> de </a:t>
            </a:r>
            <a:r>
              <a:rPr lang="en-US" b="1" dirty="0" err="1"/>
              <a:t>l’équipe</a:t>
            </a:r>
            <a:r>
              <a:rPr lang="en-US" b="1" dirty="0"/>
              <a:t> du CRIFEM, </a:t>
            </a:r>
            <a:r>
              <a:rPr lang="en-US" b="1" dirty="0" err="1"/>
              <a:t>Pôle</a:t>
            </a:r>
            <a:r>
              <a:rPr lang="en-US" b="1" dirty="0"/>
              <a:t> </a:t>
            </a:r>
            <a:r>
              <a:rPr lang="en-US" b="1" dirty="0" err="1"/>
              <a:t>Hospitalo-Universitaire</a:t>
            </a:r>
            <a:r>
              <a:rPr lang="en-US" b="1" dirty="0"/>
              <a:t> de </a:t>
            </a:r>
            <a:r>
              <a:rPr lang="en-US" b="1" dirty="0" err="1"/>
              <a:t>Psychiatrie</a:t>
            </a:r>
            <a:r>
              <a:rPr lang="en-US" b="1" dirty="0"/>
              <a:t> de </a:t>
            </a:r>
            <a:r>
              <a:rPr lang="en-US" b="1" dirty="0" err="1"/>
              <a:t>de</a:t>
            </a:r>
            <a:r>
              <a:rPr lang="en-US" b="1" dirty="0"/>
              <a:t> </a:t>
            </a:r>
            <a:r>
              <a:rPr lang="en-US" b="1" dirty="0" err="1"/>
              <a:t>l’Enfant</a:t>
            </a:r>
            <a:r>
              <a:rPr lang="en-US" b="1" dirty="0"/>
              <a:t> et de </a:t>
            </a:r>
            <a:r>
              <a:rPr lang="en-US" b="1" dirty="0" err="1"/>
              <a:t>l’Adolescent</a:t>
            </a:r>
            <a:r>
              <a:rPr lang="en-US" b="1" dirty="0"/>
              <a:t> </a:t>
            </a:r>
          </a:p>
          <a:p>
            <a:pPr marL="0" marR="0" lvl="0" indent="-127000" algn="ctr" rtl="0">
              <a:lnSpc>
                <a:spcPct val="130000"/>
              </a:lnSpc>
              <a:spcBef>
                <a:spcPts val="0"/>
              </a:spcBef>
              <a:buClr>
                <a:srgbClr val="3F3F3F"/>
              </a:buClr>
              <a:buSzPts val="2000"/>
              <a:buFont typeface="Arial"/>
              <a:buNone/>
            </a:pPr>
            <a:r>
              <a:rPr lang="en-US" b="1" dirty="0"/>
              <a:t>              (PHUPEA), Centre </a:t>
            </a:r>
            <a:r>
              <a:rPr lang="en-US" b="1" dirty="0" err="1"/>
              <a:t>Hospitalier</a:t>
            </a:r>
            <a:r>
              <a:rPr lang="en-US" b="1" dirty="0"/>
              <a:t> Guillaume </a:t>
            </a:r>
            <a:r>
              <a:rPr lang="en-US" b="1" dirty="0" err="1"/>
              <a:t>Régnier</a:t>
            </a:r>
            <a:endParaRPr lang="en-US" b="1" dirty="0"/>
          </a:p>
          <a:p>
            <a:pPr marL="0" marR="0" lvl="0" indent="-127000" algn="ctr" rtl="0">
              <a:lnSpc>
                <a:spcPct val="130000"/>
              </a:lnSpc>
              <a:spcBef>
                <a:spcPts val="0"/>
              </a:spcBef>
              <a:buClr>
                <a:srgbClr val="3F3F3F"/>
              </a:buClr>
              <a:buSzPts val="2000"/>
              <a:buFont typeface="Arial"/>
              <a:buNone/>
            </a:pPr>
            <a:r>
              <a:rPr lang="en-US" b="1" dirty="0"/>
              <a:t>        </a:t>
            </a:r>
          </a:p>
          <a:p>
            <a:pPr marL="0" marR="0" lvl="0" indent="-127000" algn="ctr" rtl="0">
              <a:lnSpc>
                <a:spcPct val="130000"/>
              </a:lnSpc>
              <a:spcBef>
                <a:spcPts val="0"/>
              </a:spcBef>
              <a:buClr>
                <a:srgbClr val="3F3F3F"/>
              </a:buClr>
              <a:buSzPts val="2000"/>
              <a:buFont typeface="Arial"/>
              <a:buNone/>
            </a:pPr>
            <a:endParaRPr lang="en-US" b="1" dirty="0"/>
          </a:p>
          <a:p>
            <a:pPr marL="0" marR="0" lvl="0" indent="-127000" algn="ctr" rtl="0">
              <a:lnSpc>
                <a:spcPct val="130000"/>
              </a:lnSpc>
              <a:spcBef>
                <a:spcPts val="0"/>
              </a:spcBef>
              <a:buClr>
                <a:srgbClr val="3F3F3F"/>
              </a:buClr>
              <a:buSzPts val="2000"/>
              <a:buFont typeface="Arial"/>
              <a:buNone/>
            </a:pPr>
            <a:endParaRPr lang="en-US" dirty="0"/>
          </a:p>
        </p:txBody>
      </p:sp>
      <p:pic>
        <p:nvPicPr>
          <p:cNvPr id="209" name="Shape 209"/>
          <p:cNvPicPr preferRelativeResize="0"/>
          <p:nvPr/>
        </p:nvPicPr>
        <p:blipFill rotWithShape="1">
          <a:blip r:embed="rId5">
            <a:alphaModFix/>
          </a:blip>
          <a:srcRect/>
          <a:stretch/>
        </p:blipFill>
        <p:spPr>
          <a:xfrm>
            <a:off x="5494049" y="4905911"/>
            <a:ext cx="2970281" cy="1209489"/>
          </a:xfrm>
          <a:prstGeom prst="rect">
            <a:avLst/>
          </a:prstGeom>
          <a:noFill/>
          <a:ln>
            <a:noFill/>
          </a:ln>
        </p:spPr>
      </p:pic>
      <p:pic>
        <p:nvPicPr>
          <p:cNvPr id="210" name="Shape 210"/>
          <p:cNvPicPr preferRelativeResize="0"/>
          <p:nvPr/>
        </p:nvPicPr>
        <p:blipFill rotWithShape="1">
          <a:blip r:embed="rId6">
            <a:alphaModFix/>
          </a:blip>
          <a:srcRect/>
          <a:stretch/>
        </p:blipFill>
        <p:spPr>
          <a:xfrm>
            <a:off x="557024" y="4619134"/>
            <a:ext cx="1323148" cy="1496266"/>
          </a:xfrm>
          <a:prstGeom prst="rect">
            <a:avLst/>
          </a:prstGeom>
          <a:noFill/>
          <a:ln>
            <a:noFill/>
          </a:ln>
        </p:spPr>
      </p:pic>
      <p:sp>
        <p:nvSpPr>
          <p:cNvPr id="211" name="Shape 211"/>
          <p:cNvSpPr txBox="1">
            <a:spLocks noGrp="1"/>
          </p:cNvSpPr>
          <p:nvPr>
            <p:ph type="sldNum" idx="12"/>
          </p:nvPr>
        </p:nvSpPr>
        <p:spPr>
          <a:xfrm>
            <a:off x="4191000" y="6122894"/>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b="0" i="0" u="none" strike="noStrike" cap="none">
                <a:solidFill>
                  <a:srgbClr val="B0BBBF"/>
                </a:solidFill>
                <a:latin typeface="Lustria"/>
                <a:ea typeface="Lustria"/>
                <a:cs typeface="Lustria"/>
                <a:sym typeface="Lustria"/>
              </a:rPr>
              <a:t>1</a:t>
            </a:fld>
            <a:endParaRPr lang="en-US" sz="1200" b="0" i="0" u="none" strike="noStrike" cap="none">
              <a:solidFill>
                <a:srgbClr val="B0BBBF"/>
              </a:solidFill>
              <a:latin typeface="Lustria"/>
              <a:ea typeface="Lustria"/>
              <a:cs typeface="Lustria"/>
              <a:sym typeface="Lustria"/>
            </a:endParaRPr>
          </a:p>
        </p:txBody>
      </p:sp>
      <p:pic>
        <p:nvPicPr>
          <p:cNvPr id="2" name="Son enregistré">
            <a:hlinkClick r:id="" action="ppaction://media"/>
            <a:extLst>
              <a:ext uri="{FF2B5EF4-FFF2-40B4-BE49-F238E27FC236}">
                <a16:creationId xmlns:a16="http://schemas.microsoft.com/office/drawing/2014/main" id="{0FDCBB66-337B-4EDD-BB31-286EC8049A8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E4BAC9-6D41-4691-9299-18EF07EF0177}" type="slidenum">
              <a:rPr lang="en-US" smtClean="0"/>
              <a:t>10</a:t>
            </a:fld>
            <a:endParaRPr lang="en-US"/>
          </a:p>
        </p:txBody>
      </p:sp>
      <p:pic>
        <p:nvPicPr>
          <p:cNvPr id="4098" name="Picture 2" descr="C:\Users\tdrk4389\Downloads\IMG_20180615_11474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8077" y="3355849"/>
            <a:ext cx="3452679" cy="25895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drk4389\Downloads\IMG_20180615_11483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48077" y="332073"/>
            <a:ext cx="3452679" cy="258951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drk4389\Downloads\IMG_20180615_11484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8390" y="3355851"/>
            <a:ext cx="3452679" cy="25895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tdrk4389\Downloads\IMG_20180615_15241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8390" y="332075"/>
            <a:ext cx="3452679" cy="258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36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900113" y="460613"/>
            <a:ext cx="7345362" cy="823684"/>
          </a:xfrm>
          <a:prstGeom prst="rect">
            <a:avLst/>
          </a:prstGeom>
          <a:noFill/>
          <a:ln>
            <a:noFill/>
          </a:ln>
        </p:spPr>
        <p:txBody>
          <a:bodyPr wrap="square" lIns="91425" tIns="45700" rIns="91425" bIns="45700" anchor="ctr" anchorCtr="0">
            <a:noAutofit/>
          </a:bodyPr>
          <a:lstStyle/>
          <a:p>
            <a:pPr marL="0" marR="0" lvl="0" indent="-254000" algn="l" rtl="0">
              <a:spcBef>
                <a:spcPts val="0"/>
              </a:spcBef>
              <a:buClr>
                <a:srgbClr val="3F3F3F"/>
              </a:buClr>
              <a:buSzPts val="4000"/>
              <a:buFont typeface="Lustria"/>
              <a:buNone/>
            </a:pPr>
            <a:br>
              <a:rPr lang="en-US" sz="4000" b="0" i="0" u="none" strike="noStrike" cap="none" dirty="0">
                <a:solidFill>
                  <a:srgbClr val="3F3F3F"/>
                </a:solidFill>
                <a:latin typeface="Lustria"/>
                <a:ea typeface="Lustria"/>
                <a:cs typeface="Lustria"/>
                <a:sym typeface="Lustria"/>
              </a:rPr>
            </a:br>
            <a:r>
              <a:rPr lang="en-US" sz="4000" b="0" i="0" u="none" strike="noStrike" cap="none" dirty="0">
                <a:solidFill>
                  <a:srgbClr val="3F3F3F"/>
                </a:solidFill>
                <a:latin typeface="Lustria"/>
                <a:ea typeface="Lustria"/>
                <a:cs typeface="Lustria"/>
                <a:sym typeface="Lustria"/>
              </a:rPr>
              <a:t>Population </a:t>
            </a:r>
            <a:r>
              <a:rPr lang="en-US" sz="4000" b="0" i="0" u="none" strike="noStrike" cap="none" dirty="0" err="1">
                <a:solidFill>
                  <a:srgbClr val="3F3F3F"/>
                </a:solidFill>
                <a:latin typeface="Lustria"/>
                <a:ea typeface="Lustria"/>
                <a:cs typeface="Lustria"/>
                <a:sym typeface="Lustria"/>
              </a:rPr>
              <a:t>suivie</a:t>
            </a:r>
            <a:r>
              <a:rPr lang="en-US" sz="4000" b="0" i="0" u="none" strike="noStrike" cap="none" dirty="0">
                <a:solidFill>
                  <a:srgbClr val="3F3F3F"/>
                </a:solidFill>
                <a:latin typeface="Lustria"/>
                <a:ea typeface="Lustria"/>
                <a:cs typeface="Lustria"/>
                <a:sym typeface="Lustria"/>
              </a:rPr>
              <a:t> </a:t>
            </a:r>
            <a:br>
              <a:rPr lang="en-US" sz="4000" b="0" i="0" u="none" strike="noStrike" cap="none" dirty="0">
                <a:solidFill>
                  <a:srgbClr val="3F3F3F"/>
                </a:solidFill>
                <a:latin typeface="Lustria"/>
                <a:ea typeface="Lustria"/>
                <a:cs typeface="Lustria"/>
                <a:sym typeface="Lustria"/>
              </a:rPr>
            </a:br>
            <a:r>
              <a:rPr lang="en-US" sz="4000" b="0" i="0" u="none" strike="noStrike" cap="none" dirty="0">
                <a:solidFill>
                  <a:srgbClr val="3F3F3F"/>
                </a:solidFill>
                <a:latin typeface="Lustria"/>
                <a:ea typeface="Lustria"/>
                <a:cs typeface="Lustria"/>
                <a:sym typeface="Lustria"/>
              </a:rPr>
              <a:t>                     </a:t>
            </a:r>
          </a:p>
        </p:txBody>
      </p:sp>
      <p:sp>
        <p:nvSpPr>
          <p:cNvPr id="370" name="Shape 370"/>
          <p:cNvSpPr txBox="1">
            <a:spLocks noGrp="1"/>
          </p:cNvSpPr>
          <p:nvPr>
            <p:ph type="body" idx="1"/>
          </p:nvPr>
        </p:nvSpPr>
        <p:spPr>
          <a:xfrm>
            <a:off x="321648" y="1757420"/>
            <a:ext cx="8822352" cy="459893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3F3F3F"/>
              </a:buClr>
              <a:buSzPts val="2100"/>
              <a:buFont typeface="Arial"/>
              <a:buChar char="•"/>
            </a:pPr>
            <a:r>
              <a:rPr lang="en-US" sz="2100" b="0" i="0" u="none" strike="noStrike" cap="none" dirty="0">
                <a:solidFill>
                  <a:srgbClr val="3F3F3F"/>
                </a:solidFill>
                <a:latin typeface="Lustria"/>
                <a:ea typeface="Lustria"/>
                <a:cs typeface="Lustria"/>
                <a:sym typeface="Lustria"/>
              </a:rPr>
              <a:t>Couples </a:t>
            </a:r>
            <a:r>
              <a:rPr lang="en-US" sz="2100" b="0" i="0" u="none" strike="noStrike" cap="none" dirty="0" err="1">
                <a:solidFill>
                  <a:srgbClr val="3F3F3F"/>
                </a:solidFill>
                <a:latin typeface="Lustria"/>
                <a:ea typeface="Lustria"/>
                <a:cs typeface="Lustria"/>
                <a:sym typeface="Lustria"/>
              </a:rPr>
              <a:t>séparés</a:t>
            </a:r>
            <a:r>
              <a:rPr lang="en-US" sz="2100" b="0" i="0" u="none" strike="noStrike" cap="none" dirty="0">
                <a:solidFill>
                  <a:srgbClr val="3F3F3F"/>
                </a:solidFill>
                <a:latin typeface="Lustria"/>
                <a:ea typeface="Lustria"/>
                <a:cs typeface="Lustria"/>
                <a:sym typeface="Lustria"/>
              </a:rPr>
              <a:t> : 62 % (remises </a:t>
            </a:r>
            <a:r>
              <a:rPr lang="en-US" sz="2100" b="0" i="0" u="none" strike="noStrike" cap="none" dirty="0" err="1">
                <a:solidFill>
                  <a:srgbClr val="3F3F3F"/>
                </a:solidFill>
                <a:latin typeface="Lustria"/>
                <a:ea typeface="Lustria"/>
                <a:cs typeface="Lustria"/>
                <a:sym typeface="Lustria"/>
              </a:rPr>
              <a:t>en</a:t>
            </a:r>
            <a:r>
              <a:rPr lang="en-US" sz="2100" b="0" i="0" u="none" strike="noStrike" cap="none" dirty="0">
                <a:solidFill>
                  <a:srgbClr val="3F3F3F"/>
                </a:solidFill>
                <a:latin typeface="Lustria"/>
                <a:ea typeface="Lustria"/>
                <a:cs typeface="Lustria"/>
                <a:sym typeface="Lustria"/>
              </a:rPr>
              <a:t> couple avec ruptures </a:t>
            </a:r>
            <a:r>
              <a:rPr lang="en-US" sz="2100" b="0" i="0" u="none" strike="noStrike" cap="none" dirty="0" err="1">
                <a:solidFill>
                  <a:srgbClr val="3F3F3F"/>
                </a:solidFill>
                <a:latin typeface="Lustria"/>
                <a:ea typeface="Lustria"/>
                <a:cs typeface="Lustria"/>
                <a:sym typeface="Lustria"/>
              </a:rPr>
              <a:t>répétées</a:t>
            </a:r>
            <a:r>
              <a:rPr lang="en-US" sz="2100" b="0" i="0" u="none" strike="noStrike" cap="none" dirty="0">
                <a:solidFill>
                  <a:srgbClr val="3F3F3F"/>
                </a:solidFill>
                <a:latin typeface="Lustria"/>
                <a:ea typeface="Lustria"/>
                <a:cs typeface="Lustria"/>
                <a:sym typeface="Lustria"/>
              </a:rPr>
              <a:t>)</a:t>
            </a:r>
          </a:p>
          <a:p>
            <a:pPr marL="342900" marR="0" lvl="0" indent="-342900" algn="l" rtl="0">
              <a:lnSpc>
                <a:spcPct val="90000"/>
              </a:lnSpc>
              <a:spcBef>
                <a:spcPts val="2000"/>
              </a:spcBef>
              <a:spcAft>
                <a:spcPts val="0"/>
              </a:spcAft>
              <a:buClr>
                <a:srgbClr val="3F3F3F"/>
              </a:buClr>
              <a:buSzPts val="2100"/>
              <a:buFont typeface="Arial"/>
              <a:buChar char="•"/>
            </a:pPr>
            <a:r>
              <a:rPr lang="en-US" sz="2100" b="0" i="0" u="none" strike="noStrike" cap="none" dirty="0" err="1">
                <a:solidFill>
                  <a:srgbClr val="3F3F3F"/>
                </a:solidFill>
                <a:latin typeface="Lustria"/>
                <a:ea typeface="Lustria"/>
                <a:cs typeface="Lustria"/>
                <a:sym typeface="Lustria"/>
              </a:rPr>
              <a:t>Famille</a:t>
            </a:r>
            <a:r>
              <a:rPr lang="en-US" sz="2100" b="0" i="0" u="none" strike="noStrike" cap="none" dirty="0">
                <a:solidFill>
                  <a:srgbClr val="3F3F3F"/>
                </a:solidFill>
                <a:latin typeface="Lustria"/>
                <a:ea typeface="Lustria"/>
                <a:cs typeface="Lustria"/>
                <a:sym typeface="Lustria"/>
              </a:rPr>
              <a:t> </a:t>
            </a:r>
            <a:r>
              <a:rPr lang="en-US" sz="2100" b="0" i="0" u="none" strike="noStrike" cap="none" dirty="0" err="1">
                <a:solidFill>
                  <a:srgbClr val="3F3F3F"/>
                </a:solidFill>
                <a:latin typeface="Lustria"/>
                <a:ea typeface="Lustria"/>
                <a:cs typeface="Lustria"/>
                <a:sym typeface="Lustria"/>
              </a:rPr>
              <a:t>monoparentale</a:t>
            </a:r>
            <a:r>
              <a:rPr lang="en-US" sz="2100" b="0" i="0" u="none" strike="noStrike" cap="none" dirty="0">
                <a:solidFill>
                  <a:srgbClr val="3F3F3F"/>
                </a:solidFill>
                <a:latin typeface="Lustria"/>
                <a:ea typeface="Lustria"/>
                <a:cs typeface="Lustria"/>
                <a:sym typeface="Lustria"/>
              </a:rPr>
              <a:t> : 51 %</a:t>
            </a:r>
            <a:r>
              <a:rPr lang="en-US" sz="2100" dirty="0"/>
              <a:t>,</a:t>
            </a:r>
            <a:r>
              <a:rPr lang="en-US" sz="2100" b="0" i="0" u="none" strike="noStrike" cap="none" dirty="0">
                <a:solidFill>
                  <a:srgbClr val="3F3F3F"/>
                </a:solidFill>
                <a:latin typeface="Lustria"/>
                <a:ea typeface="Lustria"/>
                <a:cs typeface="Lustria"/>
                <a:sym typeface="Lustria"/>
              </a:rPr>
              <a:t> </a:t>
            </a:r>
            <a:r>
              <a:rPr lang="en-US" sz="2100" b="0" i="0" u="none" strike="noStrike" cap="none" dirty="0" err="1">
                <a:solidFill>
                  <a:srgbClr val="3F3F3F"/>
                </a:solidFill>
                <a:latin typeface="Lustria"/>
                <a:ea typeface="Lustria"/>
                <a:cs typeface="Lustria"/>
                <a:sym typeface="Lustria"/>
              </a:rPr>
              <a:t>famille</a:t>
            </a:r>
            <a:r>
              <a:rPr lang="en-US" sz="2100" b="0" i="0" u="none" strike="noStrike" cap="none" dirty="0">
                <a:solidFill>
                  <a:srgbClr val="3F3F3F"/>
                </a:solidFill>
                <a:latin typeface="Lustria"/>
                <a:ea typeface="Lustria"/>
                <a:cs typeface="Lustria"/>
                <a:sym typeface="Lustria"/>
              </a:rPr>
              <a:t> standard/</a:t>
            </a:r>
            <a:r>
              <a:rPr lang="en-US" sz="2100" b="0" i="0" u="none" strike="noStrike" cap="none" dirty="0" err="1">
                <a:solidFill>
                  <a:srgbClr val="3F3F3F"/>
                </a:solidFill>
                <a:latin typeface="Lustria"/>
                <a:ea typeface="Lustria"/>
                <a:cs typeface="Lustria"/>
                <a:sym typeface="Lustria"/>
              </a:rPr>
              <a:t>recomposée</a:t>
            </a:r>
            <a:r>
              <a:rPr lang="en-US" sz="2100" b="0" i="0" u="none" strike="noStrike" cap="none" dirty="0">
                <a:solidFill>
                  <a:srgbClr val="3F3F3F"/>
                </a:solidFill>
                <a:latin typeface="Lustria"/>
                <a:ea typeface="Lustria"/>
                <a:cs typeface="Lustria"/>
                <a:sym typeface="Lustria"/>
              </a:rPr>
              <a:t>: 49 %</a:t>
            </a:r>
          </a:p>
          <a:p>
            <a:pPr marL="342900" marR="0" lvl="0" indent="-342900" algn="l" rtl="0">
              <a:lnSpc>
                <a:spcPct val="90000"/>
              </a:lnSpc>
              <a:spcBef>
                <a:spcPts val="2000"/>
              </a:spcBef>
              <a:spcAft>
                <a:spcPts val="0"/>
              </a:spcAft>
              <a:buClr>
                <a:srgbClr val="3F3F3F"/>
              </a:buClr>
              <a:buSzPts val="2100"/>
              <a:buFont typeface="Arial"/>
              <a:buChar char="•"/>
            </a:pPr>
            <a:r>
              <a:rPr lang="en-US" sz="2100" b="0" i="0" u="none" strike="noStrike" cap="none" dirty="0">
                <a:solidFill>
                  <a:srgbClr val="3F3F3F"/>
                </a:solidFill>
                <a:latin typeface="Lustria"/>
                <a:ea typeface="Lustria"/>
                <a:cs typeface="Lustria"/>
                <a:sym typeface="Lustria"/>
              </a:rPr>
              <a:t>Milieu rural (première et </a:t>
            </a:r>
            <a:r>
              <a:rPr lang="en-US" sz="2100" b="0" i="0" u="none" strike="noStrike" cap="none" dirty="0" err="1">
                <a:solidFill>
                  <a:srgbClr val="3F3F3F"/>
                </a:solidFill>
                <a:latin typeface="Lustria"/>
                <a:ea typeface="Lustria"/>
                <a:cs typeface="Lustria"/>
                <a:sym typeface="Lustria"/>
              </a:rPr>
              <a:t>deuxième</a:t>
            </a:r>
            <a:r>
              <a:rPr lang="en-US" sz="2100" b="0" i="0" u="none" strike="noStrike" cap="none" dirty="0">
                <a:solidFill>
                  <a:srgbClr val="3F3F3F"/>
                </a:solidFill>
                <a:latin typeface="Lustria"/>
                <a:ea typeface="Lustria"/>
                <a:cs typeface="Lustria"/>
                <a:sym typeface="Lustria"/>
              </a:rPr>
              <a:t> couronnes de Rennes) : 59 %</a:t>
            </a:r>
          </a:p>
          <a:p>
            <a:pPr marL="342900" marR="0" lvl="0" indent="-342900" algn="l" rtl="0">
              <a:lnSpc>
                <a:spcPct val="90000"/>
              </a:lnSpc>
              <a:spcBef>
                <a:spcPts val="2000"/>
              </a:spcBef>
              <a:spcAft>
                <a:spcPts val="0"/>
              </a:spcAft>
              <a:buClr>
                <a:srgbClr val="3F3F3F"/>
              </a:buClr>
              <a:buSzPts val="2100"/>
              <a:buFont typeface="Arial"/>
              <a:buChar char="•"/>
            </a:pPr>
            <a:r>
              <a:rPr lang="en-US" sz="2100" b="0" i="0" u="none" strike="noStrike" cap="none" dirty="0" err="1">
                <a:solidFill>
                  <a:srgbClr val="3F3F3F"/>
                </a:solidFill>
                <a:latin typeface="Lustria"/>
                <a:ea typeface="Lustria"/>
                <a:cs typeface="Lustria"/>
                <a:sym typeface="Lustria"/>
              </a:rPr>
              <a:t>Isolement</a:t>
            </a:r>
            <a:r>
              <a:rPr lang="en-US" sz="2100" b="0" i="0" u="none" strike="noStrike" cap="none" dirty="0">
                <a:solidFill>
                  <a:srgbClr val="3F3F3F"/>
                </a:solidFill>
                <a:latin typeface="Lustria"/>
                <a:ea typeface="Lustria"/>
                <a:cs typeface="Lustria"/>
                <a:sym typeface="Lustria"/>
              </a:rPr>
              <a:t> familial et/</a:t>
            </a:r>
            <a:r>
              <a:rPr lang="en-US" sz="2100" b="0" i="0" u="none" strike="noStrike" cap="none" dirty="0" err="1">
                <a:solidFill>
                  <a:srgbClr val="3F3F3F"/>
                </a:solidFill>
                <a:latin typeface="Lustria"/>
                <a:ea typeface="Lustria"/>
                <a:cs typeface="Lustria"/>
                <a:sym typeface="Lustria"/>
              </a:rPr>
              <a:t>ou</a:t>
            </a:r>
            <a:r>
              <a:rPr lang="en-US" sz="2100" b="0" i="0" u="none" strike="noStrike" cap="none" dirty="0">
                <a:solidFill>
                  <a:srgbClr val="3F3F3F"/>
                </a:solidFill>
                <a:latin typeface="Lustria"/>
                <a:ea typeface="Lustria"/>
                <a:cs typeface="Lustria"/>
                <a:sym typeface="Lustria"/>
              </a:rPr>
              <a:t> social : 30%</a:t>
            </a:r>
          </a:p>
          <a:p>
            <a:pPr marL="342900" marR="0" lvl="0" indent="-342900" algn="l" rtl="0">
              <a:lnSpc>
                <a:spcPct val="90000"/>
              </a:lnSpc>
              <a:spcBef>
                <a:spcPts val="2000"/>
              </a:spcBef>
              <a:spcAft>
                <a:spcPts val="0"/>
              </a:spcAft>
              <a:buClr>
                <a:srgbClr val="3F3F3F"/>
              </a:buClr>
              <a:buSzPts val="2100"/>
              <a:buFont typeface="Arial"/>
              <a:buChar char="•"/>
            </a:pPr>
            <a:r>
              <a:rPr lang="en-US" sz="2100" b="0" i="0" u="none" strike="noStrike" cap="none" dirty="0">
                <a:solidFill>
                  <a:srgbClr val="3F3F3F"/>
                </a:solidFill>
                <a:latin typeface="Lustria"/>
                <a:ea typeface="Lustria"/>
                <a:cs typeface="Lustria"/>
                <a:sym typeface="Lustria"/>
              </a:rPr>
              <a:t>Trouble </a:t>
            </a:r>
            <a:r>
              <a:rPr lang="en-US" sz="2100" b="0" i="0" u="none" strike="noStrike" cap="none" dirty="0" err="1">
                <a:solidFill>
                  <a:srgbClr val="3F3F3F"/>
                </a:solidFill>
                <a:latin typeface="Lustria"/>
                <a:ea typeface="Lustria"/>
                <a:cs typeface="Lustria"/>
                <a:sym typeface="Lustria"/>
              </a:rPr>
              <a:t>psychiatrique</a:t>
            </a:r>
            <a:r>
              <a:rPr lang="en-US" sz="2100" b="0" i="0" u="none" strike="noStrike" cap="none" dirty="0">
                <a:solidFill>
                  <a:srgbClr val="3F3F3F"/>
                </a:solidFill>
                <a:latin typeface="Lustria"/>
                <a:ea typeface="Lustria"/>
                <a:cs typeface="Lustria"/>
                <a:sym typeface="Lustria"/>
              </a:rPr>
              <a:t> familial : 65% des </a:t>
            </a:r>
            <a:r>
              <a:rPr lang="en-US" sz="2100" b="0" i="0" u="none" strike="noStrike" cap="none" dirty="0" err="1">
                <a:solidFill>
                  <a:srgbClr val="3F3F3F"/>
                </a:solidFill>
                <a:latin typeface="Lustria"/>
                <a:ea typeface="Lustria"/>
                <a:cs typeface="Lustria"/>
                <a:sym typeface="Lustria"/>
              </a:rPr>
              <a:t>cas</a:t>
            </a:r>
            <a:endParaRPr lang="en-US" sz="2100" b="0" i="0" u="none" strike="noStrike" cap="none" dirty="0">
              <a:solidFill>
                <a:srgbClr val="3F3F3F"/>
              </a:solidFill>
              <a:latin typeface="Lustria"/>
              <a:ea typeface="Lustria"/>
              <a:cs typeface="Lustria"/>
              <a:sym typeface="Lustria"/>
            </a:endParaRPr>
          </a:p>
          <a:p>
            <a:pPr marL="0" marR="0" lvl="0" indent="-133350" algn="l" rtl="0">
              <a:lnSpc>
                <a:spcPct val="90000"/>
              </a:lnSpc>
              <a:spcBef>
                <a:spcPts val="2000"/>
              </a:spcBef>
              <a:spcAft>
                <a:spcPts val="0"/>
              </a:spcAft>
              <a:buClr>
                <a:srgbClr val="3F3F3F"/>
              </a:buClr>
              <a:buSzPts val="2100"/>
              <a:buFont typeface="Arial"/>
              <a:buNone/>
            </a:pPr>
            <a:r>
              <a:rPr lang="en-US" sz="2100" dirty="0"/>
              <a:t>      </a:t>
            </a:r>
            <a:r>
              <a:rPr lang="en-US" sz="2100" b="0" i="0" u="none" strike="noStrike" cap="none" dirty="0">
                <a:solidFill>
                  <a:srgbClr val="3F3F3F"/>
                </a:solidFill>
                <a:latin typeface="Lustria"/>
                <a:ea typeface="Lustria"/>
                <a:cs typeface="Lustria"/>
                <a:sym typeface="Lustria"/>
              </a:rPr>
              <a:t>➔ Trouble </a:t>
            </a:r>
            <a:r>
              <a:rPr lang="en-US" sz="2100" dirty="0" err="1"/>
              <a:t>associé</a:t>
            </a:r>
            <a:r>
              <a:rPr lang="en-US" sz="2100" b="0" i="0" u="none" strike="noStrike" cap="none" dirty="0">
                <a:solidFill>
                  <a:srgbClr val="3F3F3F"/>
                </a:solidFill>
                <a:latin typeface="Lustria"/>
                <a:ea typeface="Lustria"/>
                <a:cs typeface="Lustria"/>
                <a:sym typeface="Lustria"/>
              </a:rPr>
              <a:t> : </a:t>
            </a:r>
            <a:r>
              <a:rPr lang="en-US" sz="2100" b="0" i="0" u="none" strike="noStrike" cap="none" dirty="0" err="1">
                <a:solidFill>
                  <a:srgbClr val="3F3F3F"/>
                </a:solidFill>
                <a:latin typeface="Lustria"/>
                <a:ea typeface="Lustria"/>
                <a:cs typeface="Lustria"/>
                <a:sym typeface="Lustria"/>
              </a:rPr>
              <a:t>alcool</a:t>
            </a:r>
            <a:r>
              <a:rPr lang="en-US" sz="2100" b="0" i="0" u="none" strike="noStrike" cap="none" dirty="0">
                <a:solidFill>
                  <a:srgbClr val="3F3F3F"/>
                </a:solidFill>
                <a:latin typeface="Lustria"/>
                <a:ea typeface="Lustria"/>
                <a:cs typeface="Lustria"/>
                <a:sym typeface="Lustria"/>
              </a:rPr>
              <a:t> (50 %)</a:t>
            </a:r>
          </a:p>
          <a:p>
            <a:pPr marL="342900" marR="0" lvl="0" indent="-342900" algn="l" rtl="0">
              <a:lnSpc>
                <a:spcPct val="90000"/>
              </a:lnSpc>
              <a:spcBef>
                <a:spcPts val="2000"/>
              </a:spcBef>
              <a:spcAft>
                <a:spcPts val="0"/>
              </a:spcAft>
              <a:buClr>
                <a:srgbClr val="3F3F3F"/>
              </a:buClr>
              <a:buSzPts val="2100"/>
              <a:buFont typeface="Arial"/>
              <a:buChar char="•"/>
            </a:pPr>
            <a:r>
              <a:rPr lang="en-US" sz="2100" b="0" i="0" u="none" strike="noStrike" cap="none" dirty="0" err="1">
                <a:solidFill>
                  <a:srgbClr val="3F3F3F"/>
                </a:solidFill>
                <a:latin typeface="Lustria"/>
                <a:ea typeface="Lustria"/>
                <a:cs typeface="Lustria"/>
                <a:sym typeface="Lustria"/>
              </a:rPr>
              <a:t>Plainte</a:t>
            </a:r>
            <a:r>
              <a:rPr lang="en-US" sz="2100" b="0" i="0" u="none" strike="noStrike" cap="none" dirty="0">
                <a:solidFill>
                  <a:srgbClr val="3F3F3F"/>
                </a:solidFill>
                <a:latin typeface="Lustria"/>
                <a:ea typeface="Lustria"/>
                <a:cs typeface="Lustria"/>
                <a:sym typeface="Lustria"/>
              </a:rPr>
              <a:t> : 50% des situations</a:t>
            </a:r>
          </a:p>
          <a:p>
            <a:pPr marL="342900" marR="0" lvl="0" indent="-342900" algn="l" rtl="0">
              <a:lnSpc>
                <a:spcPct val="90000"/>
              </a:lnSpc>
              <a:spcBef>
                <a:spcPts val="2000"/>
              </a:spcBef>
              <a:spcAft>
                <a:spcPts val="0"/>
              </a:spcAft>
              <a:buClr>
                <a:srgbClr val="3F3F3F"/>
              </a:buClr>
              <a:buSzPts val="2100"/>
              <a:buFont typeface="Arial"/>
              <a:buChar char="•"/>
            </a:pPr>
            <a:r>
              <a:rPr lang="en-US" sz="2100" b="0" i="0" u="none" strike="noStrike" cap="none" dirty="0" err="1">
                <a:solidFill>
                  <a:srgbClr val="3F3F3F"/>
                </a:solidFill>
                <a:latin typeface="Lustria"/>
                <a:ea typeface="Lustria"/>
                <a:cs typeface="Lustria"/>
                <a:sym typeface="Lustria"/>
              </a:rPr>
              <a:t>Mesure</a:t>
            </a:r>
            <a:r>
              <a:rPr lang="en-US" sz="2100" b="0" i="0" u="none" strike="noStrike" cap="none" dirty="0">
                <a:solidFill>
                  <a:srgbClr val="3F3F3F"/>
                </a:solidFill>
                <a:latin typeface="Lustria"/>
                <a:ea typeface="Lustria"/>
                <a:cs typeface="Lustria"/>
                <a:sym typeface="Lustria"/>
              </a:rPr>
              <a:t> </a:t>
            </a:r>
            <a:r>
              <a:rPr lang="en-US" sz="2100" b="0" i="0" u="none" strike="noStrike" cap="none" dirty="0" err="1">
                <a:solidFill>
                  <a:srgbClr val="3F3F3F"/>
                </a:solidFill>
                <a:latin typeface="Lustria"/>
                <a:ea typeface="Lustria"/>
                <a:cs typeface="Lustria"/>
                <a:sym typeface="Lustria"/>
              </a:rPr>
              <a:t>éducative</a:t>
            </a:r>
            <a:r>
              <a:rPr lang="en-US" sz="2100" b="0" i="0" u="none" strike="noStrike" cap="none" dirty="0">
                <a:solidFill>
                  <a:srgbClr val="3F3F3F"/>
                </a:solidFill>
                <a:latin typeface="Lustria"/>
                <a:ea typeface="Lustria"/>
                <a:cs typeface="Lustria"/>
                <a:sym typeface="Lustria"/>
              </a:rPr>
              <a:t> : 1/3 des enfants</a:t>
            </a:r>
          </a:p>
          <a:p>
            <a:pPr marL="342900" marR="0" lvl="0" indent="-342900" algn="l" rtl="0">
              <a:spcBef>
                <a:spcPts val="2000"/>
              </a:spcBef>
              <a:buClr>
                <a:srgbClr val="3F3F3F"/>
              </a:buClr>
              <a:buSzPts val="2400"/>
              <a:buFont typeface="Arial"/>
              <a:buNone/>
            </a:pPr>
            <a:endParaRPr sz="2400" b="0" i="0" u="none" strike="noStrike" cap="none" dirty="0">
              <a:solidFill>
                <a:srgbClr val="3F3F3F"/>
              </a:solidFill>
              <a:latin typeface="Lustria"/>
              <a:ea typeface="Lustria"/>
              <a:cs typeface="Lustria"/>
              <a:sym typeface="Lustria"/>
            </a:endParaRPr>
          </a:p>
        </p:txBody>
      </p:sp>
      <p:sp>
        <p:nvSpPr>
          <p:cNvPr id="371" name="Shape 371"/>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11</a:t>
            </a:fld>
            <a:endParaRPr lang="en-US" sz="1200">
              <a:solidFill>
                <a:srgbClr val="B0BBBF"/>
              </a:solidFill>
              <a:latin typeface="Lustria"/>
              <a:ea typeface="Lustria"/>
              <a:cs typeface="Lustria"/>
              <a:sym typeface="Lustria"/>
            </a:endParaRPr>
          </a:p>
        </p:txBody>
      </p:sp>
      <p:pic>
        <p:nvPicPr>
          <p:cNvPr id="372" name="Shape 372"/>
          <p:cNvPicPr preferRelativeResize="0"/>
          <p:nvPr/>
        </p:nvPicPr>
        <p:blipFill rotWithShape="1">
          <a:blip r:embed="rId3">
            <a:alphaModFix/>
          </a:blip>
          <a:srcRect r="18483"/>
          <a:stretch/>
        </p:blipFill>
        <p:spPr>
          <a:xfrm>
            <a:off x="5682274" y="4445271"/>
            <a:ext cx="3140078" cy="21825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900113" y="244158"/>
            <a:ext cx="7345362" cy="1339850"/>
          </a:xfrm>
          <a:prstGeom prst="rect">
            <a:avLst/>
          </a:prstGeom>
          <a:noFill/>
          <a:ln>
            <a:noFill/>
          </a:ln>
        </p:spPr>
        <p:txBody>
          <a:bodyPr wrap="square" lIns="91425" tIns="45700" rIns="91425" bIns="45700" anchor="ctr" anchorCtr="0">
            <a:noAutofit/>
          </a:bodyPr>
          <a:lstStyle/>
          <a:p>
            <a:pPr marL="0" marR="0" lvl="0" indent="-254000" algn="l" rtl="0">
              <a:spcBef>
                <a:spcPts val="0"/>
              </a:spcBef>
              <a:buClr>
                <a:srgbClr val="3F3F3F"/>
              </a:buClr>
              <a:buSzPts val="4000"/>
              <a:buFont typeface="Lustria"/>
              <a:buNone/>
            </a:pPr>
            <a:r>
              <a:rPr lang="en-US" sz="4000" dirty="0"/>
              <a:t>Les </a:t>
            </a:r>
            <a:r>
              <a:rPr lang="en-US" sz="4000" dirty="0" err="1"/>
              <a:t>m</a:t>
            </a:r>
            <a:r>
              <a:rPr lang="en-US" sz="4000" b="0" i="0" u="none" strike="noStrike" cap="none" dirty="0" err="1">
                <a:solidFill>
                  <a:srgbClr val="3F3F3F"/>
                </a:solidFill>
                <a:latin typeface="Lustria"/>
                <a:ea typeface="Lustria"/>
                <a:cs typeface="Lustria"/>
                <a:sym typeface="Lustria"/>
              </a:rPr>
              <a:t>édiateurs</a:t>
            </a:r>
            <a:endParaRPr lang="en-US" sz="4000" b="0" i="0" u="none" strike="noStrike" cap="none" dirty="0">
              <a:solidFill>
                <a:srgbClr val="3F3F3F"/>
              </a:solidFill>
              <a:latin typeface="Lustria"/>
              <a:ea typeface="Lustria"/>
              <a:cs typeface="Lustria"/>
              <a:sym typeface="Lustria"/>
            </a:endParaRPr>
          </a:p>
        </p:txBody>
      </p:sp>
      <p:sp>
        <p:nvSpPr>
          <p:cNvPr id="379" name="Shape 379"/>
          <p:cNvSpPr txBox="1">
            <a:spLocks noGrp="1"/>
          </p:cNvSpPr>
          <p:nvPr>
            <p:ph type="body" idx="1"/>
          </p:nvPr>
        </p:nvSpPr>
        <p:spPr>
          <a:xfrm>
            <a:off x="591681" y="1717206"/>
            <a:ext cx="8110361" cy="4348315"/>
          </a:xfrm>
          <a:prstGeom prst="rect">
            <a:avLst/>
          </a:prstGeom>
          <a:noFill/>
          <a:ln>
            <a:noFill/>
          </a:ln>
        </p:spPr>
        <p:txBody>
          <a:bodyPr wrap="square" lIns="91425" tIns="45700" rIns="91425" bIns="45700" anchor="t" anchorCtr="0">
            <a:noAutofit/>
          </a:bodyPr>
          <a:lstStyle/>
          <a:p>
            <a:pPr marL="0" marR="0" lvl="0" indent="-152400" algn="ctr" rtl="0">
              <a:spcBef>
                <a:spcPts val="0"/>
              </a:spcBef>
              <a:buClr>
                <a:srgbClr val="3F3F3F"/>
              </a:buClr>
              <a:buSzPts val="2400"/>
              <a:buFont typeface="Arial"/>
              <a:buNone/>
            </a:pPr>
            <a:r>
              <a:rPr lang="en-US" sz="2400" b="1" i="1" u="none" strike="noStrike" cap="none" dirty="0" err="1">
                <a:solidFill>
                  <a:srgbClr val="3F3F3F"/>
                </a:solidFill>
                <a:latin typeface="Lustria"/>
                <a:ea typeface="Lustria"/>
                <a:cs typeface="Lustria"/>
                <a:sym typeface="Lustria"/>
              </a:rPr>
              <a:t>Répartition</a:t>
            </a:r>
            <a:r>
              <a:rPr lang="en-US" sz="2400" b="1" i="1" u="none" strike="noStrike" cap="none" dirty="0">
                <a:solidFill>
                  <a:srgbClr val="3F3F3F"/>
                </a:solidFill>
                <a:latin typeface="Lustria"/>
                <a:ea typeface="Lustria"/>
                <a:cs typeface="Lustria"/>
                <a:sym typeface="Lustria"/>
              </a:rPr>
              <a:t> des </a:t>
            </a:r>
            <a:r>
              <a:rPr lang="en-US" sz="2400" b="1" i="1" u="none" strike="noStrike" cap="none" dirty="0" err="1">
                <a:solidFill>
                  <a:srgbClr val="3F3F3F"/>
                </a:solidFill>
                <a:latin typeface="Lustria"/>
                <a:ea typeface="Lustria"/>
                <a:cs typeface="Lustria"/>
                <a:sym typeface="Lustria"/>
              </a:rPr>
              <a:t>médiateurs</a:t>
            </a:r>
            <a:r>
              <a:rPr lang="en-US" sz="2400" b="1" i="1" u="none" strike="noStrike" cap="none" dirty="0">
                <a:solidFill>
                  <a:srgbClr val="3F3F3F"/>
                </a:solidFill>
                <a:latin typeface="Lustria"/>
                <a:ea typeface="Lustria"/>
                <a:cs typeface="Lustria"/>
                <a:sym typeface="Lustria"/>
              </a:rPr>
              <a:t> </a:t>
            </a:r>
            <a:r>
              <a:rPr lang="en-US" b="1" i="1" dirty="0"/>
              <a:t>de</a:t>
            </a:r>
            <a:r>
              <a:rPr lang="en-US" sz="2400" b="1" i="1" u="none" strike="noStrike" cap="none" dirty="0">
                <a:solidFill>
                  <a:srgbClr val="3F3F3F"/>
                </a:solidFill>
                <a:latin typeface="Lustria"/>
                <a:ea typeface="Lustria"/>
                <a:cs typeface="Lustria"/>
                <a:sym typeface="Lustria"/>
              </a:rPr>
              <a:t> </a:t>
            </a:r>
            <a:r>
              <a:rPr lang="en-US" sz="2400" b="1" i="1" u="none" strike="noStrike" cap="none" dirty="0" err="1">
                <a:solidFill>
                  <a:srgbClr val="3F3F3F"/>
                </a:solidFill>
                <a:latin typeface="Lustria"/>
                <a:ea typeface="Lustria"/>
                <a:cs typeface="Lustria"/>
                <a:sym typeface="Lustria"/>
              </a:rPr>
              <a:t>l’équipe</a:t>
            </a:r>
            <a:r>
              <a:rPr lang="en-US" sz="2400" b="1" i="1" u="none" strike="noStrike" cap="none" dirty="0">
                <a:solidFill>
                  <a:srgbClr val="3F3F3F"/>
                </a:solidFill>
                <a:latin typeface="Lustria"/>
                <a:ea typeface="Lustria"/>
                <a:cs typeface="Lustria"/>
                <a:sym typeface="Lustria"/>
              </a:rPr>
              <a:t> mobile </a:t>
            </a:r>
            <a:r>
              <a:rPr lang="en-US" sz="2538" b="1" i="1" u="none" strike="noStrike" cap="none" dirty="0" err="1">
                <a:solidFill>
                  <a:srgbClr val="3F3F3F"/>
                </a:solidFill>
                <a:latin typeface="Lustria"/>
                <a:ea typeface="Lustria"/>
                <a:cs typeface="Lustria"/>
                <a:sym typeface="Lustria"/>
              </a:rPr>
              <a:t>CrIFEM</a:t>
            </a:r>
            <a:r>
              <a:rPr lang="en-US" sz="2538" b="0" i="0" u="none" strike="noStrike" cap="none" dirty="0">
                <a:solidFill>
                  <a:srgbClr val="3F3F3F"/>
                </a:solidFill>
                <a:latin typeface="Lustria"/>
                <a:ea typeface="Lustria"/>
                <a:cs typeface="Lustria"/>
                <a:sym typeface="Lustria"/>
              </a:rPr>
              <a:t> </a:t>
            </a:r>
          </a:p>
        </p:txBody>
      </p:sp>
      <p:sp>
        <p:nvSpPr>
          <p:cNvPr id="380" name="Shape 380"/>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12</a:t>
            </a:fld>
            <a:endParaRPr lang="en-US" sz="1200">
              <a:solidFill>
                <a:srgbClr val="B0BBBF"/>
              </a:solidFill>
              <a:latin typeface="Lustria"/>
              <a:ea typeface="Lustria"/>
              <a:cs typeface="Lustria"/>
              <a:sym typeface="Lustria"/>
            </a:endParaRPr>
          </a:p>
        </p:txBody>
      </p:sp>
      <p:pic>
        <p:nvPicPr>
          <p:cNvPr id="381" name="Shape 381"/>
          <p:cNvPicPr preferRelativeResize="0"/>
          <p:nvPr/>
        </p:nvPicPr>
        <p:blipFill rotWithShape="1">
          <a:blip r:embed="rId3">
            <a:alphaModFix/>
          </a:blip>
          <a:srcRect/>
          <a:stretch/>
        </p:blipFill>
        <p:spPr>
          <a:xfrm>
            <a:off x="1630731" y="2539733"/>
            <a:ext cx="5783779" cy="35257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900113" y="244158"/>
            <a:ext cx="7345362" cy="1339850"/>
          </a:xfrm>
          <a:prstGeom prst="rect">
            <a:avLst/>
          </a:prstGeom>
          <a:noFill/>
          <a:ln>
            <a:noFill/>
          </a:ln>
        </p:spPr>
        <p:txBody>
          <a:bodyPr wrap="square" lIns="91425" tIns="45700" rIns="91425" bIns="45700" anchor="ctr" anchorCtr="0">
            <a:noAutofit/>
          </a:bodyPr>
          <a:lstStyle/>
          <a:p>
            <a:pPr marL="0" marR="0" lvl="0" indent="-254000" algn="l" rtl="0">
              <a:spcBef>
                <a:spcPts val="0"/>
              </a:spcBef>
              <a:buClr>
                <a:srgbClr val="3F3F3F"/>
              </a:buClr>
              <a:buSzPts val="4000"/>
              <a:buFont typeface="Lustria"/>
              <a:buNone/>
            </a:pPr>
            <a:r>
              <a:rPr lang="en-US" sz="4000" dirty="0"/>
              <a:t>Les </a:t>
            </a:r>
            <a:r>
              <a:rPr lang="en-US" sz="4000" dirty="0" err="1"/>
              <a:t>Demand</a:t>
            </a:r>
            <a:r>
              <a:rPr lang="en-US" sz="4000" b="0" i="0" u="none" strike="noStrike" cap="none" dirty="0" err="1">
                <a:solidFill>
                  <a:srgbClr val="3F3F3F"/>
                </a:solidFill>
                <a:latin typeface="Lustria"/>
                <a:ea typeface="Lustria"/>
                <a:cs typeface="Lustria"/>
                <a:sym typeface="Lustria"/>
              </a:rPr>
              <a:t>es</a:t>
            </a:r>
            <a:r>
              <a:rPr lang="en-US" sz="4000" b="0" i="0" u="none" strike="noStrike" cap="none" dirty="0">
                <a:solidFill>
                  <a:srgbClr val="3F3F3F"/>
                </a:solidFill>
                <a:latin typeface="Lustria"/>
                <a:ea typeface="Lustria"/>
                <a:cs typeface="Lustria"/>
                <a:sym typeface="Lustria"/>
              </a:rPr>
              <a:t> et I</a:t>
            </a:r>
            <a:r>
              <a:rPr lang="en-US" sz="4000" dirty="0"/>
              <a:t>ndications</a:t>
            </a:r>
            <a:endParaRPr lang="en-US" sz="4000" b="0" i="0" u="none" strike="noStrike" cap="none" dirty="0">
              <a:solidFill>
                <a:srgbClr val="3F3F3F"/>
              </a:solidFill>
              <a:latin typeface="Lustria"/>
              <a:ea typeface="Lustria"/>
              <a:cs typeface="Lustria"/>
              <a:sym typeface="Lustria"/>
            </a:endParaRPr>
          </a:p>
        </p:txBody>
      </p:sp>
      <p:sp>
        <p:nvSpPr>
          <p:cNvPr id="388" name="Shape 388"/>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13</a:t>
            </a:fld>
            <a:endParaRPr lang="en-US" sz="1200">
              <a:solidFill>
                <a:srgbClr val="B0BBBF"/>
              </a:solidFill>
              <a:latin typeface="Lustria"/>
              <a:ea typeface="Lustria"/>
              <a:cs typeface="Lustria"/>
              <a:sym typeface="Lustria"/>
            </a:endParaRPr>
          </a:p>
        </p:txBody>
      </p:sp>
      <p:pic>
        <p:nvPicPr>
          <p:cNvPr id="389" name="Shape 389"/>
          <p:cNvPicPr preferRelativeResize="0"/>
          <p:nvPr/>
        </p:nvPicPr>
        <p:blipFill rotWithShape="1">
          <a:blip r:embed="rId3">
            <a:alphaModFix/>
          </a:blip>
          <a:srcRect/>
          <a:stretch/>
        </p:blipFill>
        <p:spPr>
          <a:xfrm>
            <a:off x="1704318" y="2322906"/>
            <a:ext cx="6001969" cy="4033444"/>
          </a:xfrm>
          <a:prstGeom prst="rect">
            <a:avLst/>
          </a:prstGeom>
          <a:noFill/>
          <a:ln>
            <a:noFill/>
          </a:ln>
        </p:spPr>
      </p:pic>
      <p:sp>
        <p:nvSpPr>
          <p:cNvPr id="390" name="Shape 390"/>
          <p:cNvSpPr txBox="1"/>
          <p:nvPr/>
        </p:nvSpPr>
        <p:spPr>
          <a:xfrm>
            <a:off x="735196" y="1690995"/>
            <a:ext cx="7736267" cy="461665"/>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US" sz="2400" b="1" i="1" dirty="0" err="1">
                <a:solidFill>
                  <a:schemeClr val="dk1"/>
                </a:solidFill>
                <a:latin typeface="Lustria"/>
                <a:ea typeface="Lustria"/>
                <a:cs typeface="Lustria"/>
                <a:sym typeface="Lustria"/>
              </a:rPr>
              <a:t>Répartition</a:t>
            </a:r>
            <a:r>
              <a:rPr lang="en-US" sz="2400" b="1" i="1" dirty="0">
                <a:solidFill>
                  <a:schemeClr val="dk1"/>
                </a:solidFill>
                <a:latin typeface="Lustria"/>
                <a:ea typeface="Lustria"/>
                <a:cs typeface="Lustria"/>
                <a:sym typeface="Lustria"/>
              </a:rPr>
              <a:t> des situations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900113" y="244158"/>
            <a:ext cx="7345362" cy="1339850"/>
          </a:xfrm>
          <a:prstGeom prst="rect">
            <a:avLst/>
          </a:prstGeom>
          <a:noFill/>
          <a:ln>
            <a:noFill/>
          </a:ln>
        </p:spPr>
        <p:txBody>
          <a:bodyPr wrap="square" lIns="91425" tIns="45700" rIns="91425" bIns="45700" anchor="ctr" anchorCtr="0">
            <a:noAutofit/>
          </a:bodyPr>
          <a:lstStyle/>
          <a:p>
            <a:pPr marL="0" marR="0" lvl="0" indent="-254000" algn="l" rtl="0">
              <a:spcBef>
                <a:spcPts val="0"/>
              </a:spcBef>
              <a:buClr>
                <a:srgbClr val="3F3F3F"/>
              </a:buClr>
              <a:buSzPts val="4000"/>
              <a:buFont typeface="Lustria"/>
              <a:buNone/>
            </a:pPr>
            <a:r>
              <a:rPr lang="en-US" sz="4000" b="0" i="0" u="none" strike="noStrike" cap="none" dirty="0" err="1">
                <a:solidFill>
                  <a:srgbClr val="3F3F3F"/>
                </a:solidFill>
                <a:latin typeface="Lustria"/>
                <a:ea typeface="Lustria"/>
                <a:cs typeface="Lustria"/>
                <a:sym typeface="Lustria"/>
              </a:rPr>
              <a:t>Symptomatologie</a:t>
            </a:r>
            <a:endParaRPr lang="en-US" sz="4000" b="0" i="0" u="none" strike="noStrike" cap="none" dirty="0">
              <a:solidFill>
                <a:srgbClr val="3F3F3F"/>
              </a:solidFill>
              <a:latin typeface="Lustria"/>
              <a:ea typeface="Lustria"/>
              <a:cs typeface="Lustria"/>
              <a:sym typeface="Lustria"/>
            </a:endParaRPr>
          </a:p>
        </p:txBody>
      </p:sp>
      <p:sp>
        <p:nvSpPr>
          <p:cNvPr id="397" name="Shape 397"/>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14</a:t>
            </a:fld>
            <a:endParaRPr lang="en-US" sz="1200">
              <a:solidFill>
                <a:srgbClr val="B0BBBF"/>
              </a:solidFill>
              <a:latin typeface="Lustria"/>
              <a:ea typeface="Lustria"/>
              <a:cs typeface="Lustria"/>
              <a:sym typeface="Lustria"/>
            </a:endParaRPr>
          </a:p>
        </p:txBody>
      </p:sp>
      <p:pic>
        <p:nvPicPr>
          <p:cNvPr id="398" name="Shape 398"/>
          <p:cNvPicPr preferRelativeResize="0"/>
          <p:nvPr/>
        </p:nvPicPr>
        <p:blipFill rotWithShape="1">
          <a:blip r:embed="rId3">
            <a:alphaModFix/>
          </a:blip>
          <a:srcRect/>
          <a:stretch/>
        </p:blipFill>
        <p:spPr>
          <a:xfrm>
            <a:off x="1331640" y="2023569"/>
            <a:ext cx="6192411" cy="38932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900113" y="244158"/>
            <a:ext cx="7345362" cy="1339850"/>
          </a:xfrm>
          <a:prstGeom prst="rect">
            <a:avLst/>
          </a:prstGeom>
          <a:noFill/>
          <a:ln>
            <a:noFill/>
          </a:ln>
        </p:spPr>
        <p:txBody>
          <a:bodyPr wrap="square" lIns="91425" tIns="45700" rIns="91425" bIns="45700" anchor="ctr" anchorCtr="0">
            <a:noAutofit/>
          </a:bodyPr>
          <a:lstStyle/>
          <a:p>
            <a:pPr marL="0" marR="0" lvl="0" indent="-274320" algn="ctr" rtl="0">
              <a:spcBef>
                <a:spcPts val="0"/>
              </a:spcBef>
              <a:buClr>
                <a:srgbClr val="3F3F3F"/>
              </a:buClr>
              <a:buSzPts val="4320"/>
              <a:buFont typeface="Lustria"/>
              <a:buNone/>
            </a:pPr>
            <a:r>
              <a:rPr lang="en-US" sz="4320" b="0" i="0" u="none" strike="noStrike" cap="none">
                <a:solidFill>
                  <a:srgbClr val="3F3F3F"/>
                </a:solidFill>
                <a:latin typeface="Lustria"/>
                <a:ea typeface="Lustria"/>
                <a:cs typeface="Lustria"/>
                <a:sym typeface="Lustria"/>
              </a:rPr>
              <a:t>Evolution des lieux de consultation</a:t>
            </a:r>
          </a:p>
        </p:txBody>
      </p:sp>
      <p:pic>
        <p:nvPicPr>
          <p:cNvPr id="304" name="Shape 304"/>
          <p:cNvPicPr preferRelativeResize="0">
            <a:picLocks noGrp="1"/>
          </p:cNvPicPr>
          <p:nvPr>
            <p:ph type="body" idx="1"/>
          </p:nvPr>
        </p:nvPicPr>
        <p:blipFill rotWithShape="1">
          <a:blip r:embed="rId3">
            <a:alphaModFix/>
          </a:blip>
          <a:srcRect/>
          <a:stretch/>
        </p:blipFill>
        <p:spPr>
          <a:xfrm>
            <a:off x="953148" y="1734532"/>
            <a:ext cx="7237704" cy="4608343"/>
          </a:xfrm>
          <a:prstGeom prst="rect">
            <a:avLst/>
          </a:prstGeom>
          <a:noFill/>
          <a:ln>
            <a:noFill/>
          </a:ln>
        </p:spPr>
      </p:pic>
      <p:sp>
        <p:nvSpPr>
          <p:cNvPr id="305" name="Shape 305"/>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15</a:t>
            </a:fld>
            <a:endParaRPr lang="en-US" sz="1200">
              <a:solidFill>
                <a:srgbClr val="B0BBBF"/>
              </a:solidFill>
              <a:latin typeface="Lustria"/>
              <a:ea typeface="Lustria"/>
              <a:cs typeface="Lustria"/>
              <a:sym typeface="Lustria"/>
            </a:endParaRPr>
          </a:p>
        </p:txBody>
      </p:sp>
      <p:sp>
        <p:nvSpPr>
          <p:cNvPr id="306" name="Shape 306"/>
          <p:cNvSpPr/>
          <p:nvPr/>
        </p:nvSpPr>
        <p:spPr>
          <a:xfrm>
            <a:off x="1150070" y="5909850"/>
            <a:ext cx="1414021" cy="17177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Lustria"/>
              <a:ea typeface="Lustria"/>
              <a:cs typeface="Lustria"/>
              <a:sym typeface="Lustria"/>
            </a:endParaRPr>
          </a:p>
        </p:txBody>
      </p:sp>
    </p:spTree>
    <p:extLst>
      <p:ext uri="{BB962C8B-B14F-4D97-AF65-F5344CB8AC3E}">
        <p14:creationId xmlns:p14="http://schemas.microsoft.com/office/powerpoint/2010/main" val="212581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606112" y="244158"/>
            <a:ext cx="8139225" cy="133985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3F3F3F"/>
              </a:buClr>
              <a:buSzPts val="3600"/>
              <a:buFont typeface="Lustria"/>
              <a:buNone/>
            </a:pPr>
            <a:r>
              <a:rPr lang="en-US" sz="3600" b="0" i="0" u="none" strike="noStrike" cap="none" dirty="0">
                <a:solidFill>
                  <a:srgbClr val="3F3F3F"/>
                </a:solidFill>
                <a:latin typeface="Lustria"/>
                <a:ea typeface="Lustria"/>
                <a:cs typeface="Lustria"/>
                <a:sym typeface="Lustria"/>
              </a:rPr>
              <a:t>Orientation post-</a:t>
            </a:r>
            <a:r>
              <a:rPr lang="en-US" sz="3600" b="0" i="0" u="none" strike="noStrike" cap="none" dirty="0" err="1">
                <a:solidFill>
                  <a:srgbClr val="3F3F3F"/>
                </a:solidFill>
                <a:latin typeface="Lustria"/>
                <a:ea typeface="Lustria"/>
                <a:cs typeface="Lustria"/>
                <a:sym typeface="Lustria"/>
              </a:rPr>
              <a:t>évaluation</a:t>
            </a:r>
            <a:r>
              <a:rPr lang="en-US" sz="3600" b="0" i="0" u="none" strike="noStrike" cap="none" dirty="0">
                <a:solidFill>
                  <a:srgbClr val="3F3F3F"/>
                </a:solidFill>
                <a:latin typeface="Lustria"/>
                <a:ea typeface="Lustria"/>
                <a:cs typeface="Lustria"/>
                <a:sym typeface="Lustria"/>
              </a:rPr>
              <a:t> </a:t>
            </a:r>
            <a:r>
              <a:rPr lang="en-US" sz="3600" b="0" i="0" u="none" strike="noStrike" cap="none" dirty="0" err="1">
                <a:solidFill>
                  <a:srgbClr val="3F3F3F"/>
                </a:solidFill>
                <a:latin typeface="Lustria"/>
                <a:ea typeface="Lustria"/>
                <a:cs typeface="Lustria"/>
                <a:sym typeface="Lustria"/>
              </a:rPr>
              <a:t>CrIFEM</a:t>
            </a:r>
            <a:endParaRPr lang="en-US" sz="3600" b="0" i="0" u="none" strike="noStrike" cap="none" dirty="0">
              <a:solidFill>
                <a:srgbClr val="3F3F3F"/>
              </a:solidFill>
              <a:latin typeface="Lustria"/>
              <a:ea typeface="Lustria"/>
              <a:cs typeface="Lustria"/>
              <a:sym typeface="Lustria"/>
            </a:endParaRPr>
          </a:p>
        </p:txBody>
      </p:sp>
      <p:sp>
        <p:nvSpPr>
          <p:cNvPr id="413" name="Shape 413"/>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16</a:t>
            </a:fld>
            <a:endParaRPr lang="en-US" sz="1200">
              <a:solidFill>
                <a:srgbClr val="B0BBBF"/>
              </a:solidFill>
              <a:latin typeface="Lustria"/>
              <a:ea typeface="Lustria"/>
              <a:cs typeface="Lustria"/>
              <a:sym typeface="Lustria"/>
            </a:endParaRPr>
          </a:p>
        </p:txBody>
      </p:sp>
      <p:pic>
        <p:nvPicPr>
          <p:cNvPr id="414" name="Shape 414"/>
          <p:cNvPicPr preferRelativeResize="0"/>
          <p:nvPr/>
        </p:nvPicPr>
        <p:blipFill rotWithShape="1">
          <a:blip r:embed="rId3">
            <a:alphaModFix/>
          </a:blip>
          <a:srcRect/>
          <a:stretch/>
        </p:blipFill>
        <p:spPr>
          <a:xfrm>
            <a:off x="1789475" y="2573529"/>
            <a:ext cx="5700343" cy="3782821"/>
          </a:xfrm>
          <a:prstGeom prst="rect">
            <a:avLst/>
          </a:prstGeom>
          <a:noFill/>
          <a:ln>
            <a:noFill/>
          </a:ln>
        </p:spPr>
      </p:pic>
      <p:sp>
        <p:nvSpPr>
          <p:cNvPr id="415" name="Shape 415"/>
          <p:cNvSpPr txBox="1"/>
          <p:nvPr/>
        </p:nvSpPr>
        <p:spPr>
          <a:xfrm>
            <a:off x="751906" y="1873128"/>
            <a:ext cx="7418796" cy="430887"/>
          </a:xfrm>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n-US" sz="2200" b="1" i="1" dirty="0" err="1">
                <a:solidFill>
                  <a:schemeClr val="dk1"/>
                </a:solidFill>
                <a:latin typeface="Lustria"/>
                <a:ea typeface="Lustria"/>
                <a:cs typeface="Lustria"/>
                <a:sym typeface="Lustria"/>
              </a:rPr>
              <a:t>Répartition</a:t>
            </a:r>
            <a:r>
              <a:rPr lang="en-US" sz="2200" b="1" i="1" dirty="0">
                <a:solidFill>
                  <a:schemeClr val="dk1"/>
                </a:solidFill>
                <a:latin typeface="Lustria"/>
                <a:ea typeface="Lustria"/>
                <a:cs typeface="Lustria"/>
                <a:sym typeface="Lustria"/>
              </a:rPr>
              <a:t> des orientations après </a:t>
            </a:r>
            <a:r>
              <a:rPr lang="en-US" sz="2200" b="1" i="1" dirty="0" err="1">
                <a:solidFill>
                  <a:schemeClr val="dk1"/>
                </a:solidFill>
                <a:latin typeface="Lustria"/>
                <a:ea typeface="Lustria"/>
                <a:cs typeface="Lustria"/>
                <a:sym typeface="Lustria"/>
              </a:rPr>
              <a:t>évaluation</a:t>
            </a:r>
            <a:endParaRPr lang="en-US" sz="2200" b="1" i="1" dirty="0">
              <a:solidFill>
                <a:schemeClr val="dk1"/>
              </a:solidFill>
              <a:latin typeface="Lustria"/>
              <a:ea typeface="Lustria"/>
              <a:cs typeface="Lustria"/>
              <a:sym typeface="Lust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900113" y="244158"/>
            <a:ext cx="7345362" cy="1213302"/>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3F3F3F"/>
              </a:buClr>
              <a:buSzPts val="3600"/>
              <a:buFont typeface="Lustria"/>
              <a:buNone/>
            </a:pPr>
            <a:r>
              <a:rPr lang="en-US" sz="3600" b="0" i="0" u="none" strike="noStrike" cap="none" dirty="0" err="1">
                <a:solidFill>
                  <a:srgbClr val="3F3F3F"/>
                </a:solidFill>
                <a:latin typeface="Lustria"/>
                <a:ea typeface="Lustria"/>
                <a:cs typeface="Lustria"/>
                <a:sym typeface="Lustria"/>
              </a:rPr>
              <a:t>Facteurs</a:t>
            </a:r>
            <a:r>
              <a:rPr lang="en-US" sz="3600" b="0" i="0" u="none" strike="noStrike" cap="none" dirty="0">
                <a:solidFill>
                  <a:srgbClr val="3F3F3F"/>
                </a:solidFill>
                <a:latin typeface="Lustria"/>
                <a:ea typeface="Lustria"/>
                <a:cs typeface="Lustria"/>
                <a:sym typeface="Lustria"/>
              </a:rPr>
              <a:t> </a:t>
            </a:r>
            <a:r>
              <a:rPr lang="en-US" sz="3600" b="0" i="0" u="none" strike="noStrike" cap="none" dirty="0" err="1">
                <a:solidFill>
                  <a:srgbClr val="3F3F3F"/>
                </a:solidFill>
                <a:latin typeface="Lustria"/>
                <a:ea typeface="Lustria"/>
                <a:cs typeface="Lustria"/>
                <a:sym typeface="Lustria"/>
              </a:rPr>
              <a:t>prédictifs</a:t>
            </a:r>
            <a:r>
              <a:rPr lang="en-US" sz="3600" b="0" i="0" u="none" strike="noStrike" cap="none" dirty="0">
                <a:solidFill>
                  <a:srgbClr val="3F3F3F"/>
                </a:solidFill>
                <a:latin typeface="Lustria"/>
                <a:ea typeface="Lustria"/>
                <a:cs typeface="Lustria"/>
                <a:sym typeface="Lustria"/>
              </a:rPr>
              <a:t> </a:t>
            </a:r>
            <a:r>
              <a:rPr lang="en-US" sz="3600" b="0" i="0" u="none" strike="noStrike" cap="none" dirty="0" err="1">
                <a:solidFill>
                  <a:srgbClr val="3F3F3F"/>
                </a:solidFill>
                <a:latin typeface="Lustria"/>
                <a:ea typeface="Lustria"/>
                <a:cs typeface="Lustria"/>
                <a:sym typeface="Lustria"/>
              </a:rPr>
              <a:t>d’une</a:t>
            </a:r>
            <a:r>
              <a:rPr lang="en-US" sz="3600" b="0" i="0" u="none" strike="noStrike" cap="none" dirty="0">
                <a:solidFill>
                  <a:srgbClr val="3F3F3F"/>
                </a:solidFill>
                <a:latin typeface="Lustria"/>
                <a:ea typeface="Lustria"/>
                <a:cs typeface="Lustria"/>
                <a:sym typeface="Lustria"/>
              </a:rPr>
              <a:t> orientation </a:t>
            </a:r>
            <a:r>
              <a:rPr lang="en-US" sz="3600" b="0" i="0" u="none" strike="noStrike" cap="none" dirty="0" err="1">
                <a:solidFill>
                  <a:srgbClr val="3F3F3F"/>
                </a:solidFill>
                <a:latin typeface="Lustria"/>
                <a:ea typeface="Lustria"/>
                <a:cs typeface="Lustria"/>
                <a:sym typeface="Lustria"/>
              </a:rPr>
              <a:t>vers</a:t>
            </a:r>
            <a:r>
              <a:rPr lang="en-US" sz="3600" b="0" i="0" u="none" strike="noStrike" cap="none" dirty="0">
                <a:solidFill>
                  <a:srgbClr val="3F3F3F"/>
                </a:solidFill>
                <a:latin typeface="Lustria"/>
                <a:ea typeface="Lustria"/>
                <a:cs typeface="Lustria"/>
                <a:sym typeface="Lustria"/>
              </a:rPr>
              <a:t> le </a:t>
            </a:r>
            <a:r>
              <a:rPr lang="en-US" sz="3600" b="0" i="0" u="none" strike="noStrike" cap="none" dirty="0" err="1">
                <a:solidFill>
                  <a:srgbClr val="3F3F3F"/>
                </a:solidFill>
                <a:latin typeface="Lustria"/>
                <a:ea typeface="Lustria"/>
                <a:cs typeface="Lustria"/>
                <a:sym typeface="Lustria"/>
              </a:rPr>
              <a:t>soin</a:t>
            </a:r>
            <a:endParaRPr lang="en-US" sz="3600" b="0" i="0" u="none" strike="noStrike" cap="none" dirty="0">
              <a:solidFill>
                <a:srgbClr val="3F3F3F"/>
              </a:solidFill>
              <a:latin typeface="Lustria"/>
              <a:ea typeface="Lustria"/>
              <a:cs typeface="Lustria"/>
              <a:sym typeface="Lustria"/>
            </a:endParaRPr>
          </a:p>
        </p:txBody>
      </p:sp>
      <p:sp>
        <p:nvSpPr>
          <p:cNvPr id="422" name="Shape 422"/>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17</a:t>
            </a:fld>
            <a:endParaRPr lang="en-US" sz="1200">
              <a:solidFill>
                <a:srgbClr val="B0BBBF"/>
              </a:solidFill>
              <a:latin typeface="Lustria"/>
              <a:ea typeface="Lustria"/>
              <a:cs typeface="Lustria"/>
              <a:sym typeface="Lustria"/>
            </a:endParaRPr>
          </a:p>
        </p:txBody>
      </p:sp>
      <p:pic>
        <p:nvPicPr>
          <p:cNvPr id="423" name="Shape 423"/>
          <p:cNvPicPr preferRelativeResize="0"/>
          <p:nvPr/>
        </p:nvPicPr>
        <p:blipFill rotWithShape="1">
          <a:blip r:embed="rId3">
            <a:alphaModFix/>
          </a:blip>
          <a:srcRect/>
          <a:stretch/>
        </p:blipFill>
        <p:spPr>
          <a:xfrm>
            <a:off x="1570645" y="1507000"/>
            <a:ext cx="6098785" cy="4849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584815" y="244158"/>
            <a:ext cx="8220828" cy="1339850"/>
          </a:xfrm>
          <a:prstGeom prst="rect">
            <a:avLst/>
          </a:prstGeom>
          <a:noFill/>
          <a:ln>
            <a:noFill/>
          </a:ln>
        </p:spPr>
        <p:txBody>
          <a:bodyPr wrap="square" lIns="91425" tIns="45700" rIns="91425" bIns="45700" anchor="ctr" anchorCtr="0">
            <a:noAutofit/>
          </a:bodyPr>
          <a:lstStyle/>
          <a:p>
            <a:pPr marL="0" marR="0" lvl="0" indent="-274320" algn="l" rtl="0">
              <a:spcBef>
                <a:spcPts val="0"/>
              </a:spcBef>
              <a:buClr>
                <a:srgbClr val="3F3F3F"/>
              </a:buClr>
              <a:buSzPts val="4320"/>
              <a:buFont typeface="Lustria"/>
              <a:buNone/>
            </a:pPr>
            <a:r>
              <a:rPr lang="en-US" sz="4320" b="0" i="0" u="none" strike="noStrike" cap="none" dirty="0">
                <a:solidFill>
                  <a:srgbClr val="3F3F3F"/>
                </a:solidFill>
                <a:latin typeface="Lustria"/>
                <a:ea typeface="Lustria"/>
                <a:cs typeface="Lustria"/>
                <a:sym typeface="Lustria"/>
              </a:rPr>
              <a:t>Discussion : </a:t>
            </a:r>
            <a:r>
              <a:rPr lang="en-US" sz="4320" b="0" i="0" u="none" strike="noStrike" cap="none" dirty="0" err="1">
                <a:solidFill>
                  <a:srgbClr val="3F3F3F"/>
                </a:solidFill>
                <a:latin typeface="Lustria"/>
                <a:ea typeface="Lustria"/>
                <a:cs typeface="Lustria"/>
                <a:sym typeface="Lustria"/>
              </a:rPr>
              <a:t>Médiateurs</a:t>
            </a:r>
            <a:endParaRPr lang="en-US" sz="4320" b="0" i="0" u="none" strike="noStrike" cap="none" dirty="0">
              <a:solidFill>
                <a:srgbClr val="3F3F3F"/>
              </a:solidFill>
              <a:latin typeface="Lustria"/>
              <a:ea typeface="Lustria"/>
              <a:cs typeface="Lustria"/>
              <a:sym typeface="Lustria"/>
            </a:endParaRPr>
          </a:p>
        </p:txBody>
      </p:sp>
      <p:sp>
        <p:nvSpPr>
          <p:cNvPr id="430" name="Shape 430"/>
          <p:cNvSpPr txBox="1">
            <a:spLocks noGrp="1"/>
          </p:cNvSpPr>
          <p:nvPr>
            <p:ph type="body" idx="1"/>
          </p:nvPr>
        </p:nvSpPr>
        <p:spPr>
          <a:xfrm>
            <a:off x="584816" y="2133601"/>
            <a:ext cx="8019632" cy="3931920"/>
          </a:xfrm>
          <a:prstGeom prst="rect">
            <a:avLst/>
          </a:prstGeom>
          <a:noFill/>
          <a:ln>
            <a:noFill/>
          </a:ln>
        </p:spPr>
        <p:txBody>
          <a:bodyPr wrap="square" lIns="91425" tIns="45700" rIns="91425" bIns="45700" anchor="t" anchorCtr="0">
            <a:noAutofit/>
          </a:bodyPr>
          <a:lstStyle/>
          <a:p>
            <a:pPr marL="342900" marR="0" lvl="1" indent="-342900" algn="l" rtl="0">
              <a:lnSpc>
                <a:spcPct val="80000"/>
              </a:lnSpc>
              <a:spcBef>
                <a:spcPts val="0"/>
              </a:spcBef>
              <a:spcAft>
                <a:spcPts val="0"/>
              </a:spcAft>
              <a:buClr>
                <a:srgbClr val="3F3F3F"/>
              </a:buClr>
              <a:buSzPts val="2220"/>
              <a:buFont typeface="Arial"/>
              <a:buChar char="•"/>
            </a:pPr>
            <a:r>
              <a:rPr lang="en-US" sz="2400" b="1" i="0" u="none" strike="noStrike" cap="none" dirty="0" err="1">
                <a:solidFill>
                  <a:srgbClr val="3F3F3F"/>
                </a:solidFill>
                <a:latin typeface="Lustria"/>
                <a:ea typeface="Lustria"/>
                <a:cs typeface="Lustria"/>
                <a:sym typeface="Lustria"/>
              </a:rPr>
              <a:t>Facteurs</a:t>
            </a: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facilitants</a:t>
            </a: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l’adhésion</a:t>
            </a:r>
            <a:r>
              <a:rPr lang="en-US" sz="2400" b="1" i="0" u="none" strike="noStrike" cap="none" dirty="0">
                <a:solidFill>
                  <a:srgbClr val="3F3F3F"/>
                </a:solidFill>
                <a:latin typeface="Lustria"/>
                <a:ea typeface="Lustria"/>
                <a:cs typeface="Lustria"/>
                <a:sym typeface="Lustria"/>
              </a:rPr>
              <a:t> :  </a:t>
            </a:r>
          </a:p>
          <a:p>
            <a:pPr marL="579438" marR="0" lvl="1" indent="-228599" algn="l" rtl="0">
              <a:lnSpc>
                <a:spcPct val="110000"/>
              </a:lnSpc>
              <a:spcBef>
                <a:spcPts val="600"/>
              </a:spcBef>
              <a:spcAft>
                <a:spcPts val="0"/>
              </a:spcAft>
              <a:buClr>
                <a:srgbClr val="B0BBBF"/>
              </a:buClr>
              <a:buSzPts val="2220"/>
              <a:buFont typeface="Noto Sans Symbols"/>
              <a:buChar char="➔"/>
            </a:pP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Antécédent</a:t>
            </a:r>
            <a:r>
              <a:rPr lang="en-US" sz="2400" b="1" i="0" u="none" strike="noStrike" cap="none" dirty="0">
                <a:solidFill>
                  <a:srgbClr val="3F3F3F"/>
                </a:solidFill>
                <a:latin typeface="Lustria"/>
                <a:ea typeface="Lustria"/>
                <a:cs typeface="Lustria"/>
                <a:sym typeface="Lustria"/>
              </a:rPr>
              <a:t> de </a:t>
            </a:r>
            <a:r>
              <a:rPr lang="en-US" sz="2400" b="1" i="0" u="none" strike="noStrike" cap="none" dirty="0" err="1">
                <a:solidFill>
                  <a:srgbClr val="3F3F3F"/>
                </a:solidFill>
                <a:latin typeface="Lustria"/>
                <a:ea typeface="Lustria"/>
                <a:cs typeface="Lustria"/>
                <a:sym typeface="Lustria"/>
              </a:rPr>
              <a:t>suivi</a:t>
            </a:r>
            <a:r>
              <a:rPr lang="en-US" sz="2400" b="1" i="0" u="none" strike="noStrike" cap="none" dirty="0">
                <a:solidFill>
                  <a:srgbClr val="3F3F3F"/>
                </a:solidFill>
                <a:latin typeface="Lustria"/>
                <a:ea typeface="Lustria"/>
                <a:cs typeface="Lustria"/>
                <a:sym typeface="Lustria"/>
              </a:rPr>
              <a:t> pour </a:t>
            </a:r>
            <a:r>
              <a:rPr lang="en-US" sz="2400" b="1" i="0" u="none" strike="noStrike" cap="none" dirty="0" err="1">
                <a:solidFill>
                  <a:srgbClr val="3F3F3F"/>
                </a:solidFill>
                <a:latin typeface="Lustria"/>
                <a:ea typeface="Lustria"/>
                <a:cs typeface="Lustria"/>
                <a:sym typeface="Lustria"/>
              </a:rPr>
              <a:t>l’enfant</a:t>
            </a:r>
            <a:r>
              <a:rPr lang="en-US" sz="2400" b="1" i="0" u="none" strike="noStrike" cap="none" dirty="0">
                <a:solidFill>
                  <a:srgbClr val="3F3F3F"/>
                </a:solidFill>
                <a:latin typeface="Lustria"/>
                <a:ea typeface="Lustria"/>
                <a:cs typeface="Lustria"/>
                <a:sym typeface="Lustria"/>
              </a:rPr>
              <a:t> </a:t>
            </a:r>
          </a:p>
          <a:p>
            <a:pPr marL="579438" marR="0" lvl="1" indent="-228599" algn="l" rtl="0">
              <a:lnSpc>
                <a:spcPct val="110000"/>
              </a:lnSpc>
              <a:spcBef>
                <a:spcPts val="600"/>
              </a:spcBef>
              <a:spcAft>
                <a:spcPts val="0"/>
              </a:spcAft>
              <a:buClr>
                <a:srgbClr val="B0BBBF"/>
              </a:buClr>
              <a:buSzPts val="2220"/>
              <a:buFont typeface="Noto Sans Symbols"/>
              <a:buChar char="➔"/>
            </a:pPr>
            <a:r>
              <a:rPr lang="en-US" sz="2400" b="1" i="0" u="none" strike="noStrike" cap="none" dirty="0">
                <a:solidFill>
                  <a:srgbClr val="3F3F3F"/>
                </a:solidFill>
                <a:latin typeface="Lustria"/>
                <a:ea typeface="Lustria"/>
                <a:cs typeface="Lustria"/>
                <a:sym typeface="Lustria"/>
              </a:rPr>
              <a:t> Pas </a:t>
            </a:r>
            <a:r>
              <a:rPr lang="en-US" sz="2400" b="1" i="0" u="none" strike="noStrike" cap="none" dirty="0" err="1">
                <a:solidFill>
                  <a:srgbClr val="3F3F3F"/>
                </a:solidFill>
                <a:latin typeface="Lustria"/>
                <a:ea typeface="Lustria"/>
                <a:cs typeface="Lustria"/>
                <a:sym typeface="Lustria"/>
              </a:rPr>
              <a:t>d’influence</a:t>
            </a: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démontrée</a:t>
            </a:r>
            <a:r>
              <a:rPr lang="en-US" sz="2400" b="1" i="0" u="none" strike="noStrike" cap="none" dirty="0">
                <a:solidFill>
                  <a:srgbClr val="3F3F3F"/>
                </a:solidFill>
                <a:latin typeface="Lustria"/>
                <a:ea typeface="Lustria"/>
                <a:cs typeface="Lustria"/>
                <a:sym typeface="Lustria"/>
              </a:rPr>
              <a:t> du type de </a:t>
            </a:r>
            <a:r>
              <a:rPr lang="en-US" sz="2400" b="1" i="0" u="none" strike="noStrike" cap="none" dirty="0" err="1">
                <a:solidFill>
                  <a:srgbClr val="3F3F3F"/>
                </a:solidFill>
                <a:latin typeface="Lustria"/>
                <a:ea typeface="Lustria"/>
                <a:cs typeface="Lustria"/>
                <a:sym typeface="Lustria"/>
              </a:rPr>
              <a:t>médiateur</a:t>
            </a:r>
            <a:r>
              <a:rPr lang="en-US" sz="2400" b="1" i="0" u="none" strike="noStrike" cap="none" dirty="0">
                <a:solidFill>
                  <a:srgbClr val="3F3F3F"/>
                </a:solidFill>
                <a:latin typeface="Lustria"/>
                <a:ea typeface="Lustria"/>
                <a:cs typeface="Lustria"/>
                <a:sym typeface="Lustria"/>
              </a:rPr>
              <a:t> (Gendarmerie </a:t>
            </a:r>
            <a:r>
              <a:rPr lang="en-US" sz="2400" b="1" i="0" u="none" strike="noStrike" cap="none" dirty="0" err="1">
                <a:solidFill>
                  <a:srgbClr val="3F3F3F"/>
                </a:solidFill>
                <a:latin typeface="Lustria"/>
                <a:ea typeface="Lustria"/>
                <a:cs typeface="Lustria"/>
                <a:sym typeface="Lustria"/>
              </a:rPr>
              <a:t>nationale</a:t>
            </a: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partenaires</a:t>
            </a: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sociaux</a:t>
            </a:r>
            <a:r>
              <a:rPr lang="en-US" sz="2400" b="1" i="0" u="none" strike="noStrike" cap="none" dirty="0">
                <a:solidFill>
                  <a:srgbClr val="3F3F3F"/>
                </a:solidFill>
                <a:latin typeface="Lustria"/>
                <a:ea typeface="Lustria"/>
                <a:cs typeface="Lustria"/>
                <a:sym typeface="Lustria"/>
              </a:rPr>
              <a:t>, etc.)</a:t>
            </a:r>
            <a:endParaRPr sz="2400" b="1" i="0" u="none" strike="noStrike" cap="none" dirty="0">
              <a:solidFill>
                <a:srgbClr val="3F3F3F"/>
              </a:solidFill>
              <a:latin typeface="Lustria"/>
              <a:ea typeface="Lustria"/>
              <a:cs typeface="Lustria"/>
              <a:sym typeface="Lustria"/>
            </a:endParaRPr>
          </a:p>
          <a:p>
            <a:pPr marL="342900" marR="0" lvl="0" indent="-342900" algn="l" rtl="0">
              <a:lnSpc>
                <a:spcPct val="80000"/>
              </a:lnSpc>
              <a:spcBef>
                <a:spcPts val="2000"/>
              </a:spcBef>
              <a:spcAft>
                <a:spcPts val="0"/>
              </a:spcAft>
              <a:buClr>
                <a:srgbClr val="3F3F3F"/>
              </a:buClr>
              <a:buSzPts val="2220"/>
              <a:buFont typeface="Arial"/>
              <a:buChar char="•"/>
            </a:pPr>
            <a:r>
              <a:rPr lang="en-US" b="1" i="0" u="none" strike="noStrike" cap="none" dirty="0">
                <a:solidFill>
                  <a:srgbClr val="3F3F3F"/>
                </a:solidFill>
                <a:latin typeface="Lustria"/>
                <a:ea typeface="Lustria"/>
                <a:cs typeface="Lustria"/>
                <a:sym typeface="Lustria"/>
              </a:rPr>
              <a:t>Perspectives : </a:t>
            </a:r>
            <a:r>
              <a:rPr lang="en-US" b="1" i="0" u="none" strike="noStrike" cap="none" dirty="0" err="1">
                <a:solidFill>
                  <a:srgbClr val="3F3F3F"/>
                </a:solidFill>
                <a:latin typeface="Lustria"/>
                <a:ea typeface="Lustria"/>
                <a:cs typeface="Lustria"/>
                <a:sym typeface="Lustria"/>
              </a:rPr>
              <a:t>Loi</a:t>
            </a:r>
            <a:r>
              <a:rPr lang="en-US" b="1" i="0" u="none" strike="noStrike" cap="none" dirty="0">
                <a:solidFill>
                  <a:srgbClr val="3F3F3F"/>
                </a:solidFill>
                <a:latin typeface="Lustria"/>
                <a:ea typeface="Lustria"/>
                <a:cs typeface="Lustria"/>
                <a:sym typeface="Lustria"/>
              </a:rPr>
              <a:t> (</a:t>
            </a:r>
            <a:r>
              <a:rPr lang="en-US" b="1" i="0" u="none" strike="noStrike" cap="none" dirty="0" err="1">
                <a:solidFill>
                  <a:srgbClr val="3F3F3F"/>
                </a:solidFill>
                <a:latin typeface="Lustria"/>
                <a:ea typeface="Lustria"/>
                <a:cs typeface="Lustria"/>
                <a:sym typeface="Lustria"/>
              </a:rPr>
              <a:t>dépôt</a:t>
            </a:r>
            <a:r>
              <a:rPr lang="en-US" b="1" i="0" u="none" strike="noStrike" cap="none" dirty="0">
                <a:solidFill>
                  <a:srgbClr val="3F3F3F"/>
                </a:solidFill>
                <a:latin typeface="Lustria"/>
                <a:ea typeface="Lustria"/>
                <a:cs typeface="Lustria"/>
                <a:sym typeface="Lustria"/>
              </a:rPr>
              <a:t> de </a:t>
            </a:r>
            <a:r>
              <a:rPr lang="en-US" b="1" i="0" u="none" strike="noStrike" cap="none" dirty="0" err="1">
                <a:solidFill>
                  <a:srgbClr val="3F3F3F"/>
                </a:solidFill>
                <a:latin typeface="Lustria"/>
                <a:ea typeface="Lustria"/>
                <a:cs typeface="Lustria"/>
                <a:sym typeface="Lustria"/>
              </a:rPr>
              <a:t>plainte</a:t>
            </a:r>
            <a:r>
              <a:rPr lang="en-US" b="1" i="0" u="none" strike="noStrike" cap="none" dirty="0">
                <a:solidFill>
                  <a:srgbClr val="3F3F3F"/>
                </a:solidFill>
                <a:latin typeface="Lustria"/>
                <a:ea typeface="Lustria"/>
                <a:cs typeface="Lustria"/>
                <a:sym typeface="Lustria"/>
              </a:rPr>
              <a:t> )/ </a:t>
            </a:r>
            <a:r>
              <a:rPr lang="en-US" b="1" i="0" u="none" strike="noStrike" cap="none" dirty="0" err="1">
                <a:solidFill>
                  <a:srgbClr val="3F3F3F"/>
                </a:solidFill>
                <a:latin typeface="Lustria"/>
                <a:ea typeface="Lustria"/>
                <a:cs typeface="Lustria"/>
                <a:sym typeface="Lustria"/>
              </a:rPr>
              <a:t>Soin</a:t>
            </a:r>
            <a:r>
              <a:rPr lang="en-US" b="1" i="0" u="none" strike="noStrike" cap="none" dirty="0">
                <a:solidFill>
                  <a:srgbClr val="3F3F3F"/>
                </a:solidFill>
                <a:latin typeface="Lustria"/>
                <a:ea typeface="Lustria"/>
                <a:cs typeface="Lustria"/>
                <a:sym typeface="Lustria"/>
              </a:rPr>
              <a:t>  </a:t>
            </a:r>
            <a:endParaRPr b="1" i="0" u="none" strike="noStrike" cap="none" dirty="0">
              <a:solidFill>
                <a:srgbClr val="3F3F3F"/>
              </a:solidFill>
              <a:latin typeface="Lustria"/>
              <a:ea typeface="Lustria"/>
              <a:cs typeface="Lustria"/>
              <a:sym typeface="Lustria"/>
            </a:endParaRPr>
          </a:p>
          <a:p>
            <a:pPr marL="342900" marR="0" lvl="0" indent="-342900" algn="l" rtl="0">
              <a:lnSpc>
                <a:spcPct val="80000"/>
              </a:lnSpc>
              <a:spcBef>
                <a:spcPts val="2000"/>
              </a:spcBef>
              <a:spcAft>
                <a:spcPts val="0"/>
              </a:spcAft>
              <a:buClr>
                <a:srgbClr val="3F3F3F"/>
              </a:buClr>
              <a:buSzPts val="2220"/>
              <a:buFont typeface="Arial"/>
              <a:buChar char="•"/>
            </a:pPr>
            <a:r>
              <a:rPr lang="en-US" b="1" dirty="0"/>
              <a:t>La</a:t>
            </a:r>
            <a:r>
              <a:rPr lang="en-US" b="1" i="0" u="none" strike="noStrike" cap="none" dirty="0">
                <a:solidFill>
                  <a:srgbClr val="3F3F3F"/>
                </a:solidFill>
                <a:latin typeface="Lustria"/>
                <a:ea typeface="Lustria"/>
                <a:cs typeface="Lustria"/>
                <a:sym typeface="Lustria"/>
              </a:rPr>
              <a:t> proposition de la fiche </a:t>
            </a:r>
            <a:r>
              <a:rPr lang="en-US" b="1" i="0" u="none" strike="noStrike" cap="none" dirty="0" err="1">
                <a:solidFill>
                  <a:srgbClr val="3F3F3F"/>
                </a:solidFill>
                <a:latin typeface="Lustria"/>
                <a:ea typeface="Lustria"/>
                <a:cs typeface="Lustria"/>
                <a:sym typeface="Lustria"/>
              </a:rPr>
              <a:t>navette</a:t>
            </a:r>
            <a:r>
              <a:rPr lang="en-US" b="1" i="0" u="none" strike="noStrike" cap="none" dirty="0">
                <a:solidFill>
                  <a:srgbClr val="3F3F3F"/>
                </a:solidFill>
                <a:latin typeface="Lustria"/>
                <a:ea typeface="Lustria"/>
                <a:cs typeface="Lustria"/>
                <a:sym typeface="Lustria"/>
              </a:rPr>
              <a:t> : </a:t>
            </a:r>
            <a:r>
              <a:rPr lang="en-US" b="1" i="0" u="none" strike="noStrike" cap="none" dirty="0" err="1">
                <a:solidFill>
                  <a:srgbClr val="3F3F3F"/>
                </a:solidFill>
                <a:latin typeface="Lustria"/>
                <a:ea typeface="Lustria"/>
                <a:cs typeface="Lustria"/>
                <a:sym typeface="Lustria"/>
              </a:rPr>
              <a:t>facilite</a:t>
            </a:r>
            <a:r>
              <a:rPr lang="en-US" b="1" dirty="0"/>
              <a:t> </a:t>
            </a:r>
            <a:r>
              <a:rPr lang="en-US" b="1" i="0" u="none" strike="noStrike" cap="none" dirty="0" err="1">
                <a:solidFill>
                  <a:srgbClr val="3F3F3F"/>
                </a:solidFill>
                <a:latin typeface="Lustria"/>
                <a:ea typeface="Lustria"/>
                <a:cs typeface="Lustria"/>
                <a:sym typeface="Lustria"/>
              </a:rPr>
              <a:t>une</a:t>
            </a:r>
            <a:r>
              <a:rPr lang="en-US" b="1" i="0" u="none" strike="noStrike" cap="none" dirty="0">
                <a:solidFill>
                  <a:srgbClr val="3F3F3F"/>
                </a:solidFill>
                <a:latin typeface="Lustria"/>
                <a:ea typeface="Lustria"/>
                <a:cs typeface="Lustria"/>
                <a:sym typeface="Lustria"/>
              </a:rPr>
              <a:t> </a:t>
            </a:r>
            <a:r>
              <a:rPr lang="en-US" b="1" i="0" u="none" strike="noStrike" cap="none" dirty="0" err="1">
                <a:solidFill>
                  <a:srgbClr val="3F3F3F"/>
                </a:solidFill>
                <a:latin typeface="Lustria"/>
                <a:ea typeface="Lustria"/>
                <a:cs typeface="Lustria"/>
                <a:sym typeface="Lustria"/>
              </a:rPr>
              <a:t>mobilisation</a:t>
            </a:r>
            <a:r>
              <a:rPr lang="en-US" b="1" i="0" u="none" strike="noStrike" cap="none" dirty="0">
                <a:solidFill>
                  <a:srgbClr val="3F3F3F"/>
                </a:solidFill>
                <a:latin typeface="Lustria"/>
                <a:ea typeface="Lustria"/>
                <a:cs typeface="Lustria"/>
                <a:sym typeface="Lustria"/>
              </a:rPr>
              <a:t> </a:t>
            </a:r>
            <a:r>
              <a:rPr lang="en-US" b="1" i="0" u="none" strike="noStrike" cap="none" dirty="0" err="1">
                <a:solidFill>
                  <a:srgbClr val="3F3F3F"/>
                </a:solidFill>
                <a:latin typeface="Lustria"/>
                <a:ea typeface="Lustria"/>
                <a:cs typeface="Lustria"/>
                <a:sym typeface="Lustria"/>
              </a:rPr>
              <a:t>parentale</a:t>
            </a:r>
            <a:r>
              <a:rPr lang="en-US" b="1" i="0" u="none" strike="noStrike" cap="none" dirty="0">
                <a:solidFill>
                  <a:srgbClr val="3F3F3F"/>
                </a:solidFill>
                <a:latin typeface="Lustria"/>
                <a:ea typeface="Lustria"/>
                <a:cs typeface="Lustria"/>
                <a:sym typeface="Lustria"/>
              </a:rPr>
              <a:t> avec </a:t>
            </a:r>
            <a:r>
              <a:rPr lang="en-US" b="1" i="0" u="none" strike="noStrike" cap="none" dirty="0" err="1">
                <a:solidFill>
                  <a:srgbClr val="3F3F3F"/>
                </a:solidFill>
                <a:latin typeface="Lustria"/>
                <a:ea typeface="Lustria"/>
                <a:cs typeface="Lustria"/>
                <a:sym typeface="Lustria"/>
              </a:rPr>
              <a:t>repositionnement</a:t>
            </a:r>
            <a:r>
              <a:rPr lang="en-US" b="1" i="0" u="none" strike="noStrike" cap="none" dirty="0">
                <a:solidFill>
                  <a:srgbClr val="3F3F3F"/>
                </a:solidFill>
                <a:latin typeface="Lustria"/>
                <a:ea typeface="Lustria"/>
                <a:cs typeface="Lustria"/>
                <a:sym typeface="Lustria"/>
              </a:rPr>
              <a:t> </a:t>
            </a:r>
            <a:r>
              <a:rPr lang="en-US" b="1" i="0" u="none" strike="noStrike" cap="none" dirty="0" err="1">
                <a:solidFill>
                  <a:srgbClr val="3F3F3F"/>
                </a:solidFill>
                <a:latin typeface="Lustria"/>
                <a:ea typeface="Lustria"/>
                <a:cs typeface="Lustria"/>
                <a:sym typeface="Lustria"/>
              </a:rPr>
              <a:t>permettant</a:t>
            </a:r>
            <a:r>
              <a:rPr lang="en-US" b="1" i="0" u="none" strike="noStrike" cap="none" dirty="0">
                <a:solidFill>
                  <a:srgbClr val="3F3F3F"/>
                </a:solidFill>
                <a:latin typeface="Lustria"/>
                <a:ea typeface="Lustria"/>
                <a:cs typeface="Lustria"/>
                <a:sym typeface="Lustria"/>
              </a:rPr>
              <a:t> d’ </a:t>
            </a:r>
            <a:r>
              <a:rPr lang="en-US" b="1" i="0" u="none" strike="noStrike" cap="none" dirty="0" err="1">
                <a:solidFill>
                  <a:srgbClr val="3F3F3F"/>
                </a:solidFill>
                <a:latin typeface="Lustria"/>
                <a:ea typeface="Lustria"/>
                <a:cs typeface="Lustria"/>
                <a:sym typeface="Lustria"/>
              </a:rPr>
              <a:t>initier</a:t>
            </a:r>
            <a:r>
              <a:rPr lang="en-US" b="1" i="0" u="none" strike="noStrike" cap="none" dirty="0">
                <a:solidFill>
                  <a:srgbClr val="3F3F3F"/>
                </a:solidFill>
                <a:latin typeface="Lustria"/>
                <a:ea typeface="Lustria"/>
                <a:cs typeface="Lustria"/>
                <a:sym typeface="Lustria"/>
              </a:rPr>
              <a:t> un </a:t>
            </a:r>
            <a:r>
              <a:rPr lang="en-US" b="1" i="0" u="none" strike="noStrike" cap="none" dirty="0" err="1">
                <a:solidFill>
                  <a:srgbClr val="3F3F3F"/>
                </a:solidFill>
                <a:latin typeface="Lustria"/>
                <a:ea typeface="Lustria"/>
                <a:cs typeface="Lustria"/>
                <a:sym typeface="Lustria"/>
              </a:rPr>
              <a:t>changement</a:t>
            </a:r>
            <a:endParaRPr lang="en-US" b="1" i="0" u="none" strike="noStrike" cap="none" dirty="0">
              <a:solidFill>
                <a:srgbClr val="3F3F3F"/>
              </a:solidFill>
              <a:latin typeface="Lustria"/>
              <a:ea typeface="Lustria"/>
              <a:cs typeface="Lustria"/>
              <a:sym typeface="Lustria"/>
            </a:endParaRPr>
          </a:p>
          <a:p>
            <a:pPr marL="342900" marR="0" lvl="0" indent="-342900" algn="l" rtl="0">
              <a:lnSpc>
                <a:spcPct val="80000"/>
              </a:lnSpc>
              <a:spcBef>
                <a:spcPts val="2000"/>
              </a:spcBef>
              <a:buClr>
                <a:srgbClr val="3F3F3F"/>
              </a:buClr>
              <a:buSzPts val="2220"/>
              <a:buFont typeface="Arial"/>
              <a:buNone/>
            </a:pPr>
            <a:endParaRPr sz="2220" b="0" i="0" u="none" strike="noStrike" cap="none" dirty="0">
              <a:solidFill>
                <a:srgbClr val="3F3F3F"/>
              </a:solidFill>
              <a:latin typeface="Lustria"/>
              <a:ea typeface="Lustria"/>
              <a:cs typeface="Lustria"/>
              <a:sym typeface="Lustria"/>
            </a:endParaRPr>
          </a:p>
        </p:txBody>
      </p:sp>
      <p:sp>
        <p:nvSpPr>
          <p:cNvPr id="431" name="Shape 431"/>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18</a:t>
            </a:fld>
            <a:endParaRPr lang="en-US" sz="1200">
              <a:solidFill>
                <a:srgbClr val="B0BBBF"/>
              </a:solidFill>
              <a:latin typeface="Lustria"/>
              <a:ea typeface="Lustria"/>
              <a:cs typeface="Lustria"/>
              <a:sym typeface="Lust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534688" y="244158"/>
            <a:ext cx="7710787" cy="1339850"/>
          </a:xfrm>
          <a:prstGeom prst="rect">
            <a:avLst/>
          </a:prstGeom>
          <a:noFill/>
          <a:ln>
            <a:noFill/>
          </a:ln>
        </p:spPr>
        <p:txBody>
          <a:bodyPr wrap="square" lIns="91425" tIns="45700" rIns="91425" bIns="45700" anchor="ctr" anchorCtr="0">
            <a:noAutofit/>
          </a:bodyPr>
          <a:lstStyle/>
          <a:p>
            <a:pPr marL="0" marR="0" lvl="0" indent="-254000" algn="l" rtl="0">
              <a:spcBef>
                <a:spcPts val="0"/>
              </a:spcBef>
              <a:buClr>
                <a:srgbClr val="3F3F3F"/>
              </a:buClr>
              <a:buSzPts val="4000"/>
              <a:buFont typeface="Lustria"/>
              <a:buNone/>
            </a:pPr>
            <a:r>
              <a:rPr lang="en-US" sz="4000" b="0" i="0" u="none" strike="noStrike" cap="none" dirty="0">
                <a:solidFill>
                  <a:srgbClr val="3F3F3F"/>
                </a:solidFill>
                <a:latin typeface="Lustria"/>
                <a:ea typeface="Lustria"/>
                <a:cs typeface="Lustria"/>
                <a:sym typeface="Lustria"/>
              </a:rPr>
              <a:t>Discussion : Orientation </a:t>
            </a:r>
          </a:p>
        </p:txBody>
      </p:sp>
      <p:sp>
        <p:nvSpPr>
          <p:cNvPr id="438" name="Shape 438"/>
          <p:cNvSpPr txBox="1">
            <a:spLocks noGrp="1"/>
          </p:cNvSpPr>
          <p:nvPr>
            <p:ph type="body" idx="1"/>
          </p:nvPr>
        </p:nvSpPr>
        <p:spPr>
          <a:xfrm>
            <a:off x="534688" y="2133601"/>
            <a:ext cx="8069760" cy="3931920"/>
          </a:xfrm>
          <a:prstGeom prst="rect">
            <a:avLst/>
          </a:prstGeom>
          <a:noFill/>
          <a:ln>
            <a:noFill/>
          </a:ln>
        </p:spPr>
        <p:txBody>
          <a:bodyPr wrap="square" lIns="91425" tIns="45700" rIns="91425" bIns="45700" anchor="t" anchorCtr="0">
            <a:noAutofit/>
          </a:bodyPr>
          <a:lstStyle/>
          <a:p>
            <a:pPr marL="342900" marR="0" lvl="0" indent="-342900" algn="l" rtl="0">
              <a:lnSpc>
                <a:spcPct val="130000"/>
              </a:lnSpc>
              <a:spcBef>
                <a:spcPts val="0"/>
              </a:spcBef>
              <a:spcAft>
                <a:spcPts val="0"/>
              </a:spcAft>
              <a:buClr>
                <a:srgbClr val="3F3F3F"/>
              </a:buClr>
              <a:buSzPts val="2400"/>
              <a:buFont typeface="Arial"/>
              <a:buChar char="•"/>
            </a:pPr>
            <a:r>
              <a:rPr lang="en-US" b="1" i="0" u="none" strike="noStrike" cap="none" dirty="0" err="1">
                <a:solidFill>
                  <a:srgbClr val="3F3F3F"/>
                </a:solidFill>
                <a:latin typeface="Lustria"/>
                <a:ea typeface="Lustria"/>
                <a:cs typeface="Lustria"/>
                <a:sym typeface="Lustria"/>
              </a:rPr>
              <a:t>Facteurs</a:t>
            </a:r>
            <a:r>
              <a:rPr lang="en-US" b="1" i="0" u="none" strike="noStrike" cap="none" dirty="0">
                <a:solidFill>
                  <a:srgbClr val="3F3F3F"/>
                </a:solidFill>
                <a:latin typeface="Lustria"/>
                <a:ea typeface="Lustria"/>
                <a:cs typeface="Lustria"/>
                <a:sym typeface="Lustria"/>
              </a:rPr>
              <a:t> </a:t>
            </a:r>
            <a:r>
              <a:rPr lang="en-US" b="1" i="0" u="none" strike="noStrike" cap="none" dirty="0" err="1">
                <a:solidFill>
                  <a:srgbClr val="3F3F3F"/>
                </a:solidFill>
                <a:latin typeface="Lustria"/>
                <a:ea typeface="Lustria"/>
                <a:cs typeface="Lustria"/>
                <a:sym typeface="Lustria"/>
              </a:rPr>
              <a:t>prédictifs</a:t>
            </a:r>
            <a:r>
              <a:rPr lang="en-US" b="1" i="0" u="none" strike="noStrike" cap="none" dirty="0">
                <a:solidFill>
                  <a:srgbClr val="3F3F3F"/>
                </a:solidFill>
                <a:latin typeface="Lustria"/>
                <a:ea typeface="Lustria"/>
                <a:cs typeface="Lustria"/>
                <a:sym typeface="Lustria"/>
              </a:rPr>
              <a:t> </a:t>
            </a:r>
            <a:r>
              <a:rPr lang="en-US" b="1" i="0" u="none" strike="noStrike" cap="none" dirty="0" err="1">
                <a:solidFill>
                  <a:srgbClr val="3F3F3F"/>
                </a:solidFill>
                <a:latin typeface="Lustria"/>
                <a:ea typeface="Lustria"/>
                <a:cs typeface="Lustria"/>
                <a:sym typeface="Lustria"/>
              </a:rPr>
              <a:t>d’une</a:t>
            </a:r>
            <a:r>
              <a:rPr lang="en-US" b="1" i="0" u="none" strike="noStrike" cap="none" dirty="0">
                <a:solidFill>
                  <a:srgbClr val="3F3F3F"/>
                </a:solidFill>
                <a:latin typeface="Lustria"/>
                <a:ea typeface="Lustria"/>
                <a:cs typeface="Lustria"/>
                <a:sym typeface="Lustria"/>
              </a:rPr>
              <a:t> orientation </a:t>
            </a:r>
            <a:r>
              <a:rPr lang="en-US" b="1" i="0" u="none" strike="noStrike" cap="none" dirty="0" err="1">
                <a:solidFill>
                  <a:srgbClr val="3F3F3F"/>
                </a:solidFill>
                <a:latin typeface="Lustria"/>
                <a:ea typeface="Lustria"/>
                <a:cs typeface="Lustria"/>
                <a:sym typeface="Lustria"/>
              </a:rPr>
              <a:t>vers</a:t>
            </a:r>
            <a:r>
              <a:rPr lang="en-US" b="1" i="0" u="none" strike="noStrike" cap="none" dirty="0">
                <a:solidFill>
                  <a:srgbClr val="3F3F3F"/>
                </a:solidFill>
                <a:latin typeface="Lustria"/>
                <a:ea typeface="Lustria"/>
                <a:cs typeface="Lustria"/>
                <a:sym typeface="Lustria"/>
              </a:rPr>
              <a:t> le </a:t>
            </a:r>
            <a:r>
              <a:rPr lang="en-US" b="1" i="0" u="none" strike="noStrike" cap="none" dirty="0" err="1">
                <a:solidFill>
                  <a:srgbClr val="3F3F3F"/>
                </a:solidFill>
                <a:latin typeface="Lustria"/>
                <a:ea typeface="Lustria"/>
                <a:cs typeface="Lustria"/>
                <a:sym typeface="Lustria"/>
              </a:rPr>
              <a:t>soin</a:t>
            </a:r>
            <a:r>
              <a:rPr lang="en-US" b="1" i="0" u="none" strike="noStrike" cap="none" dirty="0">
                <a:solidFill>
                  <a:srgbClr val="3F3F3F"/>
                </a:solidFill>
                <a:latin typeface="Lustria"/>
                <a:ea typeface="Lustria"/>
                <a:cs typeface="Lustria"/>
                <a:sym typeface="Lustria"/>
              </a:rPr>
              <a:t> :</a:t>
            </a:r>
          </a:p>
          <a:p>
            <a:pPr marL="579438" marR="0" lvl="1" indent="-228600" algn="l" rtl="0">
              <a:lnSpc>
                <a:spcPct val="130000"/>
              </a:lnSpc>
              <a:spcBef>
                <a:spcPts val="600"/>
              </a:spcBef>
              <a:spcAft>
                <a:spcPts val="0"/>
              </a:spcAft>
              <a:buClr>
                <a:srgbClr val="B0BBBF"/>
              </a:buClr>
              <a:buSzPts val="2200"/>
              <a:buFont typeface="Noto Sans Symbols"/>
              <a:buChar char="➔"/>
            </a:pPr>
            <a:r>
              <a:rPr lang="en-US" sz="2400" b="1" i="0" u="none" strike="noStrike" cap="none" dirty="0">
                <a:solidFill>
                  <a:srgbClr val="3F3F3F"/>
                </a:solidFill>
                <a:latin typeface="Lustria"/>
                <a:ea typeface="Lustria"/>
                <a:cs typeface="Lustria"/>
                <a:sym typeface="Lustria"/>
              </a:rPr>
              <a:t> Un entourage familial </a:t>
            </a:r>
            <a:r>
              <a:rPr lang="en-US" sz="2400" b="1" i="0" u="none" strike="noStrike" cap="none" dirty="0" err="1">
                <a:solidFill>
                  <a:srgbClr val="3F3F3F"/>
                </a:solidFill>
                <a:latin typeface="Lustria"/>
                <a:ea typeface="Lustria"/>
                <a:cs typeface="Lustria"/>
                <a:sym typeface="Lustria"/>
              </a:rPr>
              <a:t>mobilisé</a:t>
            </a:r>
            <a:endParaRPr lang="en-US" sz="2400" b="1" i="0" u="none" strike="noStrike" cap="none" dirty="0">
              <a:solidFill>
                <a:srgbClr val="3F3F3F"/>
              </a:solidFill>
              <a:latin typeface="Lustria"/>
              <a:ea typeface="Lustria"/>
              <a:cs typeface="Lustria"/>
              <a:sym typeface="Lustria"/>
            </a:endParaRPr>
          </a:p>
          <a:p>
            <a:pPr marL="579438" marR="0" lvl="1" indent="-228600" algn="l" rtl="0">
              <a:lnSpc>
                <a:spcPct val="130000"/>
              </a:lnSpc>
              <a:spcBef>
                <a:spcPts val="600"/>
              </a:spcBef>
              <a:spcAft>
                <a:spcPts val="0"/>
              </a:spcAft>
              <a:buClr>
                <a:srgbClr val="B0BBBF"/>
              </a:buClr>
              <a:buSzPts val="2200"/>
              <a:buFont typeface="Noto Sans Symbols"/>
              <a:buChar char="➔"/>
            </a:pPr>
            <a:r>
              <a:rPr lang="en-US" sz="2400" b="1" i="0" u="none" strike="noStrike" cap="none" dirty="0">
                <a:solidFill>
                  <a:srgbClr val="3F3F3F"/>
                </a:solidFill>
                <a:latin typeface="Lustria"/>
                <a:ea typeface="Lustria"/>
                <a:cs typeface="Lustria"/>
                <a:sym typeface="Lustria"/>
              </a:rPr>
              <a:t> Le </a:t>
            </a:r>
            <a:r>
              <a:rPr lang="en-US" sz="2400" b="1" i="0" u="none" strike="noStrike" cap="none" dirty="0" err="1">
                <a:solidFill>
                  <a:srgbClr val="3F3F3F"/>
                </a:solidFill>
                <a:latin typeface="Lustria"/>
                <a:ea typeface="Lustria"/>
                <a:cs typeface="Lustria"/>
                <a:sym typeface="Lustria"/>
              </a:rPr>
              <a:t>nombre</a:t>
            </a:r>
            <a:r>
              <a:rPr lang="en-US" sz="2400" b="1" i="0" u="none" strike="noStrike" cap="none" dirty="0">
                <a:solidFill>
                  <a:srgbClr val="3F3F3F"/>
                </a:solidFill>
                <a:latin typeface="Lustria"/>
                <a:ea typeface="Lustria"/>
                <a:cs typeface="Lustria"/>
                <a:sym typeface="Lustria"/>
              </a:rPr>
              <a:t> de RDV </a:t>
            </a:r>
            <a:r>
              <a:rPr lang="en-US" sz="2400" b="1" i="0" u="none" strike="noStrike" cap="none" dirty="0" err="1">
                <a:solidFill>
                  <a:srgbClr val="3F3F3F"/>
                </a:solidFill>
                <a:latin typeface="Lustria"/>
                <a:ea typeface="Lustria"/>
                <a:cs typeface="Lustria"/>
                <a:sym typeface="Lustria"/>
              </a:rPr>
              <a:t>honorés</a:t>
            </a:r>
            <a:r>
              <a:rPr lang="en-US" sz="2400" b="1" i="0" u="none" strike="noStrike" cap="none" dirty="0">
                <a:solidFill>
                  <a:srgbClr val="3F3F3F"/>
                </a:solidFill>
                <a:latin typeface="Lustria"/>
                <a:ea typeface="Lustria"/>
                <a:cs typeface="Lustria"/>
                <a:sym typeface="Lustria"/>
              </a:rPr>
              <a:t> avec </a:t>
            </a:r>
            <a:r>
              <a:rPr lang="en-US" sz="2400" b="1" i="0" u="none" strike="noStrike" cap="none" dirty="0" err="1">
                <a:solidFill>
                  <a:srgbClr val="3F3F3F"/>
                </a:solidFill>
                <a:latin typeface="Lustria"/>
                <a:ea typeface="Lustria"/>
                <a:cs typeface="Lustria"/>
                <a:sym typeface="Lustria"/>
              </a:rPr>
              <a:t>l’équipe</a:t>
            </a:r>
            <a:r>
              <a:rPr lang="en-US" sz="2400" b="1" i="0" u="none" strike="noStrike" cap="none" dirty="0">
                <a:solidFill>
                  <a:srgbClr val="3F3F3F"/>
                </a:solidFill>
                <a:latin typeface="Lustria"/>
                <a:ea typeface="Lustria"/>
                <a:cs typeface="Lustria"/>
                <a:sym typeface="Lustria"/>
              </a:rPr>
              <a:t> mobile</a:t>
            </a:r>
          </a:p>
          <a:p>
            <a:pPr marL="579438" marR="0" lvl="1" indent="-228600" algn="l" rtl="0">
              <a:lnSpc>
                <a:spcPct val="130000"/>
              </a:lnSpc>
              <a:spcBef>
                <a:spcPts val="600"/>
              </a:spcBef>
              <a:spcAft>
                <a:spcPts val="0"/>
              </a:spcAft>
              <a:buClr>
                <a:srgbClr val="B0BBBF"/>
              </a:buClr>
              <a:buSzPts val="2200"/>
              <a:buFont typeface="Noto Sans Symbols"/>
              <a:buChar char="➔"/>
            </a:pP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Une</a:t>
            </a: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mesure</a:t>
            </a: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éducative</a:t>
            </a:r>
            <a:r>
              <a:rPr lang="en-US" sz="2400" b="1" i="0" u="none" strike="noStrike" cap="none" dirty="0">
                <a:solidFill>
                  <a:srgbClr val="3F3F3F"/>
                </a:solidFill>
                <a:latin typeface="Lustria"/>
                <a:ea typeface="Lustria"/>
                <a:cs typeface="Lustria"/>
                <a:sym typeface="Lustria"/>
              </a:rPr>
              <a:t> </a:t>
            </a:r>
            <a:r>
              <a:rPr lang="en-US" sz="2400" b="1" i="0" u="none" strike="noStrike" cap="none" dirty="0" err="1">
                <a:solidFill>
                  <a:srgbClr val="3F3F3F"/>
                </a:solidFill>
                <a:latin typeface="Lustria"/>
                <a:ea typeface="Lustria"/>
                <a:cs typeface="Lustria"/>
                <a:sym typeface="Lustria"/>
              </a:rPr>
              <a:t>associée</a:t>
            </a:r>
            <a:endParaRPr lang="en-US" sz="2400" b="1" i="0" u="none" strike="noStrike" cap="none" dirty="0">
              <a:solidFill>
                <a:srgbClr val="3F3F3F"/>
              </a:solidFill>
              <a:latin typeface="Lustria"/>
              <a:ea typeface="Lustria"/>
              <a:cs typeface="Lustria"/>
              <a:sym typeface="Lustria"/>
            </a:endParaRPr>
          </a:p>
          <a:p>
            <a:pPr marL="350838" marR="0" lvl="1" indent="-139700" algn="l" rtl="0">
              <a:lnSpc>
                <a:spcPct val="130000"/>
              </a:lnSpc>
              <a:spcBef>
                <a:spcPts val="600"/>
              </a:spcBef>
              <a:spcAft>
                <a:spcPts val="0"/>
              </a:spcAft>
              <a:buClr>
                <a:srgbClr val="B0BBBF"/>
              </a:buClr>
              <a:buSzPts val="2200"/>
              <a:buFont typeface="Arial"/>
              <a:buNone/>
            </a:pPr>
            <a:endParaRPr sz="2400" b="1" i="0" u="none" strike="noStrike" cap="none" dirty="0">
              <a:solidFill>
                <a:srgbClr val="3F3F3F"/>
              </a:solidFill>
              <a:latin typeface="Lustria"/>
              <a:ea typeface="Lustria"/>
              <a:cs typeface="Lustria"/>
              <a:sym typeface="Lustria"/>
            </a:endParaRPr>
          </a:p>
          <a:p>
            <a:pPr marL="342900" marR="0" lvl="0" indent="-342900" algn="l" rtl="0">
              <a:lnSpc>
                <a:spcPct val="130000"/>
              </a:lnSpc>
              <a:spcBef>
                <a:spcPts val="2000"/>
              </a:spcBef>
              <a:spcAft>
                <a:spcPts val="0"/>
              </a:spcAft>
              <a:buClr>
                <a:srgbClr val="3F3F3F"/>
              </a:buClr>
              <a:buSzPts val="2400"/>
              <a:buFont typeface="Arial"/>
              <a:buChar char="•"/>
            </a:pPr>
            <a:r>
              <a:rPr lang="en-US" b="1"/>
              <a:t>Orientation </a:t>
            </a:r>
            <a:r>
              <a:rPr lang="en-US" b="1" dirty="0" err="1"/>
              <a:t>thérapeutique</a:t>
            </a:r>
            <a:r>
              <a:rPr lang="en-US" b="1" dirty="0"/>
              <a:t> : </a:t>
            </a:r>
            <a:r>
              <a:rPr lang="en-US" b="1" i="0" u="none" strike="noStrike" cap="none" dirty="0" err="1">
                <a:solidFill>
                  <a:srgbClr val="3F3F3F"/>
                </a:solidFill>
                <a:latin typeface="Lustria"/>
                <a:ea typeface="Lustria"/>
                <a:cs typeface="Lustria"/>
                <a:sym typeface="Lustria"/>
              </a:rPr>
              <a:t>Soin</a:t>
            </a:r>
            <a:r>
              <a:rPr lang="en-US" b="1" i="0" u="none" strike="noStrike" cap="none" dirty="0">
                <a:solidFill>
                  <a:srgbClr val="3F3F3F"/>
                </a:solidFill>
                <a:latin typeface="Lustria"/>
                <a:ea typeface="Lustria"/>
                <a:cs typeface="Lustria"/>
                <a:sym typeface="Lustria"/>
              </a:rPr>
              <a:t> </a:t>
            </a:r>
            <a:r>
              <a:rPr lang="en-US" b="1" i="0" u="none" strike="noStrike" cap="none" dirty="0" err="1">
                <a:solidFill>
                  <a:srgbClr val="3F3F3F"/>
                </a:solidFill>
                <a:latin typeface="Lustria"/>
                <a:ea typeface="Lustria"/>
                <a:cs typeface="Lustria"/>
                <a:sym typeface="Lustria"/>
              </a:rPr>
              <a:t>individuel</a:t>
            </a:r>
            <a:r>
              <a:rPr lang="en-US" b="1" i="0" u="none" strike="noStrike" cap="none" dirty="0">
                <a:solidFill>
                  <a:srgbClr val="3F3F3F"/>
                </a:solidFill>
                <a:latin typeface="Lustria"/>
                <a:ea typeface="Lustria"/>
                <a:cs typeface="Lustria"/>
                <a:sym typeface="Lustria"/>
              </a:rPr>
              <a:t> / </a:t>
            </a:r>
            <a:r>
              <a:rPr lang="en-US" b="1" i="0" u="none" strike="noStrike" cap="none" dirty="0" err="1">
                <a:solidFill>
                  <a:srgbClr val="3F3F3F"/>
                </a:solidFill>
                <a:latin typeface="Lustria"/>
                <a:ea typeface="Lustria"/>
                <a:cs typeface="Lustria"/>
                <a:sym typeface="Lustria"/>
              </a:rPr>
              <a:t>Thérapie</a:t>
            </a:r>
            <a:r>
              <a:rPr lang="en-US" b="1" i="0" u="none" strike="noStrike" cap="none" dirty="0">
                <a:solidFill>
                  <a:srgbClr val="3F3F3F"/>
                </a:solidFill>
                <a:latin typeface="Lustria"/>
                <a:ea typeface="Lustria"/>
                <a:cs typeface="Lustria"/>
                <a:sym typeface="Lustria"/>
              </a:rPr>
              <a:t> </a:t>
            </a:r>
            <a:r>
              <a:rPr lang="en-US" b="1" i="0" u="none" strike="noStrike" cap="none" dirty="0" err="1">
                <a:solidFill>
                  <a:srgbClr val="3F3F3F"/>
                </a:solidFill>
                <a:latin typeface="Lustria"/>
                <a:ea typeface="Lustria"/>
                <a:cs typeface="Lustria"/>
                <a:sym typeface="Lustria"/>
              </a:rPr>
              <a:t>familiale</a:t>
            </a:r>
            <a:r>
              <a:rPr lang="en-US" b="1" i="0" u="none" strike="noStrike" cap="none" dirty="0">
                <a:solidFill>
                  <a:srgbClr val="3F3F3F"/>
                </a:solidFill>
                <a:latin typeface="Lustria"/>
                <a:ea typeface="Lustria"/>
                <a:cs typeface="Lustria"/>
                <a:sym typeface="Lustria"/>
              </a:rPr>
              <a:t> </a:t>
            </a:r>
          </a:p>
          <a:p>
            <a:pPr marL="0" marR="0" lvl="0" indent="-152400" algn="l" rtl="0">
              <a:lnSpc>
                <a:spcPct val="130000"/>
              </a:lnSpc>
              <a:spcBef>
                <a:spcPts val="2000"/>
              </a:spcBef>
              <a:spcAft>
                <a:spcPts val="0"/>
              </a:spcAft>
              <a:buClr>
                <a:srgbClr val="3F3F3F"/>
              </a:buClr>
              <a:buSzPts val="2400"/>
              <a:buFont typeface="Arial"/>
              <a:buNone/>
            </a:pPr>
            <a:endParaRPr b="1" i="0" u="none" strike="noStrike" cap="none" dirty="0">
              <a:solidFill>
                <a:srgbClr val="3F3F3F"/>
              </a:solidFill>
              <a:latin typeface="Lustria"/>
              <a:ea typeface="Lustria"/>
              <a:cs typeface="Lustria"/>
              <a:sym typeface="Lustria"/>
            </a:endParaRPr>
          </a:p>
          <a:p>
            <a:pPr marL="350838" marR="0" lvl="1" indent="-139700" algn="l" rtl="0">
              <a:lnSpc>
                <a:spcPct val="130000"/>
              </a:lnSpc>
              <a:spcBef>
                <a:spcPts val="600"/>
              </a:spcBef>
              <a:spcAft>
                <a:spcPts val="0"/>
              </a:spcAft>
              <a:buClr>
                <a:srgbClr val="B0BBBF"/>
              </a:buClr>
              <a:buSzPts val="2200"/>
              <a:buFont typeface="Arial"/>
              <a:buNone/>
            </a:pPr>
            <a:endParaRPr sz="2200" b="0" i="0" u="none" strike="noStrike" cap="none" dirty="0">
              <a:solidFill>
                <a:srgbClr val="3F3F3F"/>
              </a:solidFill>
              <a:latin typeface="Lustria"/>
              <a:ea typeface="Lustria"/>
              <a:cs typeface="Lustria"/>
              <a:sym typeface="Lustria"/>
            </a:endParaRPr>
          </a:p>
          <a:p>
            <a:pPr marL="0" marR="0" lvl="0" indent="-152400" algn="l" rtl="0">
              <a:spcBef>
                <a:spcPts val="2000"/>
              </a:spcBef>
              <a:buClr>
                <a:srgbClr val="3F3F3F"/>
              </a:buClr>
              <a:buSzPts val="2400"/>
              <a:buFont typeface="Arial"/>
              <a:buNone/>
            </a:pPr>
            <a:endParaRPr sz="2400" b="0" i="0" u="none" strike="noStrike" cap="none" dirty="0">
              <a:solidFill>
                <a:srgbClr val="3F3F3F"/>
              </a:solidFill>
              <a:latin typeface="Lustria"/>
              <a:ea typeface="Lustria"/>
              <a:cs typeface="Lustria"/>
              <a:sym typeface="Lustria"/>
            </a:endParaRPr>
          </a:p>
        </p:txBody>
      </p:sp>
      <p:sp>
        <p:nvSpPr>
          <p:cNvPr id="439" name="Shape 439"/>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19</a:t>
            </a:fld>
            <a:endParaRPr lang="en-US" sz="1200">
              <a:solidFill>
                <a:srgbClr val="B0BBBF"/>
              </a:solidFill>
              <a:latin typeface="Lustria"/>
              <a:ea typeface="Lustria"/>
              <a:cs typeface="Lustria"/>
              <a:sym typeface="Lust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900113" y="244158"/>
            <a:ext cx="7345362" cy="1339850"/>
          </a:xfrm>
          <a:prstGeom prst="rect">
            <a:avLst/>
          </a:prstGeom>
          <a:noFill/>
          <a:ln>
            <a:noFill/>
          </a:ln>
        </p:spPr>
        <p:txBody>
          <a:bodyPr wrap="square" lIns="91425" tIns="45700" rIns="91425" bIns="45700" anchor="ctr" anchorCtr="0">
            <a:noAutofit/>
          </a:bodyPr>
          <a:lstStyle/>
          <a:p>
            <a:pPr marL="0" marR="0" lvl="0" indent="-304800" algn="l" rtl="0">
              <a:spcBef>
                <a:spcPts val="0"/>
              </a:spcBef>
              <a:buClr>
                <a:srgbClr val="3F3F3F"/>
              </a:buClr>
              <a:buSzPts val="4800"/>
              <a:buFont typeface="Lustria"/>
              <a:buNone/>
            </a:pPr>
            <a:r>
              <a:rPr lang="en-US" sz="4800" b="0" i="0" u="none" strike="noStrike" cap="none" dirty="0">
                <a:solidFill>
                  <a:srgbClr val="3F3F3F"/>
                </a:solidFill>
                <a:latin typeface="Lustria"/>
                <a:ea typeface="Lustria"/>
                <a:cs typeface="Lustria"/>
                <a:sym typeface="Lustria"/>
              </a:rPr>
              <a:t>PLAN</a:t>
            </a:r>
          </a:p>
        </p:txBody>
      </p:sp>
      <p:sp>
        <p:nvSpPr>
          <p:cNvPr id="218" name="Shape 218"/>
          <p:cNvSpPr txBox="1">
            <a:spLocks noGrp="1"/>
          </p:cNvSpPr>
          <p:nvPr>
            <p:ph type="body" idx="1"/>
          </p:nvPr>
        </p:nvSpPr>
        <p:spPr>
          <a:xfrm>
            <a:off x="665294" y="2133601"/>
            <a:ext cx="8013758" cy="393192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3F3F3F"/>
              </a:buClr>
              <a:buSzPts val="2400"/>
              <a:buFont typeface="Arial"/>
              <a:buChar char="•"/>
            </a:pPr>
            <a:r>
              <a:rPr lang="en-US" sz="2400" b="0" i="0" u="none" strike="noStrike" cap="none" dirty="0">
                <a:solidFill>
                  <a:srgbClr val="3F3F3F"/>
                </a:solidFill>
                <a:latin typeface="Lustria"/>
                <a:ea typeface="Lustria"/>
                <a:cs typeface="Lustria"/>
                <a:sym typeface="Lustria"/>
              </a:rPr>
              <a:t>Les </a:t>
            </a:r>
            <a:r>
              <a:rPr lang="en-US" sz="2400" b="0" i="0" u="none" strike="noStrike" cap="none" dirty="0" err="1">
                <a:solidFill>
                  <a:srgbClr val="3F3F3F"/>
                </a:solidFill>
                <a:latin typeface="Lustria"/>
                <a:ea typeface="Lustria"/>
                <a:cs typeface="Lustria"/>
                <a:sym typeface="Lustria"/>
              </a:rPr>
              <a:t>violences</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intrafamiliales</a:t>
            </a:r>
            <a:r>
              <a:rPr lang="en-US" sz="2400" b="0" i="0" u="none" strike="noStrike" cap="none" dirty="0">
                <a:solidFill>
                  <a:srgbClr val="3F3F3F"/>
                </a:solidFill>
                <a:latin typeface="Lustria"/>
                <a:ea typeface="Lustria"/>
                <a:cs typeface="Lustria"/>
                <a:sym typeface="Lustria"/>
              </a:rPr>
              <a:t> : exposition des enfants aux </a:t>
            </a:r>
            <a:r>
              <a:rPr lang="en-US" sz="2400" b="0" i="0" u="none" strike="noStrike" cap="none" dirty="0" err="1">
                <a:solidFill>
                  <a:srgbClr val="3F3F3F"/>
                </a:solidFill>
                <a:latin typeface="Lustria"/>
                <a:ea typeface="Lustria"/>
                <a:cs typeface="Lustria"/>
                <a:sym typeface="Lustria"/>
              </a:rPr>
              <a:t>violences</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conjugales</a:t>
            </a:r>
            <a:r>
              <a:rPr lang="en-US" sz="2400" b="0" i="0" u="none" strike="noStrike" cap="none" dirty="0">
                <a:solidFill>
                  <a:srgbClr val="3F3F3F"/>
                </a:solidFill>
                <a:latin typeface="Lustria"/>
                <a:ea typeface="Lustria"/>
                <a:cs typeface="Lustria"/>
                <a:sym typeface="Lustria"/>
              </a:rPr>
              <a:t> et </a:t>
            </a:r>
            <a:r>
              <a:rPr lang="en-US" sz="2400" b="0" i="0" u="none" strike="noStrike" cap="none" dirty="0" err="1">
                <a:solidFill>
                  <a:srgbClr val="3F3F3F"/>
                </a:solidFill>
                <a:latin typeface="Lustria"/>
                <a:ea typeface="Lustria"/>
                <a:cs typeface="Lustria"/>
                <a:sym typeface="Lustria"/>
              </a:rPr>
              <a:t>conséquences</a:t>
            </a:r>
            <a:endParaRPr lang="en-US" sz="2400" b="0" i="0" u="none" strike="noStrike" cap="none" dirty="0">
              <a:solidFill>
                <a:srgbClr val="3F3F3F"/>
              </a:solidFill>
              <a:latin typeface="Lustria"/>
              <a:ea typeface="Lustria"/>
              <a:cs typeface="Lustria"/>
              <a:sym typeface="Lustria"/>
            </a:endParaRPr>
          </a:p>
          <a:p>
            <a:pPr marL="342900" marR="0" lvl="0" indent="-342900" algn="l" rtl="0">
              <a:spcBef>
                <a:spcPts val="2000"/>
              </a:spcBef>
              <a:spcAft>
                <a:spcPts val="0"/>
              </a:spcAft>
              <a:buClr>
                <a:srgbClr val="3F3F3F"/>
              </a:buClr>
              <a:buSzPts val="2400"/>
              <a:buFont typeface="Arial"/>
              <a:buChar char="•"/>
            </a:pPr>
            <a:r>
              <a:rPr lang="en-US" sz="2400" b="0" i="0" u="none" strike="noStrike" cap="none" dirty="0" err="1">
                <a:solidFill>
                  <a:srgbClr val="3F3F3F"/>
                </a:solidFill>
                <a:latin typeface="Lustria"/>
                <a:ea typeface="Lustria"/>
                <a:cs typeface="Lustria"/>
                <a:sym typeface="Lustria"/>
              </a:rPr>
              <a:t>L’équipe</a:t>
            </a:r>
            <a:r>
              <a:rPr lang="en-US" sz="2400" b="0" i="0" u="none" strike="noStrike" cap="none" dirty="0">
                <a:solidFill>
                  <a:srgbClr val="3F3F3F"/>
                </a:solidFill>
                <a:latin typeface="Lustria"/>
                <a:ea typeface="Lustria"/>
                <a:cs typeface="Lustria"/>
                <a:sym typeface="Lustria"/>
              </a:rPr>
              <a:t> mobile de crise </a:t>
            </a:r>
            <a:r>
              <a:rPr lang="en-US" sz="2400" b="0" i="0" u="none" strike="noStrike" cap="none" dirty="0" err="1">
                <a:solidFill>
                  <a:srgbClr val="3F3F3F"/>
                </a:solidFill>
                <a:latin typeface="Lustria"/>
                <a:ea typeface="Lustria"/>
                <a:cs typeface="Lustria"/>
                <a:sym typeface="Lustria"/>
              </a:rPr>
              <a:t>intrafamiliale</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CrifEM</a:t>
            </a:r>
            <a:r>
              <a:rPr lang="en-US" sz="2400" b="0" i="0" u="none" strike="noStrike" cap="none" dirty="0">
                <a:solidFill>
                  <a:srgbClr val="3F3F3F"/>
                </a:solidFill>
                <a:latin typeface="Lustria"/>
                <a:ea typeface="Lustria"/>
                <a:cs typeface="Lustria"/>
                <a:sym typeface="Lustria"/>
              </a:rPr>
              <a:t>) : </a:t>
            </a:r>
            <a:r>
              <a:rPr lang="en-US" sz="2400" b="0" i="0" u="none" strike="noStrike" cap="none" dirty="0" err="1">
                <a:solidFill>
                  <a:srgbClr val="3F3F3F"/>
                </a:solidFill>
                <a:latin typeface="Lustria"/>
                <a:ea typeface="Lustria"/>
                <a:cs typeface="Lustria"/>
                <a:sym typeface="Lustria"/>
              </a:rPr>
              <a:t>présentation</a:t>
            </a:r>
            <a:r>
              <a:rPr lang="en-US" sz="2400" b="0" i="0" u="none" strike="noStrike" cap="none" dirty="0">
                <a:solidFill>
                  <a:srgbClr val="3F3F3F"/>
                </a:solidFill>
                <a:latin typeface="Lustria"/>
                <a:ea typeface="Lustria"/>
                <a:cs typeface="Lustria"/>
                <a:sym typeface="Lustria"/>
              </a:rPr>
              <a:t> du </a:t>
            </a:r>
            <a:r>
              <a:rPr lang="en-US" sz="2400" b="0" i="0" u="none" strike="noStrike" cap="none" dirty="0" err="1">
                <a:solidFill>
                  <a:srgbClr val="3F3F3F"/>
                </a:solidFill>
                <a:latin typeface="Lustria"/>
                <a:ea typeface="Lustria"/>
                <a:cs typeface="Lustria"/>
                <a:sym typeface="Lustria"/>
              </a:rPr>
              <a:t>dispositif</a:t>
            </a:r>
            <a:endParaRPr lang="en-US" sz="2400" b="0" i="0" u="none" strike="noStrike" cap="none" dirty="0">
              <a:solidFill>
                <a:srgbClr val="3F3F3F"/>
              </a:solidFill>
              <a:latin typeface="Lustria"/>
              <a:ea typeface="Lustria"/>
              <a:cs typeface="Lustria"/>
              <a:sym typeface="Lustria"/>
            </a:endParaRPr>
          </a:p>
          <a:p>
            <a:pPr marL="342900" marR="0" lvl="0" indent="-342900" algn="l" rtl="0">
              <a:spcBef>
                <a:spcPts val="2000"/>
              </a:spcBef>
              <a:spcAft>
                <a:spcPts val="0"/>
              </a:spcAft>
              <a:buClr>
                <a:srgbClr val="3F3F3F"/>
              </a:buClr>
              <a:buSzPts val="2400"/>
              <a:buFont typeface="Arial"/>
              <a:buChar char="•"/>
            </a:pPr>
            <a:r>
              <a:rPr lang="en-US" sz="2400" b="0" i="0" u="none" strike="noStrike" cap="none" dirty="0" err="1">
                <a:solidFill>
                  <a:srgbClr val="3F3F3F"/>
                </a:solidFill>
                <a:latin typeface="Lustria"/>
                <a:ea typeface="Lustria"/>
                <a:cs typeface="Lustria"/>
                <a:sym typeface="Lustria"/>
              </a:rPr>
              <a:t>Résultats</a:t>
            </a:r>
            <a:r>
              <a:rPr lang="en-US" sz="2400" b="0" i="0" u="none" strike="noStrike" cap="none" dirty="0">
                <a:solidFill>
                  <a:srgbClr val="3F3F3F"/>
                </a:solidFill>
                <a:latin typeface="Lustria"/>
                <a:ea typeface="Lustria"/>
                <a:cs typeface="Lustria"/>
                <a:sym typeface="Lustria"/>
              </a:rPr>
              <a:t> de </a:t>
            </a:r>
            <a:r>
              <a:rPr lang="en-US" sz="2400" b="0" i="0" u="none" strike="noStrike" cap="none" dirty="0" err="1">
                <a:solidFill>
                  <a:srgbClr val="3F3F3F"/>
                </a:solidFill>
                <a:latin typeface="Lustria"/>
                <a:ea typeface="Lustria"/>
                <a:cs typeface="Lustria"/>
                <a:sym typeface="Lustria"/>
              </a:rPr>
              <a:t>l’expérience</a:t>
            </a:r>
            <a:r>
              <a:rPr lang="en-US" sz="2400" b="0" i="0" u="none" strike="noStrike" cap="none" dirty="0">
                <a:solidFill>
                  <a:srgbClr val="3F3F3F"/>
                </a:solidFill>
                <a:latin typeface="Lustria"/>
                <a:ea typeface="Lustria"/>
                <a:cs typeface="Lustria"/>
                <a:sym typeface="Lustria"/>
              </a:rPr>
              <a:t> du CRIFEM</a:t>
            </a:r>
          </a:p>
          <a:p>
            <a:pPr marL="342900" marR="0" lvl="0" indent="-342900" algn="l" rtl="0">
              <a:spcBef>
                <a:spcPts val="2000"/>
              </a:spcBef>
              <a:buClr>
                <a:srgbClr val="3F3F3F"/>
              </a:buClr>
              <a:buSzPts val="2400"/>
              <a:buFont typeface="Arial"/>
              <a:buChar char="•"/>
            </a:pPr>
            <a:r>
              <a:rPr lang="en-US" sz="2400" b="0" i="0" u="none" strike="noStrike" cap="none" dirty="0">
                <a:solidFill>
                  <a:srgbClr val="3F3F3F"/>
                </a:solidFill>
                <a:latin typeface="Lustria"/>
                <a:ea typeface="Lustria"/>
                <a:cs typeface="Lustria"/>
                <a:sym typeface="Lustria"/>
              </a:rPr>
              <a:t>Discussion</a:t>
            </a:r>
          </a:p>
        </p:txBody>
      </p:sp>
      <p:sp>
        <p:nvSpPr>
          <p:cNvPr id="219" name="Shape 219"/>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b="0" i="0" u="none" strike="noStrike" cap="none">
                <a:solidFill>
                  <a:srgbClr val="B0BBBF"/>
                </a:solidFill>
                <a:latin typeface="Lustria"/>
                <a:ea typeface="Lustria"/>
                <a:cs typeface="Lustria"/>
                <a:sym typeface="Lustria"/>
              </a:rPr>
              <a:t>2</a:t>
            </a:fld>
            <a:endParaRPr lang="en-US" sz="1200" b="0" i="0" u="none" strike="noStrike" cap="none">
              <a:solidFill>
                <a:srgbClr val="B0BBBF"/>
              </a:solidFill>
              <a:latin typeface="Lustria"/>
              <a:ea typeface="Lustria"/>
              <a:cs typeface="Lustria"/>
              <a:sym typeface="Lust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900112" y="668461"/>
            <a:ext cx="7345362" cy="1002693"/>
          </a:xfrm>
          <a:prstGeom prst="rect">
            <a:avLst/>
          </a:prstGeom>
          <a:noFill/>
          <a:ln>
            <a:noFill/>
          </a:ln>
        </p:spPr>
        <p:txBody>
          <a:bodyPr wrap="square" lIns="91425" tIns="45700" rIns="91425" bIns="45700" anchor="ctr" anchorCtr="0">
            <a:noAutofit/>
          </a:bodyPr>
          <a:lstStyle/>
          <a:p>
            <a:pPr marL="0" marR="0" lvl="0" indent="-254000" algn="ctr" rtl="0">
              <a:spcBef>
                <a:spcPts val="0"/>
              </a:spcBef>
              <a:buClr>
                <a:srgbClr val="3F3F3F"/>
              </a:buClr>
              <a:buSzPts val="4000"/>
              <a:buFont typeface="Lustria"/>
              <a:buNone/>
            </a:pPr>
            <a:r>
              <a:rPr lang="en-US" sz="4000" b="0" i="0" u="none" strike="noStrike" cap="none">
                <a:solidFill>
                  <a:srgbClr val="3F3F3F"/>
                </a:solidFill>
                <a:latin typeface="Lustria"/>
                <a:ea typeface="Lustria"/>
                <a:cs typeface="Lustria"/>
                <a:sym typeface="Lustria"/>
              </a:rPr>
              <a:t>Merci de votre attention.</a:t>
            </a:r>
            <a:br>
              <a:rPr lang="en-US" sz="4000" b="0" i="0" u="none" strike="noStrike" cap="none">
                <a:solidFill>
                  <a:srgbClr val="3F3F3F"/>
                </a:solidFill>
                <a:latin typeface="Lustria"/>
                <a:ea typeface="Lustria"/>
                <a:cs typeface="Lustria"/>
                <a:sym typeface="Lustria"/>
              </a:rPr>
            </a:br>
            <a:endParaRPr lang="en-US" sz="4000" b="0" i="0" u="none" strike="noStrike" cap="none">
              <a:solidFill>
                <a:srgbClr val="3F3F3F"/>
              </a:solidFill>
              <a:latin typeface="Lustria"/>
              <a:ea typeface="Lustria"/>
              <a:cs typeface="Lustria"/>
              <a:sym typeface="Lustria"/>
            </a:endParaRPr>
          </a:p>
        </p:txBody>
      </p:sp>
      <p:sp>
        <p:nvSpPr>
          <p:cNvPr id="446" name="Shape 446"/>
          <p:cNvSpPr txBox="1">
            <a:spLocks noGrp="1"/>
          </p:cNvSpPr>
          <p:nvPr>
            <p:ph type="body" idx="1"/>
          </p:nvPr>
        </p:nvSpPr>
        <p:spPr>
          <a:xfrm>
            <a:off x="484562" y="2133601"/>
            <a:ext cx="7760914" cy="3931920"/>
          </a:xfrm>
          <a:prstGeom prst="rect">
            <a:avLst/>
          </a:prstGeom>
          <a:noFill/>
          <a:ln>
            <a:noFill/>
          </a:ln>
        </p:spPr>
        <p:txBody>
          <a:bodyPr wrap="square" lIns="91425" tIns="45700" rIns="91425" bIns="45700" anchor="t" anchorCtr="0">
            <a:noAutofit/>
          </a:bodyPr>
          <a:lstStyle/>
          <a:p>
            <a:pPr marL="0" marR="0" lvl="0" indent="-152400" algn="l" rtl="0">
              <a:spcBef>
                <a:spcPts val="0"/>
              </a:spcBef>
              <a:spcAft>
                <a:spcPts val="0"/>
              </a:spcAft>
              <a:buClr>
                <a:srgbClr val="3F3F3F"/>
              </a:buClr>
              <a:buSzPts val="2400"/>
              <a:buFont typeface="Arial"/>
              <a:buNone/>
            </a:pPr>
            <a:endParaRPr sz="2400" b="0" i="1" u="none" strike="noStrike" cap="none" dirty="0">
              <a:solidFill>
                <a:srgbClr val="3F3F3F"/>
              </a:solidFill>
              <a:latin typeface="Lustria"/>
              <a:ea typeface="Lustria"/>
              <a:cs typeface="Lustria"/>
              <a:sym typeface="Lustria"/>
            </a:endParaRPr>
          </a:p>
          <a:p>
            <a:pPr marL="0" marR="0" lvl="0" indent="-152400" algn="l" rtl="0">
              <a:spcBef>
                <a:spcPts val="2000"/>
              </a:spcBef>
              <a:spcAft>
                <a:spcPts val="0"/>
              </a:spcAft>
              <a:buClr>
                <a:srgbClr val="3F3F3F"/>
              </a:buClr>
              <a:buSzPts val="2400"/>
              <a:buFont typeface="Arial"/>
              <a:buNone/>
            </a:pPr>
            <a:endParaRPr sz="2400" b="0" i="1" u="none" strike="noStrike" cap="none" dirty="0">
              <a:solidFill>
                <a:srgbClr val="3F3F3F"/>
              </a:solidFill>
              <a:latin typeface="Lustria"/>
              <a:ea typeface="Lustria"/>
              <a:cs typeface="Lustria"/>
              <a:sym typeface="Lustria"/>
            </a:endParaRPr>
          </a:p>
        </p:txBody>
      </p:sp>
      <p:sp>
        <p:nvSpPr>
          <p:cNvPr id="447" name="Shape 447"/>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20</a:t>
            </a:fld>
            <a:endParaRPr lang="en-US" sz="1200">
              <a:solidFill>
                <a:srgbClr val="B0BBBF"/>
              </a:solidFill>
              <a:latin typeface="Lustria"/>
              <a:ea typeface="Lustria"/>
              <a:cs typeface="Lustria"/>
              <a:sym typeface="Lustria"/>
            </a:endParaRPr>
          </a:p>
        </p:txBody>
      </p:sp>
      <p:pic>
        <p:nvPicPr>
          <p:cNvPr id="448" name="Shape 448"/>
          <p:cNvPicPr preferRelativeResize="0"/>
          <p:nvPr/>
        </p:nvPicPr>
        <p:blipFill rotWithShape="1">
          <a:blip r:embed="rId3">
            <a:alphaModFix/>
          </a:blip>
          <a:srcRect/>
          <a:stretch/>
        </p:blipFill>
        <p:spPr>
          <a:xfrm>
            <a:off x="5076056" y="1790519"/>
            <a:ext cx="3735680" cy="4565831"/>
          </a:xfrm>
          <a:prstGeom prst="rect">
            <a:avLst/>
          </a:prstGeom>
          <a:solidFill>
            <a:schemeClr val="lt1"/>
          </a:solidFill>
          <a:ln w="31750" cap="flat" cmpd="sng">
            <a:solidFill>
              <a:schemeClr val="dk1"/>
            </a:solidFill>
            <a:prstDash val="solid"/>
            <a:round/>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19932" y="244158"/>
            <a:ext cx="7998637" cy="133985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3F3F3F"/>
              </a:buClr>
              <a:buSzPts val="3600"/>
              <a:buFont typeface="Lustria"/>
              <a:buNone/>
            </a:pPr>
            <a:r>
              <a:rPr lang="en-US" sz="3600" b="0" i="0" u="none" strike="noStrike" cap="none" dirty="0">
                <a:solidFill>
                  <a:srgbClr val="3F3F3F"/>
                </a:solidFill>
                <a:latin typeface="Lustria"/>
                <a:ea typeface="Lustria"/>
                <a:cs typeface="Lustria"/>
                <a:sym typeface="Lustria"/>
              </a:rPr>
              <a:t>Les </a:t>
            </a:r>
            <a:r>
              <a:rPr lang="en-US" sz="3600" b="0" i="0" u="none" strike="noStrike" cap="none" dirty="0" err="1">
                <a:solidFill>
                  <a:srgbClr val="3F3F3F"/>
                </a:solidFill>
                <a:latin typeface="Lustria"/>
                <a:ea typeface="Lustria"/>
                <a:cs typeface="Lustria"/>
                <a:sym typeface="Lustria"/>
              </a:rPr>
              <a:t>violences</a:t>
            </a:r>
            <a:r>
              <a:rPr lang="en-US" sz="3600" b="0" i="0" u="none" strike="noStrike" cap="none" dirty="0">
                <a:solidFill>
                  <a:srgbClr val="3F3F3F"/>
                </a:solidFill>
                <a:latin typeface="Lustria"/>
                <a:ea typeface="Lustria"/>
                <a:cs typeface="Lustria"/>
                <a:sym typeface="Lustria"/>
              </a:rPr>
              <a:t> </a:t>
            </a:r>
            <a:r>
              <a:rPr lang="en-US" sz="3600" b="0" i="0" u="none" strike="noStrike" cap="none" dirty="0" err="1">
                <a:solidFill>
                  <a:srgbClr val="3F3F3F"/>
                </a:solidFill>
                <a:latin typeface="Lustria"/>
                <a:ea typeface="Lustria"/>
                <a:cs typeface="Lustria"/>
                <a:sym typeface="Lustria"/>
              </a:rPr>
              <a:t>intrafamiliales</a:t>
            </a:r>
            <a:r>
              <a:rPr lang="en-US" sz="3600" b="0" i="0" u="none" strike="noStrike" cap="none" dirty="0">
                <a:solidFill>
                  <a:srgbClr val="3F3F3F"/>
                </a:solidFill>
                <a:latin typeface="Lustria"/>
                <a:ea typeface="Lustria"/>
                <a:cs typeface="Lustria"/>
                <a:sym typeface="Lustria"/>
              </a:rPr>
              <a:t>  </a:t>
            </a:r>
          </a:p>
        </p:txBody>
      </p:sp>
      <p:sp>
        <p:nvSpPr>
          <p:cNvPr id="234" name="Shape 234"/>
          <p:cNvSpPr txBox="1">
            <a:spLocks noGrp="1"/>
          </p:cNvSpPr>
          <p:nvPr>
            <p:ph type="body" idx="1"/>
          </p:nvPr>
        </p:nvSpPr>
        <p:spPr>
          <a:xfrm>
            <a:off x="619932" y="2133601"/>
            <a:ext cx="3290888" cy="393192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3F3F3F"/>
              </a:buClr>
              <a:buSzPts val="2400"/>
              <a:buFont typeface="Arial"/>
              <a:buChar char="•"/>
            </a:pPr>
            <a:r>
              <a:rPr lang="en-US" sz="2400" b="0" i="0" u="none" strike="noStrike" cap="none" dirty="0" err="1">
                <a:solidFill>
                  <a:srgbClr val="3F3F3F"/>
                </a:solidFill>
                <a:latin typeface="Lustria"/>
                <a:ea typeface="Lustria"/>
                <a:cs typeface="Lustria"/>
                <a:sym typeface="Lustria"/>
              </a:rPr>
              <a:t>Maltraitances</a:t>
            </a:r>
            <a:r>
              <a:rPr lang="en-US" sz="2400" b="0" i="0" u="none" strike="noStrike" cap="none" dirty="0">
                <a:solidFill>
                  <a:srgbClr val="3F3F3F"/>
                </a:solidFill>
                <a:latin typeface="Lustria"/>
                <a:ea typeface="Lustria"/>
                <a:cs typeface="Lustria"/>
                <a:sym typeface="Lustria"/>
              </a:rPr>
              <a:t> et </a:t>
            </a:r>
            <a:r>
              <a:rPr lang="en-US" sz="2400" b="0" i="0" u="none" strike="noStrike" cap="none" dirty="0" err="1">
                <a:solidFill>
                  <a:srgbClr val="3F3F3F"/>
                </a:solidFill>
                <a:latin typeface="Lustria"/>
                <a:ea typeface="Lustria"/>
                <a:cs typeface="Lustria"/>
                <a:sym typeface="Lustria"/>
              </a:rPr>
              <a:t>violences</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sexuelles</a:t>
            </a:r>
            <a:endParaRPr sz="2400" b="0" i="0" u="none" strike="noStrike" cap="none" dirty="0">
              <a:solidFill>
                <a:srgbClr val="3F3F3F"/>
              </a:solidFill>
              <a:latin typeface="Lustria"/>
              <a:ea typeface="Lustria"/>
              <a:cs typeface="Lustria"/>
              <a:sym typeface="Lustria"/>
            </a:endParaRPr>
          </a:p>
          <a:p>
            <a:pPr marL="0" marR="0" lvl="0" indent="-152400" algn="l" rtl="0">
              <a:spcBef>
                <a:spcPts val="2000"/>
              </a:spcBef>
              <a:buClr>
                <a:srgbClr val="3F3F3F"/>
              </a:buClr>
              <a:buSzPts val="2400"/>
              <a:buFont typeface="Arial"/>
              <a:buNone/>
            </a:pPr>
            <a:endParaRPr sz="2400" b="0" i="0" u="none" strike="noStrike" cap="none" dirty="0">
              <a:solidFill>
                <a:srgbClr val="3F3F3F"/>
              </a:solidFill>
              <a:latin typeface="Lustria"/>
              <a:ea typeface="Lustria"/>
              <a:cs typeface="Lustria"/>
              <a:sym typeface="Lustria"/>
            </a:endParaRPr>
          </a:p>
        </p:txBody>
      </p:sp>
      <p:sp>
        <p:nvSpPr>
          <p:cNvPr id="235" name="Shape 235"/>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b="0" i="0" u="none" strike="noStrike" cap="none">
                <a:solidFill>
                  <a:srgbClr val="B0BBBF"/>
                </a:solidFill>
                <a:latin typeface="Lustria"/>
                <a:ea typeface="Lustria"/>
                <a:cs typeface="Lustria"/>
                <a:sym typeface="Lustria"/>
              </a:rPr>
              <a:t>3</a:t>
            </a:fld>
            <a:endParaRPr lang="en-US" sz="1200" b="0" i="0" u="none" strike="noStrike" cap="none">
              <a:solidFill>
                <a:srgbClr val="B0BBBF"/>
              </a:solidFill>
              <a:latin typeface="Lustria"/>
              <a:ea typeface="Lustria"/>
              <a:cs typeface="Lustria"/>
              <a:sym typeface="Lustria"/>
            </a:endParaRPr>
          </a:p>
        </p:txBody>
      </p:sp>
      <p:sp>
        <p:nvSpPr>
          <p:cNvPr id="236" name="Shape 236"/>
          <p:cNvSpPr txBox="1"/>
          <p:nvPr/>
        </p:nvSpPr>
        <p:spPr>
          <a:xfrm>
            <a:off x="5413066" y="2103497"/>
            <a:ext cx="3205503" cy="4524316"/>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ts val="2400"/>
              <a:buFont typeface="Arial"/>
              <a:buChar char="•"/>
            </a:pPr>
            <a:r>
              <a:rPr lang="en-US" sz="2400" b="0" i="0" u="none" strike="noStrike" cap="none" dirty="0">
                <a:solidFill>
                  <a:schemeClr val="dk1"/>
                </a:solidFill>
                <a:latin typeface="Lustria"/>
                <a:ea typeface="Lustria"/>
                <a:cs typeface="Lustria"/>
                <a:sym typeface="Lustria"/>
              </a:rPr>
              <a:t>Exposition aux </a:t>
            </a:r>
            <a:r>
              <a:rPr lang="en-US" sz="2400" b="0" i="0" u="none" strike="noStrike" cap="none" dirty="0" err="1">
                <a:solidFill>
                  <a:schemeClr val="dk1"/>
                </a:solidFill>
                <a:latin typeface="Lustria"/>
                <a:ea typeface="Lustria"/>
                <a:cs typeface="Lustria"/>
                <a:sym typeface="Lustria"/>
              </a:rPr>
              <a:t>violences</a:t>
            </a:r>
            <a:r>
              <a:rPr lang="en-US" sz="2400" b="0" i="0" u="none" strike="noStrike" cap="none" dirty="0">
                <a:solidFill>
                  <a:schemeClr val="dk1"/>
                </a:solidFill>
                <a:latin typeface="Lustria"/>
                <a:ea typeface="Lustria"/>
                <a:cs typeface="Lustria"/>
                <a:sym typeface="Lustria"/>
              </a:rPr>
              <a:t> </a:t>
            </a:r>
            <a:r>
              <a:rPr lang="en-US" sz="2400" b="0" i="0" u="none" strike="noStrike" cap="none" dirty="0" err="1">
                <a:solidFill>
                  <a:schemeClr val="dk1"/>
                </a:solidFill>
                <a:latin typeface="Lustria"/>
                <a:ea typeface="Lustria"/>
                <a:cs typeface="Lustria"/>
                <a:sym typeface="Lustria"/>
              </a:rPr>
              <a:t>conjugales</a:t>
            </a:r>
            <a:r>
              <a:rPr lang="en-US" sz="2400" b="0" i="0" u="none" strike="noStrike" cap="none" dirty="0">
                <a:solidFill>
                  <a:schemeClr val="dk1"/>
                </a:solidFill>
                <a:latin typeface="Lustria"/>
                <a:ea typeface="Lustria"/>
                <a:cs typeface="Lustria"/>
                <a:sym typeface="Lustria"/>
              </a:rPr>
              <a:t> </a:t>
            </a: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285750" marR="0" lvl="0" indent="-285750" algn="l" rtl="0">
              <a:spcBef>
                <a:spcPts val="0"/>
              </a:spcBef>
              <a:buClr>
                <a:schemeClr val="dk1"/>
              </a:buClr>
              <a:buSzPts val="1800"/>
              <a:buFont typeface="Arial"/>
              <a:buNone/>
            </a:pPr>
            <a:endParaRPr sz="1800" b="0" i="0" u="none" strike="noStrike" cap="none" dirty="0">
              <a:solidFill>
                <a:schemeClr val="dk1"/>
              </a:solidFill>
              <a:latin typeface="Lustria"/>
              <a:ea typeface="Lustria"/>
              <a:cs typeface="Lustria"/>
              <a:sym typeface="Lustria"/>
            </a:endParaRPr>
          </a:p>
          <a:p>
            <a:pPr marL="0" marR="0" lvl="0" indent="0" algn="l" rtl="0">
              <a:spcBef>
                <a:spcPts val="0"/>
              </a:spcBef>
              <a:buNone/>
            </a:pPr>
            <a:endParaRPr sz="1800" dirty="0">
              <a:solidFill>
                <a:schemeClr val="dk1"/>
              </a:solidFill>
              <a:latin typeface="Lustria"/>
              <a:ea typeface="Lustria"/>
              <a:cs typeface="Lustria"/>
              <a:sym typeface="Lustria"/>
            </a:endParaRPr>
          </a:p>
        </p:txBody>
      </p:sp>
      <p:pic>
        <p:nvPicPr>
          <p:cNvPr id="237" name="Shape 237"/>
          <p:cNvPicPr preferRelativeResize="0"/>
          <p:nvPr/>
        </p:nvPicPr>
        <p:blipFill rotWithShape="1">
          <a:blip r:embed="rId3">
            <a:alphaModFix/>
          </a:blip>
          <a:srcRect/>
          <a:stretch/>
        </p:blipFill>
        <p:spPr>
          <a:xfrm>
            <a:off x="310999" y="3549067"/>
            <a:ext cx="4003553" cy="2516454"/>
          </a:xfrm>
          <a:prstGeom prst="rect">
            <a:avLst/>
          </a:prstGeom>
          <a:noFill/>
          <a:ln>
            <a:noFill/>
          </a:ln>
        </p:spPr>
      </p:pic>
      <p:pic>
        <p:nvPicPr>
          <p:cNvPr id="238" name="Shape 238"/>
          <p:cNvPicPr preferRelativeResize="0"/>
          <p:nvPr/>
        </p:nvPicPr>
        <p:blipFill rotWithShape="1">
          <a:blip r:embed="rId4">
            <a:alphaModFix/>
          </a:blip>
          <a:srcRect/>
          <a:stretch/>
        </p:blipFill>
        <p:spPr>
          <a:xfrm>
            <a:off x="5534921" y="3515330"/>
            <a:ext cx="2841020" cy="28410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900113" y="244158"/>
            <a:ext cx="7345362" cy="1339850"/>
          </a:xfrm>
          <a:prstGeom prst="rect">
            <a:avLst/>
          </a:prstGeom>
          <a:noFill/>
          <a:ln>
            <a:noFill/>
          </a:ln>
        </p:spPr>
        <p:txBody>
          <a:bodyPr wrap="square" lIns="91425" tIns="45700" rIns="91425" bIns="45700" anchor="ctr" anchorCtr="0">
            <a:noAutofit/>
          </a:bodyPr>
          <a:lstStyle/>
          <a:p>
            <a:pPr marL="0" marR="0" lvl="0" indent="-274320" algn="ctr" rtl="0">
              <a:spcBef>
                <a:spcPts val="0"/>
              </a:spcBef>
              <a:buClr>
                <a:schemeClr val="dk1"/>
              </a:buClr>
              <a:buSzPts val="4320"/>
              <a:buFont typeface="Lustria"/>
              <a:buNone/>
            </a:pPr>
            <a:r>
              <a:rPr lang="en-US" sz="3200" b="0" i="0" u="none" strike="noStrike" cap="none" dirty="0" err="1">
                <a:solidFill>
                  <a:schemeClr val="dk1"/>
                </a:solidFill>
                <a:latin typeface="Lustria"/>
                <a:ea typeface="Lustria"/>
                <a:cs typeface="Lustria"/>
                <a:sym typeface="Lustria"/>
              </a:rPr>
              <a:t>Violences</a:t>
            </a:r>
            <a:r>
              <a:rPr lang="en-US" sz="3200" b="0" i="0" u="none" strike="noStrike" cap="none" dirty="0">
                <a:solidFill>
                  <a:schemeClr val="dk1"/>
                </a:solidFill>
                <a:latin typeface="Lustria"/>
                <a:ea typeface="Lustria"/>
                <a:cs typeface="Lustria"/>
                <a:sym typeface="Lustria"/>
              </a:rPr>
              <a:t> </a:t>
            </a:r>
            <a:r>
              <a:rPr lang="en-US" sz="3200" dirty="0" err="1">
                <a:solidFill>
                  <a:schemeClr val="dk1"/>
                </a:solidFill>
              </a:rPr>
              <a:t>Conjugales</a:t>
            </a:r>
            <a:r>
              <a:rPr lang="en-US" sz="3200" b="0" i="0" u="none" strike="noStrike" cap="none" dirty="0">
                <a:solidFill>
                  <a:schemeClr val="dk1"/>
                </a:solidFill>
                <a:latin typeface="Lustria"/>
                <a:ea typeface="Lustria"/>
                <a:cs typeface="Lustria"/>
                <a:sym typeface="Lustria"/>
              </a:rPr>
              <a:t> :</a:t>
            </a:r>
            <a:br>
              <a:rPr lang="en-US" sz="3200" b="0" i="0" u="none" strike="noStrike" cap="none" dirty="0">
                <a:solidFill>
                  <a:schemeClr val="dk1"/>
                </a:solidFill>
                <a:latin typeface="Lustria"/>
                <a:ea typeface="Lustria"/>
                <a:cs typeface="Lustria"/>
                <a:sym typeface="Lustria"/>
              </a:rPr>
            </a:br>
            <a:r>
              <a:rPr lang="en-US" sz="3200" b="0" i="0" u="none" strike="noStrike" cap="none" dirty="0">
                <a:solidFill>
                  <a:schemeClr val="dk1"/>
                </a:solidFill>
                <a:latin typeface="Lustria"/>
                <a:ea typeface="Lustria"/>
                <a:cs typeface="Lustria"/>
                <a:sym typeface="Lustria"/>
              </a:rPr>
              <a:t>Exposition et </a:t>
            </a:r>
            <a:r>
              <a:rPr lang="en-US" sz="3200" b="0" i="0" u="none" strike="noStrike" cap="none" dirty="0" err="1">
                <a:solidFill>
                  <a:schemeClr val="dk1"/>
                </a:solidFill>
                <a:latin typeface="Lustria"/>
                <a:ea typeface="Lustria"/>
                <a:cs typeface="Lustria"/>
                <a:sym typeface="Lustria"/>
              </a:rPr>
              <a:t>Conséquences</a:t>
            </a:r>
            <a:r>
              <a:rPr lang="en-US" sz="3200" b="0" i="0" u="none" strike="noStrike" cap="none" dirty="0">
                <a:solidFill>
                  <a:schemeClr val="dk1"/>
                </a:solidFill>
                <a:latin typeface="Lustria"/>
                <a:ea typeface="Lustria"/>
                <a:cs typeface="Lustria"/>
                <a:sym typeface="Lustria"/>
              </a:rPr>
              <a:t> </a:t>
            </a:r>
          </a:p>
        </p:txBody>
      </p:sp>
      <p:sp>
        <p:nvSpPr>
          <p:cNvPr id="245" name="Shape 245"/>
          <p:cNvSpPr txBox="1">
            <a:spLocks noGrp="1"/>
          </p:cNvSpPr>
          <p:nvPr>
            <p:ph type="body" idx="1"/>
          </p:nvPr>
        </p:nvSpPr>
        <p:spPr>
          <a:xfrm>
            <a:off x="900112" y="2133600"/>
            <a:ext cx="7345363" cy="4222749"/>
          </a:xfrm>
          <a:prstGeom prst="rect">
            <a:avLst/>
          </a:prstGeom>
          <a:noFill/>
          <a:ln>
            <a:noFill/>
          </a:ln>
        </p:spPr>
        <p:txBody>
          <a:bodyPr wrap="square" lIns="91425" tIns="45700" rIns="91425" bIns="45700" anchor="t" anchorCtr="0">
            <a:noAutofit/>
          </a:bodyPr>
          <a:lstStyle/>
          <a:p>
            <a:pPr marL="342900" marR="0" lvl="0" indent="-342900" algn="l" rtl="0">
              <a:lnSpc>
                <a:spcPct val="70000"/>
              </a:lnSpc>
              <a:spcBef>
                <a:spcPts val="0"/>
              </a:spcBef>
              <a:spcAft>
                <a:spcPts val="0"/>
              </a:spcAft>
              <a:buClr>
                <a:srgbClr val="3F3F3F"/>
              </a:buClr>
              <a:buSzPts val="1860"/>
              <a:buFont typeface="Arial"/>
              <a:buChar char="•"/>
            </a:pPr>
            <a:r>
              <a:rPr lang="en-US" sz="1860" b="0" i="0" u="none" strike="noStrike" cap="none" dirty="0" err="1">
                <a:solidFill>
                  <a:srgbClr val="3F3F3F"/>
                </a:solidFill>
                <a:latin typeface="Lustria"/>
                <a:ea typeface="Lustria"/>
                <a:cs typeface="Lustria"/>
                <a:sym typeface="Lustria"/>
              </a:rPr>
              <a:t>Enquête</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nationale</a:t>
            </a:r>
            <a:r>
              <a:rPr lang="en-US" sz="1860" b="0" i="0" u="none" strike="noStrike" cap="none" dirty="0">
                <a:solidFill>
                  <a:srgbClr val="3F3F3F"/>
                </a:solidFill>
                <a:latin typeface="Lustria"/>
                <a:ea typeface="Lustria"/>
                <a:cs typeface="Lustria"/>
                <a:sym typeface="Lustria"/>
              </a:rPr>
              <a:t> sur les </a:t>
            </a:r>
            <a:r>
              <a:rPr lang="en-US" sz="1860" b="0" i="0" u="none" strike="noStrike" cap="none" dirty="0" err="1">
                <a:solidFill>
                  <a:srgbClr val="3F3F3F"/>
                </a:solidFill>
                <a:latin typeface="Lustria"/>
                <a:ea typeface="Lustria"/>
                <a:cs typeface="Lustria"/>
                <a:sym typeface="Lustria"/>
              </a:rPr>
              <a:t>violences</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envers</a:t>
            </a:r>
            <a:r>
              <a:rPr lang="en-US" sz="1860" b="0" i="0" u="none" strike="noStrike" cap="none" dirty="0">
                <a:solidFill>
                  <a:srgbClr val="3F3F3F"/>
                </a:solidFill>
                <a:latin typeface="Lustria"/>
                <a:ea typeface="Lustria"/>
                <a:cs typeface="Lustria"/>
                <a:sym typeface="Lustria"/>
              </a:rPr>
              <a:t> les femmes </a:t>
            </a:r>
            <a:r>
              <a:rPr lang="en-US" sz="1860" b="0" i="0" u="none" strike="noStrike" cap="none" dirty="0" err="1">
                <a:solidFill>
                  <a:srgbClr val="3F3F3F"/>
                </a:solidFill>
                <a:latin typeface="Lustria"/>
                <a:ea typeface="Lustria"/>
                <a:cs typeface="Lustria"/>
                <a:sym typeface="Lustria"/>
              </a:rPr>
              <a:t>en</a:t>
            </a:r>
            <a:r>
              <a:rPr lang="en-US" sz="1860" b="0" i="0" u="none" strike="noStrike" cap="none" dirty="0">
                <a:solidFill>
                  <a:srgbClr val="3F3F3F"/>
                </a:solidFill>
                <a:latin typeface="Lustria"/>
                <a:ea typeface="Lustria"/>
                <a:cs typeface="Lustria"/>
                <a:sym typeface="Lustria"/>
              </a:rPr>
              <a:t> France (ENVEFF) : 4 millions </a:t>
            </a:r>
            <a:r>
              <a:rPr lang="en-US" sz="1860" b="0" i="0" u="none" strike="noStrike" cap="none" dirty="0" err="1">
                <a:solidFill>
                  <a:srgbClr val="3F3F3F"/>
                </a:solidFill>
                <a:latin typeface="Lustria"/>
                <a:ea typeface="Lustria"/>
                <a:cs typeface="Lustria"/>
                <a:sym typeface="Lustria"/>
              </a:rPr>
              <a:t>d’enfants</a:t>
            </a:r>
            <a:r>
              <a:rPr lang="en-US" sz="1860" b="0" i="0" u="none" strike="noStrike" cap="none" dirty="0">
                <a:solidFill>
                  <a:srgbClr val="3F3F3F"/>
                </a:solidFill>
                <a:latin typeface="Lustria"/>
                <a:ea typeface="Lustria"/>
                <a:cs typeface="Lustria"/>
                <a:sym typeface="Lustria"/>
              </a:rPr>
              <a:t> par an exposés </a:t>
            </a:r>
            <a:r>
              <a:rPr lang="en-US" sz="1860" b="0" i="0" u="none" strike="noStrike" cap="none" dirty="0" err="1">
                <a:solidFill>
                  <a:srgbClr val="3F3F3F"/>
                </a:solidFill>
                <a:latin typeface="Lustria"/>
                <a:ea typeface="Lustria"/>
                <a:cs typeface="Lustria"/>
                <a:sym typeface="Lustria"/>
              </a:rPr>
              <a:t>àux</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volences</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conjugales</a:t>
            </a:r>
            <a:r>
              <a:rPr lang="en-US" sz="1860" b="0" i="0" u="none" strike="noStrike" cap="none" dirty="0">
                <a:solidFill>
                  <a:srgbClr val="3F3F3F"/>
                </a:solidFill>
                <a:latin typeface="Lustria"/>
                <a:ea typeface="Lustria"/>
                <a:cs typeface="Lustria"/>
                <a:sym typeface="Lustria"/>
              </a:rPr>
              <a:t> (ONED, 2012) et sur la </a:t>
            </a:r>
            <a:r>
              <a:rPr lang="en-US" sz="1860" b="0" i="0" u="none" strike="noStrike" cap="none" dirty="0" err="1">
                <a:solidFill>
                  <a:srgbClr val="3F3F3F"/>
                </a:solidFill>
                <a:latin typeface="Lustria"/>
                <a:ea typeface="Lustria"/>
                <a:cs typeface="Lustria"/>
                <a:sym typeface="Lustria"/>
              </a:rPr>
              <a:t>même</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période</a:t>
            </a:r>
            <a:r>
              <a:rPr lang="en-US" sz="1860" b="0" i="0" u="none" strike="noStrike" cap="none" dirty="0">
                <a:solidFill>
                  <a:srgbClr val="3F3F3F"/>
                </a:solidFill>
                <a:latin typeface="Lustria"/>
                <a:ea typeface="Lustria"/>
                <a:cs typeface="Lustria"/>
                <a:sym typeface="Lustria"/>
              </a:rPr>
              <a:t> aux </a:t>
            </a:r>
            <a:r>
              <a:rPr lang="en-US" sz="1860" b="0" i="0" u="none" strike="noStrike" cap="none" dirty="0" err="1">
                <a:solidFill>
                  <a:srgbClr val="3F3F3F"/>
                </a:solidFill>
                <a:latin typeface="Lustria"/>
                <a:ea typeface="Lustria"/>
                <a:cs typeface="Lustria"/>
                <a:sym typeface="Lustria"/>
              </a:rPr>
              <a:t>Etats</a:t>
            </a:r>
            <a:r>
              <a:rPr lang="en-US" sz="1860" b="0" i="0" u="none" strike="noStrike" cap="none" dirty="0">
                <a:solidFill>
                  <a:srgbClr val="3F3F3F"/>
                </a:solidFill>
                <a:latin typeface="Lustria"/>
                <a:ea typeface="Lustria"/>
                <a:cs typeface="Lustria"/>
                <a:sym typeface="Lustria"/>
              </a:rPr>
              <a:t> Unis : 15,5 millions </a:t>
            </a:r>
            <a:r>
              <a:rPr lang="en-US" sz="1860" b="0" i="0" u="none" strike="noStrike" cap="none" dirty="0" err="1">
                <a:solidFill>
                  <a:srgbClr val="3F3F3F"/>
                </a:solidFill>
                <a:latin typeface="Lustria"/>
                <a:ea typeface="Lustria"/>
                <a:cs typeface="Lustria"/>
                <a:sym typeface="Lustria"/>
              </a:rPr>
              <a:t>d’enfants</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concernés</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dont</a:t>
            </a:r>
            <a:r>
              <a:rPr lang="en-US" sz="1860" b="0" i="0" u="none" strike="noStrike" cap="none" dirty="0">
                <a:solidFill>
                  <a:srgbClr val="3F3F3F"/>
                </a:solidFill>
                <a:latin typeface="Lustria"/>
                <a:ea typeface="Lustria"/>
                <a:cs typeface="Lustria"/>
                <a:sym typeface="Lustria"/>
              </a:rPr>
              <a:t>  7 millions exposés à des </a:t>
            </a:r>
            <a:r>
              <a:rPr lang="en-US" sz="1860" b="0" i="0" u="none" strike="noStrike" cap="none" dirty="0" err="1">
                <a:solidFill>
                  <a:srgbClr val="3F3F3F"/>
                </a:solidFill>
                <a:latin typeface="Lustria"/>
                <a:ea typeface="Lustria"/>
                <a:cs typeface="Lustria"/>
                <a:sym typeface="Lustria"/>
              </a:rPr>
              <a:t>violences</a:t>
            </a:r>
            <a:r>
              <a:rPr lang="en-US" sz="1860" dirty="0"/>
              <a:t> </a:t>
            </a:r>
            <a:r>
              <a:rPr lang="en-US" sz="1860" b="0" i="0" u="none" strike="noStrike" cap="none" dirty="0" err="1">
                <a:solidFill>
                  <a:srgbClr val="3F3F3F"/>
                </a:solidFill>
                <a:latin typeface="Lustria"/>
                <a:ea typeface="Lustria"/>
                <a:cs typeface="Lustria"/>
                <a:sym typeface="Lustria"/>
              </a:rPr>
              <a:t>sévères</a:t>
            </a:r>
            <a:r>
              <a:rPr lang="en-US" sz="1860" b="0" i="0" u="none" strike="noStrike" cap="none" dirty="0">
                <a:solidFill>
                  <a:srgbClr val="3F3F3F"/>
                </a:solidFill>
                <a:latin typeface="Lustria"/>
                <a:ea typeface="Lustria"/>
                <a:cs typeface="Lustria"/>
                <a:sym typeface="Lustria"/>
              </a:rPr>
              <a:t> (McDonald et al</a:t>
            </a:r>
            <a:r>
              <a:rPr lang="en-US" sz="1860" b="0" i="0" u="none" strike="noStrike" cap="none">
                <a:solidFill>
                  <a:srgbClr val="3F3F3F"/>
                </a:solidFill>
                <a:latin typeface="Lustria"/>
                <a:ea typeface="Lustria"/>
                <a:cs typeface="Lustria"/>
                <a:sym typeface="Lustria"/>
              </a:rPr>
              <a:t>., 2012)</a:t>
            </a:r>
            <a:endParaRPr lang="en-US" sz="1860" b="0" i="0" u="none" strike="noStrike" cap="none" dirty="0">
              <a:solidFill>
                <a:srgbClr val="3F3F3F"/>
              </a:solidFill>
              <a:latin typeface="Lustria"/>
              <a:ea typeface="Lustria"/>
              <a:cs typeface="Lustria"/>
              <a:sym typeface="Lustria"/>
            </a:endParaRPr>
          </a:p>
          <a:p>
            <a:pPr marL="342900" marR="0" lvl="0" indent="-461010" algn="l" rtl="0">
              <a:lnSpc>
                <a:spcPct val="70000"/>
              </a:lnSpc>
              <a:spcBef>
                <a:spcPts val="2000"/>
              </a:spcBef>
              <a:spcAft>
                <a:spcPts val="0"/>
              </a:spcAft>
              <a:buClr>
                <a:srgbClr val="3F3F3F"/>
              </a:buClr>
              <a:buSzPts val="1860"/>
              <a:buFont typeface="Arial"/>
              <a:buNone/>
            </a:pPr>
            <a:endParaRPr sz="1860" b="0" i="0" u="none" strike="noStrike" cap="none" dirty="0">
              <a:solidFill>
                <a:srgbClr val="3F3F3F"/>
              </a:solidFill>
              <a:latin typeface="Lustria"/>
              <a:ea typeface="Lustria"/>
              <a:cs typeface="Lustria"/>
              <a:sym typeface="Lustria"/>
            </a:endParaRPr>
          </a:p>
          <a:p>
            <a:pPr marL="342900" marR="0" lvl="0" indent="-342900" algn="l" rtl="0">
              <a:lnSpc>
                <a:spcPct val="70000"/>
              </a:lnSpc>
              <a:spcBef>
                <a:spcPts val="2000"/>
              </a:spcBef>
              <a:spcAft>
                <a:spcPts val="0"/>
              </a:spcAft>
              <a:buClr>
                <a:srgbClr val="3F3F3F"/>
              </a:buClr>
              <a:buSzPts val="1860"/>
              <a:buFont typeface="Arial"/>
              <a:buChar char="•"/>
            </a:pPr>
            <a:r>
              <a:rPr lang="en-US" sz="1860" b="0" i="0" u="none" strike="noStrike" cap="none" dirty="0">
                <a:solidFill>
                  <a:srgbClr val="3F3F3F"/>
                </a:solidFill>
                <a:latin typeface="Lustria"/>
                <a:ea typeface="Lustria"/>
                <a:cs typeface="Lustria"/>
                <a:sym typeface="Lustria"/>
              </a:rPr>
              <a:t>Les enfants exposés </a:t>
            </a:r>
            <a:r>
              <a:rPr lang="en-US" sz="1860" dirty="0"/>
              <a:t>aux </a:t>
            </a:r>
            <a:r>
              <a:rPr lang="en-US" sz="1860" dirty="0" err="1"/>
              <a:t>violences</a:t>
            </a:r>
            <a:r>
              <a:rPr lang="en-US" sz="1860" dirty="0"/>
              <a:t> </a:t>
            </a:r>
            <a:r>
              <a:rPr lang="en-US" sz="1860" dirty="0" err="1"/>
              <a:t>conjugales</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ont</a:t>
            </a:r>
            <a:r>
              <a:rPr lang="en-US" sz="1860" b="0" i="0" u="none" strike="noStrike" cap="none" dirty="0">
                <a:solidFill>
                  <a:srgbClr val="3F3F3F"/>
                </a:solidFill>
                <a:latin typeface="Lustria"/>
                <a:ea typeface="Lustria"/>
                <a:cs typeface="Lustria"/>
                <a:sym typeface="Lustria"/>
              </a:rPr>
              <a:t> un </a:t>
            </a:r>
            <a:r>
              <a:rPr lang="en-US" sz="1860" b="0" i="0" u="none" strike="noStrike" cap="none" dirty="0" err="1">
                <a:solidFill>
                  <a:srgbClr val="3F3F3F"/>
                </a:solidFill>
                <a:latin typeface="Lustria"/>
                <a:ea typeface="Lustria"/>
                <a:cs typeface="Lustria"/>
                <a:sym typeface="Lustria"/>
              </a:rPr>
              <a:t>risque</a:t>
            </a:r>
            <a:r>
              <a:rPr lang="en-US" sz="1860" b="0" i="0" u="none" strike="noStrike" cap="none" dirty="0">
                <a:solidFill>
                  <a:srgbClr val="3F3F3F"/>
                </a:solidFill>
                <a:latin typeface="Lustria"/>
                <a:ea typeface="Lustria"/>
                <a:cs typeface="Lustria"/>
                <a:sym typeface="Lustria"/>
              </a:rPr>
              <a:t> plus </a:t>
            </a:r>
            <a:r>
              <a:rPr lang="en-US" sz="1860" b="0" i="0" u="none" strike="noStrike" cap="none" dirty="0" err="1">
                <a:solidFill>
                  <a:srgbClr val="3F3F3F"/>
                </a:solidFill>
                <a:latin typeface="Lustria"/>
                <a:ea typeface="Lustria"/>
                <a:cs typeface="Lustria"/>
                <a:sym typeface="Lustria"/>
              </a:rPr>
              <a:t>élevé</a:t>
            </a:r>
            <a:r>
              <a:rPr lang="en-US" sz="1860" b="0" i="0" u="none" strike="noStrike" cap="none" dirty="0">
                <a:solidFill>
                  <a:srgbClr val="3F3F3F"/>
                </a:solidFill>
                <a:latin typeface="Lustria"/>
                <a:ea typeface="Lustria"/>
                <a:cs typeface="Lustria"/>
                <a:sym typeface="Lustria"/>
              </a:rPr>
              <a:t> d’être </a:t>
            </a:r>
            <a:r>
              <a:rPr lang="en-US" sz="1860" b="0" i="0" u="none" strike="noStrike" cap="none" dirty="0" err="1">
                <a:solidFill>
                  <a:srgbClr val="3F3F3F"/>
                </a:solidFill>
                <a:latin typeface="Lustria"/>
                <a:ea typeface="Lustria"/>
                <a:cs typeface="Lustria"/>
                <a:sym typeface="Lustria"/>
              </a:rPr>
              <a:t>victimes</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eux-mêmes</a:t>
            </a:r>
            <a:r>
              <a:rPr lang="en-US" sz="1860" b="0" i="0" u="none" strike="noStrike" cap="none" dirty="0">
                <a:solidFill>
                  <a:srgbClr val="3F3F3F"/>
                </a:solidFill>
                <a:latin typeface="Lustria"/>
                <a:ea typeface="Lustria"/>
                <a:cs typeface="Lustria"/>
                <a:sym typeface="Lustria"/>
              </a:rPr>
              <a:t> de violence que les </a:t>
            </a:r>
            <a:r>
              <a:rPr lang="en-US" sz="1860" b="0" i="0" u="none" strike="noStrike" cap="none" dirty="0" err="1">
                <a:solidFill>
                  <a:srgbClr val="3F3F3F"/>
                </a:solidFill>
                <a:latin typeface="Lustria"/>
                <a:ea typeface="Lustria"/>
                <a:cs typeface="Lustria"/>
                <a:sym typeface="Lustria"/>
              </a:rPr>
              <a:t>autres</a:t>
            </a:r>
            <a:r>
              <a:rPr lang="en-US" sz="1860" b="0" i="0" u="none" strike="noStrike" cap="none" dirty="0">
                <a:solidFill>
                  <a:srgbClr val="3F3F3F"/>
                </a:solidFill>
                <a:latin typeface="Lustria"/>
                <a:ea typeface="Lustria"/>
                <a:cs typeface="Lustria"/>
                <a:sym typeface="Lustria"/>
              </a:rPr>
              <a:t> enfants  avec un </a:t>
            </a:r>
            <a:r>
              <a:rPr lang="en-US" sz="1860" b="0" i="0" u="none" strike="noStrike" cap="none" dirty="0" err="1">
                <a:solidFill>
                  <a:srgbClr val="3F3F3F"/>
                </a:solidFill>
                <a:latin typeface="Lustria"/>
                <a:ea typeface="Lustria"/>
                <a:cs typeface="Lustria"/>
                <a:sym typeface="Lustria"/>
              </a:rPr>
              <a:t>risque</a:t>
            </a:r>
            <a:r>
              <a:rPr lang="en-US" sz="1860" b="0" i="0" u="none" strike="noStrike" cap="none" dirty="0">
                <a:solidFill>
                  <a:srgbClr val="3F3F3F"/>
                </a:solidFill>
                <a:latin typeface="Lustria"/>
                <a:ea typeface="Lustria"/>
                <a:cs typeface="Lustria"/>
                <a:sym typeface="Lustria"/>
              </a:rPr>
              <a:t> plus grand pour les filles  (Mitchell K.J. &amp; </a:t>
            </a:r>
            <a:r>
              <a:rPr lang="en-US" sz="1860" b="0" i="0" u="none" strike="noStrike" cap="none" dirty="0" err="1">
                <a:solidFill>
                  <a:srgbClr val="3F3F3F"/>
                </a:solidFill>
                <a:latin typeface="Lustria"/>
                <a:ea typeface="Lustria"/>
                <a:cs typeface="Lustria"/>
                <a:sym typeface="Lustria"/>
              </a:rPr>
              <a:t>Finkelhor</a:t>
            </a:r>
            <a:r>
              <a:rPr lang="en-US" sz="1860" b="0" i="0" u="none" strike="noStrike" cap="none" dirty="0">
                <a:solidFill>
                  <a:srgbClr val="3F3F3F"/>
                </a:solidFill>
                <a:latin typeface="Lustria"/>
                <a:ea typeface="Lustria"/>
                <a:cs typeface="Lustria"/>
                <a:sym typeface="Lustria"/>
              </a:rPr>
              <a:t> D, 2001) </a:t>
            </a:r>
          </a:p>
          <a:p>
            <a:pPr marL="342900" marR="0" lvl="0" indent="-461010" algn="l" rtl="0">
              <a:lnSpc>
                <a:spcPct val="70000"/>
              </a:lnSpc>
              <a:spcBef>
                <a:spcPts val="2000"/>
              </a:spcBef>
              <a:spcAft>
                <a:spcPts val="0"/>
              </a:spcAft>
              <a:buClr>
                <a:srgbClr val="3F3F3F"/>
              </a:buClr>
              <a:buSzPts val="1860"/>
              <a:buFont typeface="Arial"/>
              <a:buNone/>
            </a:pPr>
            <a:endParaRPr sz="1860" b="0" i="0" u="none" strike="noStrike" cap="none" dirty="0">
              <a:solidFill>
                <a:srgbClr val="3F3F3F"/>
              </a:solidFill>
              <a:latin typeface="Lustria"/>
              <a:ea typeface="Lustria"/>
              <a:cs typeface="Lustria"/>
              <a:sym typeface="Lustria"/>
            </a:endParaRPr>
          </a:p>
          <a:p>
            <a:pPr marL="342900" marR="0" lvl="0" indent="-342900" algn="l" rtl="0">
              <a:lnSpc>
                <a:spcPct val="70000"/>
              </a:lnSpc>
              <a:spcBef>
                <a:spcPts val="2000"/>
              </a:spcBef>
              <a:spcAft>
                <a:spcPts val="0"/>
              </a:spcAft>
              <a:buClr>
                <a:srgbClr val="3F3F3F"/>
              </a:buClr>
              <a:buSzPts val="1860"/>
              <a:buFont typeface="Arial"/>
              <a:buChar char="•"/>
            </a:pPr>
            <a:r>
              <a:rPr lang="en-US" sz="1860" b="0" i="0" u="none" strike="noStrike" cap="none" dirty="0" err="1">
                <a:solidFill>
                  <a:srgbClr val="3F3F3F"/>
                </a:solidFill>
                <a:latin typeface="Lustria"/>
                <a:ea typeface="Lustria"/>
                <a:cs typeface="Lustria"/>
                <a:sym typeface="Lustria"/>
              </a:rPr>
              <a:t>L’exposition</a:t>
            </a:r>
            <a:r>
              <a:rPr lang="en-US" sz="1860" b="0" i="0" u="none" strike="noStrike" cap="none" dirty="0">
                <a:solidFill>
                  <a:srgbClr val="3F3F3F"/>
                </a:solidFill>
                <a:latin typeface="Lustria"/>
                <a:ea typeface="Lustria"/>
                <a:cs typeface="Lustria"/>
                <a:sym typeface="Lustria"/>
              </a:rPr>
              <a:t> </a:t>
            </a:r>
            <a:r>
              <a:rPr lang="en-US" sz="1860" dirty="0"/>
              <a:t>aux </a:t>
            </a:r>
            <a:r>
              <a:rPr lang="en-US" sz="1860" dirty="0" err="1"/>
              <a:t>violences</a:t>
            </a:r>
            <a:r>
              <a:rPr lang="en-US" sz="1860" dirty="0"/>
              <a:t> </a:t>
            </a:r>
            <a:r>
              <a:rPr lang="en-US" sz="1860" dirty="0" err="1"/>
              <a:t>conjugales</a:t>
            </a:r>
            <a:r>
              <a:rPr lang="en-US" sz="1860" b="0" i="0" u="none" strike="noStrike" cap="none" dirty="0">
                <a:solidFill>
                  <a:srgbClr val="3F3F3F"/>
                </a:solidFill>
                <a:latin typeface="Lustria"/>
                <a:ea typeface="Lustria"/>
                <a:cs typeface="Lustria"/>
                <a:sym typeface="Lustria"/>
              </a:rPr>
              <a:t> pendant </a:t>
            </a:r>
            <a:r>
              <a:rPr lang="en-US" sz="1860" b="0" i="0" u="none" strike="noStrike" cap="none" dirty="0" err="1">
                <a:solidFill>
                  <a:srgbClr val="3F3F3F"/>
                </a:solidFill>
                <a:latin typeface="Lustria"/>
                <a:ea typeface="Lustria"/>
                <a:cs typeface="Lustria"/>
                <a:sym typeface="Lustria"/>
              </a:rPr>
              <a:t>l’enfance</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est</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associée</a:t>
            </a:r>
            <a:r>
              <a:rPr lang="en-US" sz="1860" b="0" i="0" u="none" strike="noStrike" cap="none" dirty="0">
                <a:solidFill>
                  <a:srgbClr val="3F3F3F"/>
                </a:solidFill>
                <a:latin typeface="Lustria"/>
                <a:ea typeface="Lustria"/>
                <a:cs typeface="Lustria"/>
                <a:sym typeface="Lustria"/>
              </a:rPr>
              <a:t> à </a:t>
            </a:r>
            <a:r>
              <a:rPr lang="en-US" sz="1860" b="0" i="0" u="none" strike="noStrike" cap="none" dirty="0" err="1">
                <a:solidFill>
                  <a:srgbClr val="3F3F3F"/>
                </a:solidFill>
                <a:latin typeface="Lustria"/>
                <a:ea typeface="Lustria"/>
                <a:cs typeface="Lustria"/>
                <a:sym typeface="Lustria"/>
              </a:rPr>
              <a:t>une</a:t>
            </a:r>
            <a:r>
              <a:rPr lang="en-US" sz="1860" b="0" i="0" u="none" strike="noStrike" cap="none" dirty="0">
                <a:solidFill>
                  <a:srgbClr val="3F3F3F"/>
                </a:solidFill>
                <a:latin typeface="Lustria"/>
                <a:ea typeface="Lustria"/>
                <a:cs typeface="Lustria"/>
                <a:sym typeface="Lustria"/>
              </a:rPr>
              <a:t> augmentation du </a:t>
            </a:r>
            <a:r>
              <a:rPr lang="en-US" sz="1860" b="0" i="0" u="none" strike="noStrike" cap="none" dirty="0" err="1">
                <a:solidFill>
                  <a:srgbClr val="3F3F3F"/>
                </a:solidFill>
                <a:latin typeface="Lustria"/>
                <a:ea typeface="Lustria"/>
                <a:cs typeface="Lustria"/>
                <a:sym typeface="Lustria"/>
              </a:rPr>
              <a:t>risque</a:t>
            </a:r>
            <a:r>
              <a:rPr lang="en-US" sz="1860" b="0" i="0" u="none" strike="noStrike" cap="none" dirty="0">
                <a:solidFill>
                  <a:srgbClr val="3F3F3F"/>
                </a:solidFill>
                <a:latin typeface="Lustria"/>
                <a:ea typeface="Lustria"/>
                <a:cs typeface="Lustria"/>
                <a:sym typeface="Lustria"/>
              </a:rPr>
              <a:t> de </a:t>
            </a:r>
            <a:r>
              <a:rPr lang="en-US" sz="1860" b="0" i="0" u="none" strike="noStrike" cap="none" dirty="0" err="1">
                <a:solidFill>
                  <a:srgbClr val="3F3F3F"/>
                </a:solidFill>
                <a:latin typeface="Lustria"/>
                <a:ea typeface="Lustria"/>
                <a:cs typeface="Lustria"/>
                <a:sym typeface="Lustria"/>
              </a:rPr>
              <a:t>développer</a:t>
            </a:r>
            <a:r>
              <a:rPr lang="en-US" sz="1860" b="0" i="0" u="none" strike="noStrike" cap="none" dirty="0">
                <a:solidFill>
                  <a:srgbClr val="3F3F3F"/>
                </a:solidFill>
                <a:latin typeface="Lustria"/>
                <a:ea typeface="Lustria"/>
                <a:cs typeface="Lustria"/>
                <a:sym typeface="Lustria"/>
              </a:rPr>
              <a:t> </a:t>
            </a:r>
            <a:r>
              <a:rPr lang="en-US" sz="1860" b="0" i="0" u="none" strike="noStrike" cap="none" dirty="0" err="1">
                <a:solidFill>
                  <a:srgbClr val="3F3F3F"/>
                </a:solidFill>
                <a:latin typeface="Lustria"/>
                <a:ea typeface="Lustria"/>
                <a:cs typeface="Lustria"/>
                <a:sym typeface="Lustria"/>
              </a:rPr>
              <a:t>ultérieurement</a:t>
            </a:r>
            <a:r>
              <a:rPr lang="en-US" sz="1860" b="0" i="0" u="none" strike="noStrike" cap="none" dirty="0">
                <a:solidFill>
                  <a:srgbClr val="3F3F3F"/>
                </a:solidFill>
                <a:latin typeface="Lustria"/>
                <a:ea typeface="Lustria"/>
                <a:cs typeface="Lustria"/>
                <a:sym typeface="Lustria"/>
              </a:rPr>
              <a:t> des conduits </a:t>
            </a:r>
            <a:r>
              <a:rPr lang="en-US" sz="1860" b="0" i="0" u="none" strike="noStrike" cap="none" dirty="0" err="1">
                <a:solidFill>
                  <a:srgbClr val="3F3F3F"/>
                </a:solidFill>
                <a:latin typeface="Lustria"/>
                <a:ea typeface="Lustria"/>
                <a:cs typeface="Lustria"/>
                <a:sym typeface="Lustria"/>
              </a:rPr>
              <a:t>d’agression</a:t>
            </a:r>
            <a:r>
              <a:rPr lang="en-US" sz="1860" b="0" i="0" u="none" strike="noStrike" cap="none" dirty="0">
                <a:solidFill>
                  <a:srgbClr val="3F3F3F"/>
                </a:solidFill>
                <a:latin typeface="Lustria"/>
                <a:ea typeface="Lustria"/>
                <a:cs typeface="Lustria"/>
                <a:sym typeface="Lustria"/>
              </a:rPr>
              <a:t> et des troubles du </a:t>
            </a:r>
            <a:r>
              <a:rPr lang="en-US" sz="1860" b="0" i="0" u="none" strike="noStrike" cap="none" dirty="0" err="1">
                <a:solidFill>
                  <a:srgbClr val="3F3F3F"/>
                </a:solidFill>
                <a:latin typeface="Lustria"/>
                <a:ea typeface="Lustria"/>
                <a:cs typeface="Lustria"/>
                <a:sym typeface="Lustria"/>
              </a:rPr>
              <a:t>comportement</a:t>
            </a:r>
            <a:r>
              <a:rPr lang="en-US" sz="1860" b="0" i="0" u="none" strike="noStrike" cap="none" dirty="0">
                <a:solidFill>
                  <a:srgbClr val="3F3F3F"/>
                </a:solidFill>
                <a:latin typeface="Lustria"/>
                <a:ea typeface="Lustria"/>
                <a:cs typeface="Lustria"/>
                <a:sym typeface="Lustria"/>
              </a:rPr>
              <a:t> (Mitchell et al., 2001; Jenkins &amp; Bell, 1997;Thornberry, 1994; Shakoor &amp; Chalmers, 1991)</a:t>
            </a:r>
            <a:r>
              <a:rPr lang="en-US" sz="1860" b="1" i="0" u="none" strike="noStrike" cap="none" dirty="0">
                <a:solidFill>
                  <a:srgbClr val="3F3F3F"/>
                </a:solidFill>
                <a:latin typeface="Lustria"/>
                <a:ea typeface="Lustria"/>
                <a:cs typeface="Lustria"/>
                <a:sym typeface="Lustria"/>
              </a:rPr>
              <a:t> </a:t>
            </a:r>
          </a:p>
          <a:p>
            <a:pPr marL="342900" marR="0" lvl="0" indent="-342900" algn="l" rtl="0">
              <a:lnSpc>
                <a:spcPct val="70000"/>
              </a:lnSpc>
              <a:spcBef>
                <a:spcPts val="2000"/>
              </a:spcBef>
              <a:spcAft>
                <a:spcPts val="0"/>
              </a:spcAft>
              <a:buClr>
                <a:srgbClr val="3F3F3F"/>
              </a:buClr>
              <a:buSzPts val="1860"/>
              <a:buFont typeface="Arial"/>
              <a:buNone/>
            </a:pPr>
            <a:endParaRPr sz="1860" b="1" i="0" u="none" strike="noStrike" cap="none" dirty="0">
              <a:solidFill>
                <a:srgbClr val="3F3F3F"/>
              </a:solidFill>
              <a:latin typeface="Lustria"/>
              <a:ea typeface="Lustria"/>
              <a:cs typeface="Lustria"/>
              <a:sym typeface="Lustria"/>
            </a:endParaRPr>
          </a:p>
          <a:p>
            <a:pPr marL="342900" marR="0" lvl="0" indent="-431482" algn="l" rtl="0">
              <a:lnSpc>
                <a:spcPct val="70000"/>
              </a:lnSpc>
              <a:spcBef>
                <a:spcPts val="2000"/>
              </a:spcBef>
              <a:spcAft>
                <a:spcPts val="0"/>
              </a:spcAft>
              <a:buClr>
                <a:srgbClr val="3F3F3F"/>
              </a:buClr>
              <a:buSzPts val="1395"/>
              <a:buFont typeface="Arial"/>
              <a:buNone/>
            </a:pPr>
            <a:endParaRPr sz="1395" b="1" i="0" u="none" strike="noStrike" cap="none" dirty="0">
              <a:solidFill>
                <a:srgbClr val="3F3F3F"/>
              </a:solidFill>
              <a:latin typeface="Lustria"/>
              <a:ea typeface="Lustria"/>
              <a:cs typeface="Lustria"/>
              <a:sym typeface="Lustria"/>
            </a:endParaRPr>
          </a:p>
          <a:p>
            <a:pPr marL="342900" marR="0" lvl="0" indent="-342900" algn="l" rtl="0">
              <a:lnSpc>
                <a:spcPct val="80000"/>
              </a:lnSpc>
              <a:spcBef>
                <a:spcPts val="2000"/>
              </a:spcBef>
              <a:buClr>
                <a:srgbClr val="3F3F3F"/>
              </a:buClr>
              <a:buSzPts val="2015"/>
              <a:buFont typeface="Arial"/>
              <a:buNone/>
            </a:pPr>
            <a:endParaRPr sz="2015" b="0" i="0" u="none" strike="noStrike" cap="none" dirty="0">
              <a:solidFill>
                <a:srgbClr val="3F3F3F"/>
              </a:solidFill>
              <a:latin typeface="Lustria"/>
              <a:ea typeface="Lustria"/>
              <a:cs typeface="Lustria"/>
              <a:sym typeface="Lustria"/>
            </a:endParaRPr>
          </a:p>
        </p:txBody>
      </p:sp>
      <p:sp>
        <p:nvSpPr>
          <p:cNvPr id="246" name="Shape 246"/>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4</a:t>
            </a:fld>
            <a:endParaRPr lang="en-US" sz="1200">
              <a:solidFill>
                <a:srgbClr val="B0BBBF"/>
              </a:solidFill>
              <a:latin typeface="Lustria"/>
              <a:ea typeface="Lustria"/>
              <a:cs typeface="Lustria"/>
              <a:sym typeface="Lust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23469" y="244158"/>
            <a:ext cx="8494067" cy="133985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3F3F3F"/>
              </a:buClr>
              <a:buSzPts val="3600"/>
              <a:buFont typeface="Lustria"/>
              <a:buNone/>
            </a:pPr>
            <a:r>
              <a:rPr lang="en-US" sz="3600" b="0" i="0" u="none" strike="noStrike" cap="none">
                <a:solidFill>
                  <a:srgbClr val="3F3F3F"/>
                </a:solidFill>
                <a:latin typeface="Lustria"/>
                <a:ea typeface="Lustria"/>
                <a:cs typeface="Lustria"/>
                <a:sym typeface="Lustria"/>
              </a:rPr>
              <a:t>Quelle intervention proposer ?</a:t>
            </a:r>
          </a:p>
        </p:txBody>
      </p:sp>
      <p:sp>
        <p:nvSpPr>
          <p:cNvPr id="253" name="Shape 253"/>
          <p:cNvSpPr txBox="1">
            <a:spLocks noGrp="1"/>
          </p:cNvSpPr>
          <p:nvPr>
            <p:ph type="body" idx="1"/>
          </p:nvPr>
        </p:nvSpPr>
        <p:spPr>
          <a:xfrm>
            <a:off x="323469" y="1919871"/>
            <a:ext cx="5302473" cy="4145650"/>
          </a:xfrm>
          <a:prstGeom prst="rect">
            <a:avLst/>
          </a:prstGeom>
          <a:noFill/>
          <a:ln>
            <a:noFill/>
          </a:ln>
        </p:spPr>
        <p:txBody>
          <a:bodyPr wrap="square" lIns="91425" tIns="45700" rIns="91425" bIns="45700" anchor="t" anchorCtr="0">
            <a:noAutofit/>
          </a:bodyPr>
          <a:lstStyle/>
          <a:p>
            <a:pPr marL="0" marR="0" lvl="0" indent="-140970" rtl="0">
              <a:lnSpc>
                <a:spcPct val="110000"/>
              </a:lnSpc>
              <a:spcBef>
                <a:spcPts val="0"/>
              </a:spcBef>
              <a:spcAft>
                <a:spcPts val="0"/>
              </a:spcAft>
              <a:buClr>
                <a:srgbClr val="3F3F3F"/>
              </a:buClr>
              <a:buSzPts val="2220"/>
              <a:buFont typeface="Arial"/>
              <a:buNone/>
            </a:pPr>
            <a:r>
              <a:rPr lang="en-US" sz="2220" b="0" i="0"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Ces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familles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violentes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chaotiques</a:t>
            </a:r>
            <a:r>
              <a:rPr lang="en-US" sz="2220" i="1" dirty="0"/>
              <a:t> </a:t>
            </a:r>
            <a:r>
              <a:rPr lang="en-US" sz="2220" i="1" dirty="0" err="1"/>
              <a:t>ou</a:t>
            </a:r>
            <a:r>
              <a:rPr lang="en-US" sz="2220" i="1" dirty="0"/>
              <a:t> </a:t>
            </a:r>
            <a:r>
              <a:rPr lang="en-US" sz="2220" b="0" i="1" u="none" strike="noStrike" cap="none" dirty="0" err="1">
                <a:solidFill>
                  <a:srgbClr val="3F3F3F"/>
                </a:solidFill>
                <a:latin typeface="Lustria"/>
                <a:ea typeface="Lustria"/>
                <a:cs typeface="Lustria"/>
                <a:sym typeface="Lustria"/>
              </a:rPr>
              <a:t>rigides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n’ont</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souvent</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aucune</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expérience</a:t>
            </a:r>
            <a:r>
              <a:rPr lang="en-US" sz="2220" b="0" i="1" u="none" strike="noStrike" cap="none" dirty="0">
                <a:solidFill>
                  <a:srgbClr val="3F3F3F"/>
                </a:solidFill>
                <a:latin typeface="Lustria"/>
                <a:ea typeface="Lustria"/>
                <a:cs typeface="Lustria"/>
                <a:sym typeface="Lustria"/>
              </a:rPr>
              <a:t> de </a:t>
            </a:r>
            <a:r>
              <a:rPr lang="en-US" sz="2220" b="0" i="1" u="none" strike="noStrike" cap="none" dirty="0" err="1">
                <a:solidFill>
                  <a:srgbClr val="3F3F3F"/>
                </a:solidFill>
                <a:latin typeface="Lustria"/>
                <a:ea typeface="Lustria"/>
                <a:cs typeface="Lustria"/>
                <a:sym typeface="Lustria"/>
              </a:rPr>
              <a:t>ce</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qu’est</a:t>
            </a:r>
            <a:r>
              <a:rPr lang="en-US" sz="2220" b="0" i="1" u="none" strike="noStrike" cap="none" dirty="0">
                <a:solidFill>
                  <a:srgbClr val="3F3F3F"/>
                </a:solidFill>
                <a:latin typeface="Lustria"/>
                <a:ea typeface="Lustria"/>
                <a:cs typeface="Lustria"/>
                <a:sym typeface="Lustria"/>
              </a:rPr>
              <a:t> un </a:t>
            </a:r>
            <a:r>
              <a:rPr lang="en-US" sz="2220" b="0" i="1" u="none" strike="noStrike" cap="none" dirty="0" err="1">
                <a:solidFill>
                  <a:srgbClr val="3F3F3F"/>
                </a:solidFill>
                <a:latin typeface="Lustria"/>
                <a:ea typeface="Lustria"/>
                <a:cs typeface="Lustria"/>
                <a:sym typeface="Lustria"/>
              </a:rPr>
              <a:t>soutien</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thérapeutique</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elles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n’ont</a:t>
            </a:r>
            <a:r>
              <a:rPr lang="en-US" sz="2220" b="0" i="1" u="none" strike="noStrike" cap="none" dirty="0">
                <a:solidFill>
                  <a:srgbClr val="3F3F3F"/>
                </a:solidFill>
                <a:latin typeface="Lustria"/>
                <a:ea typeface="Lustria"/>
                <a:cs typeface="Lustria"/>
                <a:sym typeface="Lustria"/>
              </a:rPr>
              <a:t> jamais </a:t>
            </a:r>
            <a:r>
              <a:rPr lang="en-US" sz="2220" b="0" i="1" u="none" strike="noStrike" cap="none" dirty="0" err="1">
                <a:solidFill>
                  <a:srgbClr val="3F3F3F"/>
                </a:solidFill>
                <a:latin typeface="Lustria"/>
                <a:ea typeface="Lustria"/>
                <a:cs typeface="Lustria"/>
                <a:sym typeface="Lustria"/>
              </a:rPr>
              <a:t>expérimenté</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une</a:t>
            </a:r>
            <a:r>
              <a:rPr lang="en-US" sz="2220" b="0" i="1" u="none" strike="noStrike" cap="none" dirty="0">
                <a:solidFill>
                  <a:srgbClr val="3F3F3F"/>
                </a:solidFill>
                <a:latin typeface="Lustria"/>
                <a:ea typeface="Lustria"/>
                <a:cs typeface="Lustria"/>
                <a:sym typeface="Lustria"/>
              </a:rPr>
              <a:t> relation </a:t>
            </a:r>
            <a:r>
              <a:rPr lang="en-US" sz="2220" b="0" i="1" u="none" strike="noStrike" cap="none" dirty="0" err="1">
                <a:solidFill>
                  <a:srgbClr val="3F3F3F"/>
                </a:solidFill>
                <a:latin typeface="Lustria"/>
                <a:ea typeface="Lustria"/>
                <a:cs typeface="Lustria"/>
                <a:sym typeface="Lustria"/>
              </a:rPr>
              <a:t>d’aide</a:t>
            </a:r>
            <a:r>
              <a:rPr lang="en-US" sz="2220" b="0" i="1" u="none" strike="noStrike" cap="none" dirty="0">
                <a:solidFill>
                  <a:srgbClr val="3F3F3F"/>
                </a:solidFill>
                <a:latin typeface="Lustria"/>
                <a:ea typeface="Lustria"/>
                <a:cs typeface="Lustria"/>
                <a:sym typeface="Lustria"/>
              </a:rPr>
              <a:t> qui </a:t>
            </a:r>
            <a:r>
              <a:rPr lang="en-US" sz="2220" b="0" i="1" u="none" strike="noStrike" cap="none" dirty="0" err="1">
                <a:solidFill>
                  <a:srgbClr val="3F3F3F"/>
                </a:solidFill>
                <a:latin typeface="Lustria"/>
                <a:ea typeface="Lustria"/>
                <a:cs typeface="Lustria"/>
                <a:sym typeface="Lustria"/>
              </a:rPr>
              <a:t>ait</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abouti</a:t>
            </a:r>
            <a:r>
              <a:rPr lang="en-US" sz="2220" b="0" i="1" u="none" strike="noStrike" cap="none" dirty="0">
                <a:solidFill>
                  <a:srgbClr val="3F3F3F"/>
                </a:solidFill>
                <a:latin typeface="Lustria"/>
                <a:ea typeface="Lustria"/>
                <a:cs typeface="Lustria"/>
                <a:sym typeface="Lustria"/>
              </a:rPr>
              <a:t> à un </a:t>
            </a:r>
            <a:r>
              <a:rPr lang="en-US" sz="2220" b="0" i="1" u="none" strike="noStrike" cap="none" dirty="0" err="1">
                <a:solidFill>
                  <a:srgbClr val="3F3F3F"/>
                </a:solidFill>
                <a:latin typeface="Lustria"/>
                <a:ea typeface="Lustria"/>
                <a:cs typeface="Lustria"/>
                <a:sym typeface="Lustria"/>
              </a:rPr>
              <a:t>changement</a:t>
            </a:r>
            <a:r>
              <a:rPr lang="en-US" sz="2220" b="0" i="1" u="none" strike="noStrike" cap="none" dirty="0">
                <a:solidFill>
                  <a:srgbClr val="3F3F3F"/>
                </a:solidFill>
                <a:latin typeface="Lustria"/>
                <a:ea typeface="Lustria"/>
                <a:cs typeface="Lustria"/>
                <a:sym typeface="Lustria"/>
              </a:rPr>
              <a:t> de </a:t>
            </a:r>
            <a:r>
              <a:rPr lang="en-US" sz="2220" b="0" i="1" u="none" strike="noStrike" cap="none" dirty="0" err="1">
                <a:solidFill>
                  <a:srgbClr val="3F3F3F"/>
                </a:solidFill>
                <a:latin typeface="Lustria"/>
                <a:ea typeface="Lustria"/>
                <a:cs typeface="Lustria"/>
                <a:sym typeface="Lustria"/>
              </a:rPr>
              <a:t>leurs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règles</a:t>
            </a:r>
            <a:r>
              <a:rPr lang="en-US" sz="2220" b="0" i="1" u="none" strike="noStrike" cap="none" dirty="0">
                <a:solidFill>
                  <a:srgbClr val="3F3F3F"/>
                </a:solidFill>
                <a:latin typeface="Lustria"/>
                <a:ea typeface="Lustria"/>
                <a:cs typeface="Lustria"/>
                <a:sym typeface="Lustria"/>
              </a:rPr>
              <a:t> de vie. Imaginer possible </a:t>
            </a:r>
            <a:r>
              <a:rPr lang="en-US" sz="2220" b="0" i="1" u="none" strike="noStrike" cap="none" dirty="0" err="1">
                <a:solidFill>
                  <a:srgbClr val="3F3F3F"/>
                </a:solidFill>
                <a:latin typeface="Lustria"/>
                <a:ea typeface="Lustria"/>
                <a:cs typeface="Lustria"/>
                <a:sym typeface="Lustria"/>
              </a:rPr>
              <a:t>qu’une</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telle</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famille</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puisse</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d’elle-même</a:t>
            </a:r>
            <a:r>
              <a:rPr lang="en-US" sz="2220" b="0" i="1" u="none" strike="noStrike" cap="none" dirty="0">
                <a:solidFill>
                  <a:srgbClr val="3F3F3F"/>
                </a:solidFill>
                <a:latin typeface="Lustria"/>
                <a:ea typeface="Lustria"/>
                <a:cs typeface="Lustria"/>
                <a:sym typeface="Lustria"/>
              </a:rPr>
              <a:t> demander </a:t>
            </a:r>
            <a:r>
              <a:rPr lang="en-US" sz="2220" b="0" i="1" u="none" strike="noStrike" cap="none" dirty="0" err="1">
                <a:solidFill>
                  <a:srgbClr val="3F3F3F"/>
                </a:solidFill>
                <a:latin typeface="Lustria"/>
                <a:ea typeface="Lustria"/>
                <a:cs typeface="Lustria"/>
                <a:sym typeface="Lustria"/>
              </a:rPr>
              <a:t>une</a:t>
            </a:r>
            <a:r>
              <a:rPr lang="en-US" sz="2220" b="0" i="1" u="none" strike="noStrike" cap="none" dirty="0">
                <a:solidFill>
                  <a:srgbClr val="3F3F3F"/>
                </a:solidFill>
                <a:latin typeface="Lustria"/>
                <a:ea typeface="Lustria"/>
                <a:cs typeface="Lustria"/>
                <a:sym typeface="Lustria"/>
              </a:rPr>
              <a:t> aide pour un de </a:t>
            </a:r>
            <a:r>
              <a:rPr lang="en-US" sz="2220" b="0" i="1" u="none" strike="noStrike" cap="none" dirty="0" err="1">
                <a:solidFill>
                  <a:srgbClr val="3F3F3F"/>
                </a:solidFill>
                <a:latin typeface="Lustria"/>
                <a:ea typeface="Lustria"/>
                <a:cs typeface="Lustria"/>
                <a:sym typeface="Lustria"/>
              </a:rPr>
              <a:t>ses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membres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est</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donc</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une</a:t>
            </a:r>
            <a:r>
              <a:rPr lang="en-US" sz="2220" b="0" i="1" u="none" strike="noStrike" cap="none" dirty="0">
                <a:solidFill>
                  <a:srgbClr val="3F3F3F"/>
                </a:solidFill>
                <a:latin typeface="Lustria"/>
                <a:ea typeface="Lustria"/>
                <a:cs typeface="Lustria"/>
                <a:sym typeface="Lustria"/>
              </a:rPr>
              <a:t> illusion. </a:t>
            </a:r>
          </a:p>
          <a:p>
            <a:pPr marL="0" marR="0" lvl="0" indent="-140970" rtl="0">
              <a:lnSpc>
                <a:spcPct val="110000"/>
              </a:lnSpc>
              <a:spcBef>
                <a:spcPts val="0"/>
              </a:spcBef>
              <a:spcAft>
                <a:spcPts val="0"/>
              </a:spcAft>
              <a:buClr>
                <a:srgbClr val="3F3F3F"/>
              </a:buClr>
              <a:buSzPts val="2220"/>
              <a:buFont typeface="Arial"/>
              <a:buNone/>
            </a:pPr>
            <a:r>
              <a:rPr lang="en-US" sz="2220" b="0" i="1" u="none" strike="noStrike" cap="none" dirty="0">
                <a:solidFill>
                  <a:srgbClr val="3F3F3F"/>
                </a:solidFill>
                <a:latin typeface="Lustria"/>
                <a:ea typeface="Lustria"/>
                <a:cs typeface="Lustria"/>
                <a:sym typeface="Lustria"/>
              </a:rPr>
              <a:t>On </a:t>
            </a:r>
            <a:r>
              <a:rPr lang="en-US" sz="2220" b="0" i="1" u="none" strike="noStrike" cap="none" dirty="0" err="1">
                <a:solidFill>
                  <a:srgbClr val="3F3F3F"/>
                </a:solidFill>
                <a:latin typeface="Lustria"/>
                <a:ea typeface="Lustria"/>
                <a:cs typeface="Lustria"/>
                <a:sym typeface="Lustria"/>
              </a:rPr>
              <a:t>peut</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toujours</a:t>
            </a:r>
            <a:r>
              <a:rPr lang="en-US" sz="2220" b="0" i="1" u="none" strike="noStrike" cap="none" dirty="0">
                <a:solidFill>
                  <a:srgbClr val="3F3F3F"/>
                </a:solidFill>
                <a:latin typeface="Lustria"/>
                <a:ea typeface="Lustria"/>
                <a:cs typeface="Lustria"/>
                <a:sym typeface="Lustria"/>
              </a:rPr>
              <a:t> </a:t>
            </a:r>
            <a:r>
              <a:rPr lang="en-US" sz="2220" b="0" i="1" u="none" strike="noStrike" cap="none" dirty="0" err="1">
                <a:solidFill>
                  <a:srgbClr val="3F3F3F"/>
                </a:solidFill>
                <a:latin typeface="Lustria"/>
                <a:ea typeface="Lustria"/>
                <a:cs typeface="Lustria"/>
                <a:sym typeface="Lustria"/>
              </a:rPr>
              <a:t>attendre</a:t>
            </a:r>
            <a:r>
              <a:rPr lang="en-US" sz="2220" b="0" i="1" u="none" strike="noStrike" cap="none" dirty="0">
                <a:solidFill>
                  <a:srgbClr val="3F3F3F"/>
                </a:solidFill>
                <a:latin typeface="Lustria"/>
                <a:ea typeface="Lustria"/>
                <a:cs typeface="Lustria"/>
                <a:sym typeface="Lustria"/>
              </a:rPr>
              <a:t>… ».</a:t>
            </a:r>
            <a:r>
              <a:rPr lang="en-US" sz="2220" b="0" i="0" u="none" strike="noStrike" cap="none" dirty="0">
                <a:solidFill>
                  <a:srgbClr val="3F3F3F"/>
                </a:solidFill>
                <a:latin typeface="Lustria"/>
                <a:ea typeface="Lustria"/>
                <a:cs typeface="Lustria"/>
                <a:sym typeface="Lustria"/>
              </a:rPr>
              <a:t> </a:t>
            </a:r>
          </a:p>
          <a:p>
            <a:pPr marL="0" marR="0" lvl="0" indent="-140970" algn="just" rtl="0">
              <a:lnSpc>
                <a:spcPct val="110000"/>
              </a:lnSpc>
              <a:spcBef>
                <a:spcPts val="2000"/>
              </a:spcBef>
              <a:buClr>
                <a:srgbClr val="3F3F3F"/>
              </a:buClr>
              <a:buSzPts val="2220"/>
              <a:buFont typeface="Arial"/>
              <a:buNone/>
            </a:pPr>
            <a:r>
              <a:rPr lang="en-US" sz="2220" b="0" i="0" u="none" strike="noStrike" cap="none" dirty="0">
                <a:solidFill>
                  <a:srgbClr val="3F3F3F"/>
                </a:solidFill>
                <a:latin typeface="Lustria"/>
                <a:ea typeface="Lustria"/>
                <a:cs typeface="Lustria"/>
                <a:sym typeface="Lustria"/>
              </a:rPr>
              <a:t>Nisse et Sabourin, 2004</a:t>
            </a:r>
          </a:p>
        </p:txBody>
      </p:sp>
      <p:sp>
        <p:nvSpPr>
          <p:cNvPr id="254" name="Shape 254"/>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5</a:t>
            </a:fld>
            <a:endParaRPr lang="en-US" sz="1200">
              <a:solidFill>
                <a:srgbClr val="B0BBBF"/>
              </a:solidFill>
              <a:latin typeface="Lustria"/>
              <a:ea typeface="Lustria"/>
              <a:cs typeface="Lustria"/>
              <a:sym typeface="Lustria"/>
            </a:endParaRPr>
          </a:p>
        </p:txBody>
      </p:sp>
      <p:pic>
        <p:nvPicPr>
          <p:cNvPr id="255" name="Shape 255"/>
          <p:cNvPicPr preferRelativeResize="0"/>
          <p:nvPr/>
        </p:nvPicPr>
        <p:blipFill rotWithShape="1">
          <a:blip r:embed="rId3">
            <a:alphaModFix/>
          </a:blip>
          <a:srcRect/>
          <a:stretch/>
        </p:blipFill>
        <p:spPr>
          <a:xfrm>
            <a:off x="5625943" y="1919871"/>
            <a:ext cx="3191594" cy="39160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900113" y="244158"/>
            <a:ext cx="7345362" cy="1339850"/>
          </a:xfrm>
          <a:prstGeom prst="rect">
            <a:avLst/>
          </a:prstGeom>
          <a:noFill/>
          <a:ln>
            <a:noFill/>
          </a:ln>
        </p:spPr>
        <p:txBody>
          <a:bodyPr wrap="square" lIns="91425" tIns="45700" rIns="91425" bIns="45700" anchor="ctr" anchorCtr="0">
            <a:noAutofit/>
          </a:bodyPr>
          <a:lstStyle/>
          <a:p>
            <a:pPr marL="0" marR="0" lvl="0" indent="-254000" algn="l" rtl="0">
              <a:spcBef>
                <a:spcPts val="0"/>
              </a:spcBef>
              <a:buClr>
                <a:srgbClr val="3F3F3F"/>
              </a:buClr>
              <a:buSzPts val="4000"/>
              <a:buFont typeface="Lustria"/>
              <a:buNone/>
            </a:pPr>
            <a:r>
              <a:rPr lang="en-US" sz="3600" b="0" i="0" u="none" strike="noStrike" cap="none" dirty="0" err="1">
                <a:solidFill>
                  <a:srgbClr val="3F3F3F"/>
                </a:solidFill>
                <a:latin typeface="Lustria"/>
                <a:ea typeface="Lustria"/>
                <a:cs typeface="Lustria"/>
                <a:sym typeface="Lustria"/>
              </a:rPr>
              <a:t>Pourcentage</a:t>
            </a:r>
            <a:r>
              <a:rPr lang="en-US" sz="3600" b="0" i="0" u="none" strike="noStrike" cap="none" dirty="0">
                <a:solidFill>
                  <a:srgbClr val="3F3F3F"/>
                </a:solidFill>
                <a:latin typeface="Lustria"/>
                <a:ea typeface="Lustria"/>
                <a:cs typeface="Lustria"/>
                <a:sym typeface="Lustria"/>
              </a:rPr>
              <a:t> </a:t>
            </a:r>
            <a:r>
              <a:rPr lang="en-US" sz="3600" b="0" i="0" u="none" strike="noStrike" cap="none" dirty="0" err="1">
                <a:solidFill>
                  <a:srgbClr val="3F3F3F"/>
                </a:solidFill>
                <a:latin typeface="Lustria"/>
                <a:ea typeface="Lustria"/>
                <a:cs typeface="Lustria"/>
                <a:sym typeface="Lustria"/>
              </a:rPr>
              <a:t>d’Accès</a:t>
            </a:r>
            <a:r>
              <a:rPr lang="en-US" sz="3600" b="0" i="0" u="none" strike="noStrike" cap="none" dirty="0">
                <a:solidFill>
                  <a:srgbClr val="3F3F3F"/>
                </a:solidFill>
                <a:latin typeface="Lustria"/>
                <a:ea typeface="Lustria"/>
                <a:cs typeface="Lustria"/>
                <a:sym typeface="Lustria"/>
              </a:rPr>
              <a:t> aux </a:t>
            </a:r>
            <a:r>
              <a:rPr lang="en-US" sz="3600" b="0" i="0" u="none" strike="noStrike" cap="none" dirty="0" err="1">
                <a:solidFill>
                  <a:srgbClr val="3F3F3F"/>
                </a:solidFill>
                <a:latin typeface="Lustria"/>
                <a:ea typeface="Lustria"/>
                <a:cs typeface="Lustria"/>
                <a:sym typeface="Lustria"/>
              </a:rPr>
              <a:t>Soins</a:t>
            </a:r>
            <a:br>
              <a:rPr lang="en-US" sz="3600" b="0" i="0" u="none" strike="noStrike" cap="none" dirty="0">
                <a:solidFill>
                  <a:srgbClr val="3F3F3F"/>
                </a:solidFill>
                <a:latin typeface="Lustria"/>
                <a:ea typeface="Lustria"/>
                <a:cs typeface="Lustria"/>
                <a:sym typeface="Lustria"/>
              </a:rPr>
            </a:br>
            <a:r>
              <a:rPr lang="en-US" sz="3600" b="0" i="0" u="none" strike="noStrike" cap="none" dirty="0" err="1">
                <a:solidFill>
                  <a:srgbClr val="3F3F3F"/>
                </a:solidFill>
                <a:latin typeface="Lustria"/>
                <a:ea typeface="Lustria"/>
                <a:cs typeface="Lustria"/>
                <a:sym typeface="Lustria"/>
              </a:rPr>
              <a:t>Pédopsychiatriques</a:t>
            </a:r>
            <a:r>
              <a:rPr lang="en-US" sz="3600" b="0" i="0" u="none" strike="noStrike" cap="none" dirty="0">
                <a:solidFill>
                  <a:srgbClr val="3F3F3F"/>
                </a:solidFill>
                <a:latin typeface="Lustria"/>
                <a:ea typeface="Lustria"/>
                <a:cs typeface="Lustria"/>
                <a:sym typeface="Lustria"/>
              </a:rPr>
              <a:t> (Enfants)</a:t>
            </a:r>
          </a:p>
        </p:txBody>
      </p:sp>
      <p:sp>
        <p:nvSpPr>
          <p:cNvPr id="262" name="Shape 262"/>
          <p:cNvSpPr txBox="1">
            <a:spLocks noGrp="1"/>
          </p:cNvSpPr>
          <p:nvPr>
            <p:ph type="body" idx="2"/>
          </p:nvPr>
        </p:nvSpPr>
        <p:spPr>
          <a:xfrm>
            <a:off x="4648199" y="2147888"/>
            <a:ext cx="3566160" cy="3927475"/>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rgbClr val="3F3F3F"/>
              </a:buClr>
              <a:buSzPts val="2400"/>
              <a:buFont typeface="Arial"/>
              <a:buChar char="•"/>
            </a:pPr>
            <a:r>
              <a:rPr lang="en-US" sz="2400" b="1" i="0" u="none" strike="noStrike" cap="none" dirty="0">
                <a:solidFill>
                  <a:srgbClr val="3F3F3F"/>
                </a:solidFill>
                <a:latin typeface="Lustria"/>
                <a:ea typeface="Lustria"/>
                <a:cs typeface="Lustria"/>
                <a:sym typeface="Lustria"/>
              </a:rPr>
              <a:t>le DVHVI: </a:t>
            </a:r>
            <a:r>
              <a:rPr lang="en-US" sz="1800" b="1" i="0" u="none" strike="noStrike" cap="none" dirty="0">
                <a:solidFill>
                  <a:srgbClr val="3F3F3F"/>
                </a:solidFill>
                <a:latin typeface="Lustria"/>
                <a:ea typeface="Lustria"/>
                <a:cs typeface="Lustria"/>
                <a:sym typeface="Lustria"/>
              </a:rPr>
              <a:t>Domestic Violence Home Visit Intervention </a:t>
            </a:r>
            <a:r>
              <a:rPr lang="en-US" b="1" i="0" u="none" strike="noStrike" cap="none" dirty="0">
                <a:solidFill>
                  <a:srgbClr val="3F3F3F"/>
                </a:solidFill>
                <a:latin typeface="Lustria"/>
                <a:ea typeface="Lustria"/>
                <a:cs typeface="Lustria"/>
                <a:sym typeface="Lustria"/>
              </a:rPr>
              <a:t>(interventions </a:t>
            </a:r>
            <a:r>
              <a:rPr lang="en-US" b="1" i="0" u="none" strike="noStrike" cap="none" dirty="0" err="1">
                <a:solidFill>
                  <a:srgbClr val="3F3F3F"/>
                </a:solidFill>
                <a:latin typeface="Lustria"/>
                <a:ea typeface="Lustria"/>
                <a:cs typeface="Lustria"/>
                <a:sym typeface="Lustria"/>
              </a:rPr>
              <a:t>conjointes</a:t>
            </a:r>
            <a:r>
              <a:rPr lang="en-US" b="1" i="0" u="none" strike="noStrike" cap="none" dirty="0">
                <a:solidFill>
                  <a:srgbClr val="3F3F3F"/>
                </a:solidFill>
                <a:latin typeface="Lustria"/>
                <a:ea typeface="Lustria"/>
                <a:cs typeface="Lustria"/>
                <a:sym typeface="Lustria"/>
              </a:rPr>
              <a:t> Police-</a:t>
            </a:r>
            <a:r>
              <a:rPr lang="en-US" b="1" i="0" u="none" strike="noStrike" cap="none" dirty="0" err="1">
                <a:solidFill>
                  <a:srgbClr val="3F3F3F"/>
                </a:solidFill>
                <a:latin typeface="Lustria"/>
                <a:ea typeface="Lustria"/>
                <a:cs typeface="Lustria"/>
                <a:sym typeface="Lustria"/>
              </a:rPr>
              <a:t>Pédopsychiatre</a:t>
            </a:r>
            <a:r>
              <a:rPr lang="en-US" b="1" i="0" u="none" strike="noStrike" cap="none" dirty="0">
                <a:solidFill>
                  <a:srgbClr val="3F3F3F"/>
                </a:solidFill>
                <a:latin typeface="Lustria"/>
                <a:ea typeface="Lustria"/>
                <a:cs typeface="Lustria"/>
                <a:sym typeface="Lustria"/>
              </a:rPr>
              <a:t> dans les 72h) </a:t>
            </a:r>
            <a:r>
              <a:rPr lang="en-US" b="0" i="0" u="none" strike="noStrike" cap="none" dirty="0">
                <a:solidFill>
                  <a:srgbClr val="3F3F3F"/>
                </a:solidFill>
                <a:latin typeface="Lustria"/>
                <a:ea typeface="Lustria"/>
                <a:cs typeface="Lustria"/>
                <a:sym typeface="Lustria"/>
              </a:rPr>
              <a:t>a plus que </a:t>
            </a:r>
            <a:r>
              <a:rPr lang="en-US" b="0" i="0" u="none" strike="noStrike" cap="none" dirty="0" err="1">
                <a:solidFill>
                  <a:srgbClr val="3F3F3F"/>
                </a:solidFill>
                <a:latin typeface="Lustria"/>
                <a:ea typeface="Lustria"/>
                <a:cs typeface="Lustria"/>
                <a:sym typeface="Lustria"/>
              </a:rPr>
              <a:t>doublé</a:t>
            </a:r>
            <a:r>
              <a:rPr lang="en-US" b="0" i="0" u="none" strike="noStrike" cap="none" dirty="0">
                <a:solidFill>
                  <a:srgbClr val="3F3F3F"/>
                </a:solidFill>
                <a:latin typeface="Lustria"/>
                <a:ea typeface="Lustria"/>
                <a:cs typeface="Lustria"/>
                <a:sym typeface="Lustria"/>
              </a:rPr>
              <a:t> le </a:t>
            </a:r>
            <a:r>
              <a:rPr lang="en-US" b="0" i="0" u="none" strike="noStrike" cap="none" dirty="0" err="1">
                <a:solidFill>
                  <a:srgbClr val="3F3F3F"/>
                </a:solidFill>
                <a:latin typeface="Lustria"/>
                <a:ea typeface="Lustria"/>
                <a:cs typeface="Lustria"/>
                <a:sym typeface="Lustria"/>
              </a:rPr>
              <a:t>nombre</a:t>
            </a:r>
            <a:r>
              <a:rPr lang="en-US" b="0" i="0" u="none" strike="noStrike" cap="none" dirty="0">
                <a:solidFill>
                  <a:srgbClr val="3F3F3F"/>
                </a:solidFill>
                <a:latin typeface="Lustria"/>
                <a:ea typeface="Lustria"/>
                <a:cs typeface="Lustria"/>
                <a:sym typeface="Lustria"/>
              </a:rPr>
              <a:t> </a:t>
            </a:r>
            <a:r>
              <a:rPr lang="en-US" b="0" i="0" u="none" strike="noStrike" cap="none" dirty="0" err="1">
                <a:solidFill>
                  <a:srgbClr val="3F3F3F"/>
                </a:solidFill>
                <a:latin typeface="Lustria"/>
                <a:ea typeface="Lustria"/>
                <a:cs typeface="Lustria"/>
                <a:sym typeface="Lustria"/>
              </a:rPr>
              <a:t>d'enfants</a:t>
            </a:r>
            <a:r>
              <a:rPr lang="en-US" b="0" i="0" u="none" strike="noStrike" cap="none" dirty="0">
                <a:solidFill>
                  <a:srgbClr val="3F3F3F"/>
                </a:solidFill>
                <a:latin typeface="Lustria"/>
                <a:ea typeface="Lustria"/>
                <a:cs typeface="Lustria"/>
                <a:sym typeface="Lustria"/>
              </a:rPr>
              <a:t> </a:t>
            </a:r>
            <a:r>
              <a:rPr lang="en-US" b="0" i="0" u="none" strike="noStrike" cap="none" dirty="0" err="1">
                <a:solidFill>
                  <a:srgbClr val="3F3F3F"/>
                </a:solidFill>
                <a:latin typeface="Lustria"/>
                <a:ea typeface="Lustria"/>
                <a:cs typeface="Lustria"/>
                <a:sym typeface="Lustria"/>
              </a:rPr>
              <a:t>débutant</a:t>
            </a:r>
            <a:r>
              <a:rPr lang="en-US" b="0" i="0" u="none" strike="noStrike" cap="none" dirty="0">
                <a:solidFill>
                  <a:srgbClr val="3F3F3F"/>
                </a:solidFill>
                <a:latin typeface="Lustria"/>
                <a:ea typeface="Lustria"/>
                <a:cs typeface="Lustria"/>
                <a:sym typeface="Lustria"/>
              </a:rPr>
              <a:t> un </a:t>
            </a:r>
            <a:r>
              <a:rPr lang="en-US" b="0" i="0" u="none" strike="noStrike" cap="none" dirty="0" err="1">
                <a:solidFill>
                  <a:srgbClr val="3F3F3F"/>
                </a:solidFill>
                <a:latin typeface="Lustria"/>
                <a:ea typeface="Lustria"/>
                <a:cs typeface="Lustria"/>
                <a:sym typeface="Lustria"/>
              </a:rPr>
              <a:t>suivi</a:t>
            </a:r>
            <a:r>
              <a:rPr lang="en-US" b="0" i="0" u="none" strike="noStrike" cap="none" dirty="0">
                <a:solidFill>
                  <a:srgbClr val="3F3F3F"/>
                </a:solidFill>
                <a:latin typeface="Lustria"/>
                <a:ea typeface="Lustria"/>
                <a:cs typeface="Lustria"/>
                <a:sym typeface="Lustria"/>
              </a:rPr>
              <a:t> </a:t>
            </a:r>
            <a:r>
              <a:rPr lang="en-US" b="0" i="0" u="none" strike="noStrike" cap="none" dirty="0" err="1">
                <a:solidFill>
                  <a:srgbClr val="3F3F3F"/>
                </a:solidFill>
                <a:latin typeface="Lustria"/>
                <a:ea typeface="Lustria"/>
                <a:cs typeface="Lustria"/>
                <a:sym typeface="Lustria"/>
              </a:rPr>
              <a:t>en</a:t>
            </a:r>
            <a:r>
              <a:rPr lang="en-US" b="0" i="0" u="none" strike="noStrike" cap="none" dirty="0">
                <a:solidFill>
                  <a:srgbClr val="3F3F3F"/>
                </a:solidFill>
                <a:latin typeface="Lustria"/>
                <a:ea typeface="Lustria"/>
                <a:cs typeface="Lustria"/>
                <a:sym typeface="Lustria"/>
              </a:rPr>
              <a:t> </a:t>
            </a:r>
            <a:r>
              <a:rPr lang="en-US" b="0" i="0" u="none" strike="noStrike" cap="none" dirty="0" err="1">
                <a:solidFill>
                  <a:srgbClr val="3F3F3F"/>
                </a:solidFill>
                <a:latin typeface="Lustria"/>
                <a:ea typeface="Lustria"/>
                <a:cs typeface="Lustria"/>
                <a:sym typeface="Lustria"/>
              </a:rPr>
              <a:t>pédopsychiatrie</a:t>
            </a:r>
            <a:r>
              <a:rPr lang="en-US" b="0" i="0" u="none" strike="noStrike" cap="none" dirty="0">
                <a:solidFill>
                  <a:srgbClr val="3F3F3F"/>
                </a:solidFill>
                <a:latin typeface="Lustria"/>
                <a:ea typeface="Lustria"/>
                <a:cs typeface="Lustria"/>
                <a:sym typeface="Lustria"/>
              </a:rPr>
              <a:t> </a:t>
            </a:r>
            <a:r>
              <a:rPr lang="en-US" b="0" i="0" u="none" strike="noStrike" cap="none" dirty="0" err="1">
                <a:solidFill>
                  <a:srgbClr val="3F3F3F"/>
                </a:solidFill>
                <a:latin typeface="Lustria"/>
                <a:ea typeface="Lustria"/>
                <a:cs typeface="Lustria"/>
                <a:sym typeface="Lustria"/>
              </a:rPr>
              <a:t>comparé</a:t>
            </a:r>
            <a:r>
              <a:rPr lang="en-US" b="0" i="0" u="none" strike="noStrike" cap="none" dirty="0">
                <a:solidFill>
                  <a:srgbClr val="3F3F3F"/>
                </a:solidFill>
                <a:latin typeface="Lustria"/>
                <a:ea typeface="Lustria"/>
                <a:cs typeface="Lustria"/>
                <a:sym typeface="Lustria"/>
              </a:rPr>
              <a:t> aux </a:t>
            </a:r>
            <a:r>
              <a:rPr lang="en-US" b="0" i="0" u="none" strike="noStrike" cap="none" dirty="0" err="1">
                <a:solidFill>
                  <a:srgbClr val="3F3F3F"/>
                </a:solidFill>
                <a:latin typeface="Lustria"/>
                <a:ea typeface="Lustria"/>
                <a:cs typeface="Lustria"/>
                <a:sym typeface="Lustria"/>
              </a:rPr>
              <a:t>contrôles</a:t>
            </a:r>
            <a:endParaRPr lang="en-US" b="0" i="0" u="none" strike="noStrike" cap="none" dirty="0">
              <a:solidFill>
                <a:srgbClr val="3F3F3F"/>
              </a:solidFill>
              <a:latin typeface="Lustria"/>
              <a:ea typeface="Lustria"/>
              <a:cs typeface="Lustria"/>
              <a:sym typeface="Lustria"/>
            </a:endParaRPr>
          </a:p>
        </p:txBody>
      </p:sp>
      <p:sp>
        <p:nvSpPr>
          <p:cNvPr id="263" name="Shape 263"/>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6</a:t>
            </a:fld>
            <a:endParaRPr lang="en-US" sz="1200">
              <a:solidFill>
                <a:srgbClr val="B0BBBF"/>
              </a:solidFill>
              <a:latin typeface="Lustria"/>
              <a:ea typeface="Lustria"/>
              <a:cs typeface="Lustria"/>
              <a:sym typeface="Lustria"/>
            </a:endParaRPr>
          </a:p>
        </p:txBody>
      </p:sp>
      <p:pic>
        <p:nvPicPr>
          <p:cNvPr id="264" name="Shape 264"/>
          <p:cNvPicPr preferRelativeResize="0"/>
          <p:nvPr/>
        </p:nvPicPr>
        <p:blipFill rotWithShape="1">
          <a:blip r:embed="rId3">
            <a:alphaModFix/>
          </a:blip>
          <a:srcRect/>
          <a:stretch/>
        </p:blipFill>
        <p:spPr>
          <a:xfrm>
            <a:off x="509047" y="2147888"/>
            <a:ext cx="4139152" cy="392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914400" y="0"/>
            <a:ext cx="7239000" cy="1295400"/>
          </a:xfrm>
          <a:prstGeom prst="rect">
            <a:avLst/>
          </a:prstGeom>
          <a:noFill/>
          <a:ln>
            <a:noFill/>
          </a:ln>
        </p:spPr>
        <p:txBody>
          <a:bodyPr wrap="square" lIns="91425" tIns="45700" rIns="91425" bIns="45700" anchor="ctr" anchorCtr="0">
            <a:noAutofit/>
          </a:bodyPr>
          <a:lstStyle/>
          <a:p>
            <a:pPr marL="0" marR="0" lvl="0" indent="-228600" algn="ctr" rtl="0">
              <a:spcBef>
                <a:spcPts val="0"/>
              </a:spcBef>
              <a:buClr>
                <a:schemeClr val="dk1"/>
              </a:buClr>
              <a:buSzPts val="3600"/>
              <a:buFont typeface="Lustria"/>
              <a:buNone/>
            </a:pPr>
            <a:br>
              <a:rPr lang="en-US" sz="3200" b="0" i="0" u="none" strike="noStrike" cap="none" dirty="0">
                <a:solidFill>
                  <a:schemeClr val="dk1"/>
                </a:solidFill>
                <a:latin typeface="Lustria"/>
                <a:ea typeface="Lustria"/>
                <a:cs typeface="Lustria"/>
                <a:sym typeface="Lustria"/>
              </a:rPr>
            </a:br>
            <a:r>
              <a:rPr lang="en-US" sz="3200" b="0" i="0" u="none" strike="noStrike" cap="none" dirty="0">
                <a:solidFill>
                  <a:schemeClr val="dk1"/>
                </a:solidFill>
                <a:latin typeface="Lustria"/>
                <a:ea typeface="Lustria"/>
                <a:cs typeface="Lustria"/>
                <a:sym typeface="Lustria"/>
              </a:rPr>
              <a:t>Situations des </a:t>
            </a:r>
            <a:r>
              <a:rPr lang="en-US" sz="3200" b="0" i="0" u="none" strike="noStrike" cap="none" dirty="0" err="1">
                <a:solidFill>
                  <a:schemeClr val="dk1"/>
                </a:solidFill>
                <a:latin typeface="Lustria"/>
                <a:ea typeface="Lustria"/>
                <a:cs typeface="Lustria"/>
                <a:sym typeface="Lustria"/>
              </a:rPr>
              <a:t>récidives</a:t>
            </a:r>
            <a:br>
              <a:rPr lang="en-US" sz="3200" b="0" i="0" u="none" strike="noStrike" cap="none" dirty="0">
                <a:solidFill>
                  <a:schemeClr val="dk1"/>
                </a:solidFill>
                <a:latin typeface="Lustria"/>
                <a:ea typeface="Lustria"/>
                <a:cs typeface="Lustria"/>
                <a:sym typeface="Lustria"/>
              </a:rPr>
            </a:br>
            <a:r>
              <a:rPr lang="en-US" sz="3200" b="0" i="0" u="none" strike="noStrike" cap="none" dirty="0" err="1">
                <a:solidFill>
                  <a:schemeClr val="dk1"/>
                </a:solidFill>
                <a:latin typeface="Lustria"/>
                <a:ea typeface="Lustria"/>
                <a:cs typeface="Lustria"/>
                <a:sym typeface="Lustria"/>
              </a:rPr>
              <a:t>sur</a:t>
            </a:r>
            <a:r>
              <a:rPr lang="en-US" sz="3200" b="0" i="0" u="none" strike="noStrike" cap="none" dirty="0">
                <a:solidFill>
                  <a:schemeClr val="dk1"/>
                </a:solidFill>
                <a:latin typeface="Lustria"/>
                <a:ea typeface="Lustria"/>
                <a:cs typeface="Lustria"/>
                <a:sym typeface="Lustria"/>
              </a:rPr>
              <a:t> 12 </a:t>
            </a:r>
            <a:r>
              <a:rPr lang="en-US" sz="3200" b="0" i="0" u="none" strike="noStrike" cap="none" dirty="0" err="1">
                <a:solidFill>
                  <a:schemeClr val="dk1"/>
                </a:solidFill>
                <a:latin typeface="Lustria"/>
                <a:ea typeface="Lustria"/>
                <a:cs typeface="Lustria"/>
                <a:sym typeface="Lustria"/>
              </a:rPr>
              <a:t>mois</a:t>
            </a:r>
            <a:r>
              <a:rPr lang="en-US" sz="3200" b="0" i="0" u="none" strike="noStrike" cap="none" dirty="0">
                <a:solidFill>
                  <a:schemeClr val="dk1"/>
                </a:solidFill>
                <a:latin typeface="Lustria"/>
                <a:ea typeface="Lustria"/>
                <a:cs typeface="Lustria"/>
                <a:sym typeface="Lustria"/>
              </a:rPr>
              <a:t> (100 Femmes)</a:t>
            </a:r>
          </a:p>
        </p:txBody>
      </p:sp>
      <p:sp>
        <p:nvSpPr>
          <p:cNvPr id="270" name="Shape 270"/>
          <p:cNvSpPr txBox="1">
            <a:spLocks noGrp="1"/>
          </p:cNvSpPr>
          <p:nvPr>
            <p:ph type="body" idx="1"/>
          </p:nvPr>
        </p:nvSpPr>
        <p:spPr>
          <a:xfrm>
            <a:off x="228600" y="226243"/>
            <a:ext cx="8458200" cy="6631757"/>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a:p>
            <a:pPr marL="342900" marR="0" lvl="0" indent="-342900" algn="l" rtl="0">
              <a:lnSpc>
                <a:spcPct val="90000"/>
              </a:lnSpc>
              <a:spcBef>
                <a:spcPts val="2000"/>
              </a:spcBef>
              <a:spcAft>
                <a:spcPts val="0"/>
              </a:spcAft>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a:p>
            <a:pPr marL="342900" marR="0" lvl="0" indent="-342900" algn="l" rtl="0">
              <a:lnSpc>
                <a:spcPct val="90000"/>
              </a:lnSpc>
              <a:spcBef>
                <a:spcPts val="2000"/>
              </a:spcBef>
              <a:spcAft>
                <a:spcPts val="0"/>
              </a:spcAft>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a:p>
            <a:pPr marL="342900" marR="0" lvl="0" indent="-342900" algn="l" rtl="0">
              <a:lnSpc>
                <a:spcPct val="90000"/>
              </a:lnSpc>
              <a:spcBef>
                <a:spcPts val="2000"/>
              </a:spcBef>
              <a:spcAft>
                <a:spcPts val="0"/>
              </a:spcAft>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a:p>
            <a:pPr marL="342900" marR="0" lvl="0" indent="-342900" algn="l" rtl="0">
              <a:lnSpc>
                <a:spcPct val="90000"/>
              </a:lnSpc>
              <a:spcBef>
                <a:spcPts val="2000"/>
              </a:spcBef>
              <a:spcAft>
                <a:spcPts val="0"/>
              </a:spcAft>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a:p>
            <a:pPr marL="342900" marR="0" lvl="0" indent="-342900" algn="l" rtl="0">
              <a:lnSpc>
                <a:spcPct val="90000"/>
              </a:lnSpc>
              <a:spcBef>
                <a:spcPts val="2000"/>
              </a:spcBef>
              <a:spcAft>
                <a:spcPts val="0"/>
              </a:spcAft>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a:p>
            <a:pPr marL="342900" marR="0" lvl="0" indent="-342900" algn="l" rtl="0">
              <a:lnSpc>
                <a:spcPct val="90000"/>
              </a:lnSpc>
              <a:spcBef>
                <a:spcPts val="2000"/>
              </a:spcBef>
              <a:spcAft>
                <a:spcPts val="0"/>
              </a:spcAft>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a:p>
            <a:pPr marL="342900" marR="0" lvl="0" indent="-342900" algn="l" rtl="0">
              <a:lnSpc>
                <a:spcPct val="90000"/>
              </a:lnSpc>
              <a:spcBef>
                <a:spcPts val="2000"/>
              </a:spcBef>
              <a:spcAft>
                <a:spcPts val="0"/>
              </a:spcAft>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a:p>
            <a:pPr marL="342900" marR="0" lvl="0" indent="-342900" algn="l" rtl="0">
              <a:lnSpc>
                <a:spcPct val="90000"/>
              </a:lnSpc>
              <a:spcBef>
                <a:spcPts val="2000"/>
              </a:spcBef>
              <a:buClr>
                <a:srgbClr val="3F3F3F"/>
              </a:buClr>
              <a:buSzPts val="2800"/>
              <a:buFont typeface="Arial"/>
              <a:buNone/>
            </a:pPr>
            <a:endParaRPr sz="2800" b="0" i="0" u="none" strike="noStrike" cap="none" dirty="0">
              <a:solidFill>
                <a:srgbClr val="3F3F3F"/>
              </a:solidFill>
              <a:latin typeface="Lustria"/>
              <a:ea typeface="Lustria"/>
              <a:cs typeface="Lustria"/>
              <a:sym typeface="Lustria"/>
            </a:endParaRPr>
          </a:p>
        </p:txBody>
      </p:sp>
      <p:pic>
        <p:nvPicPr>
          <p:cNvPr id="271" name="Shape 271"/>
          <p:cNvPicPr preferRelativeResize="0"/>
          <p:nvPr/>
        </p:nvPicPr>
        <p:blipFill rotWithShape="1">
          <a:blip r:embed="rId3">
            <a:alphaModFix/>
          </a:blip>
          <a:srcRect/>
          <a:stretch/>
        </p:blipFill>
        <p:spPr>
          <a:xfrm>
            <a:off x="685800" y="1676400"/>
            <a:ext cx="7543800" cy="464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563076" y="0"/>
            <a:ext cx="8194558" cy="1916832"/>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3F3F3F"/>
              </a:buClr>
              <a:buSzPts val="3600"/>
              <a:buFont typeface="Lustria"/>
              <a:buNone/>
            </a:pPr>
            <a:r>
              <a:rPr lang="en-US" sz="3200" b="0" i="0" u="none" strike="noStrike" cap="none" dirty="0" err="1">
                <a:solidFill>
                  <a:srgbClr val="3F3F3F"/>
                </a:solidFill>
                <a:latin typeface="Lustria"/>
                <a:ea typeface="Lustria"/>
                <a:cs typeface="Lustria"/>
                <a:sym typeface="Lustria"/>
              </a:rPr>
              <a:t>Equipe</a:t>
            </a:r>
            <a:r>
              <a:rPr lang="en-US" sz="3200" b="0" i="0" u="none" strike="noStrike" cap="none" dirty="0">
                <a:solidFill>
                  <a:srgbClr val="3F3F3F"/>
                </a:solidFill>
                <a:latin typeface="Lustria"/>
                <a:ea typeface="Lustria"/>
                <a:cs typeface="Lustria"/>
                <a:sym typeface="Lustria"/>
              </a:rPr>
              <a:t> Mobile de </a:t>
            </a:r>
            <a:r>
              <a:rPr lang="en-US" sz="3200" b="0" i="0" u="none" strike="noStrike" cap="none" dirty="0" err="1">
                <a:solidFill>
                  <a:srgbClr val="3F3F3F"/>
                </a:solidFill>
                <a:latin typeface="Lustria"/>
                <a:ea typeface="Lustria"/>
                <a:cs typeface="Lustria"/>
                <a:sym typeface="Lustria"/>
              </a:rPr>
              <a:t>Crise</a:t>
            </a:r>
            <a:r>
              <a:rPr lang="en-US" sz="3200" b="0" i="0" u="none" strike="noStrike" cap="none" dirty="0">
                <a:solidFill>
                  <a:srgbClr val="3F3F3F"/>
                </a:solidFill>
                <a:latin typeface="Lustria"/>
                <a:ea typeface="Lustria"/>
                <a:cs typeface="Lustria"/>
                <a:sym typeface="Lustria"/>
              </a:rPr>
              <a:t> </a:t>
            </a:r>
            <a:r>
              <a:rPr lang="en-US" sz="3200" b="0" i="0" u="none" strike="noStrike" cap="none" dirty="0" err="1">
                <a:solidFill>
                  <a:srgbClr val="3F3F3F"/>
                </a:solidFill>
                <a:latin typeface="Lustria"/>
                <a:ea typeface="Lustria"/>
                <a:cs typeface="Lustria"/>
                <a:sym typeface="Lustria"/>
              </a:rPr>
              <a:t>IntraFamiliale</a:t>
            </a:r>
            <a:r>
              <a:rPr lang="en-US" sz="3200" b="0" i="0" u="none" strike="noStrike" cap="none" dirty="0">
                <a:solidFill>
                  <a:srgbClr val="3F3F3F"/>
                </a:solidFill>
                <a:latin typeface="Lustria"/>
                <a:ea typeface="Lustria"/>
                <a:cs typeface="Lustria"/>
                <a:sym typeface="Lustria"/>
              </a:rPr>
              <a:t> (</a:t>
            </a:r>
            <a:r>
              <a:rPr lang="en-US" sz="3200" b="0" i="0" u="none" strike="noStrike" cap="none" dirty="0" err="1">
                <a:solidFill>
                  <a:srgbClr val="3F3F3F"/>
                </a:solidFill>
                <a:latin typeface="Lustria"/>
                <a:ea typeface="Lustria"/>
                <a:cs typeface="Lustria"/>
                <a:sym typeface="Lustria"/>
              </a:rPr>
              <a:t>CrIFEM</a:t>
            </a:r>
            <a:r>
              <a:rPr lang="en-US" sz="3200" b="0" i="0" u="none" strike="noStrike" cap="none" dirty="0">
                <a:solidFill>
                  <a:srgbClr val="3F3F3F"/>
                </a:solidFill>
                <a:latin typeface="Lustria"/>
                <a:ea typeface="Lustria"/>
                <a:cs typeface="Lustria"/>
                <a:sym typeface="Lustria"/>
              </a:rPr>
              <a:t>) : </a:t>
            </a:r>
            <a:r>
              <a:rPr lang="en-US" sz="3200" b="0" i="0" u="none" strike="noStrike" cap="none" dirty="0" err="1">
                <a:solidFill>
                  <a:srgbClr val="3F3F3F"/>
                </a:solidFill>
                <a:latin typeface="Lustria"/>
                <a:ea typeface="Lustria"/>
                <a:cs typeface="Lustria"/>
                <a:sym typeface="Lustria"/>
              </a:rPr>
              <a:t>partenariat</a:t>
            </a:r>
            <a:r>
              <a:rPr lang="en-US" sz="3200" b="0" i="0" u="none" strike="noStrike" cap="none" dirty="0">
                <a:solidFill>
                  <a:srgbClr val="3F3F3F"/>
                </a:solidFill>
                <a:latin typeface="Lustria"/>
                <a:ea typeface="Lustria"/>
                <a:cs typeface="Lustria"/>
                <a:sym typeface="Lustria"/>
              </a:rPr>
              <a:t> avec la Gendarmerie </a:t>
            </a:r>
            <a:r>
              <a:rPr lang="en-US" sz="3200" dirty="0" err="1"/>
              <a:t>n</a:t>
            </a:r>
            <a:r>
              <a:rPr lang="en-US" sz="3200" b="0" i="0" u="none" strike="noStrike" cap="none" dirty="0" err="1">
                <a:solidFill>
                  <a:srgbClr val="3F3F3F"/>
                </a:solidFill>
                <a:latin typeface="Lustria"/>
                <a:ea typeface="Lustria"/>
                <a:cs typeface="Lustria"/>
                <a:sym typeface="Lustria"/>
              </a:rPr>
              <a:t>ationale</a:t>
            </a:r>
            <a:endParaRPr lang="en-US" sz="3200" b="0" i="0" u="none" strike="noStrike" cap="none" dirty="0">
              <a:solidFill>
                <a:srgbClr val="3F3F3F"/>
              </a:solidFill>
              <a:latin typeface="Lustria"/>
              <a:ea typeface="Lustria"/>
              <a:cs typeface="Lustria"/>
              <a:sym typeface="Lustria"/>
            </a:endParaRPr>
          </a:p>
        </p:txBody>
      </p:sp>
      <p:pic>
        <p:nvPicPr>
          <p:cNvPr id="286" name="Shape 286"/>
          <p:cNvPicPr preferRelativeResize="0">
            <a:picLocks noGrp="1"/>
          </p:cNvPicPr>
          <p:nvPr>
            <p:ph type="body" idx="1"/>
          </p:nvPr>
        </p:nvPicPr>
        <p:blipFill rotWithShape="1">
          <a:blip r:embed="rId3">
            <a:alphaModFix/>
          </a:blip>
          <a:srcRect t="14164" b="14165"/>
          <a:stretch/>
        </p:blipFill>
        <p:spPr>
          <a:xfrm>
            <a:off x="4611684" y="4079228"/>
            <a:ext cx="4253974" cy="2277122"/>
          </a:xfrm>
          <a:prstGeom prst="rect">
            <a:avLst/>
          </a:prstGeom>
          <a:noFill/>
          <a:ln>
            <a:noFill/>
          </a:ln>
        </p:spPr>
      </p:pic>
      <p:sp>
        <p:nvSpPr>
          <p:cNvPr id="287" name="Shape 287"/>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8</a:t>
            </a:fld>
            <a:endParaRPr lang="en-US" sz="1200">
              <a:solidFill>
                <a:srgbClr val="B0BBBF"/>
              </a:solidFill>
              <a:latin typeface="Lustria"/>
              <a:ea typeface="Lustria"/>
              <a:cs typeface="Lustria"/>
              <a:sym typeface="Lustria"/>
            </a:endParaRPr>
          </a:p>
        </p:txBody>
      </p:sp>
      <p:sp>
        <p:nvSpPr>
          <p:cNvPr id="288" name="Shape 288"/>
          <p:cNvSpPr txBox="1"/>
          <p:nvPr/>
        </p:nvSpPr>
        <p:spPr>
          <a:xfrm>
            <a:off x="455052" y="1817070"/>
            <a:ext cx="8302582" cy="6047809"/>
          </a:xfrm>
          <a:prstGeom prst="rect">
            <a:avLst/>
          </a:prstGeom>
          <a:noFill/>
          <a:ln>
            <a:noFill/>
          </a:ln>
        </p:spPr>
        <p:txBody>
          <a:bodyPr wrap="square" lIns="91425" tIns="45700" rIns="91425" bIns="45700" anchor="t" anchorCtr="0">
            <a:noAutofit/>
          </a:bodyPr>
          <a:lstStyle/>
          <a:p>
            <a:pPr marL="285750" marR="0" lvl="0" indent="-285750" algn="l" rtl="0">
              <a:lnSpc>
                <a:spcPct val="150000"/>
              </a:lnSpc>
              <a:spcBef>
                <a:spcPts val="0"/>
              </a:spcBef>
              <a:buClr>
                <a:schemeClr val="dk1"/>
              </a:buClr>
              <a:buSzPts val="2200"/>
              <a:buFont typeface="Arial"/>
              <a:buChar char="•"/>
            </a:pPr>
            <a:r>
              <a:rPr lang="en-US" sz="2200" dirty="0" err="1">
                <a:solidFill>
                  <a:schemeClr val="dk1"/>
                </a:solidFill>
                <a:latin typeface="Lustria"/>
                <a:ea typeface="Lustria"/>
                <a:cs typeface="Lustria"/>
                <a:sym typeface="Lustria"/>
              </a:rPr>
              <a:t>Partenariat</a:t>
            </a:r>
            <a:r>
              <a:rPr lang="en-US" sz="2200" dirty="0">
                <a:solidFill>
                  <a:schemeClr val="dk1"/>
                </a:solidFill>
                <a:latin typeface="Lustria"/>
                <a:ea typeface="Lustria"/>
                <a:cs typeface="Lustria"/>
                <a:sym typeface="Lustria"/>
              </a:rPr>
              <a:t> Gendarmerie </a:t>
            </a:r>
            <a:r>
              <a:rPr lang="en-US" sz="2200" dirty="0" err="1">
                <a:solidFill>
                  <a:schemeClr val="dk1"/>
                </a:solidFill>
                <a:latin typeface="Lustria"/>
                <a:ea typeface="Lustria"/>
                <a:cs typeface="Lustria"/>
                <a:sym typeface="Lustria"/>
              </a:rPr>
              <a:t>nationale</a:t>
            </a:r>
            <a:r>
              <a:rPr lang="en-US" sz="2200" dirty="0">
                <a:solidFill>
                  <a:schemeClr val="dk1"/>
                </a:solidFill>
                <a:latin typeface="Lustria"/>
                <a:ea typeface="Lustria"/>
                <a:cs typeface="Lustria"/>
                <a:sym typeface="Lustria"/>
              </a:rPr>
              <a:t>, </a:t>
            </a:r>
            <a:r>
              <a:rPr lang="en-US" sz="2200" dirty="0" err="1">
                <a:solidFill>
                  <a:schemeClr val="dk1"/>
                </a:solidFill>
                <a:latin typeface="Lustria"/>
                <a:ea typeface="Lustria"/>
                <a:cs typeface="Lustria"/>
                <a:sym typeface="Lustria"/>
              </a:rPr>
              <a:t>Pédopsychiatrie</a:t>
            </a:r>
            <a:r>
              <a:rPr lang="en-US" sz="2200" dirty="0">
                <a:solidFill>
                  <a:schemeClr val="dk1"/>
                </a:solidFill>
                <a:latin typeface="Lustria"/>
                <a:ea typeface="Lustria"/>
                <a:cs typeface="Lustria"/>
                <a:sym typeface="Lustria"/>
              </a:rPr>
              <a:t> et Parquet (Convention </a:t>
            </a:r>
            <a:r>
              <a:rPr lang="en-US" sz="2200" dirty="0" err="1">
                <a:solidFill>
                  <a:schemeClr val="dk1"/>
                </a:solidFill>
                <a:latin typeface="Lustria"/>
                <a:ea typeface="Lustria"/>
                <a:cs typeface="Lustria"/>
                <a:sym typeface="Lustria"/>
              </a:rPr>
              <a:t>depuis</a:t>
            </a:r>
            <a:r>
              <a:rPr lang="en-US" sz="2200" dirty="0">
                <a:solidFill>
                  <a:schemeClr val="dk1"/>
                </a:solidFill>
                <a:latin typeface="Lustria"/>
                <a:ea typeface="Lustria"/>
                <a:cs typeface="Lustria"/>
                <a:sym typeface="Lustria"/>
              </a:rPr>
              <a:t> 2010)</a:t>
            </a:r>
          </a:p>
          <a:p>
            <a:pPr marL="285750" marR="0" lvl="0" indent="-285750" algn="l" rtl="0">
              <a:lnSpc>
                <a:spcPct val="150000"/>
              </a:lnSpc>
              <a:spcBef>
                <a:spcPts val="0"/>
              </a:spcBef>
              <a:buClr>
                <a:schemeClr val="dk1"/>
              </a:buClr>
              <a:buSzPts val="2200"/>
              <a:buFont typeface="Arial"/>
              <a:buChar char="•"/>
            </a:pPr>
            <a:r>
              <a:rPr lang="en-US" sz="2200" dirty="0">
                <a:solidFill>
                  <a:schemeClr val="dk1"/>
                </a:solidFill>
                <a:latin typeface="Lustria"/>
                <a:ea typeface="Lustria"/>
                <a:cs typeface="Lustria"/>
                <a:sym typeface="Lustria"/>
              </a:rPr>
              <a:t>Proposition </a:t>
            </a:r>
            <a:r>
              <a:rPr lang="en-US" sz="2200" dirty="0" err="1">
                <a:solidFill>
                  <a:schemeClr val="dk1"/>
                </a:solidFill>
                <a:latin typeface="Lustria"/>
                <a:ea typeface="Lustria"/>
                <a:cs typeface="Lustria"/>
                <a:sym typeface="Lustria"/>
              </a:rPr>
              <a:t>évaluation</a:t>
            </a:r>
            <a:r>
              <a:rPr lang="en-US" sz="2200" dirty="0">
                <a:solidFill>
                  <a:schemeClr val="dk1"/>
                </a:solidFill>
                <a:latin typeface="Lustria"/>
                <a:ea typeface="Lustria"/>
                <a:cs typeface="Lustria"/>
                <a:sym typeface="Lustria"/>
              </a:rPr>
              <a:t> </a:t>
            </a:r>
            <a:r>
              <a:rPr lang="en-US" sz="2200" dirty="0" err="1">
                <a:solidFill>
                  <a:schemeClr val="dk1"/>
                </a:solidFill>
                <a:latin typeface="Lustria"/>
                <a:ea typeface="Lustria"/>
                <a:cs typeface="Lustria"/>
                <a:sym typeface="Lustria"/>
              </a:rPr>
              <a:t>CrIFEM</a:t>
            </a:r>
            <a:r>
              <a:rPr lang="en-US" sz="2200" dirty="0">
                <a:solidFill>
                  <a:schemeClr val="dk1"/>
                </a:solidFill>
                <a:latin typeface="Lustria"/>
                <a:ea typeface="Lustria"/>
                <a:cs typeface="Lustria"/>
                <a:sym typeface="Lustria"/>
              </a:rPr>
              <a:t> suite à intervention au domicile et/</a:t>
            </a:r>
            <a:r>
              <a:rPr lang="en-US" sz="2200" dirty="0" err="1">
                <a:solidFill>
                  <a:schemeClr val="dk1"/>
                </a:solidFill>
                <a:latin typeface="Lustria"/>
                <a:ea typeface="Lustria"/>
                <a:cs typeface="Lustria"/>
                <a:sym typeface="Lustria"/>
              </a:rPr>
              <a:t>ou</a:t>
            </a:r>
            <a:r>
              <a:rPr lang="en-US" sz="2200" dirty="0">
                <a:solidFill>
                  <a:schemeClr val="dk1"/>
                </a:solidFill>
                <a:latin typeface="Lustria"/>
                <a:ea typeface="Lustria"/>
                <a:cs typeface="Lustria"/>
                <a:sym typeface="Lustria"/>
              </a:rPr>
              <a:t> suite à </a:t>
            </a:r>
            <a:r>
              <a:rPr lang="en-US" sz="2200" dirty="0" err="1">
                <a:solidFill>
                  <a:schemeClr val="dk1"/>
                </a:solidFill>
                <a:latin typeface="Lustria"/>
                <a:ea typeface="Lustria"/>
                <a:cs typeface="Lustria"/>
                <a:sym typeface="Lustria"/>
              </a:rPr>
              <a:t>dépôt</a:t>
            </a:r>
            <a:r>
              <a:rPr lang="en-US" sz="2200" dirty="0">
                <a:solidFill>
                  <a:schemeClr val="dk1"/>
                </a:solidFill>
                <a:latin typeface="Lustria"/>
                <a:ea typeface="Lustria"/>
                <a:cs typeface="Lustria"/>
                <a:sym typeface="Lustria"/>
              </a:rPr>
              <a:t> de </a:t>
            </a:r>
            <a:r>
              <a:rPr lang="en-US" sz="2200" dirty="0" err="1">
                <a:solidFill>
                  <a:schemeClr val="dk1"/>
                </a:solidFill>
                <a:latin typeface="Lustria"/>
                <a:ea typeface="Lustria"/>
                <a:cs typeface="Lustria"/>
                <a:sym typeface="Lustria"/>
              </a:rPr>
              <a:t>plainte</a:t>
            </a:r>
            <a:endParaRPr lang="en-US" sz="2200" dirty="0">
              <a:solidFill>
                <a:schemeClr val="dk1"/>
              </a:solidFill>
              <a:latin typeface="Lustria"/>
              <a:ea typeface="Lustria"/>
              <a:cs typeface="Lustria"/>
              <a:sym typeface="Lustria"/>
            </a:endParaRPr>
          </a:p>
          <a:p>
            <a:pPr marL="285750" marR="0" lvl="0" indent="-285750" algn="l" rtl="0">
              <a:lnSpc>
                <a:spcPct val="150000"/>
              </a:lnSpc>
              <a:spcBef>
                <a:spcPts val="0"/>
              </a:spcBef>
              <a:buClr>
                <a:schemeClr val="dk1"/>
              </a:buClr>
              <a:buSzPts val="2200"/>
              <a:buFont typeface="Arial"/>
              <a:buChar char="•"/>
            </a:pPr>
            <a:r>
              <a:rPr lang="en-US" sz="2200" dirty="0">
                <a:solidFill>
                  <a:schemeClr val="dk1"/>
                </a:solidFill>
                <a:latin typeface="Lustria"/>
                <a:ea typeface="Lustria"/>
                <a:cs typeface="Lustria"/>
                <a:sym typeface="Lustria"/>
              </a:rPr>
              <a:t>Fiche “</a:t>
            </a:r>
            <a:r>
              <a:rPr lang="en-US" sz="2200" dirty="0" err="1">
                <a:solidFill>
                  <a:schemeClr val="dk1"/>
                </a:solidFill>
                <a:latin typeface="Lustria"/>
                <a:ea typeface="Lustria"/>
                <a:cs typeface="Lustria"/>
                <a:sym typeface="Lustria"/>
              </a:rPr>
              <a:t>navette</a:t>
            </a:r>
            <a:r>
              <a:rPr lang="en-US" sz="2200" dirty="0">
                <a:solidFill>
                  <a:schemeClr val="dk1"/>
                </a:solidFill>
                <a:latin typeface="Lustria"/>
                <a:ea typeface="Lustria"/>
                <a:cs typeface="Lustria"/>
                <a:sym typeface="Lustria"/>
              </a:rPr>
              <a:t>” : </a:t>
            </a:r>
            <a:r>
              <a:rPr lang="en-US" sz="2200" dirty="0" err="1">
                <a:solidFill>
                  <a:schemeClr val="dk1"/>
                </a:solidFill>
                <a:latin typeface="Lustria"/>
                <a:ea typeface="Lustria"/>
                <a:cs typeface="Lustria"/>
                <a:sym typeface="Lustria"/>
              </a:rPr>
              <a:t>évolution</a:t>
            </a:r>
            <a:endParaRPr lang="en-US" sz="2200" dirty="0">
              <a:solidFill>
                <a:schemeClr val="dk1"/>
              </a:solidFill>
              <a:latin typeface="Lustria"/>
              <a:ea typeface="Lustria"/>
              <a:cs typeface="Lustria"/>
              <a:sym typeface="Lustria"/>
            </a:endParaRPr>
          </a:p>
          <a:p>
            <a:pPr marL="285750" marR="0" lvl="0" indent="-285750" algn="l" rtl="0">
              <a:lnSpc>
                <a:spcPct val="150000"/>
              </a:lnSpc>
              <a:spcBef>
                <a:spcPts val="0"/>
              </a:spcBef>
              <a:buClr>
                <a:schemeClr val="dk1"/>
              </a:buClr>
              <a:buSzPts val="2200"/>
              <a:buFont typeface="Arial"/>
              <a:buChar char="•"/>
            </a:pPr>
            <a:r>
              <a:rPr lang="en-US" sz="2200" dirty="0">
                <a:solidFill>
                  <a:schemeClr val="dk1"/>
                </a:solidFill>
                <a:latin typeface="Lustria"/>
                <a:ea typeface="Lustria"/>
                <a:cs typeface="Lustria"/>
                <a:sym typeface="Lustria"/>
              </a:rPr>
              <a:t>Temps </a:t>
            </a:r>
            <a:r>
              <a:rPr lang="en-US" sz="2200" dirty="0" err="1">
                <a:solidFill>
                  <a:schemeClr val="dk1"/>
                </a:solidFill>
                <a:latin typeface="Lustria"/>
                <a:ea typeface="Lustria"/>
                <a:cs typeface="Lustria"/>
                <a:sym typeface="Lustria"/>
              </a:rPr>
              <a:t>d’échange</a:t>
            </a:r>
            <a:r>
              <a:rPr lang="en-US" sz="2200" dirty="0">
                <a:solidFill>
                  <a:schemeClr val="dk1"/>
                </a:solidFill>
                <a:latin typeface="Lustria"/>
                <a:ea typeface="Lustria"/>
                <a:cs typeface="Lustria"/>
                <a:sym typeface="Lustria"/>
              </a:rPr>
              <a:t>  </a:t>
            </a:r>
          </a:p>
          <a:p>
            <a:pPr lvl="0">
              <a:lnSpc>
                <a:spcPct val="150000"/>
              </a:lnSpc>
            </a:pPr>
            <a:r>
              <a:rPr lang="en-US" sz="2400" dirty="0">
                <a:solidFill>
                  <a:srgbClr val="3F3F3F"/>
                </a:solidFill>
                <a:latin typeface="Lustria"/>
                <a:ea typeface="Lustria"/>
                <a:cs typeface="Lustria"/>
                <a:sym typeface="Lustria"/>
              </a:rPr>
              <a:t>➔ </a:t>
            </a:r>
            <a:r>
              <a:rPr lang="en-US" sz="2200" dirty="0">
                <a:solidFill>
                  <a:schemeClr val="dk1"/>
                </a:solidFill>
                <a:latin typeface="Lustria"/>
                <a:ea typeface="Lustria"/>
                <a:cs typeface="Lustria"/>
                <a:sym typeface="Lustria"/>
              </a:rPr>
              <a:t>permanence d’un </a:t>
            </a:r>
            <a:r>
              <a:rPr lang="en-US" sz="2200" dirty="0" err="1">
                <a:solidFill>
                  <a:schemeClr val="dk1"/>
                </a:solidFill>
                <a:latin typeface="Lustria"/>
                <a:ea typeface="Lustria"/>
                <a:cs typeface="Lustria"/>
                <a:sym typeface="Lustria"/>
              </a:rPr>
              <a:t>binôme</a:t>
            </a:r>
            <a:r>
              <a:rPr lang="en-US" sz="2200" dirty="0">
                <a:solidFill>
                  <a:schemeClr val="dk1"/>
                </a:solidFill>
                <a:latin typeface="Lustria"/>
                <a:ea typeface="Lustria"/>
                <a:cs typeface="Lustria"/>
                <a:sym typeface="Lustria"/>
              </a:rPr>
              <a:t> </a:t>
            </a:r>
          </a:p>
          <a:p>
            <a:pPr marL="0" marR="0" lvl="0" indent="0" algn="l" rtl="0">
              <a:lnSpc>
                <a:spcPct val="150000"/>
              </a:lnSpc>
              <a:spcBef>
                <a:spcPts val="0"/>
              </a:spcBef>
              <a:buNone/>
            </a:pPr>
            <a:r>
              <a:rPr lang="en-US" sz="2200" dirty="0">
                <a:solidFill>
                  <a:schemeClr val="dk1"/>
                </a:solidFill>
                <a:latin typeface="Lustria"/>
                <a:ea typeface="Lustria"/>
                <a:cs typeface="Lustria"/>
                <a:sym typeface="Lustria"/>
              </a:rPr>
              <a:t>         dans les gendarmeries </a:t>
            </a:r>
          </a:p>
          <a:p>
            <a:pPr marL="0" marR="0" lvl="0" indent="0" algn="l" rtl="0">
              <a:lnSpc>
                <a:spcPct val="150000"/>
              </a:lnSpc>
              <a:spcBef>
                <a:spcPts val="0"/>
              </a:spcBef>
              <a:buNone/>
            </a:pPr>
            <a:r>
              <a:rPr lang="en-US" sz="2200" dirty="0">
                <a:solidFill>
                  <a:schemeClr val="dk1"/>
                </a:solidFill>
                <a:latin typeface="Lustria"/>
                <a:ea typeface="Lustria"/>
                <a:cs typeface="Lustria"/>
                <a:sym typeface="Lustria"/>
              </a:rPr>
              <a:t>          </a:t>
            </a:r>
            <a:r>
              <a:rPr lang="en-US" sz="2200" dirty="0" err="1">
                <a:solidFill>
                  <a:schemeClr val="dk1"/>
                </a:solidFill>
                <a:latin typeface="Lustria"/>
                <a:ea typeface="Lustria"/>
                <a:cs typeface="Lustria"/>
                <a:sym typeface="Lustria"/>
              </a:rPr>
              <a:t>tous</a:t>
            </a:r>
            <a:r>
              <a:rPr lang="en-US" sz="2200" dirty="0">
                <a:solidFill>
                  <a:schemeClr val="dk1"/>
                </a:solidFill>
                <a:latin typeface="Lustria"/>
                <a:ea typeface="Lustria"/>
                <a:cs typeface="Lustria"/>
                <a:sym typeface="Lustria"/>
              </a:rPr>
              <a:t> les 15 </a:t>
            </a:r>
            <a:r>
              <a:rPr lang="en-US" sz="2200" dirty="0" err="1">
                <a:solidFill>
                  <a:schemeClr val="dk1"/>
                </a:solidFill>
                <a:latin typeface="Lustria"/>
                <a:ea typeface="Lustria"/>
                <a:cs typeface="Lustria"/>
                <a:sym typeface="Lustria"/>
              </a:rPr>
              <a:t>jours</a:t>
            </a:r>
            <a:endParaRPr lang="en-US" sz="2200" dirty="0">
              <a:solidFill>
                <a:schemeClr val="dk1"/>
              </a:solidFill>
              <a:latin typeface="Lustria"/>
              <a:ea typeface="Lustria"/>
              <a:cs typeface="Lustria"/>
              <a:sym typeface="Lustria"/>
            </a:endParaRPr>
          </a:p>
          <a:p>
            <a:pPr marL="0" marR="0" lvl="0" indent="0" algn="l" rtl="0">
              <a:lnSpc>
                <a:spcPct val="150000"/>
              </a:lnSpc>
              <a:spcBef>
                <a:spcPts val="0"/>
              </a:spcBef>
              <a:buNone/>
            </a:pPr>
            <a:endParaRPr sz="2200" dirty="0">
              <a:solidFill>
                <a:schemeClr val="dk1"/>
              </a:solidFill>
              <a:latin typeface="Lustria"/>
              <a:ea typeface="Lustria"/>
              <a:cs typeface="Lustria"/>
              <a:sym typeface="Lustria"/>
            </a:endParaRPr>
          </a:p>
          <a:p>
            <a:pPr marL="0" marR="0" lvl="0" indent="0" algn="l" rtl="0">
              <a:spcBef>
                <a:spcPts val="0"/>
              </a:spcBef>
              <a:buNone/>
            </a:pPr>
            <a:endParaRPr sz="1800" dirty="0">
              <a:solidFill>
                <a:schemeClr val="dk1"/>
              </a:solidFill>
              <a:latin typeface="Lustria"/>
              <a:ea typeface="Lustria"/>
              <a:cs typeface="Lustria"/>
              <a:sym typeface="Lustria"/>
            </a:endParaRPr>
          </a:p>
          <a:p>
            <a:pPr marL="0" marR="0" lvl="0" indent="0" algn="l" rtl="0">
              <a:spcBef>
                <a:spcPts val="0"/>
              </a:spcBef>
              <a:buNone/>
            </a:pPr>
            <a:endParaRPr sz="1800" dirty="0">
              <a:solidFill>
                <a:schemeClr val="dk1"/>
              </a:solidFill>
              <a:latin typeface="Lustria"/>
              <a:ea typeface="Lustria"/>
              <a:cs typeface="Lustria"/>
              <a:sym typeface="Lustria"/>
            </a:endParaRPr>
          </a:p>
          <a:p>
            <a:pPr marL="0" marR="0" lvl="0" indent="0" algn="l" rtl="0">
              <a:spcBef>
                <a:spcPts val="0"/>
              </a:spcBef>
              <a:buNone/>
            </a:pPr>
            <a:endParaRPr sz="1800" dirty="0">
              <a:solidFill>
                <a:schemeClr val="dk1"/>
              </a:solidFill>
              <a:latin typeface="Lustria"/>
              <a:ea typeface="Lustria"/>
              <a:cs typeface="Lustria"/>
              <a:sym typeface="Lustria"/>
            </a:endParaRPr>
          </a:p>
          <a:p>
            <a:pPr marL="0" marR="0" lvl="0" indent="0" algn="l" rtl="0">
              <a:spcBef>
                <a:spcPts val="0"/>
              </a:spcBef>
              <a:buNone/>
            </a:pPr>
            <a:endParaRPr sz="1800" dirty="0">
              <a:solidFill>
                <a:schemeClr val="dk1"/>
              </a:solidFill>
              <a:latin typeface="Lustria"/>
              <a:ea typeface="Lustria"/>
              <a:cs typeface="Lustria"/>
              <a:sym typeface="Lustria"/>
            </a:endParaRPr>
          </a:p>
          <a:p>
            <a:pPr marL="0" marR="0" lvl="0" indent="0" algn="l" rtl="0">
              <a:spcBef>
                <a:spcPts val="0"/>
              </a:spcBef>
              <a:buNone/>
            </a:pPr>
            <a:endParaRPr sz="1800" dirty="0">
              <a:solidFill>
                <a:schemeClr val="dk1"/>
              </a:solidFill>
              <a:latin typeface="Lustria"/>
              <a:ea typeface="Lustria"/>
              <a:cs typeface="Lustria"/>
              <a:sym typeface="Lust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01269" y="244158"/>
            <a:ext cx="8272929" cy="133985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3F3F3F"/>
              </a:buClr>
              <a:buSzPts val="3600"/>
              <a:buFont typeface="Lustria"/>
              <a:buNone/>
            </a:pPr>
            <a:r>
              <a:rPr lang="en-US" sz="3600" b="0" i="0" u="none" strike="noStrike" cap="none">
                <a:solidFill>
                  <a:srgbClr val="3F3F3F"/>
                </a:solidFill>
                <a:latin typeface="Lustria"/>
                <a:ea typeface="Lustria"/>
                <a:cs typeface="Lustria"/>
                <a:sym typeface="Lustria"/>
              </a:rPr>
              <a:t> CrifEM : Fonctionnement</a:t>
            </a:r>
          </a:p>
        </p:txBody>
      </p:sp>
      <p:sp>
        <p:nvSpPr>
          <p:cNvPr id="295" name="Shape 295"/>
          <p:cNvSpPr txBox="1">
            <a:spLocks noGrp="1"/>
          </p:cNvSpPr>
          <p:nvPr>
            <p:ph type="body" idx="1"/>
          </p:nvPr>
        </p:nvSpPr>
        <p:spPr>
          <a:xfrm>
            <a:off x="595258" y="2036814"/>
            <a:ext cx="7953484" cy="4193828"/>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3F3F3F"/>
              </a:buClr>
              <a:buSzPts val="2400"/>
              <a:buFont typeface="Arial"/>
              <a:buChar char="•"/>
            </a:pPr>
            <a:r>
              <a:rPr lang="en-US" sz="2400" b="0" i="0" u="none" strike="noStrike" cap="none" dirty="0">
                <a:solidFill>
                  <a:srgbClr val="3F3F3F"/>
                </a:solidFill>
                <a:latin typeface="Lustria"/>
                <a:ea typeface="Lustria"/>
                <a:cs typeface="Lustria"/>
                <a:sym typeface="Lustria"/>
              </a:rPr>
              <a:t>Intervention de </a:t>
            </a:r>
            <a:r>
              <a:rPr lang="en-US" sz="2400" b="0" i="0" u="none" strike="noStrike" cap="none" dirty="0" err="1">
                <a:solidFill>
                  <a:srgbClr val="3F3F3F"/>
                </a:solidFill>
                <a:latin typeface="Lustria"/>
                <a:ea typeface="Lustria"/>
                <a:cs typeface="Lustria"/>
                <a:sym typeface="Lustria"/>
              </a:rPr>
              <a:t>crise</a:t>
            </a:r>
            <a:r>
              <a:rPr lang="en-US" sz="2400" b="0" i="0" u="none" strike="noStrike" cap="none" dirty="0">
                <a:solidFill>
                  <a:srgbClr val="3F3F3F"/>
                </a:solidFill>
                <a:latin typeface="Lustria"/>
                <a:ea typeface="Lustria"/>
                <a:cs typeface="Lustria"/>
                <a:sym typeface="Lustria"/>
              </a:rPr>
              <a:t>: dans les 48h </a:t>
            </a:r>
            <a:r>
              <a:rPr lang="en-US" dirty="0"/>
              <a:t>(maximum 72h)</a:t>
            </a:r>
            <a:endParaRPr lang="en-US" sz="2400" b="0" i="0" u="none" strike="noStrike" cap="none" dirty="0">
              <a:solidFill>
                <a:srgbClr val="3F3F3F"/>
              </a:solidFill>
              <a:latin typeface="Lustria"/>
              <a:ea typeface="Lustria"/>
              <a:cs typeface="Lustria"/>
              <a:sym typeface="Lustria"/>
            </a:endParaRPr>
          </a:p>
          <a:p>
            <a:pPr marL="342900" marR="0" lvl="0" indent="-342900" algn="l" rtl="0">
              <a:spcBef>
                <a:spcPts val="2000"/>
              </a:spcBef>
              <a:spcAft>
                <a:spcPts val="0"/>
              </a:spcAft>
              <a:buClr>
                <a:srgbClr val="3F3F3F"/>
              </a:buClr>
              <a:buSzPts val="2400"/>
              <a:buFont typeface="Arial"/>
              <a:buChar char="•"/>
            </a:pPr>
            <a:r>
              <a:rPr lang="en-US" sz="2400" b="0" i="0" u="none" strike="noStrike" cap="none" dirty="0" err="1">
                <a:solidFill>
                  <a:srgbClr val="3F3F3F"/>
                </a:solidFill>
                <a:latin typeface="Lustria"/>
                <a:ea typeface="Lustria"/>
                <a:cs typeface="Lustria"/>
                <a:sym typeface="Lustria"/>
              </a:rPr>
              <a:t>Equipe</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pluridisciplinaire</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présence</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médicale</a:t>
            </a:r>
            <a:r>
              <a:rPr lang="en-US" sz="2400" b="0" i="0" u="none" strike="noStrike" cap="none" dirty="0">
                <a:solidFill>
                  <a:srgbClr val="3F3F3F"/>
                </a:solidFill>
                <a:latin typeface="Lustria"/>
                <a:ea typeface="Lustria"/>
                <a:cs typeface="Lustria"/>
                <a:sym typeface="Lustria"/>
              </a:rPr>
              <a:t> au 1er RDV</a:t>
            </a:r>
          </a:p>
          <a:p>
            <a:pPr marL="342900" marR="0" lvl="0" indent="-342900" algn="l" rtl="0">
              <a:spcBef>
                <a:spcPts val="2000"/>
              </a:spcBef>
              <a:spcAft>
                <a:spcPts val="0"/>
              </a:spcAft>
              <a:buClr>
                <a:srgbClr val="3F3F3F"/>
              </a:buClr>
              <a:buSzPts val="2400"/>
              <a:buFont typeface="Arial"/>
              <a:buChar char="•"/>
            </a:pPr>
            <a:r>
              <a:rPr lang="en-US" sz="2400" b="0" i="0" u="none" strike="noStrike" cap="none" dirty="0" err="1">
                <a:solidFill>
                  <a:srgbClr val="3F3F3F"/>
                </a:solidFill>
                <a:latin typeface="Lustria"/>
                <a:ea typeface="Lustria"/>
                <a:cs typeface="Lustria"/>
                <a:sym typeface="Lustria"/>
              </a:rPr>
              <a:t>Ligne</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téléphonique</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directe</a:t>
            </a:r>
            <a:endParaRPr lang="en-US" sz="2400" b="0" i="0" u="none" strike="noStrike" cap="none" dirty="0">
              <a:solidFill>
                <a:srgbClr val="3F3F3F"/>
              </a:solidFill>
              <a:latin typeface="Lustria"/>
              <a:ea typeface="Lustria"/>
              <a:cs typeface="Lustria"/>
              <a:sym typeface="Lustria"/>
            </a:endParaRPr>
          </a:p>
          <a:p>
            <a:pPr marL="342900" marR="0" lvl="0" indent="-342900" algn="l" rtl="0">
              <a:spcBef>
                <a:spcPts val="2000"/>
              </a:spcBef>
              <a:spcAft>
                <a:spcPts val="0"/>
              </a:spcAft>
              <a:buClr>
                <a:srgbClr val="3F3F3F"/>
              </a:buClr>
              <a:buSzPts val="2400"/>
              <a:buFont typeface="Arial"/>
              <a:buChar char="•"/>
            </a:pP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Mobilité</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binômes</a:t>
            </a:r>
            <a:r>
              <a:rPr lang="en-US" sz="2400" b="0" i="0" u="none" strike="noStrike" cap="none" dirty="0">
                <a:solidFill>
                  <a:srgbClr val="3F3F3F"/>
                </a:solidFill>
                <a:latin typeface="Lustria"/>
                <a:ea typeface="Lustria"/>
                <a:cs typeface="Lustria"/>
                <a:sym typeface="Lustria"/>
              </a:rPr>
              <a:t> </a:t>
            </a:r>
            <a:r>
              <a:rPr lang="en-US" dirty="0"/>
              <a:t>                                                                </a:t>
            </a:r>
            <a:r>
              <a:rPr lang="en-US" sz="2400" b="0" i="0" u="none" strike="noStrike" cap="none" dirty="0">
                <a:solidFill>
                  <a:srgbClr val="3F3F3F"/>
                </a:solidFill>
                <a:latin typeface="Lustria"/>
                <a:ea typeface="Lustria"/>
                <a:cs typeface="Lustria"/>
                <a:sym typeface="Lustria"/>
              </a:rPr>
              <a:t>“</a:t>
            </a:r>
            <a:r>
              <a:rPr lang="en-US" sz="2400" b="0" i="0" u="none" strike="noStrike" cap="none" dirty="0" err="1">
                <a:solidFill>
                  <a:srgbClr val="3F3F3F"/>
                </a:solidFill>
                <a:latin typeface="Lustria"/>
                <a:ea typeface="Lustria"/>
                <a:cs typeface="Lustria"/>
                <a:sym typeface="Lustria"/>
              </a:rPr>
              <a:t>tournants”et</a:t>
            </a:r>
            <a:r>
              <a:rPr lang="en-US" sz="2400" b="0" i="0" u="none" strike="noStrike" cap="none" dirty="0">
                <a:solidFill>
                  <a:srgbClr val="3F3F3F"/>
                </a:solidFill>
                <a:latin typeface="Lustria"/>
                <a:ea typeface="Lustria"/>
                <a:cs typeface="Lustria"/>
                <a:sym typeface="Lustria"/>
              </a:rPr>
              <a:t> </a:t>
            </a:r>
            <a:r>
              <a:rPr lang="en-US" sz="2400" b="0" i="0" u="none" strike="noStrike" cap="none" dirty="0" err="1">
                <a:solidFill>
                  <a:srgbClr val="3F3F3F"/>
                </a:solidFill>
                <a:latin typeface="Lustria"/>
                <a:ea typeface="Lustria"/>
                <a:cs typeface="Lustria"/>
                <a:sym typeface="Lustria"/>
              </a:rPr>
              <a:t>lieux</a:t>
            </a:r>
            <a:r>
              <a:rPr lang="en-US" sz="2400" b="0" i="0" u="none" strike="noStrike" cap="none" dirty="0">
                <a:solidFill>
                  <a:srgbClr val="3F3F3F"/>
                </a:solidFill>
                <a:latin typeface="Lustria"/>
                <a:ea typeface="Lustria"/>
                <a:cs typeface="Lustria"/>
                <a:sym typeface="Lustria"/>
              </a:rPr>
              <a:t> </a:t>
            </a:r>
            <a:r>
              <a:rPr lang="en-US" dirty="0"/>
              <a:t>                                                                      </a:t>
            </a:r>
            <a:r>
              <a:rPr lang="en-US" sz="2400" b="0" i="0" u="none" strike="noStrike" cap="none" dirty="0" err="1">
                <a:solidFill>
                  <a:srgbClr val="3F3F3F"/>
                </a:solidFill>
                <a:latin typeface="Lustria"/>
                <a:ea typeface="Lustria"/>
                <a:cs typeface="Lustria"/>
                <a:sym typeface="Lustria"/>
              </a:rPr>
              <a:t>différents</a:t>
            </a:r>
            <a:endParaRPr lang="en-US" sz="2400" b="0" i="0" u="none" strike="noStrike" cap="none" dirty="0">
              <a:solidFill>
                <a:srgbClr val="3F3F3F"/>
              </a:solidFill>
              <a:latin typeface="Lustria"/>
              <a:ea typeface="Lustria"/>
              <a:cs typeface="Lustria"/>
              <a:sym typeface="Lustria"/>
            </a:endParaRPr>
          </a:p>
          <a:p>
            <a:pPr marL="342900" marR="0" lvl="0" indent="-342900" algn="l" rtl="0">
              <a:spcBef>
                <a:spcPts val="2000"/>
              </a:spcBef>
              <a:buClr>
                <a:srgbClr val="3F3F3F"/>
              </a:buClr>
              <a:buSzPts val="2400"/>
              <a:buFont typeface="Arial"/>
              <a:buChar char="•"/>
            </a:pPr>
            <a:r>
              <a:rPr lang="en-US" sz="2400" b="0" i="0" u="none" strike="noStrike" cap="none" dirty="0">
                <a:solidFill>
                  <a:srgbClr val="3F3F3F"/>
                </a:solidFill>
                <a:latin typeface="Lustria"/>
                <a:ea typeface="Lustria"/>
                <a:cs typeface="Lustria"/>
                <a:sym typeface="Lustria"/>
              </a:rPr>
              <a:t>Dix </a:t>
            </a:r>
            <a:r>
              <a:rPr lang="en-US" sz="2400" b="0" i="0" u="none" strike="noStrike" cap="none" dirty="0" err="1">
                <a:solidFill>
                  <a:srgbClr val="3F3F3F"/>
                </a:solidFill>
                <a:latin typeface="Lustria"/>
                <a:ea typeface="Lustria"/>
                <a:cs typeface="Lustria"/>
                <a:sym typeface="Lustria"/>
              </a:rPr>
              <a:t>rendez-vous</a:t>
            </a:r>
            <a:r>
              <a:rPr lang="en-US" sz="2400" b="0" i="0" u="none" strike="noStrike" cap="none" dirty="0">
                <a:solidFill>
                  <a:srgbClr val="3F3F3F"/>
                </a:solidFill>
                <a:latin typeface="Lustria"/>
                <a:ea typeface="Lustria"/>
                <a:cs typeface="Lustria"/>
                <a:sym typeface="Lustria"/>
              </a:rPr>
              <a:t> maximum </a:t>
            </a:r>
          </a:p>
        </p:txBody>
      </p:sp>
      <p:sp>
        <p:nvSpPr>
          <p:cNvPr id="296" name="Shape 296"/>
          <p:cNvSpPr txBox="1">
            <a:spLocks noGrp="1"/>
          </p:cNvSpPr>
          <p:nvPr>
            <p:ph type="sldNum" idx="12"/>
          </p:nvPr>
        </p:nvSpPr>
        <p:spPr>
          <a:xfrm>
            <a:off x="4191000" y="6356350"/>
            <a:ext cx="762000" cy="271463"/>
          </a:xfrm>
          <a:prstGeom prst="rect">
            <a:avLst/>
          </a:prstGeom>
          <a:noFill/>
          <a:ln>
            <a:noFill/>
          </a:ln>
        </p:spPr>
        <p:txBody>
          <a:bodyPr wrap="square" lIns="91425" tIns="45700" rIns="91425" bIns="45700" anchor="ctr" anchorCtr="0">
            <a:noAutofit/>
          </a:bodyPr>
          <a:lstStyle/>
          <a:p>
            <a:pPr marL="0" marR="0" lvl="0" indent="0" algn="ctr" rtl="0">
              <a:spcBef>
                <a:spcPts val="0"/>
              </a:spcBef>
              <a:buNone/>
            </a:pPr>
            <a:fld id="{00000000-1234-1234-1234-123412341234}" type="slidenum">
              <a:rPr lang="en-US" sz="1200">
                <a:solidFill>
                  <a:srgbClr val="B0BBBF"/>
                </a:solidFill>
                <a:latin typeface="Lustria"/>
                <a:ea typeface="Lustria"/>
                <a:cs typeface="Lustria"/>
                <a:sym typeface="Lustria"/>
              </a:rPr>
              <a:t>9</a:t>
            </a:fld>
            <a:endParaRPr lang="en-US" sz="1200">
              <a:solidFill>
                <a:srgbClr val="B0BBBF"/>
              </a:solidFill>
              <a:latin typeface="Lustria"/>
              <a:ea typeface="Lustria"/>
              <a:cs typeface="Lustria"/>
              <a:sym typeface="Lustria"/>
            </a:endParaRPr>
          </a:p>
        </p:txBody>
      </p:sp>
      <p:pic>
        <p:nvPicPr>
          <p:cNvPr id="297" name="Shape 297"/>
          <p:cNvPicPr preferRelativeResize="0"/>
          <p:nvPr/>
        </p:nvPicPr>
        <p:blipFill rotWithShape="1">
          <a:blip r:embed="rId3">
            <a:alphaModFix/>
          </a:blip>
          <a:srcRect/>
          <a:stretch/>
        </p:blipFill>
        <p:spPr>
          <a:xfrm>
            <a:off x="5047268" y="3393172"/>
            <a:ext cx="3888566" cy="2963178"/>
          </a:xfrm>
          <a:prstGeom prst="rect">
            <a:avLst/>
          </a:prstGeom>
          <a:solidFill>
            <a:srgbClr val="ECECEC"/>
          </a:solidFill>
          <a:ln w="88900" cap="sq" cmpd="sng">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246975167"/>
      </p:ext>
    </p:extLst>
  </p:cSld>
  <p:clrMapOvr>
    <a:masterClrMapping/>
  </p:clrMapOvr>
</p:sld>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2677</Words>
  <Application>Microsoft Office PowerPoint</Application>
  <PresentationFormat>Affichage à l'écran (4:3)</PresentationFormat>
  <Paragraphs>214</Paragraphs>
  <Slides>20</Slides>
  <Notes>20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Courgette</vt:lpstr>
      <vt:lpstr>Noto Sans Symbols</vt:lpstr>
      <vt:lpstr>Calibri</vt:lpstr>
      <vt:lpstr>Lustria</vt:lpstr>
      <vt:lpstr>Capital</vt:lpstr>
      <vt:lpstr>Les Enfants Exposés aux Violences Conjugales : Expérience de l’Equipe Mobile de Crise IntraFamiliale (CRIFEM)</vt:lpstr>
      <vt:lpstr>PLAN</vt:lpstr>
      <vt:lpstr>Les violences intrafamiliales  </vt:lpstr>
      <vt:lpstr>Violences Conjugales : Exposition et Conséquences </vt:lpstr>
      <vt:lpstr>Quelle intervention proposer ?</vt:lpstr>
      <vt:lpstr>Pourcentage d’Accès aux Soins Pédopsychiatriques (Enfants)</vt:lpstr>
      <vt:lpstr> Situations des récidives sur 12 mois (100 Femmes)</vt:lpstr>
      <vt:lpstr>Equipe Mobile de Crise IntraFamiliale (CrIFEM) : partenariat avec la Gendarmerie nationale</vt:lpstr>
      <vt:lpstr> CrifEM : Fonctionnement</vt:lpstr>
      <vt:lpstr>Présentation PowerPoint</vt:lpstr>
      <vt:lpstr> Population suivie                       </vt:lpstr>
      <vt:lpstr>Les médiateurs</vt:lpstr>
      <vt:lpstr>Les Demandes et Indications</vt:lpstr>
      <vt:lpstr>Symptomatologie</vt:lpstr>
      <vt:lpstr>Evolution des lieux de consultation</vt:lpstr>
      <vt:lpstr>Orientation post-évaluation CrIFEM</vt:lpstr>
      <vt:lpstr>Facteurs prédictifs d’une orientation vers le soin</vt:lpstr>
      <vt:lpstr>Discussion : Médiateurs</vt:lpstr>
      <vt:lpstr>Discussion : Orientation </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Crises Intrafamiliales: Expérience d’une Equipe Mobile de Pédopsychiatrie?</dc:title>
  <cp:lastModifiedBy>Allan LUBART</cp:lastModifiedBy>
  <cp:revision>41</cp:revision>
  <dcterms:modified xsi:type="dcterms:W3CDTF">2021-05-31T08:56:28Z</dcterms:modified>
</cp:coreProperties>
</file>