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F57C3D-837E-439C-92A3-700898275A2D}" type="doc">
      <dgm:prSet loTypeId="urn:microsoft.com/office/officeart/2005/8/layout/target3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DC10B0CC-5EE9-4635-892F-6985FDE2F00C}">
      <dgm:prSet phldrT="[Texte]" custT="1"/>
      <dgm:spPr/>
      <dgm:t>
        <a:bodyPr/>
        <a:lstStyle/>
        <a:p>
          <a:r>
            <a:rPr lang="fr-FR" sz="5400" dirty="0">
              <a:solidFill>
                <a:srgbClr val="FF1199"/>
              </a:solidFill>
              <a:latin typeface="Bahnschrift SemiBold" panose="020B0502040204020203" pitchFamily="34" charset="0"/>
            </a:rPr>
            <a:t>3</a:t>
          </a:r>
          <a:r>
            <a:rPr lang="fr-FR" sz="3600" dirty="0">
              <a:solidFill>
                <a:srgbClr val="FF1199"/>
              </a:solidFill>
              <a:latin typeface="Bahnschrift SemiBold" panose="020B0502040204020203" pitchFamily="34" charset="0"/>
            </a:rPr>
            <a:t> </a:t>
          </a:r>
          <a:r>
            <a:rPr lang="fr-FR" sz="2500" dirty="0">
              <a:solidFill>
                <a:srgbClr val="FF1199"/>
              </a:solidFill>
              <a:latin typeface="Bahnschrift SemiBold" panose="020B0502040204020203" pitchFamily="34" charset="0"/>
            </a:rPr>
            <a:t>  </a:t>
          </a:r>
          <a:r>
            <a:rPr lang="fr-FR" sz="2800" dirty="0">
              <a:solidFill>
                <a:srgbClr val="FF1199"/>
              </a:solidFill>
              <a:latin typeface="Bahnschrift SemiBold" panose="020B0502040204020203" pitchFamily="34" charset="0"/>
            </a:rPr>
            <a:t>UNIT</a:t>
          </a:r>
          <a:r>
            <a:rPr lang="fr-FR" sz="2800" dirty="0">
              <a:solidFill>
                <a:srgbClr val="FF1199"/>
              </a:solidFill>
              <a:latin typeface="Bahnschrift SemiBold" panose="020B0502040204020203" pitchFamily="34" charset="0"/>
              <a:cs typeface="Calibri" panose="020F0502020204030204" pitchFamily="34" charset="0"/>
            </a:rPr>
            <a:t>É</a:t>
          </a:r>
          <a:r>
            <a:rPr lang="fr-FR" sz="2800" dirty="0">
              <a:solidFill>
                <a:srgbClr val="FF1199"/>
              </a:solidFill>
              <a:latin typeface="Bahnschrift SemiBold" panose="020B0502040204020203" pitchFamily="34" charset="0"/>
            </a:rPr>
            <a:t>S</a:t>
          </a:r>
          <a:endParaRPr lang="fr-FR" sz="2500" dirty="0">
            <a:solidFill>
              <a:srgbClr val="FF1199"/>
            </a:solidFill>
            <a:latin typeface="Bahnschrift SemiBold" panose="020B0502040204020203" pitchFamily="34" charset="0"/>
          </a:endParaRPr>
        </a:p>
      </dgm:t>
    </dgm:pt>
    <dgm:pt modelId="{016FF75F-0CD3-446D-8630-71092B9D5348}" type="parTrans" cxnId="{C4781BB3-BC15-4EA0-AB28-083FCC4775F7}">
      <dgm:prSet/>
      <dgm:spPr/>
      <dgm:t>
        <a:bodyPr/>
        <a:lstStyle/>
        <a:p>
          <a:endParaRPr lang="fr-FR"/>
        </a:p>
      </dgm:t>
    </dgm:pt>
    <dgm:pt modelId="{9DD21322-9FD3-4FED-8763-594B53F1122A}" type="sibTrans" cxnId="{C4781BB3-BC15-4EA0-AB28-083FCC4775F7}">
      <dgm:prSet/>
      <dgm:spPr/>
      <dgm:t>
        <a:bodyPr/>
        <a:lstStyle/>
        <a:p>
          <a:endParaRPr lang="fr-FR"/>
        </a:p>
      </dgm:t>
    </dgm:pt>
    <dgm:pt modelId="{38A4B3C1-C238-4985-ACB0-B071F11BE68C}">
      <dgm:prSet phldrT="[Texte]"/>
      <dgm:spPr/>
      <dgm:t>
        <a:bodyPr/>
        <a:lstStyle/>
        <a:p>
          <a:endParaRPr lang="fr-FR"/>
        </a:p>
      </dgm:t>
    </dgm:pt>
    <dgm:pt modelId="{D6900D19-A7C3-474D-8D96-4AE84D815D04}" type="parTrans" cxnId="{CC8F7C0F-FA51-48BA-B598-0A0417A23117}">
      <dgm:prSet/>
      <dgm:spPr/>
      <dgm:t>
        <a:bodyPr/>
        <a:lstStyle/>
        <a:p>
          <a:endParaRPr lang="fr-FR"/>
        </a:p>
      </dgm:t>
    </dgm:pt>
    <dgm:pt modelId="{F6462A4F-BB9C-47B9-8F08-04307F2A50CD}" type="sibTrans" cxnId="{CC8F7C0F-FA51-48BA-B598-0A0417A23117}">
      <dgm:prSet/>
      <dgm:spPr/>
      <dgm:t>
        <a:bodyPr/>
        <a:lstStyle/>
        <a:p>
          <a:endParaRPr lang="fr-FR"/>
        </a:p>
      </dgm:t>
    </dgm:pt>
    <dgm:pt modelId="{E3062323-5810-473F-BCD1-DE88DB7B66DB}">
      <dgm:prSet phldrT="[Texte]" custT="1"/>
      <dgm:spPr/>
      <dgm:t>
        <a:bodyPr/>
        <a:lstStyle/>
        <a:p>
          <a:endParaRPr lang="fr-FR" sz="2700" dirty="0">
            <a:solidFill>
              <a:srgbClr val="F41CAC"/>
            </a:solidFill>
            <a:latin typeface="Bahnschrift SemiBold Condensed" panose="020B0502040204020203" pitchFamily="34" charset="0"/>
          </a:endParaRPr>
        </a:p>
        <a:p>
          <a:r>
            <a:rPr lang="fr-FR" sz="2700" dirty="0">
              <a:solidFill>
                <a:srgbClr val="F41CAC"/>
              </a:solidFill>
              <a:latin typeface="Bahnschrift SemiBold Condensed" panose="020B0502040204020203" pitchFamily="34" charset="0"/>
            </a:rPr>
            <a:t> </a:t>
          </a:r>
          <a:r>
            <a:rPr lang="fr-FR" sz="2400" dirty="0" smtClean="0">
              <a:solidFill>
                <a:srgbClr val="FF1199"/>
              </a:solidFill>
              <a:latin typeface="Bahnschrift SemiBold" panose="020B0502040204020203" pitchFamily="34" charset="0"/>
            </a:rPr>
            <a:t>Accompagnement </a:t>
          </a:r>
          <a:r>
            <a:rPr lang="fr-FR" sz="2400" dirty="0">
              <a:solidFill>
                <a:srgbClr val="FF1199"/>
              </a:solidFill>
              <a:latin typeface="Bahnschrift SemiBold" panose="020B0502040204020203" pitchFamily="34" charset="0"/>
            </a:rPr>
            <a:t>transversal </a:t>
          </a:r>
          <a:endParaRPr lang="fr-FR" sz="2700" dirty="0">
            <a:solidFill>
              <a:srgbClr val="FF1199"/>
            </a:solidFill>
            <a:latin typeface="Bahnschrift SemiBold" panose="020B0502040204020203" pitchFamily="34" charset="0"/>
          </a:endParaRPr>
        </a:p>
        <a:p>
          <a:endParaRPr lang="fr-FR" sz="2700" dirty="0"/>
        </a:p>
      </dgm:t>
    </dgm:pt>
    <dgm:pt modelId="{C6E2006C-CEA1-4A73-B3C2-EDFC2662217A}" type="parTrans" cxnId="{D8A8E265-8393-4152-BEE9-0A0483F722AA}">
      <dgm:prSet/>
      <dgm:spPr/>
      <dgm:t>
        <a:bodyPr/>
        <a:lstStyle/>
        <a:p>
          <a:endParaRPr lang="fr-FR"/>
        </a:p>
      </dgm:t>
    </dgm:pt>
    <dgm:pt modelId="{171DBEFB-7296-4733-A36A-8845ED2CA65E}" type="sibTrans" cxnId="{D8A8E265-8393-4152-BEE9-0A0483F722AA}">
      <dgm:prSet/>
      <dgm:spPr/>
      <dgm:t>
        <a:bodyPr/>
        <a:lstStyle/>
        <a:p>
          <a:endParaRPr lang="fr-FR"/>
        </a:p>
      </dgm:t>
    </dgm:pt>
    <dgm:pt modelId="{19BF38AE-3271-4745-A961-29376310E71D}">
      <dgm:prSet phldrT="[Texte]"/>
      <dgm:spPr/>
      <dgm:t>
        <a:bodyPr/>
        <a:lstStyle/>
        <a:p>
          <a:endParaRPr lang="fr-FR"/>
        </a:p>
      </dgm:t>
    </dgm:pt>
    <dgm:pt modelId="{CE0B5FA7-B11F-4ABF-836F-08B9EFF166D2}" type="parTrans" cxnId="{199FA8D0-B0D3-4F18-B4EC-AD4B82EF58DB}">
      <dgm:prSet/>
      <dgm:spPr/>
      <dgm:t>
        <a:bodyPr/>
        <a:lstStyle/>
        <a:p>
          <a:endParaRPr lang="fr-FR"/>
        </a:p>
      </dgm:t>
    </dgm:pt>
    <dgm:pt modelId="{6890493C-6696-467F-AD5B-ED20F5A9C2C5}" type="sibTrans" cxnId="{199FA8D0-B0D3-4F18-B4EC-AD4B82EF58DB}">
      <dgm:prSet/>
      <dgm:spPr/>
      <dgm:t>
        <a:bodyPr/>
        <a:lstStyle/>
        <a:p>
          <a:endParaRPr lang="fr-FR"/>
        </a:p>
      </dgm:t>
    </dgm:pt>
    <dgm:pt modelId="{CED6D545-8599-4636-8B28-B505E8C44AD9}">
      <dgm:prSet phldrT="[Texte]" custT="1"/>
      <dgm:spPr/>
      <dgm:t>
        <a:bodyPr/>
        <a:lstStyle/>
        <a:p>
          <a:r>
            <a:rPr lang="fr-FR" sz="2800">
              <a:solidFill>
                <a:srgbClr val="FF1199"/>
              </a:solidFill>
              <a:latin typeface="Bahnschrift SemiBold" panose="020B0502040204020203" pitchFamily="34" charset="0"/>
            </a:rPr>
            <a:t>Formation et prévention</a:t>
          </a:r>
        </a:p>
      </dgm:t>
    </dgm:pt>
    <dgm:pt modelId="{9B2830AC-EA89-4986-9FDE-35CB52F8CA9D}" type="parTrans" cxnId="{A1509AC0-110C-4171-AF8E-BD35AB9A81D7}">
      <dgm:prSet/>
      <dgm:spPr/>
      <dgm:t>
        <a:bodyPr/>
        <a:lstStyle/>
        <a:p>
          <a:endParaRPr lang="fr-FR"/>
        </a:p>
      </dgm:t>
    </dgm:pt>
    <dgm:pt modelId="{2F3811D8-A6FE-49CE-B6E0-DE7AB0A7FC29}" type="sibTrans" cxnId="{A1509AC0-110C-4171-AF8E-BD35AB9A81D7}">
      <dgm:prSet/>
      <dgm:spPr/>
      <dgm:t>
        <a:bodyPr/>
        <a:lstStyle/>
        <a:p>
          <a:endParaRPr lang="fr-FR"/>
        </a:p>
      </dgm:t>
    </dgm:pt>
    <dgm:pt modelId="{B8662FDC-1220-44B2-9DDD-D300A03EAEAC}">
      <dgm:prSet phldrT="[Texte]"/>
      <dgm:spPr/>
      <dgm:t>
        <a:bodyPr/>
        <a:lstStyle/>
        <a:p>
          <a:endParaRPr lang="fr-FR"/>
        </a:p>
      </dgm:t>
    </dgm:pt>
    <dgm:pt modelId="{C0170CE0-5971-4F98-BADD-B932C3D07C4E}" type="parTrans" cxnId="{A01921F1-5078-4DC6-ACF5-7816BCE5852F}">
      <dgm:prSet/>
      <dgm:spPr/>
      <dgm:t>
        <a:bodyPr/>
        <a:lstStyle/>
        <a:p>
          <a:endParaRPr lang="fr-FR"/>
        </a:p>
      </dgm:t>
    </dgm:pt>
    <dgm:pt modelId="{3EF8B88F-77FB-4958-84D7-54F7F57F2CE6}" type="sibTrans" cxnId="{A01921F1-5078-4DC6-ACF5-7816BCE5852F}">
      <dgm:prSet/>
      <dgm:spPr/>
      <dgm:t>
        <a:bodyPr/>
        <a:lstStyle/>
        <a:p>
          <a:endParaRPr lang="fr-FR"/>
        </a:p>
      </dgm:t>
    </dgm:pt>
    <dgm:pt modelId="{696BFE94-7E8B-4072-BB4C-F0EB6821FA63}" type="pres">
      <dgm:prSet presAssocID="{3BF57C3D-837E-439C-92A3-700898275A2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B5861DD-CD58-4DC0-AC5C-DEFBAFB47029}" type="pres">
      <dgm:prSet presAssocID="{DC10B0CC-5EE9-4635-892F-6985FDE2F00C}" presName="circle1" presStyleLbl="node1" presStyleIdx="0" presStyleCnt="3"/>
      <dgm:spPr/>
    </dgm:pt>
    <dgm:pt modelId="{FCC54AAB-ADE8-46D6-AE8E-D91BCCC7F2FB}" type="pres">
      <dgm:prSet presAssocID="{DC10B0CC-5EE9-4635-892F-6985FDE2F00C}" presName="space" presStyleCnt="0"/>
      <dgm:spPr/>
    </dgm:pt>
    <dgm:pt modelId="{3B16A45F-6805-4B35-A14C-A2116BCEFF1F}" type="pres">
      <dgm:prSet presAssocID="{DC10B0CC-5EE9-4635-892F-6985FDE2F00C}" presName="rect1" presStyleLbl="alignAcc1" presStyleIdx="0" presStyleCnt="3"/>
      <dgm:spPr/>
      <dgm:t>
        <a:bodyPr/>
        <a:lstStyle/>
        <a:p>
          <a:endParaRPr lang="fr-FR"/>
        </a:p>
      </dgm:t>
    </dgm:pt>
    <dgm:pt modelId="{6B4272B6-0678-4354-88C5-E870D04B07DD}" type="pres">
      <dgm:prSet presAssocID="{E3062323-5810-473F-BCD1-DE88DB7B66DB}" presName="vertSpace2" presStyleLbl="node1" presStyleIdx="0" presStyleCnt="3"/>
      <dgm:spPr/>
    </dgm:pt>
    <dgm:pt modelId="{E51F5A15-0B97-4057-93BE-5DEE176559A2}" type="pres">
      <dgm:prSet presAssocID="{E3062323-5810-473F-BCD1-DE88DB7B66DB}" presName="circle2" presStyleLbl="node1" presStyleIdx="1" presStyleCnt="3"/>
      <dgm:spPr/>
    </dgm:pt>
    <dgm:pt modelId="{19738E4C-6B2B-4432-B130-61062C78A208}" type="pres">
      <dgm:prSet presAssocID="{E3062323-5810-473F-BCD1-DE88DB7B66DB}" presName="rect2" presStyleLbl="alignAcc1" presStyleIdx="1" presStyleCnt="3" custScaleY="111733"/>
      <dgm:spPr/>
      <dgm:t>
        <a:bodyPr/>
        <a:lstStyle/>
        <a:p>
          <a:endParaRPr lang="fr-FR"/>
        </a:p>
      </dgm:t>
    </dgm:pt>
    <dgm:pt modelId="{6102D616-AE06-4B71-9A3A-856EFE890BA5}" type="pres">
      <dgm:prSet presAssocID="{CED6D545-8599-4636-8B28-B505E8C44AD9}" presName="vertSpace3" presStyleLbl="node1" presStyleIdx="1" presStyleCnt="3"/>
      <dgm:spPr/>
    </dgm:pt>
    <dgm:pt modelId="{6838C0B2-7E0B-4B09-8F64-8D7F36F808B6}" type="pres">
      <dgm:prSet presAssocID="{CED6D545-8599-4636-8B28-B505E8C44AD9}" presName="circle3" presStyleLbl="node1" presStyleIdx="2" presStyleCnt="3"/>
      <dgm:spPr/>
    </dgm:pt>
    <dgm:pt modelId="{2E9762C2-4592-48FD-B5A8-1B5C2E3AA6C5}" type="pres">
      <dgm:prSet presAssocID="{CED6D545-8599-4636-8B28-B505E8C44AD9}" presName="rect3" presStyleLbl="alignAcc1" presStyleIdx="2" presStyleCnt="3"/>
      <dgm:spPr/>
      <dgm:t>
        <a:bodyPr/>
        <a:lstStyle/>
        <a:p>
          <a:endParaRPr lang="fr-FR"/>
        </a:p>
      </dgm:t>
    </dgm:pt>
    <dgm:pt modelId="{A59CBD09-C9BB-42CE-96F1-02CFFDC804C4}" type="pres">
      <dgm:prSet presAssocID="{DC10B0CC-5EE9-4635-892F-6985FDE2F00C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CCBF45-DF54-471E-A160-1A8B12ACF10E}" type="pres">
      <dgm:prSet presAssocID="{DC10B0CC-5EE9-4635-892F-6985FDE2F00C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E6B334-4688-45BB-911C-0E177C1E7E0E}" type="pres">
      <dgm:prSet presAssocID="{E3062323-5810-473F-BCD1-DE88DB7B66DB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B7E272-0559-477B-8AD9-04099EE62FC9}" type="pres">
      <dgm:prSet presAssocID="{E3062323-5810-473F-BCD1-DE88DB7B66DB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910DD6C-10DC-4E14-86DB-98C82708C126}" type="pres">
      <dgm:prSet presAssocID="{CED6D545-8599-4636-8B28-B505E8C44AD9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2C52B2-AC58-4440-B302-B86F86C81D40}" type="pres">
      <dgm:prSet presAssocID="{CED6D545-8599-4636-8B28-B505E8C44AD9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E6BADD4-17EA-4419-82FF-53ABEF16AE1B}" type="presOf" srcId="{DC10B0CC-5EE9-4635-892F-6985FDE2F00C}" destId="{A59CBD09-C9BB-42CE-96F1-02CFFDC804C4}" srcOrd="1" destOrd="0" presId="urn:microsoft.com/office/officeart/2005/8/layout/target3"/>
    <dgm:cxn modelId="{11B587E4-A86B-4358-869B-FAFCAE751AAB}" type="presOf" srcId="{E3062323-5810-473F-BCD1-DE88DB7B66DB}" destId="{ECE6B334-4688-45BB-911C-0E177C1E7E0E}" srcOrd="1" destOrd="0" presId="urn:microsoft.com/office/officeart/2005/8/layout/target3"/>
    <dgm:cxn modelId="{A1509AC0-110C-4171-AF8E-BD35AB9A81D7}" srcId="{3BF57C3D-837E-439C-92A3-700898275A2D}" destId="{CED6D545-8599-4636-8B28-B505E8C44AD9}" srcOrd="2" destOrd="0" parTransId="{9B2830AC-EA89-4986-9FDE-35CB52F8CA9D}" sibTransId="{2F3811D8-A6FE-49CE-B6E0-DE7AB0A7FC29}"/>
    <dgm:cxn modelId="{5B0299CC-1495-4768-8805-28F5C929DD8E}" type="presOf" srcId="{B8662FDC-1220-44B2-9DDD-D300A03EAEAC}" destId="{BC2C52B2-AC58-4440-B302-B86F86C81D40}" srcOrd="0" destOrd="0" presId="urn:microsoft.com/office/officeart/2005/8/layout/target3"/>
    <dgm:cxn modelId="{C4781BB3-BC15-4EA0-AB28-083FCC4775F7}" srcId="{3BF57C3D-837E-439C-92A3-700898275A2D}" destId="{DC10B0CC-5EE9-4635-892F-6985FDE2F00C}" srcOrd="0" destOrd="0" parTransId="{016FF75F-0CD3-446D-8630-71092B9D5348}" sibTransId="{9DD21322-9FD3-4FED-8763-594B53F1122A}"/>
    <dgm:cxn modelId="{D8A8E265-8393-4152-BEE9-0A0483F722AA}" srcId="{3BF57C3D-837E-439C-92A3-700898275A2D}" destId="{E3062323-5810-473F-BCD1-DE88DB7B66DB}" srcOrd="1" destOrd="0" parTransId="{C6E2006C-CEA1-4A73-B3C2-EDFC2662217A}" sibTransId="{171DBEFB-7296-4733-A36A-8845ED2CA65E}"/>
    <dgm:cxn modelId="{A01921F1-5078-4DC6-ACF5-7816BCE5852F}" srcId="{CED6D545-8599-4636-8B28-B505E8C44AD9}" destId="{B8662FDC-1220-44B2-9DDD-D300A03EAEAC}" srcOrd="0" destOrd="0" parTransId="{C0170CE0-5971-4F98-BADD-B932C3D07C4E}" sibTransId="{3EF8B88F-77FB-4958-84D7-54F7F57F2CE6}"/>
    <dgm:cxn modelId="{84AF931C-8D29-4569-BED7-B3121CA674BE}" type="presOf" srcId="{38A4B3C1-C238-4985-ACB0-B071F11BE68C}" destId="{5DCCBF45-DF54-471E-A160-1A8B12ACF10E}" srcOrd="0" destOrd="0" presId="urn:microsoft.com/office/officeart/2005/8/layout/target3"/>
    <dgm:cxn modelId="{39F38312-CA24-46F1-98B2-4E11792037C9}" type="presOf" srcId="{3BF57C3D-837E-439C-92A3-700898275A2D}" destId="{696BFE94-7E8B-4072-BB4C-F0EB6821FA63}" srcOrd="0" destOrd="0" presId="urn:microsoft.com/office/officeart/2005/8/layout/target3"/>
    <dgm:cxn modelId="{73985CF4-284D-45B3-8CB2-67732538233B}" type="presOf" srcId="{E3062323-5810-473F-BCD1-DE88DB7B66DB}" destId="{19738E4C-6B2B-4432-B130-61062C78A208}" srcOrd="0" destOrd="0" presId="urn:microsoft.com/office/officeart/2005/8/layout/target3"/>
    <dgm:cxn modelId="{199FA8D0-B0D3-4F18-B4EC-AD4B82EF58DB}" srcId="{E3062323-5810-473F-BCD1-DE88DB7B66DB}" destId="{19BF38AE-3271-4745-A961-29376310E71D}" srcOrd="0" destOrd="0" parTransId="{CE0B5FA7-B11F-4ABF-836F-08B9EFF166D2}" sibTransId="{6890493C-6696-467F-AD5B-ED20F5A9C2C5}"/>
    <dgm:cxn modelId="{1F9682C8-FB3A-4C46-982A-FDA90D974D07}" type="presOf" srcId="{19BF38AE-3271-4745-A961-29376310E71D}" destId="{CBB7E272-0559-477B-8AD9-04099EE62FC9}" srcOrd="0" destOrd="0" presId="urn:microsoft.com/office/officeart/2005/8/layout/target3"/>
    <dgm:cxn modelId="{C1394D10-7E6F-44B9-A0E5-67AECC6A75CE}" type="presOf" srcId="{CED6D545-8599-4636-8B28-B505E8C44AD9}" destId="{7910DD6C-10DC-4E14-86DB-98C82708C126}" srcOrd="1" destOrd="0" presId="urn:microsoft.com/office/officeart/2005/8/layout/target3"/>
    <dgm:cxn modelId="{AABF1F14-A098-4E5E-A1E5-0E3F6803849B}" type="presOf" srcId="{DC10B0CC-5EE9-4635-892F-6985FDE2F00C}" destId="{3B16A45F-6805-4B35-A14C-A2116BCEFF1F}" srcOrd="0" destOrd="0" presId="urn:microsoft.com/office/officeart/2005/8/layout/target3"/>
    <dgm:cxn modelId="{CC8F7C0F-FA51-48BA-B598-0A0417A23117}" srcId="{DC10B0CC-5EE9-4635-892F-6985FDE2F00C}" destId="{38A4B3C1-C238-4985-ACB0-B071F11BE68C}" srcOrd="0" destOrd="0" parTransId="{D6900D19-A7C3-474D-8D96-4AE84D815D04}" sibTransId="{F6462A4F-BB9C-47B9-8F08-04307F2A50CD}"/>
    <dgm:cxn modelId="{F4C72228-92C4-4881-84E7-ED67BD5D3DE9}" type="presOf" srcId="{CED6D545-8599-4636-8B28-B505E8C44AD9}" destId="{2E9762C2-4592-48FD-B5A8-1B5C2E3AA6C5}" srcOrd="0" destOrd="0" presId="urn:microsoft.com/office/officeart/2005/8/layout/target3"/>
    <dgm:cxn modelId="{ECE09162-47D5-48BA-A132-5745C0436B6D}" type="presParOf" srcId="{696BFE94-7E8B-4072-BB4C-F0EB6821FA63}" destId="{4B5861DD-CD58-4DC0-AC5C-DEFBAFB47029}" srcOrd="0" destOrd="0" presId="urn:microsoft.com/office/officeart/2005/8/layout/target3"/>
    <dgm:cxn modelId="{FFEAB002-4709-44C9-81D2-2D0D06F76213}" type="presParOf" srcId="{696BFE94-7E8B-4072-BB4C-F0EB6821FA63}" destId="{FCC54AAB-ADE8-46D6-AE8E-D91BCCC7F2FB}" srcOrd="1" destOrd="0" presId="urn:microsoft.com/office/officeart/2005/8/layout/target3"/>
    <dgm:cxn modelId="{8EBF51C1-B1E1-4E15-A689-E35A7A34AC07}" type="presParOf" srcId="{696BFE94-7E8B-4072-BB4C-F0EB6821FA63}" destId="{3B16A45F-6805-4B35-A14C-A2116BCEFF1F}" srcOrd="2" destOrd="0" presId="urn:microsoft.com/office/officeart/2005/8/layout/target3"/>
    <dgm:cxn modelId="{B03189B1-25C3-4E30-96E3-97B835D66EFC}" type="presParOf" srcId="{696BFE94-7E8B-4072-BB4C-F0EB6821FA63}" destId="{6B4272B6-0678-4354-88C5-E870D04B07DD}" srcOrd="3" destOrd="0" presId="urn:microsoft.com/office/officeart/2005/8/layout/target3"/>
    <dgm:cxn modelId="{3B9CBA04-0EB5-458C-BFE8-29E4FE36EA47}" type="presParOf" srcId="{696BFE94-7E8B-4072-BB4C-F0EB6821FA63}" destId="{E51F5A15-0B97-4057-93BE-5DEE176559A2}" srcOrd="4" destOrd="0" presId="urn:microsoft.com/office/officeart/2005/8/layout/target3"/>
    <dgm:cxn modelId="{050ED400-1CF2-4C38-8D68-486471F73DDC}" type="presParOf" srcId="{696BFE94-7E8B-4072-BB4C-F0EB6821FA63}" destId="{19738E4C-6B2B-4432-B130-61062C78A208}" srcOrd="5" destOrd="0" presId="urn:microsoft.com/office/officeart/2005/8/layout/target3"/>
    <dgm:cxn modelId="{EE65B717-C61F-4D26-849E-244600DEDE54}" type="presParOf" srcId="{696BFE94-7E8B-4072-BB4C-F0EB6821FA63}" destId="{6102D616-AE06-4B71-9A3A-856EFE890BA5}" srcOrd="6" destOrd="0" presId="urn:microsoft.com/office/officeart/2005/8/layout/target3"/>
    <dgm:cxn modelId="{1601E5CC-AA52-4DB6-B688-9DF2A5355C42}" type="presParOf" srcId="{696BFE94-7E8B-4072-BB4C-F0EB6821FA63}" destId="{6838C0B2-7E0B-4B09-8F64-8D7F36F808B6}" srcOrd="7" destOrd="0" presId="urn:microsoft.com/office/officeart/2005/8/layout/target3"/>
    <dgm:cxn modelId="{32429118-7BC3-4C17-A51E-9DA4C878BAF0}" type="presParOf" srcId="{696BFE94-7E8B-4072-BB4C-F0EB6821FA63}" destId="{2E9762C2-4592-48FD-B5A8-1B5C2E3AA6C5}" srcOrd="8" destOrd="0" presId="urn:microsoft.com/office/officeart/2005/8/layout/target3"/>
    <dgm:cxn modelId="{B6D82BEC-4E41-4426-A125-C3D7DEFA1171}" type="presParOf" srcId="{696BFE94-7E8B-4072-BB4C-F0EB6821FA63}" destId="{A59CBD09-C9BB-42CE-96F1-02CFFDC804C4}" srcOrd="9" destOrd="0" presId="urn:microsoft.com/office/officeart/2005/8/layout/target3"/>
    <dgm:cxn modelId="{A3063524-A754-4FEA-812A-0FB0BC8A5ECB}" type="presParOf" srcId="{696BFE94-7E8B-4072-BB4C-F0EB6821FA63}" destId="{5DCCBF45-DF54-471E-A160-1A8B12ACF10E}" srcOrd="10" destOrd="0" presId="urn:microsoft.com/office/officeart/2005/8/layout/target3"/>
    <dgm:cxn modelId="{4EEB399F-CBEB-419D-BE11-AE81144B3CFA}" type="presParOf" srcId="{696BFE94-7E8B-4072-BB4C-F0EB6821FA63}" destId="{ECE6B334-4688-45BB-911C-0E177C1E7E0E}" srcOrd="11" destOrd="0" presId="urn:microsoft.com/office/officeart/2005/8/layout/target3"/>
    <dgm:cxn modelId="{6AA7D8D9-AD67-4B61-A72B-51AAA5741E5F}" type="presParOf" srcId="{696BFE94-7E8B-4072-BB4C-F0EB6821FA63}" destId="{CBB7E272-0559-477B-8AD9-04099EE62FC9}" srcOrd="12" destOrd="0" presId="urn:microsoft.com/office/officeart/2005/8/layout/target3"/>
    <dgm:cxn modelId="{90E1C54C-D47B-4660-8321-C19FAFDD1C99}" type="presParOf" srcId="{696BFE94-7E8B-4072-BB4C-F0EB6821FA63}" destId="{7910DD6C-10DC-4E14-86DB-98C82708C126}" srcOrd="13" destOrd="0" presId="urn:microsoft.com/office/officeart/2005/8/layout/target3"/>
    <dgm:cxn modelId="{936E9518-96B1-4845-9231-A784C7E25745}" type="presParOf" srcId="{696BFE94-7E8B-4072-BB4C-F0EB6821FA63}" destId="{BC2C52B2-AC58-4440-B302-B86F86C81D40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FFC91C-018F-4510-AB88-66C7519FCF45}" type="doc">
      <dgm:prSet loTypeId="urn:microsoft.com/office/officeart/2005/8/layout/hList6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E3BC5695-077E-4D6B-ACB3-F9B0F388B439}">
      <dgm:prSet phldrT="[Texte]" custT="1"/>
      <dgm:spPr/>
      <dgm:t>
        <a:bodyPr/>
        <a:lstStyle/>
        <a:p>
          <a:r>
            <a:rPr lang="fr-FR" sz="2400" b="0" dirty="0">
              <a:solidFill>
                <a:srgbClr val="E509AB"/>
              </a:solidFill>
              <a:latin typeface="Bahnschrift SemiBold SemiConden" panose="020B0502040204020203" pitchFamily="34" charset="0"/>
            </a:rPr>
            <a:t>IVG</a:t>
          </a:r>
        </a:p>
        <a:p>
          <a:r>
            <a:rPr lang="fr-FR" sz="2400" b="0" dirty="0">
              <a:solidFill>
                <a:srgbClr val="E509AB"/>
              </a:solidFill>
              <a:latin typeface="Bahnschrift SemiBold SemiConden" panose="020B0502040204020203" pitchFamily="34" charset="0"/>
            </a:rPr>
            <a:t>Planification</a:t>
          </a:r>
        </a:p>
        <a:p>
          <a:endParaRPr lang="fr-FR" sz="2400" dirty="0"/>
        </a:p>
      </dgm:t>
    </dgm:pt>
    <dgm:pt modelId="{CFB33495-F372-4BA3-8FFF-BEF16808E1DB}" type="parTrans" cxnId="{70D37D25-CC38-48FC-87ED-7884AEF9A1C3}">
      <dgm:prSet/>
      <dgm:spPr/>
      <dgm:t>
        <a:bodyPr/>
        <a:lstStyle/>
        <a:p>
          <a:endParaRPr lang="fr-FR"/>
        </a:p>
      </dgm:t>
    </dgm:pt>
    <dgm:pt modelId="{EFC00E9D-0B6A-47B9-B35D-67536B04A7AE}" type="sibTrans" cxnId="{70D37D25-CC38-48FC-87ED-7884AEF9A1C3}">
      <dgm:prSet/>
      <dgm:spPr/>
      <dgm:t>
        <a:bodyPr/>
        <a:lstStyle/>
        <a:p>
          <a:endParaRPr lang="fr-FR"/>
        </a:p>
      </dgm:t>
    </dgm:pt>
    <dgm:pt modelId="{41AC59D0-3DE9-4C3E-B238-FA27B0FCAC53}">
      <dgm:prSet phldrT="[Texte]" custT="1"/>
      <dgm:spPr/>
      <dgm:t>
        <a:bodyPr/>
        <a:lstStyle/>
        <a:p>
          <a:r>
            <a:rPr lang="fr-FR" sz="3600" b="1" dirty="0">
              <a:solidFill>
                <a:srgbClr val="E509AB"/>
              </a:solidFill>
              <a:latin typeface="Bahnschrift SemiBold SemiConden" panose="020B0502040204020203" pitchFamily="34" charset="0"/>
            </a:rPr>
            <a:t>VFF</a:t>
          </a:r>
        </a:p>
      </dgm:t>
    </dgm:pt>
    <dgm:pt modelId="{3748DF37-51D3-4D92-B97A-4BF93C30356D}" type="parTrans" cxnId="{4D9BAAED-8887-4E79-AD45-305BBC7DE370}">
      <dgm:prSet/>
      <dgm:spPr/>
      <dgm:t>
        <a:bodyPr/>
        <a:lstStyle/>
        <a:p>
          <a:endParaRPr lang="fr-FR"/>
        </a:p>
      </dgm:t>
    </dgm:pt>
    <dgm:pt modelId="{A6969192-989F-4C40-A391-7423CD8F8F9A}" type="sibTrans" cxnId="{4D9BAAED-8887-4E79-AD45-305BBC7DE370}">
      <dgm:prSet/>
      <dgm:spPr/>
      <dgm:t>
        <a:bodyPr/>
        <a:lstStyle/>
        <a:p>
          <a:endParaRPr lang="fr-FR"/>
        </a:p>
      </dgm:t>
    </dgm:pt>
    <dgm:pt modelId="{CDAFFD9C-6F70-4AF0-911D-CF19C0333686}">
      <dgm:prSet phldrT="[Texte]" custT="1"/>
      <dgm:spPr/>
      <dgm:t>
        <a:bodyPr/>
        <a:lstStyle/>
        <a:p>
          <a:r>
            <a:rPr lang="fr-FR" sz="3200" dirty="0">
              <a:solidFill>
                <a:srgbClr val="E509AB"/>
              </a:solidFill>
              <a:latin typeface="Bahnschrift SemiBold SemiConden" panose="020B0502040204020203" pitchFamily="34" charset="0"/>
            </a:rPr>
            <a:t>Mutilation</a:t>
          </a:r>
        </a:p>
      </dgm:t>
    </dgm:pt>
    <dgm:pt modelId="{EDD7273B-F10A-4743-A80C-AC0014433395}" type="parTrans" cxnId="{D019FA57-AF2A-4D03-BF0F-89C235C09386}">
      <dgm:prSet/>
      <dgm:spPr/>
      <dgm:t>
        <a:bodyPr/>
        <a:lstStyle/>
        <a:p>
          <a:endParaRPr lang="fr-FR"/>
        </a:p>
      </dgm:t>
    </dgm:pt>
    <dgm:pt modelId="{91517C38-0510-49AA-AAD1-11CB2A91F538}" type="sibTrans" cxnId="{D019FA57-AF2A-4D03-BF0F-89C235C09386}">
      <dgm:prSet/>
      <dgm:spPr/>
      <dgm:t>
        <a:bodyPr/>
        <a:lstStyle/>
        <a:p>
          <a:endParaRPr lang="fr-FR"/>
        </a:p>
      </dgm:t>
    </dgm:pt>
    <dgm:pt modelId="{FF59A1DE-693A-4A9A-A681-105869E9F9CB}" type="pres">
      <dgm:prSet presAssocID="{80FFC91C-018F-4510-AB88-66C7519FCF4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A883CC4-8AA8-4E85-BF16-778B53AAC401}" type="pres">
      <dgm:prSet presAssocID="{E3BC5695-077E-4D6B-ACB3-F9B0F388B43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D87FF1-4519-4C14-AA20-53380F5721C2}" type="pres">
      <dgm:prSet presAssocID="{EFC00E9D-0B6A-47B9-B35D-67536B04A7AE}" presName="sibTrans" presStyleCnt="0"/>
      <dgm:spPr/>
    </dgm:pt>
    <dgm:pt modelId="{F1B5A3D3-DB40-475E-A86C-8FD9A4E988C6}" type="pres">
      <dgm:prSet presAssocID="{41AC59D0-3DE9-4C3E-B238-FA27B0FCAC5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5BE8C7B-B58F-43D5-95BA-F38AA6F8F3F3}" type="pres">
      <dgm:prSet presAssocID="{A6969192-989F-4C40-A391-7423CD8F8F9A}" presName="sibTrans" presStyleCnt="0"/>
      <dgm:spPr/>
    </dgm:pt>
    <dgm:pt modelId="{E1359416-A0E8-4081-989E-1F7EF87225E9}" type="pres">
      <dgm:prSet presAssocID="{CDAFFD9C-6F70-4AF0-911D-CF19C033368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55075FE-D8D9-4936-A863-34D4342DE02A}" type="presOf" srcId="{41AC59D0-3DE9-4C3E-B238-FA27B0FCAC53}" destId="{F1B5A3D3-DB40-475E-A86C-8FD9A4E988C6}" srcOrd="0" destOrd="0" presId="urn:microsoft.com/office/officeart/2005/8/layout/hList6"/>
    <dgm:cxn modelId="{C12C5A12-A1B6-4A52-85B7-B81513A1745E}" type="presOf" srcId="{E3BC5695-077E-4D6B-ACB3-F9B0F388B439}" destId="{BA883CC4-8AA8-4E85-BF16-778B53AAC401}" srcOrd="0" destOrd="0" presId="urn:microsoft.com/office/officeart/2005/8/layout/hList6"/>
    <dgm:cxn modelId="{371066CD-97E3-4A6D-AE8C-B4C54D6FC435}" type="presOf" srcId="{CDAFFD9C-6F70-4AF0-911D-CF19C0333686}" destId="{E1359416-A0E8-4081-989E-1F7EF87225E9}" srcOrd="0" destOrd="0" presId="urn:microsoft.com/office/officeart/2005/8/layout/hList6"/>
    <dgm:cxn modelId="{4D9BAAED-8887-4E79-AD45-305BBC7DE370}" srcId="{80FFC91C-018F-4510-AB88-66C7519FCF45}" destId="{41AC59D0-3DE9-4C3E-B238-FA27B0FCAC53}" srcOrd="1" destOrd="0" parTransId="{3748DF37-51D3-4D92-B97A-4BF93C30356D}" sibTransId="{A6969192-989F-4C40-A391-7423CD8F8F9A}"/>
    <dgm:cxn modelId="{70D37D25-CC38-48FC-87ED-7884AEF9A1C3}" srcId="{80FFC91C-018F-4510-AB88-66C7519FCF45}" destId="{E3BC5695-077E-4D6B-ACB3-F9B0F388B439}" srcOrd="0" destOrd="0" parTransId="{CFB33495-F372-4BA3-8FFF-BEF16808E1DB}" sibTransId="{EFC00E9D-0B6A-47B9-B35D-67536B04A7AE}"/>
    <dgm:cxn modelId="{ED6A12CF-C2D6-4BDF-A336-3BB596A64E4E}" type="presOf" srcId="{80FFC91C-018F-4510-AB88-66C7519FCF45}" destId="{FF59A1DE-693A-4A9A-A681-105869E9F9CB}" srcOrd="0" destOrd="0" presId="urn:microsoft.com/office/officeart/2005/8/layout/hList6"/>
    <dgm:cxn modelId="{D019FA57-AF2A-4D03-BF0F-89C235C09386}" srcId="{80FFC91C-018F-4510-AB88-66C7519FCF45}" destId="{CDAFFD9C-6F70-4AF0-911D-CF19C0333686}" srcOrd="2" destOrd="0" parTransId="{EDD7273B-F10A-4743-A80C-AC0014433395}" sibTransId="{91517C38-0510-49AA-AAD1-11CB2A91F538}"/>
    <dgm:cxn modelId="{7802793C-FB91-4E45-BBFA-22779F9296FA}" type="presParOf" srcId="{FF59A1DE-693A-4A9A-A681-105869E9F9CB}" destId="{BA883CC4-8AA8-4E85-BF16-778B53AAC401}" srcOrd="0" destOrd="0" presId="urn:microsoft.com/office/officeart/2005/8/layout/hList6"/>
    <dgm:cxn modelId="{C9C24A23-D2CC-427B-BDE3-3875603175FF}" type="presParOf" srcId="{FF59A1DE-693A-4A9A-A681-105869E9F9CB}" destId="{FCD87FF1-4519-4C14-AA20-53380F5721C2}" srcOrd="1" destOrd="0" presId="urn:microsoft.com/office/officeart/2005/8/layout/hList6"/>
    <dgm:cxn modelId="{AAF48F7C-448C-45F8-BF8D-2BEF95755022}" type="presParOf" srcId="{FF59A1DE-693A-4A9A-A681-105869E9F9CB}" destId="{F1B5A3D3-DB40-475E-A86C-8FD9A4E988C6}" srcOrd="2" destOrd="0" presId="urn:microsoft.com/office/officeart/2005/8/layout/hList6"/>
    <dgm:cxn modelId="{4551A12B-5870-4E1E-9F1D-FE94FB8B81AD}" type="presParOf" srcId="{FF59A1DE-693A-4A9A-A681-105869E9F9CB}" destId="{65BE8C7B-B58F-43D5-95BA-F38AA6F8F3F3}" srcOrd="3" destOrd="0" presId="urn:microsoft.com/office/officeart/2005/8/layout/hList6"/>
    <dgm:cxn modelId="{5FBB1150-53B6-4A7C-8AA0-5242F5EE8057}" type="presParOf" srcId="{FF59A1DE-693A-4A9A-A681-105869E9F9CB}" destId="{E1359416-A0E8-4081-989E-1F7EF87225E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919ADC-DA33-464C-8AE0-F80DDBF8E755}" type="doc">
      <dgm:prSet loTypeId="urn:microsoft.com/office/officeart/2005/8/layout/cycle6" loCatId="cycle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fr-FR"/>
        </a:p>
      </dgm:t>
    </dgm:pt>
    <dgm:pt modelId="{F9976C84-C19D-4E9E-96B1-6343462D6A7C}">
      <dgm:prSet phldrT="[Texte]"/>
      <dgm:spPr/>
      <dgm:t>
        <a:bodyPr/>
        <a:lstStyle/>
        <a:p>
          <a:r>
            <a:rPr lang="fr-FR"/>
            <a:t>CHIRURGIEN</a:t>
          </a:r>
        </a:p>
      </dgm:t>
    </dgm:pt>
    <dgm:pt modelId="{929B5BC7-5F9E-4362-887B-433250585852}" type="parTrans" cxnId="{0FEF4604-47AA-47F0-B939-271C4C9DB3B2}">
      <dgm:prSet/>
      <dgm:spPr/>
      <dgm:t>
        <a:bodyPr/>
        <a:lstStyle/>
        <a:p>
          <a:endParaRPr lang="fr-FR"/>
        </a:p>
      </dgm:t>
    </dgm:pt>
    <dgm:pt modelId="{284BB02D-D471-43C4-A888-CE17D60C4E20}" type="sibTrans" cxnId="{0FEF4604-47AA-47F0-B939-271C4C9DB3B2}">
      <dgm:prSet/>
      <dgm:spPr/>
      <dgm:t>
        <a:bodyPr/>
        <a:lstStyle/>
        <a:p>
          <a:endParaRPr lang="fr-FR"/>
        </a:p>
      </dgm:t>
    </dgm:pt>
    <dgm:pt modelId="{457C5F32-DFE7-4CDA-8150-D9BD7E2D6493}">
      <dgm:prSet phldrT="[Texte]"/>
      <dgm:spPr/>
      <dgm:t>
        <a:bodyPr/>
        <a:lstStyle/>
        <a:p>
          <a:r>
            <a:rPr lang="fr-FR">
              <a:solidFill>
                <a:srgbClr val="C00000"/>
              </a:solidFill>
            </a:rPr>
            <a:t>SAGE-FEMME</a:t>
          </a:r>
        </a:p>
      </dgm:t>
    </dgm:pt>
    <dgm:pt modelId="{20433DEA-C143-4CA3-8754-33E66EF7873B}" type="parTrans" cxnId="{644DEC8A-CEE5-4DE7-AB33-C438520D1E4D}">
      <dgm:prSet/>
      <dgm:spPr/>
      <dgm:t>
        <a:bodyPr/>
        <a:lstStyle/>
        <a:p>
          <a:endParaRPr lang="fr-FR"/>
        </a:p>
      </dgm:t>
    </dgm:pt>
    <dgm:pt modelId="{9E412F1D-B714-4F85-9D5E-4BC3F2C6A409}" type="sibTrans" cxnId="{644DEC8A-CEE5-4DE7-AB33-C438520D1E4D}">
      <dgm:prSet/>
      <dgm:spPr/>
      <dgm:t>
        <a:bodyPr/>
        <a:lstStyle/>
        <a:p>
          <a:endParaRPr lang="fr-FR"/>
        </a:p>
      </dgm:t>
    </dgm:pt>
    <dgm:pt modelId="{2BA44358-9D4D-40E8-9DA8-FEAC7086B271}">
      <dgm:prSet phldrT="[Texte]"/>
      <dgm:spPr/>
      <dgm:t>
        <a:bodyPr/>
        <a:lstStyle/>
        <a:p>
          <a:r>
            <a:rPr lang="fr-FR" b="0">
              <a:solidFill>
                <a:srgbClr val="C00000"/>
              </a:solidFill>
            </a:rPr>
            <a:t>MEDECIN LEGISTE</a:t>
          </a:r>
        </a:p>
      </dgm:t>
    </dgm:pt>
    <dgm:pt modelId="{B2781B2F-FDC7-4FD9-9DAC-EF96CD3F5142}" type="parTrans" cxnId="{CA636441-9A18-4A77-A02E-E2ECF75C4EC3}">
      <dgm:prSet/>
      <dgm:spPr/>
      <dgm:t>
        <a:bodyPr/>
        <a:lstStyle/>
        <a:p>
          <a:endParaRPr lang="fr-FR"/>
        </a:p>
      </dgm:t>
    </dgm:pt>
    <dgm:pt modelId="{02F47902-C3C9-40E8-8EB0-94BE7B566660}" type="sibTrans" cxnId="{CA636441-9A18-4A77-A02E-E2ECF75C4EC3}">
      <dgm:prSet/>
      <dgm:spPr/>
      <dgm:t>
        <a:bodyPr/>
        <a:lstStyle/>
        <a:p>
          <a:endParaRPr lang="fr-FR"/>
        </a:p>
      </dgm:t>
    </dgm:pt>
    <dgm:pt modelId="{BC15A429-9A8A-4116-8A5B-2B8AEA582707}">
      <dgm:prSet phldrT="[Texte]"/>
      <dgm:spPr/>
      <dgm:t>
        <a:bodyPr/>
        <a:lstStyle/>
        <a:p>
          <a:r>
            <a:rPr lang="fr-FR">
              <a:solidFill>
                <a:srgbClr val="C00000"/>
              </a:solidFill>
            </a:rPr>
            <a:t>SEXOLOGUE</a:t>
          </a:r>
        </a:p>
      </dgm:t>
    </dgm:pt>
    <dgm:pt modelId="{24BE70D3-22C0-46F8-B136-7278DAB58341}" type="parTrans" cxnId="{EB85CE59-E002-41C5-BD75-0896BF3A25DA}">
      <dgm:prSet/>
      <dgm:spPr/>
      <dgm:t>
        <a:bodyPr/>
        <a:lstStyle/>
        <a:p>
          <a:endParaRPr lang="fr-FR"/>
        </a:p>
      </dgm:t>
    </dgm:pt>
    <dgm:pt modelId="{2D0B39DA-6EAB-4ADE-946B-385FF21DBEEF}" type="sibTrans" cxnId="{EB85CE59-E002-41C5-BD75-0896BF3A25DA}">
      <dgm:prSet/>
      <dgm:spPr/>
      <dgm:t>
        <a:bodyPr/>
        <a:lstStyle/>
        <a:p>
          <a:endParaRPr lang="fr-FR"/>
        </a:p>
      </dgm:t>
    </dgm:pt>
    <dgm:pt modelId="{31105C35-3A00-4220-B5A6-2ABBCD65E2D8}">
      <dgm:prSet phldrT="[Texte]"/>
      <dgm:spPr/>
      <dgm:t>
        <a:bodyPr/>
        <a:lstStyle/>
        <a:p>
          <a:r>
            <a:rPr lang="fr-FR">
              <a:solidFill>
                <a:srgbClr val="C00000"/>
              </a:solidFill>
            </a:rPr>
            <a:t>PSYCHOLOGUE</a:t>
          </a:r>
        </a:p>
      </dgm:t>
    </dgm:pt>
    <dgm:pt modelId="{1C464E54-91E9-4FB4-AA65-2144355C8FE7}" type="parTrans" cxnId="{EC0915ED-A277-48AB-9C37-805DD7940A1F}">
      <dgm:prSet/>
      <dgm:spPr/>
      <dgm:t>
        <a:bodyPr/>
        <a:lstStyle/>
        <a:p>
          <a:endParaRPr lang="fr-FR"/>
        </a:p>
      </dgm:t>
    </dgm:pt>
    <dgm:pt modelId="{F59BD5D3-5FBC-4CFC-AE2D-FE1B9E0789FF}" type="sibTrans" cxnId="{EC0915ED-A277-48AB-9C37-805DD7940A1F}">
      <dgm:prSet/>
      <dgm:spPr/>
      <dgm:t>
        <a:bodyPr/>
        <a:lstStyle/>
        <a:p>
          <a:endParaRPr lang="fr-FR"/>
        </a:p>
      </dgm:t>
    </dgm:pt>
    <dgm:pt modelId="{182F0B9D-594A-4FB1-A4F6-6FF5A2B8F0DA}" type="pres">
      <dgm:prSet presAssocID="{A2919ADC-DA33-464C-8AE0-F80DDBF8E75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6F1037E-3A7A-4300-85C2-7BA8EAD511ED}" type="pres">
      <dgm:prSet presAssocID="{F9976C84-C19D-4E9E-96B1-6343462D6A7C}" presName="node" presStyleLbl="node1" presStyleIdx="0" presStyleCnt="5" custRadScaleRad="100460" custRadScaleInc="202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BAC7A6F-F595-4E80-9B27-A0E7F0BF56F7}" type="pres">
      <dgm:prSet presAssocID="{F9976C84-C19D-4E9E-96B1-6343462D6A7C}" presName="spNode" presStyleCnt="0"/>
      <dgm:spPr/>
    </dgm:pt>
    <dgm:pt modelId="{3530A562-12FB-4995-A917-D7BB3E43C8F5}" type="pres">
      <dgm:prSet presAssocID="{284BB02D-D471-43C4-A888-CE17D60C4E20}" presName="sibTrans" presStyleLbl="sibTrans1D1" presStyleIdx="0" presStyleCnt="5"/>
      <dgm:spPr/>
      <dgm:t>
        <a:bodyPr/>
        <a:lstStyle/>
        <a:p>
          <a:endParaRPr lang="fr-FR"/>
        </a:p>
      </dgm:t>
    </dgm:pt>
    <dgm:pt modelId="{1BA86235-6CE5-4518-9F97-1A9926B10D68}" type="pres">
      <dgm:prSet presAssocID="{457C5F32-DFE7-4CDA-8150-D9BD7E2D649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EA5B6C-9CD0-47A5-89F8-F9FAF42E06F2}" type="pres">
      <dgm:prSet presAssocID="{457C5F32-DFE7-4CDA-8150-D9BD7E2D6493}" presName="spNode" presStyleCnt="0"/>
      <dgm:spPr/>
    </dgm:pt>
    <dgm:pt modelId="{61462773-608F-4964-92BE-236E4D2E77C8}" type="pres">
      <dgm:prSet presAssocID="{9E412F1D-B714-4F85-9D5E-4BC3F2C6A409}" presName="sibTrans" presStyleLbl="sibTrans1D1" presStyleIdx="1" presStyleCnt="5"/>
      <dgm:spPr/>
      <dgm:t>
        <a:bodyPr/>
        <a:lstStyle/>
        <a:p>
          <a:endParaRPr lang="fr-FR"/>
        </a:p>
      </dgm:t>
    </dgm:pt>
    <dgm:pt modelId="{9F698A06-4BE3-4E4B-A42C-1058C3455D1B}" type="pres">
      <dgm:prSet presAssocID="{2BA44358-9D4D-40E8-9DA8-FEAC7086B27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9C3DB3-DA9C-4C32-B972-3ADB6A9AE3EE}" type="pres">
      <dgm:prSet presAssocID="{2BA44358-9D4D-40E8-9DA8-FEAC7086B271}" presName="spNode" presStyleCnt="0"/>
      <dgm:spPr/>
    </dgm:pt>
    <dgm:pt modelId="{17B5FE38-850A-433F-9DF7-689D4FD58398}" type="pres">
      <dgm:prSet presAssocID="{02F47902-C3C9-40E8-8EB0-94BE7B566660}" presName="sibTrans" presStyleLbl="sibTrans1D1" presStyleIdx="2" presStyleCnt="5"/>
      <dgm:spPr/>
      <dgm:t>
        <a:bodyPr/>
        <a:lstStyle/>
        <a:p>
          <a:endParaRPr lang="fr-FR"/>
        </a:p>
      </dgm:t>
    </dgm:pt>
    <dgm:pt modelId="{BCDEF56E-E7C4-4828-B8ED-84A1BE41F132}" type="pres">
      <dgm:prSet presAssocID="{BC15A429-9A8A-4116-8A5B-2B8AEA58270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619C61-2051-464D-91A6-BD1D05FC726D}" type="pres">
      <dgm:prSet presAssocID="{BC15A429-9A8A-4116-8A5B-2B8AEA582707}" presName="spNode" presStyleCnt="0"/>
      <dgm:spPr/>
    </dgm:pt>
    <dgm:pt modelId="{328D0A74-EB54-4397-B64E-61921E4E88FC}" type="pres">
      <dgm:prSet presAssocID="{2D0B39DA-6EAB-4ADE-946B-385FF21DBEEF}" presName="sibTrans" presStyleLbl="sibTrans1D1" presStyleIdx="3" presStyleCnt="5"/>
      <dgm:spPr/>
      <dgm:t>
        <a:bodyPr/>
        <a:lstStyle/>
        <a:p>
          <a:endParaRPr lang="fr-FR"/>
        </a:p>
      </dgm:t>
    </dgm:pt>
    <dgm:pt modelId="{64F351DC-6680-4D64-8D25-CF80930BF9F6}" type="pres">
      <dgm:prSet presAssocID="{31105C35-3A00-4220-B5A6-2ABBCD65E2D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6BABCC5-92D4-47D7-B116-AC793EF0BFBB}" type="pres">
      <dgm:prSet presAssocID="{31105C35-3A00-4220-B5A6-2ABBCD65E2D8}" presName="spNode" presStyleCnt="0"/>
      <dgm:spPr/>
    </dgm:pt>
    <dgm:pt modelId="{3D8B9DB0-1A1D-4370-A929-62DCD7D096D9}" type="pres">
      <dgm:prSet presAssocID="{F59BD5D3-5FBC-4CFC-AE2D-FE1B9E0789FF}" presName="sibTrans" presStyleLbl="sibTrans1D1" presStyleIdx="4" presStyleCnt="5"/>
      <dgm:spPr/>
      <dgm:t>
        <a:bodyPr/>
        <a:lstStyle/>
        <a:p>
          <a:endParaRPr lang="fr-FR"/>
        </a:p>
      </dgm:t>
    </dgm:pt>
  </dgm:ptLst>
  <dgm:cxnLst>
    <dgm:cxn modelId="{97B57FB6-471B-45DA-AD9E-D5448199B5D6}" type="presOf" srcId="{284BB02D-D471-43C4-A888-CE17D60C4E20}" destId="{3530A562-12FB-4995-A917-D7BB3E43C8F5}" srcOrd="0" destOrd="0" presId="urn:microsoft.com/office/officeart/2005/8/layout/cycle6"/>
    <dgm:cxn modelId="{EB85CE59-E002-41C5-BD75-0896BF3A25DA}" srcId="{A2919ADC-DA33-464C-8AE0-F80DDBF8E755}" destId="{BC15A429-9A8A-4116-8A5B-2B8AEA582707}" srcOrd="3" destOrd="0" parTransId="{24BE70D3-22C0-46F8-B136-7278DAB58341}" sibTransId="{2D0B39DA-6EAB-4ADE-946B-385FF21DBEEF}"/>
    <dgm:cxn modelId="{0CD42D23-4133-4329-87C7-57D50E0E7931}" type="presOf" srcId="{A2919ADC-DA33-464C-8AE0-F80DDBF8E755}" destId="{182F0B9D-594A-4FB1-A4F6-6FF5A2B8F0DA}" srcOrd="0" destOrd="0" presId="urn:microsoft.com/office/officeart/2005/8/layout/cycle6"/>
    <dgm:cxn modelId="{28F1E0A0-7113-41A1-A456-E62AF482582F}" type="presOf" srcId="{2D0B39DA-6EAB-4ADE-946B-385FF21DBEEF}" destId="{328D0A74-EB54-4397-B64E-61921E4E88FC}" srcOrd="0" destOrd="0" presId="urn:microsoft.com/office/officeart/2005/8/layout/cycle6"/>
    <dgm:cxn modelId="{0FEF4604-47AA-47F0-B939-271C4C9DB3B2}" srcId="{A2919ADC-DA33-464C-8AE0-F80DDBF8E755}" destId="{F9976C84-C19D-4E9E-96B1-6343462D6A7C}" srcOrd="0" destOrd="0" parTransId="{929B5BC7-5F9E-4362-887B-433250585852}" sibTransId="{284BB02D-D471-43C4-A888-CE17D60C4E20}"/>
    <dgm:cxn modelId="{8CC6DE0B-AC95-45A2-A241-2B297356D1D9}" type="presOf" srcId="{F59BD5D3-5FBC-4CFC-AE2D-FE1B9E0789FF}" destId="{3D8B9DB0-1A1D-4370-A929-62DCD7D096D9}" srcOrd="0" destOrd="0" presId="urn:microsoft.com/office/officeart/2005/8/layout/cycle6"/>
    <dgm:cxn modelId="{180A5854-BA73-458B-A46E-B7AF50E51F5C}" type="presOf" srcId="{457C5F32-DFE7-4CDA-8150-D9BD7E2D6493}" destId="{1BA86235-6CE5-4518-9F97-1A9926B10D68}" srcOrd="0" destOrd="0" presId="urn:microsoft.com/office/officeart/2005/8/layout/cycle6"/>
    <dgm:cxn modelId="{F0971EBC-91FA-47A0-814C-9425880F8DC8}" type="presOf" srcId="{02F47902-C3C9-40E8-8EB0-94BE7B566660}" destId="{17B5FE38-850A-433F-9DF7-689D4FD58398}" srcOrd="0" destOrd="0" presId="urn:microsoft.com/office/officeart/2005/8/layout/cycle6"/>
    <dgm:cxn modelId="{F07B0523-2631-4C31-B54E-4B033ED8EA4A}" type="presOf" srcId="{F9976C84-C19D-4E9E-96B1-6343462D6A7C}" destId="{D6F1037E-3A7A-4300-85C2-7BA8EAD511ED}" srcOrd="0" destOrd="0" presId="urn:microsoft.com/office/officeart/2005/8/layout/cycle6"/>
    <dgm:cxn modelId="{7A7F8846-1CCB-4616-83AD-16737EF70604}" type="presOf" srcId="{31105C35-3A00-4220-B5A6-2ABBCD65E2D8}" destId="{64F351DC-6680-4D64-8D25-CF80930BF9F6}" srcOrd="0" destOrd="0" presId="urn:microsoft.com/office/officeart/2005/8/layout/cycle6"/>
    <dgm:cxn modelId="{EC0915ED-A277-48AB-9C37-805DD7940A1F}" srcId="{A2919ADC-DA33-464C-8AE0-F80DDBF8E755}" destId="{31105C35-3A00-4220-B5A6-2ABBCD65E2D8}" srcOrd="4" destOrd="0" parTransId="{1C464E54-91E9-4FB4-AA65-2144355C8FE7}" sibTransId="{F59BD5D3-5FBC-4CFC-AE2D-FE1B9E0789FF}"/>
    <dgm:cxn modelId="{CA636441-9A18-4A77-A02E-E2ECF75C4EC3}" srcId="{A2919ADC-DA33-464C-8AE0-F80DDBF8E755}" destId="{2BA44358-9D4D-40E8-9DA8-FEAC7086B271}" srcOrd="2" destOrd="0" parTransId="{B2781B2F-FDC7-4FD9-9DAC-EF96CD3F5142}" sibTransId="{02F47902-C3C9-40E8-8EB0-94BE7B566660}"/>
    <dgm:cxn modelId="{53D8C832-9F44-47FB-AF75-FEF46E549F47}" type="presOf" srcId="{2BA44358-9D4D-40E8-9DA8-FEAC7086B271}" destId="{9F698A06-4BE3-4E4B-A42C-1058C3455D1B}" srcOrd="0" destOrd="0" presId="urn:microsoft.com/office/officeart/2005/8/layout/cycle6"/>
    <dgm:cxn modelId="{3D1A6CC6-F2DD-4A01-84ED-63043E1A7014}" type="presOf" srcId="{BC15A429-9A8A-4116-8A5B-2B8AEA582707}" destId="{BCDEF56E-E7C4-4828-B8ED-84A1BE41F132}" srcOrd="0" destOrd="0" presId="urn:microsoft.com/office/officeart/2005/8/layout/cycle6"/>
    <dgm:cxn modelId="{D551EF7D-3606-4F07-9918-9386953F2969}" type="presOf" srcId="{9E412F1D-B714-4F85-9D5E-4BC3F2C6A409}" destId="{61462773-608F-4964-92BE-236E4D2E77C8}" srcOrd="0" destOrd="0" presId="urn:microsoft.com/office/officeart/2005/8/layout/cycle6"/>
    <dgm:cxn modelId="{644DEC8A-CEE5-4DE7-AB33-C438520D1E4D}" srcId="{A2919ADC-DA33-464C-8AE0-F80DDBF8E755}" destId="{457C5F32-DFE7-4CDA-8150-D9BD7E2D6493}" srcOrd="1" destOrd="0" parTransId="{20433DEA-C143-4CA3-8754-33E66EF7873B}" sibTransId="{9E412F1D-B714-4F85-9D5E-4BC3F2C6A409}"/>
    <dgm:cxn modelId="{87DE03A6-C5A1-4610-B769-66B3A5F1B13A}" type="presParOf" srcId="{182F0B9D-594A-4FB1-A4F6-6FF5A2B8F0DA}" destId="{D6F1037E-3A7A-4300-85C2-7BA8EAD511ED}" srcOrd="0" destOrd="0" presId="urn:microsoft.com/office/officeart/2005/8/layout/cycle6"/>
    <dgm:cxn modelId="{6BE5DEC6-19B5-43D9-B3B7-3CE1C869DE5C}" type="presParOf" srcId="{182F0B9D-594A-4FB1-A4F6-6FF5A2B8F0DA}" destId="{9BAC7A6F-F595-4E80-9B27-A0E7F0BF56F7}" srcOrd="1" destOrd="0" presId="urn:microsoft.com/office/officeart/2005/8/layout/cycle6"/>
    <dgm:cxn modelId="{55A15A47-439C-49DF-9D0C-F11E26B073B7}" type="presParOf" srcId="{182F0B9D-594A-4FB1-A4F6-6FF5A2B8F0DA}" destId="{3530A562-12FB-4995-A917-D7BB3E43C8F5}" srcOrd="2" destOrd="0" presId="urn:microsoft.com/office/officeart/2005/8/layout/cycle6"/>
    <dgm:cxn modelId="{966AEE0D-3EF8-4882-88BE-E6BCA88235EF}" type="presParOf" srcId="{182F0B9D-594A-4FB1-A4F6-6FF5A2B8F0DA}" destId="{1BA86235-6CE5-4518-9F97-1A9926B10D68}" srcOrd="3" destOrd="0" presId="urn:microsoft.com/office/officeart/2005/8/layout/cycle6"/>
    <dgm:cxn modelId="{DCFD64D0-59F2-433E-9E42-48D4B2E5FCAA}" type="presParOf" srcId="{182F0B9D-594A-4FB1-A4F6-6FF5A2B8F0DA}" destId="{ADEA5B6C-9CD0-47A5-89F8-F9FAF42E06F2}" srcOrd="4" destOrd="0" presId="urn:microsoft.com/office/officeart/2005/8/layout/cycle6"/>
    <dgm:cxn modelId="{C6C763C7-B692-465E-A2B2-B6DE729F7DB2}" type="presParOf" srcId="{182F0B9D-594A-4FB1-A4F6-6FF5A2B8F0DA}" destId="{61462773-608F-4964-92BE-236E4D2E77C8}" srcOrd="5" destOrd="0" presId="urn:microsoft.com/office/officeart/2005/8/layout/cycle6"/>
    <dgm:cxn modelId="{EDE26BF4-733F-4DA0-A708-CF2A04132A94}" type="presParOf" srcId="{182F0B9D-594A-4FB1-A4F6-6FF5A2B8F0DA}" destId="{9F698A06-4BE3-4E4B-A42C-1058C3455D1B}" srcOrd="6" destOrd="0" presId="urn:microsoft.com/office/officeart/2005/8/layout/cycle6"/>
    <dgm:cxn modelId="{A94B63E7-1EBE-412A-B581-22FB7CEF6603}" type="presParOf" srcId="{182F0B9D-594A-4FB1-A4F6-6FF5A2B8F0DA}" destId="{409C3DB3-DA9C-4C32-B972-3ADB6A9AE3EE}" srcOrd="7" destOrd="0" presId="urn:microsoft.com/office/officeart/2005/8/layout/cycle6"/>
    <dgm:cxn modelId="{695B43C9-126E-480A-9DB3-EFE983048D9A}" type="presParOf" srcId="{182F0B9D-594A-4FB1-A4F6-6FF5A2B8F0DA}" destId="{17B5FE38-850A-433F-9DF7-689D4FD58398}" srcOrd="8" destOrd="0" presId="urn:microsoft.com/office/officeart/2005/8/layout/cycle6"/>
    <dgm:cxn modelId="{C46F9FDC-9E2A-4A63-A15C-94FECA74B64B}" type="presParOf" srcId="{182F0B9D-594A-4FB1-A4F6-6FF5A2B8F0DA}" destId="{BCDEF56E-E7C4-4828-B8ED-84A1BE41F132}" srcOrd="9" destOrd="0" presId="urn:microsoft.com/office/officeart/2005/8/layout/cycle6"/>
    <dgm:cxn modelId="{7F7C73B7-E986-44D8-AECC-A4E946E58961}" type="presParOf" srcId="{182F0B9D-594A-4FB1-A4F6-6FF5A2B8F0DA}" destId="{07619C61-2051-464D-91A6-BD1D05FC726D}" srcOrd="10" destOrd="0" presId="urn:microsoft.com/office/officeart/2005/8/layout/cycle6"/>
    <dgm:cxn modelId="{254334A0-BB35-4874-AB03-2709E988D492}" type="presParOf" srcId="{182F0B9D-594A-4FB1-A4F6-6FF5A2B8F0DA}" destId="{328D0A74-EB54-4397-B64E-61921E4E88FC}" srcOrd="11" destOrd="0" presId="urn:microsoft.com/office/officeart/2005/8/layout/cycle6"/>
    <dgm:cxn modelId="{37F27741-3397-4BF2-9D01-F17730124746}" type="presParOf" srcId="{182F0B9D-594A-4FB1-A4F6-6FF5A2B8F0DA}" destId="{64F351DC-6680-4D64-8D25-CF80930BF9F6}" srcOrd="12" destOrd="0" presId="urn:microsoft.com/office/officeart/2005/8/layout/cycle6"/>
    <dgm:cxn modelId="{DE24AE5E-96CE-4DDB-8BC4-BF05D6AF1D7D}" type="presParOf" srcId="{182F0B9D-594A-4FB1-A4F6-6FF5A2B8F0DA}" destId="{D6BABCC5-92D4-47D7-B116-AC793EF0BFBB}" srcOrd="13" destOrd="0" presId="urn:microsoft.com/office/officeart/2005/8/layout/cycle6"/>
    <dgm:cxn modelId="{3E5AF512-F383-44CD-B9B3-A4C488F25C7E}" type="presParOf" srcId="{182F0B9D-594A-4FB1-A4F6-6FF5A2B8F0DA}" destId="{3D8B9DB0-1A1D-4370-A929-62DCD7D096D9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5861DD-CD58-4DC0-AC5C-DEFBAFB47029}">
      <dsp:nvSpPr>
        <dsp:cNvPr id="0" name=""/>
        <dsp:cNvSpPr/>
      </dsp:nvSpPr>
      <dsp:spPr>
        <a:xfrm>
          <a:off x="0" y="450116"/>
          <a:ext cx="4276069" cy="427606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B16A45F-6805-4B35-A14C-A2116BCEFF1F}">
      <dsp:nvSpPr>
        <dsp:cNvPr id="0" name=""/>
        <dsp:cNvSpPr/>
      </dsp:nvSpPr>
      <dsp:spPr>
        <a:xfrm>
          <a:off x="2138034" y="450116"/>
          <a:ext cx="4988747" cy="42760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400" kern="1200" dirty="0">
              <a:solidFill>
                <a:srgbClr val="FF1199"/>
              </a:solidFill>
              <a:latin typeface="Bahnschrift SemiBold" panose="020B0502040204020203" pitchFamily="34" charset="0"/>
            </a:rPr>
            <a:t>3</a:t>
          </a:r>
          <a:r>
            <a:rPr lang="fr-FR" sz="3600" kern="1200" dirty="0">
              <a:solidFill>
                <a:srgbClr val="FF1199"/>
              </a:solidFill>
              <a:latin typeface="Bahnschrift SemiBold" panose="020B0502040204020203" pitchFamily="34" charset="0"/>
            </a:rPr>
            <a:t> </a:t>
          </a:r>
          <a:r>
            <a:rPr lang="fr-FR" sz="2500" kern="1200" dirty="0">
              <a:solidFill>
                <a:srgbClr val="FF1199"/>
              </a:solidFill>
              <a:latin typeface="Bahnschrift SemiBold" panose="020B0502040204020203" pitchFamily="34" charset="0"/>
            </a:rPr>
            <a:t>  </a:t>
          </a:r>
          <a:r>
            <a:rPr lang="fr-FR" sz="2800" kern="1200" dirty="0">
              <a:solidFill>
                <a:srgbClr val="FF1199"/>
              </a:solidFill>
              <a:latin typeface="Bahnschrift SemiBold" panose="020B0502040204020203" pitchFamily="34" charset="0"/>
            </a:rPr>
            <a:t>UNIT</a:t>
          </a:r>
          <a:r>
            <a:rPr lang="fr-FR" sz="2800" kern="1200" dirty="0">
              <a:solidFill>
                <a:srgbClr val="FF1199"/>
              </a:solidFill>
              <a:latin typeface="Bahnschrift SemiBold" panose="020B0502040204020203" pitchFamily="34" charset="0"/>
              <a:cs typeface="Calibri" panose="020F0502020204030204" pitchFamily="34" charset="0"/>
            </a:rPr>
            <a:t>É</a:t>
          </a:r>
          <a:r>
            <a:rPr lang="fr-FR" sz="2800" kern="1200" dirty="0">
              <a:solidFill>
                <a:srgbClr val="FF1199"/>
              </a:solidFill>
              <a:latin typeface="Bahnschrift SemiBold" panose="020B0502040204020203" pitchFamily="34" charset="0"/>
            </a:rPr>
            <a:t>S</a:t>
          </a:r>
          <a:endParaRPr lang="fr-FR" sz="2500" kern="1200" dirty="0">
            <a:solidFill>
              <a:srgbClr val="FF1199"/>
            </a:solidFill>
            <a:latin typeface="Bahnschrift SemiBold" panose="020B0502040204020203" pitchFamily="34" charset="0"/>
          </a:endParaRPr>
        </a:p>
      </dsp:txBody>
      <dsp:txXfrm>
        <a:off x="2138034" y="450116"/>
        <a:ext cx="2494373" cy="1282823"/>
      </dsp:txXfrm>
    </dsp:sp>
    <dsp:sp modelId="{E51F5A15-0B97-4057-93BE-5DEE176559A2}">
      <dsp:nvSpPr>
        <dsp:cNvPr id="0" name=""/>
        <dsp:cNvSpPr/>
      </dsp:nvSpPr>
      <dsp:spPr>
        <a:xfrm>
          <a:off x="748313" y="1732939"/>
          <a:ext cx="2779442" cy="277944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9738E4C-6B2B-4432-B130-61062C78A208}">
      <dsp:nvSpPr>
        <dsp:cNvPr id="0" name=""/>
        <dsp:cNvSpPr/>
      </dsp:nvSpPr>
      <dsp:spPr>
        <a:xfrm>
          <a:off x="2138034" y="1569883"/>
          <a:ext cx="4988747" cy="31055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700" kern="1200" dirty="0">
            <a:solidFill>
              <a:srgbClr val="F41CAC"/>
            </a:solidFill>
            <a:latin typeface="Bahnschrift SemiBold Condensed" panose="020B0502040204020203" pitchFamily="34" charset="0"/>
          </a:endParaRP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>
              <a:solidFill>
                <a:srgbClr val="F41CAC"/>
              </a:solidFill>
              <a:latin typeface="Bahnschrift SemiBold Condensed" panose="020B0502040204020203" pitchFamily="34" charset="0"/>
            </a:rPr>
            <a:t> </a:t>
          </a:r>
          <a:r>
            <a:rPr lang="fr-FR" sz="2400" kern="1200" dirty="0" smtClean="0">
              <a:solidFill>
                <a:srgbClr val="FF1199"/>
              </a:solidFill>
              <a:latin typeface="Bahnschrift SemiBold" panose="020B0502040204020203" pitchFamily="34" charset="0"/>
            </a:rPr>
            <a:t>Accompagnement </a:t>
          </a:r>
          <a:r>
            <a:rPr lang="fr-FR" sz="2400" kern="1200" dirty="0">
              <a:solidFill>
                <a:srgbClr val="FF1199"/>
              </a:solidFill>
              <a:latin typeface="Bahnschrift SemiBold" panose="020B0502040204020203" pitchFamily="34" charset="0"/>
            </a:rPr>
            <a:t>transversal </a:t>
          </a:r>
          <a:endParaRPr lang="fr-FR" sz="2700" kern="1200" dirty="0">
            <a:solidFill>
              <a:srgbClr val="FF1199"/>
            </a:solidFill>
            <a:latin typeface="Bahnschrift SemiBold" panose="020B0502040204020203" pitchFamily="34" charset="0"/>
          </a:endParaRP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700" kern="1200" dirty="0"/>
        </a:p>
      </dsp:txBody>
      <dsp:txXfrm>
        <a:off x="2138034" y="1569883"/>
        <a:ext cx="2494373" cy="1433332"/>
      </dsp:txXfrm>
    </dsp:sp>
    <dsp:sp modelId="{6838C0B2-7E0B-4B09-8F64-8D7F36F808B6}">
      <dsp:nvSpPr>
        <dsp:cNvPr id="0" name=""/>
        <dsp:cNvSpPr/>
      </dsp:nvSpPr>
      <dsp:spPr>
        <a:xfrm>
          <a:off x="1496624" y="3015759"/>
          <a:ext cx="1282819" cy="128281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9762C2-4592-48FD-B5A8-1B5C2E3AA6C5}">
      <dsp:nvSpPr>
        <dsp:cNvPr id="0" name=""/>
        <dsp:cNvSpPr/>
      </dsp:nvSpPr>
      <dsp:spPr>
        <a:xfrm>
          <a:off x="2138034" y="3015759"/>
          <a:ext cx="4988747" cy="12828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>
              <a:solidFill>
                <a:srgbClr val="FF1199"/>
              </a:solidFill>
              <a:latin typeface="Bahnschrift SemiBold" panose="020B0502040204020203" pitchFamily="34" charset="0"/>
            </a:rPr>
            <a:t>Formation et prévention</a:t>
          </a:r>
        </a:p>
      </dsp:txBody>
      <dsp:txXfrm>
        <a:off x="2138034" y="3015759"/>
        <a:ext cx="2494373" cy="1282819"/>
      </dsp:txXfrm>
    </dsp:sp>
    <dsp:sp modelId="{5DCCBF45-DF54-471E-A160-1A8B12ACF10E}">
      <dsp:nvSpPr>
        <dsp:cNvPr id="0" name=""/>
        <dsp:cNvSpPr/>
      </dsp:nvSpPr>
      <dsp:spPr>
        <a:xfrm>
          <a:off x="4632408" y="450116"/>
          <a:ext cx="2494373" cy="1282823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285750" lvl="1" indent="-285750" algn="l" defTabSz="2622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5900" kern="1200"/>
        </a:p>
      </dsp:txBody>
      <dsp:txXfrm>
        <a:off x="4632408" y="450116"/>
        <a:ext cx="2494373" cy="1282823"/>
      </dsp:txXfrm>
    </dsp:sp>
    <dsp:sp modelId="{CBB7E272-0559-477B-8AD9-04099EE62FC9}">
      <dsp:nvSpPr>
        <dsp:cNvPr id="0" name=""/>
        <dsp:cNvSpPr/>
      </dsp:nvSpPr>
      <dsp:spPr>
        <a:xfrm>
          <a:off x="4632408" y="1732939"/>
          <a:ext cx="2494373" cy="1282819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285750" lvl="1" indent="-285750" algn="l" defTabSz="2622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5900" kern="1200"/>
        </a:p>
      </dsp:txBody>
      <dsp:txXfrm>
        <a:off x="4632408" y="1732939"/>
        <a:ext cx="2494373" cy="1282819"/>
      </dsp:txXfrm>
    </dsp:sp>
    <dsp:sp modelId="{BC2C52B2-AC58-4440-B302-B86F86C81D40}">
      <dsp:nvSpPr>
        <dsp:cNvPr id="0" name=""/>
        <dsp:cNvSpPr/>
      </dsp:nvSpPr>
      <dsp:spPr>
        <a:xfrm>
          <a:off x="4632408" y="3015759"/>
          <a:ext cx="2494373" cy="1282819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285750" lvl="1" indent="-285750" algn="l" defTabSz="2622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5900" kern="1200"/>
        </a:p>
      </dsp:txBody>
      <dsp:txXfrm>
        <a:off x="4632408" y="3015759"/>
        <a:ext cx="2494373" cy="12828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883CC4-8AA8-4E85-BF16-778B53AAC401}">
      <dsp:nvSpPr>
        <dsp:cNvPr id="0" name=""/>
        <dsp:cNvSpPr/>
      </dsp:nvSpPr>
      <dsp:spPr>
        <a:xfrm rot="16200000">
          <a:off x="-1445977" y="1446565"/>
          <a:ext cx="4422017" cy="1528885"/>
        </a:xfrm>
        <a:prstGeom prst="flowChartManualOperati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0" kern="1200" dirty="0">
              <a:solidFill>
                <a:srgbClr val="E509AB"/>
              </a:solidFill>
              <a:latin typeface="Bahnschrift SemiBold SemiConden" panose="020B0502040204020203" pitchFamily="34" charset="0"/>
            </a:rPr>
            <a:t>IVG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0" kern="1200" dirty="0">
              <a:solidFill>
                <a:srgbClr val="E509AB"/>
              </a:solidFill>
              <a:latin typeface="Bahnschrift SemiBold SemiConden" panose="020B0502040204020203" pitchFamily="34" charset="0"/>
            </a:rPr>
            <a:t>Planification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400" kern="1200" dirty="0"/>
        </a:p>
      </dsp:txBody>
      <dsp:txXfrm rot="5400000">
        <a:off x="589" y="884402"/>
        <a:ext cx="1528885" cy="2653211"/>
      </dsp:txXfrm>
    </dsp:sp>
    <dsp:sp modelId="{F1B5A3D3-DB40-475E-A86C-8FD9A4E988C6}">
      <dsp:nvSpPr>
        <dsp:cNvPr id="0" name=""/>
        <dsp:cNvSpPr/>
      </dsp:nvSpPr>
      <dsp:spPr>
        <a:xfrm rot="16200000">
          <a:off x="197574" y="1446565"/>
          <a:ext cx="4422017" cy="1528885"/>
        </a:xfrm>
        <a:prstGeom prst="flowChartManualOperati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0" tIns="0" rIns="22860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b="1" kern="1200" dirty="0">
              <a:solidFill>
                <a:srgbClr val="E509AB"/>
              </a:solidFill>
              <a:latin typeface="Bahnschrift SemiBold SemiConden" panose="020B0502040204020203" pitchFamily="34" charset="0"/>
            </a:rPr>
            <a:t>VFF</a:t>
          </a:r>
        </a:p>
      </dsp:txBody>
      <dsp:txXfrm rot="5400000">
        <a:off x="1644140" y="884402"/>
        <a:ext cx="1528885" cy="2653211"/>
      </dsp:txXfrm>
    </dsp:sp>
    <dsp:sp modelId="{E1359416-A0E8-4081-989E-1F7EF87225E9}">
      <dsp:nvSpPr>
        <dsp:cNvPr id="0" name=""/>
        <dsp:cNvSpPr/>
      </dsp:nvSpPr>
      <dsp:spPr>
        <a:xfrm rot="16200000">
          <a:off x="1841125" y="1446565"/>
          <a:ext cx="4422017" cy="1528885"/>
        </a:xfrm>
        <a:prstGeom prst="flowChartManualOperati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>
              <a:solidFill>
                <a:srgbClr val="E509AB"/>
              </a:solidFill>
              <a:latin typeface="Bahnschrift SemiBold SemiConden" panose="020B0502040204020203" pitchFamily="34" charset="0"/>
            </a:rPr>
            <a:t>Mutilation</a:t>
          </a:r>
        </a:p>
      </dsp:txBody>
      <dsp:txXfrm rot="5400000">
        <a:off x="3287691" y="884402"/>
        <a:ext cx="1528885" cy="26532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F1037E-3A7A-4300-85C2-7BA8EAD511ED}">
      <dsp:nvSpPr>
        <dsp:cNvPr id="0" name=""/>
        <dsp:cNvSpPr/>
      </dsp:nvSpPr>
      <dsp:spPr>
        <a:xfrm>
          <a:off x="2475602" y="0"/>
          <a:ext cx="1681595" cy="1093037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/>
            <a:t>CHIRURGIEN</a:t>
          </a:r>
        </a:p>
      </dsp:txBody>
      <dsp:txXfrm>
        <a:off x="2528960" y="53358"/>
        <a:ext cx="1574879" cy="986321"/>
      </dsp:txXfrm>
    </dsp:sp>
    <dsp:sp modelId="{3530A562-12FB-4995-A917-D7BB3E43C8F5}">
      <dsp:nvSpPr>
        <dsp:cNvPr id="0" name=""/>
        <dsp:cNvSpPr/>
      </dsp:nvSpPr>
      <dsp:spPr>
        <a:xfrm>
          <a:off x="935798" y="531389"/>
          <a:ext cx="4367648" cy="4367648"/>
        </a:xfrm>
        <a:custGeom>
          <a:avLst/>
          <a:gdLst/>
          <a:ahLst/>
          <a:cxnLst/>
          <a:rect l="0" t="0" r="0" b="0"/>
          <a:pathLst>
            <a:path>
              <a:moveTo>
                <a:pt x="3230736" y="267300"/>
              </a:moveTo>
              <a:arcTo wR="2183824" hR="2183824" stAng="17918750" swAng="1655939"/>
            </a:path>
          </a:pathLst>
        </a:custGeom>
        <a:noFill/>
        <a:ln w="6350" cap="flat" cmpd="sng" algn="ctr">
          <a:solidFill>
            <a:schemeClr val="accent2">
              <a:shade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A86235-6CE5-4518-9F97-1A9926B10D68}">
      <dsp:nvSpPr>
        <dsp:cNvPr id="0" name=""/>
        <dsp:cNvSpPr/>
      </dsp:nvSpPr>
      <dsp:spPr>
        <a:xfrm>
          <a:off x="4366968" y="1510629"/>
          <a:ext cx="1681595" cy="1093037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236469"/>
                <a:satOff val="3113"/>
                <a:lumOff val="1864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-236469"/>
                <a:satOff val="3113"/>
                <a:lumOff val="1864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-236469"/>
                <a:satOff val="3113"/>
                <a:lumOff val="1864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>
              <a:solidFill>
                <a:srgbClr val="C00000"/>
              </a:solidFill>
            </a:rPr>
            <a:t>SAGE-FEMME</a:t>
          </a:r>
        </a:p>
      </dsp:txBody>
      <dsp:txXfrm>
        <a:off x="4420326" y="1563987"/>
        <a:ext cx="1574879" cy="986321"/>
      </dsp:txXfrm>
    </dsp:sp>
    <dsp:sp modelId="{61462773-608F-4964-92BE-236E4D2E77C8}">
      <dsp:nvSpPr>
        <dsp:cNvPr id="0" name=""/>
        <dsp:cNvSpPr/>
      </dsp:nvSpPr>
      <dsp:spPr>
        <a:xfrm>
          <a:off x="947001" y="548162"/>
          <a:ext cx="4367648" cy="4367648"/>
        </a:xfrm>
        <a:custGeom>
          <a:avLst/>
          <a:gdLst/>
          <a:ahLst/>
          <a:cxnLst/>
          <a:rect l="0" t="0" r="0" b="0"/>
          <a:pathLst>
            <a:path>
              <a:moveTo>
                <a:pt x="4364651" y="2069463"/>
              </a:moveTo>
              <a:arcTo wR="2183824" hR="2183824" stAng="21419893" swAng="2196301"/>
            </a:path>
          </a:pathLst>
        </a:custGeom>
        <a:noFill/>
        <a:ln w="6350" cap="flat" cmpd="sng" algn="ctr">
          <a:solidFill>
            <a:schemeClr val="accent2">
              <a:shade val="90000"/>
              <a:hueOff val="-229872"/>
              <a:satOff val="164"/>
              <a:lumOff val="1284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698A06-4BE3-4E4B-A42C-1058C3455D1B}">
      <dsp:nvSpPr>
        <dsp:cNvPr id="0" name=""/>
        <dsp:cNvSpPr/>
      </dsp:nvSpPr>
      <dsp:spPr>
        <a:xfrm>
          <a:off x="3573647" y="3952218"/>
          <a:ext cx="1681595" cy="1093037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472938"/>
                <a:satOff val="6226"/>
                <a:lumOff val="3729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-472938"/>
                <a:satOff val="6226"/>
                <a:lumOff val="3729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-472938"/>
                <a:satOff val="6226"/>
                <a:lumOff val="3729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kern="1200">
              <a:solidFill>
                <a:srgbClr val="C00000"/>
              </a:solidFill>
            </a:rPr>
            <a:t>MEDECIN LEGISTE</a:t>
          </a:r>
        </a:p>
      </dsp:txBody>
      <dsp:txXfrm>
        <a:off x="3627005" y="4005576"/>
        <a:ext cx="1574879" cy="986321"/>
      </dsp:txXfrm>
    </dsp:sp>
    <dsp:sp modelId="{17B5FE38-850A-433F-9DF7-689D4FD58398}">
      <dsp:nvSpPr>
        <dsp:cNvPr id="0" name=""/>
        <dsp:cNvSpPr/>
      </dsp:nvSpPr>
      <dsp:spPr>
        <a:xfrm>
          <a:off x="947001" y="548162"/>
          <a:ext cx="4367648" cy="4367648"/>
        </a:xfrm>
        <a:custGeom>
          <a:avLst/>
          <a:gdLst/>
          <a:ahLst/>
          <a:cxnLst/>
          <a:rect l="0" t="0" r="0" b="0"/>
          <a:pathLst>
            <a:path>
              <a:moveTo>
                <a:pt x="2617969" y="4324059"/>
              </a:moveTo>
              <a:arcTo wR="2183824" hR="2183824" stAng="4711990" swAng="1376020"/>
            </a:path>
          </a:pathLst>
        </a:custGeom>
        <a:noFill/>
        <a:ln w="6350" cap="flat" cmpd="sng" algn="ctr">
          <a:solidFill>
            <a:schemeClr val="accent2">
              <a:shade val="90000"/>
              <a:hueOff val="-459745"/>
              <a:satOff val="327"/>
              <a:lumOff val="2569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DEF56E-E7C4-4828-B8ED-84A1BE41F132}">
      <dsp:nvSpPr>
        <dsp:cNvPr id="0" name=""/>
        <dsp:cNvSpPr/>
      </dsp:nvSpPr>
      <dsp:spPr>
        <a:xfrm>
          <a:off x="1006408" y="3952218"/>
          <a:ext cx="1681595" cy="1093037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472938"/>
                <a:satOff val="6226"/>
                <a:lumOff val="3729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-472938"/>
                <a:satOff val="6226"/>
                <a:lumOff val="3729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-472938"/>
                <a:satOff val="6226"/>
                <a:lumOff val="3729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>
              <a:solidFill>
                <a:srgbClr val="C00000"/>
              </a:solidFill>
            </a:rPr>
            <a:t>SEXOLOGUE</a:t>
          </a:r>
        </a:p>
      </dsp:txBody>
      <dsp:txXfrm>
        <a:off x="1059766" y="4005576"/>
        <a:ext cx="1574879" cy="986321"/>
      </dsp:txXfrm>
    </dsp:sp>
    <dsp:sp modelId="{328D0A74-EB54-4397-B64E-61921E4E88FC}">
      <dsp:nvSpPr>
        <dsp:cNvPr id="0" name=""/>
        <dsp:cNvSpPr/>
      </dsp:nvSpPr>
      <dsp:spPr>
        <a:xfrm>
          <a:off x="947001" y="548162"/>
          <a:ext cx="4367648" cy="4367648"/>
        </a:xfrm>
        <a:custGeom>
          <a:avLst/>
          <a:gdLst/>
          <a:ahLst/>
          <a:cxnLst/>
          <a:rect l="0" t="0" r="0" b="0"/>
          <a:pathLst>
            <a:path>
              <a:moveTo>
                <a:pt x="364938" y="3392436"/>
              </a:moveTo>
              <a:arcTo wR="2183824" hR="2183824" stAng="8783806" swAng="2196301"/>
            </a:path>
          </a:pathLst>
        </a:custGeom>
        <a:noFill/>
        <a:ln w="6350" cap="flat" cmpd="sng" algn="ctr">
          <a:solidFill>
            <a:schemeClr val="accent2">
              <a:shade val="90000"/>
              <a:hueOff val="-459745"/>
              <a:satOff val="327"/>
              <a:lumOff val="2569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F351DC-6680-4D64-8D25-CF80930BF9F6}">
      <dsp:nvSpPr>
        <dsp:cNvPr id="0" name=""/>
        <dsp:cNvSpPr/>
      </dsp:nvSpPr>
      <dsp:spPr>
        <a:xfrm>
          <a:off x="213087" y="1510629"/>
          <a:ext cx="1681595" cy="1093037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236469"/>
                <a:satOff val="3113"/>
                <a:lumOff val="1864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-236469"/>
                <a:satOff val="3113"/>
                <a:lumOff val="1864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-236469"/>
                <a:satOff val="3113"/>
                <a:lumOff val="1864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>
              <a:solidFill>
                <a:srgbClr val="C00000"/>
              </a:solidFill>
            </a:rPr>
            <a:t>PSYCHOLOGUE</a:t>
          </a:r>
        </a:p>
      </dsp:txBody>
      <dsp:txXfrm>
        <a:off x="266445" y="1563987"/>
        <a:ext cx="1574879" cy="986321"/>
      </dsp:txXfrm>
    </dsp:sp>
    <dsp:sp modelId="{3D8B9DB0-1A1D-4370-A929-62DCD7D096D9}">
      <dsp:nvSpPr>
        <dsp:cNvPr id="0" name=""/>
        <dsp:cNvSpPr/>
      </dsp:nvSpPr>
      <dsp:spPr>
        <a:xfrm>
          <a:off x="955471" y="535514"/>
          <a:ext cx="4367648" cy="4367648"/>
        </a:xfrm>
        <a:custGeom>
          <a:avLst/>
          <a:gdLst/>
          <a:ahLst/>
          <a:cxnLst/>
          <a:rect l="0" t="0" r="0" b="0"/>
          <a:pathLst>
            <a:path>
              <a:moveTo>
                <a:pt x="373053" y="963088"/>
              </a:moveTo>
              <a:arcTo wR="2183824" hR="2183824" stAng="12839159" swAng="2276493"/>
            </a:path>
          </a:pathLst>
        </a:custGeom>
        <a:noFill/>
        <a:ln w="6350" cap="flat" cmpd="sng" algn="ctr">
          <a:solidFill>
            <a:schemeClr val="accent2">
              <a:shade val="90000"/>
              <a:hueOff val="-229872"/>
              <a:satOff val="164"/>
              <a:lumOff val="1284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1B7C-0807-41CB-BCAA-11F55A2FFD5B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135A-2730-4ADC-99C1-65193C11B4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81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1B7C-0807-41CB-BCAA-11F55A2FFD5B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135A-2730-4ADC-99C1-65193C11B4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017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1B7C-0807-41CB-BCAA-11F55A2FFD5B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135A-2730-4ADC-99C1-65193C11B4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00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1B7C-0807-41CB-BCAA-11F55A2FFD5B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135A-2730-4ADC-99C1-65193C11B4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2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1B7C-0807-41CB-BCAA-11F55A2FFD5B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135A-2730-4ADC-99C1-65193C11B4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087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1B7C-0807-41CB-BCAA-11F55A2FFD5B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135A-2730-4ADC-99C1-65193C11B4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090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1B7C-0807-41CB-BCAA-11F55A2FFD5B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135A-2730-4ADC-99C1-65193C11B4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08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1B7C-0807-41CB-BCAA-11F55A2FFD5B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135A-2730-4ADC-99C1-65193C11B4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44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1B7C-0807-41CB-BCAA-11F55A2FFD5B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135A-2730-4ADC-99C1-65193C11B4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19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1B7C-0807-41CB-BCAA-11F55A2FFD5B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135A-2730-4ADC-99C1-65193C11B4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01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1B7C-0807-41CB-BCAA-11F55A2FFD5B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135A-2730-4ADC-99C1-65193C11B4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787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E1B7C-0807-41CB-BCAA-11F55A2FFD5B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B135A-2730-4ADC-99C1-65193C11B4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23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3F4F07FB-9782-44E0-9E50-C5E866A30A5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44" r="19268"/>
          <a:stretch/>
        </p:blipFill>
        <p:spPr bwMode="auto">
          <a:xfrm>
            <a:off x="1605004" y="28258"/>
            <a:ext cx="1348740" cy="21882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2976D235-6BA7-4A7B-B877-93C421832A24}"/>
              </a:ext>
            </a:extLst>
          </p:cNvPr>
          <p:cNvSpPr txBox="1"/>
          <p:nvPr/>
        </p:nvSpPr>
        <p:spPr>
          <a:xfrm>
            <a:off x="2726635" y="412939"/>
            <a:ext cx="7454348" cy="20391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Création d’une Maison des Femmes à Rennes</a:t>
            </a:r>
            <a:endParaRPr lang="fr-F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3200" dirty="0">
                <a:solidFill>
                  <a:srgbClr val="0070C0"/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152E7EFF-5E33-4D41-817E-DB7BE5AED3D4}"/>
              </a:ext>
            </a:extLst>
          </p:cNvPr>
          <p:cNvGraphicFramePr/>
          <p:nvPr>
            <p:extLst/>
          </p:nvPr>
        </p:nvGraphicFramePr>
        <p:xfrm>
          <a:off x="3217690" y="1268760"/>
          <a:ext cx="7126782" cy="5176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Image 7">
            <a:extLst>
              <a:ext uri="{FF2B5EF4-FFF2-40B4-BE49-F238E27FC236}">
                <a16:creationId xmlns:a16="http://schemas.microsoft.com/office/drawing/2014/main" id="{54FAC6FC-3577-435F-944B-A50FFFDD5943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356" y="5890149"/>
            <a:ext cx="1052036" cy="802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7137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589201A6-B291-4ACB-B5C2-4065D6E3D95E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44" r="19268"/>
          <a:stretch/>
        </p:blipFill>
        <p:spPr bwMode="auto">
          <a:xfrm>
            <a:off x="2223400" y="1948070"/>
            <a:ext cx="2103437" cy="3464445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E912FD7-86B0-42C7-B30C-F4FA83CDA0A3}"/>
              </a:ext>
            </a:extLst>
          </p:cNvPr>
          <p:cNvSpPr txBox="1"/>
          <p:nvPr/>
        </p:nvSpPr>
        <p:spPr>
          <a:xfrm>
            <a:off x="6075858" y="22807"/>
            <a:ext cx="409865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  <a:cs typeface="Times New Roman" panose="02020603050405020304" pitchFamily="18" charset="0"/>
              </a:rPr>
              <a:t>3 </a:t>
            </a:r>
            <a:r>
              <a:rPr lang="fr-FR" sz="4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  <a:cs typeface="Times New Roman" panose="02020603050405020304" pitchFamily="18" charset="0"/>
              </a:rPr>
              <a:t>unités </a:t>
            </a:r>
            <a:r>
              <a:rPr lang="fr-FR" sz="6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  <a:cs typeface="Times New Roman" panose="02020603050405020304" pitchFamily="18" charset="0"/>
              </a:rPr>
              <a:t>3</a:t>
            </a:r>
            <a:r>
              <a:rPr lang="fr-FR" sz="4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  <a:cs typeface="Times New Roman" panose="02020603050405020304" pitchFamily="18" charset="0"/>
              </a:rPr>
              <a:t> parcours 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8FA46165-A173-459C-8719-3858D4AD5366}"/>
              </a:ext>
            </a:extLst>
          </p:cNvPr>
          <p:cNvGraphicFramePr/>
          <p:nvPr>
            <p:extLst/>
          </p:nvPr>
        </p:nvGraphicFramePr>
        <p:xfrm>
          <a:off x="5622660" y="1716318"/>
          <a:ext cx="4817165" cy="4422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Image 10">
            <a:extLst>
              <a:ext uri="{FF2B5EF4-FFF2-40B4-BE49-F238E27FC236}">
                <a16:creationId xmlns:a16="http://schemas.microsoft.com/office/drawing/2014/main" id="{3202808D-3253-497A-A92A-B02A5106E3B0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356" y="5997662"/>
            <a:ext cx="1052036" cy="802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7207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 de texte 2">
            <a:extLst>
              <a:ext uri="{FF2B5EF4-FFF2-40B4-BE49-F238E27FC236}">
                <a16:creationId xmlns:a16="http://schemas.microsoft.com/office/drawing/2014/main" id="{55DB8C90-7512-4BB2-BFAE-7BE24258D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9005" y="147308"/>
            <a:ext cx="5215347" cy="120713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4800" dirty="0">
                <a:solidFill>
                  <a:srgbClr val="E509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  <a:cs typeface="Times New Roman" panose="02020603050405020304" pitchFamily="18" charset="0"/>
              </a:rPr>
              <a:t>Parcours Mutilation</a:t>
            </a: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B1A05AD3-06A1-488F-8F24-263144B8D657}"/>
              </a:ext>
            </a:extLst>
          </p:cNvPr>
          <p:cNvGraphicFramePr/>
          <p:nvPr>
            <p:extLst/>
          </p:nvPr>
        </p:nvGraphicFramePr>
        <p:xfrm>
          <a:off x="2831638" y="1354441"/>
          <a:ext cx="6261652" cy="5119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 3">
            <a:extLst>
              <a:ext uri="{FF2B5EF4-FFF2-40B4-BE49-F238E27FC236}">
                <a16:creationId xmlns:a16="http://schemas.microsoft.com/office/drawing/2014/main" id="{ABAA3732-7E98-451A-83E4-AAAD63906610}"/>
              </a:ext>
            </a:extLst>
          </p:cNvPr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colorTemperature colorTemp="5900"/>
                    </a14:imgEffect>
                    <a14:imgEffect>
                      <a14:saturation sat="4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545" y="3105800"/>
            <a:ext cx="1121838" cy="187039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5006AB9E-5ADD-4606-8794-872D428D7725}"/>
              </a:ext>
            </a:extLst>
          </p:cNvPr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44" r="19268"/>
          <a:stretch/>
        </p:blipFill>
        <p:spPr bwMode="auto">
          <a:xfrm>
            <a:off x="1605004" y="28258"/>
            <a:ext cx="1348740" cy="21882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09EC57C9-A03F-4441-9A08-9F0D2E58DCF4}"/>
              </a:ext>
            </a:extLst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356" y="5890149"/>
            <a:ext cx="1052036" cy="802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1787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39C9361-2BF4-4FB9-976C-CC0697A84FDF}"/>
              </a:ext>
            </a:extLst>
          </p:cNvPr>
          <p:cNvSpPr txBox="1"/>
          <p:nvPr/>
        </p:nvSpPr>
        <p:spPr>
          <a:xfrm>
            <a:off x="4785948" y="253221"/>
            <a:ext cx="3758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E509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  <a:cs typeface="Times New Roman" panose="02020603050405020304" pitchFamily="18" charset="0"/>
              </a:rPr>
              <a:t>Parcours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4800" dirty="0">
                <a:solidFill>
                  <a:srgbClr val="E509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  <a:cs typeface="Times New Roman" panose="02020603050405020304" pitchFamily="18" charset="0"/>
              </a:rPr>
              <a:t>VFF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28BF5A0-5ED9-472C-9614-1FC754C5571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323" y="2023111"/>
            <a:ext cx="7077149" cy="386703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97B4C3C2-6254-4CA4-8CA3-66E57984B16C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44" r="19268"/>
          <a:stretch/>
        </p:blipFill>
        <p:spPr bwMode="auto">
          <a:xfrm>
            <a:off x="1605004" y="28258"/>
            <a:ext cx="1348740" cy="21882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B5A1D4E-970A-43DE-ACCA-7F92FC6D25F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356" y="5890149"/>
            <a:ext cx="1052036" cy="802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436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79F115E7-5BE7-42A0-A171-C56947C22DC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282" y="1279476"/>
            <a:ext cx="4641345" cy="523867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D5BEA71C-01AC-495A-807E-5F3D64E0BA1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004" y="5925624"/>
            <a:ext cx="1052036" cy="802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686F6627-8330-4E6E-8568-7A54491A4C0E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44" r="19268"/>
          <a:stretch/>
        </p:blipFill>
        <p:spPr bwMode="auto">
          <a:xfrm>
            <a:off x="1605004" y="28258"/>
            <a:ext cx="1348740" cy="21882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86467CB2-DA9B-4F31-B2B2-648B8D82049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2869889"/>
            <a:ext cx="3406595" cy="1874520"/>
          </a:xfrm>
          <a:prstGeom prst="snip2DiagRect">
            <a:avLst/>
          </a:prstGeom>
          <a:noFill/>
          <a:ln>
            <a:noFill/>
          </a:ln>
        </p:spPr>
      </p:pic>
      <p:sp>
        <p:nvSpPr>
          <p:cNvPr id="21" name="Titre 20">
            <a:extLst>
              <a:ext uri="{FF2B5EF4-FFF2-40B4-BE49-F238E27FC236}">
                <a16:creationId xmlns:a16="http://schemas.microsoft.com/office/drawing/2014/main" id="{97C4AC57-587C-441D-A193-733601BF5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2789" y="260648"/>
            <a:ext cx="7263020" cy="1516684"/>
          </a:xfrm>
        </p:spPr>
        <p:txBody>
          <a:bodyPr/>
          <a:lstStyle/>
          <a:p>
            <a:pPr algn="ctr"/>
            <a:r>
              <a:rPr lang="fr-FR" dirty="0">
                <a:solidFill>
                  <a:srgbClr val="E509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  <a:cs typeface="Times New Roman" panose="02020603050405020304" pitchFamily="18" charset="0"/>
              </a:rPr>
              <a:t>Centralisation</a:t>
            </a:r>
            <a:r>
              <a:rPr lang="fr-FR" dirty="0">
                <a:solidFill>
                  <a:srgbClr val="E509AB"/>
                </a:solidFill>
                <a:latin typeface="Bahnschrift SemiBold SemiConden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fr-FR" dirty="0">
                <a:solidFill>
                  <a:srgbClr val="E509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  <a:cs typeface="Times New Roman" panose="02020603050405020304" pitchFamily="18" charset="0"/>
              </a:rPr>
              <a:t>et coordination</a:t>
            </a:r>
            <a:r>
              <a:rPr lang="fr-FR" dirty="0">
                <a:solidFill>
                  <a:srgbClr val="E509AB"/>
                </a:solidFill>
                <a:latin typeface="Bahnschrift SemiBold SemiConden" panose="020B0502040204020203" pitchFamily="34" charset="0"/>
                <a:cs typeface="Times New Roman" panose="02020603050405020304" pitchFamily="18" charset="0"/>
              </a:rPr>
              <a:t/>
            </a:r>
            <a:br>
              <a:rPr lang="fr-FR" dirty="0">
                <a:solidFill>
                  <a:srgbClr val="E509AB"/>
                </a:solidFill>
                <a:latin typeface="Bahnschrift SemiBold SemiConden" panose="020B0502040204020203" pitchFamily="34" charset="0"/>
                <a:cs typeface="Times New Roman" panose="02020603050405020304" pitchFamily="18" charset="0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66899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Grand écran</PresentationFormat>
  <Paragraphs>19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3" baseType="lpstr">
      <vt:lpstr>Arial</vt:lpstr>
      <vt:lpstr>Bahnschrift SemiBold</vt:lpstr>
      <vt:lpstr>Bahnschrift SemiBold Condensed</vt:lpstr>
      <vt:lpstr>Bahnschrift SemiBold SemiConden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Centralisation et coordination </vt:lpstr>
    </vt:vector>
  </TitlesOfParts>
  <Company>Rennes Métropole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GUILPAIN Géraldine</dc:creator>
  <cp:lastModifiedBy>GUILPAIN Géraldine</cp:lastModifiedBy>
  <cp:revision>1</cp:revision>
  <dcterms:created xsi:type="dcterms:W3CDTF">2021-03-11T13:48:47Z</dcterms:created>
  <dcterms:modified xsi:type="dcterms:W3CDTF">2021-03-11T13:49:16Z</dcterms:modified>
</cp:coreProperties>
</file>