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2" r:id="rId4"/>
    <p:sldId id="261" r:id="rId5"/>
    <p:sldId id="27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73" autoAdjust="0"/>
  </p:normalViewPr>
  <p:slideViewPr>
    <p:cSldViewPr>
      <p:cViewPr varScale="1">
        <p:scale>
          <a:sx n="73" d="100"/>
          <a:sy n="73" d="100"/>
        </p:scale>
        <p:origin x="10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F308-E749-487B-AADD-D3AD9E27DA4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21063-E5B7-483A-8111-27DFD3226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F308-E749-487B-AADD-D3AD9E27DA4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21063-E5B7-483A-8111-27DFD3226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F308-E749-487B-AADD-D3AD9E27DA4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21063-E5B7-483A-8111-27DFD3226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F308-E749-487B-AADD-D3AD9E27DA4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21063-E5B7-483A-8111-27DFD3226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F308-E749-487B-AADD-D3AD9E27DA4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21063-E5B7-483A-8111-27DFD3226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F308-E749-487B-AADD-D3AD9E27DA4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21063-E5B7-483A-8111-27DFD3226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F308-E749-487B-AADD-D3AD9E27DA4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21063-E5B7-483A-8111-27DFD3226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F308-E749-487B-AADD-D3AD9E27DA4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21063-E5B7-483A-8111-27DFD3226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F308-E749-487B-AADD-D3AD9E27DA4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21063-E5B7-483A-8111-27DFD3226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F308-E749-487B-AADD-D3AD9E27DA4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21063-E5B7-483A-8111-27DFD3226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F308-E749-487B-AADD-D3AD9E27DA4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21063-E5B7-483A-8111-27DFD3226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DF308-E749-487B-AADD-D3AD9E27DA40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21063-E5B7-483A-8111-27DFD3226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814678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Муниципальное дошкольное образовательное автономное учреждение «Детский сад комбинированного вида № 71 «Лучик»</a:t>
            </a:r>
          </a:p>
          <a:p>
            <a:pPr algn="ctr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4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Дидактическое пособие </a:t>
            </a:r>
          </a:p>
          <a:p>
            <a:pPr algn="ctr"/>
            <a:r>
              <a:rPr lang="ru-RU" sz="4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«Развивающая книга из фетра «ПДД»</a:t>
            </a:r>
          </a:p>
          <a:p>
            <a:pPr algn="ctr"/>
            <a:endParaRPr lang="ru-RU" sz="440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Подготовила: воспитатель Захарова О.А.</a:t>
            </a:r>
          </a:p>
          <a:p>
            <a:pPr algn="r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Г. Орск</a:t>
            </a:r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95" b="6929"/>
          <a:stretch/>
        </p:blipFill>
        <p:spPr>
          <a:xfrm>
            <a:off x="323528" y="3455276"/>
            <a:ext cx="2798707" cy="3240361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332656"/>
            <a:ext cx="8146782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Цель данного пособия: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Формировать систему знаний, умений и навыков детей по правилам дорожного движения;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Повторить и закрепить знания о светофорах и сигналов, довести до детей важность сигналов светофора;</a:t>
            </a:r>
          </a:p>
          <a:p>
            <a:pPr marL="342900" indent="-342900" algn="ctr">
              <a:buFontTx/>
              <a:buChar char="-"/>
            </a:pPr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познакомить с правилами перехода по проезжей части по регулируемому и нерегулируемому переходу.</a:t>
            </a:r>
          </a:p>
          <a:p>
            <a:pPr marL="342900" indent="-342900" algn="ctr">
              <a:buFontTx/>
              <a:buChar char="-"/>
            </a:pPr>
            <a:endParaRPr lang="ru-RU" sz="60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Задачи:</a:t>
            </a:r>
          </a:p>
          <a:p>
            <a:pPr algn="ctr"/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Образовательные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 познакомить детей с правилами дорожного движения, строением улицы и дорожными знаками, предназначенными для водителей и пешеходов; учить детей предвидеть опасное событие, уметь по возможности его избегать, а при необходимости действовать.</a:t>
            </a:r>
          </a:p>
          <a:p>
            <a:pPr algn="ctr"/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Развивающие: 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развивать осторожность, внимательность, самостоятельность, ответственность и активность, способность к развитию коммуникативных навыков.</a:t>
            </a:r>
          </a:p>
          <a:p>
            <a:pPr algn="ctr"/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Речевые: 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способствовать развитию речи детей, пополнению активного и пассивного словаря детей; развивать связную речь.</a:t>
            </a:r>
          </a:p>
          <a:p>
            <a:pPr algn="ctr"/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Воспитательные: 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воспитывать навыки личной безопасности и чувство самосохранения; воспитывать чувство ответственности.</a:t>
            </a:r>
          </a:p>
          <a:p>
            <a:pPr marL="342900" indent="-342900" algn="ctr">
              <a:buFontTx/>
              <a:buChar char="-"/>
            </a:pPr>
            <a:endParaRPr lang="ru-RU" sz="20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548680"/>
            <a:ext cx="81467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Первая страница развивающей книги из фетра представлен </a:t>
            </a:r>
          </a:p>
          <a:p>
            <a:pPr algn="ctr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у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словным обозначением дороги, где детям нужно через петли продеть шнурок и таким образом проложить путь автомобилям.</a:t>
            </a:r>
          </a:p>
          <a:p>
            <a:pPr algn="r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348880"/>
            <a:ext cx="3631401" cy="4201032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548680"/>
            <a:ext cx="8146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Вторая страница книги представлена макетом светофора, где детям нужно правильно закрепить цвета светофора.</a:t>
            </a:r>
          </a:p>
          <a:p>
            <a:pPr algn="r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86" b="5076"/>
          <a:stretch/>
        </p:blipFill>
        <p:spPr>
          <a:xfrm>
            <a:off x="2699792" y="1722721"/>
            <a:ext cx="4248472" cy="4809598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548680"/>
            <a:ext cx="8146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Третья страница книги представлена макетом проезжей части.</a:t>
            </a:r>
          </a:p>
          <a:p>
            <a:pPr algn="r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51" b="11151"/>
          <a:stretch/>
        </p:blipFill>
        <p:spPr>
          <a:xfrm>
            <a:off x="2363389" y="1556792"/>
            <a:ext cx="4643123" cy="505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6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548680"/>
            <a:ext cx="8146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Четвертая страница книги представлена кармашком с дидактической настольной игрой (дорожными знаками).</a:t>
            </a:r>
          </a:p>
          <a:p>
            <a:pPr algn="r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5" t="7096" r="13569"/>
          <a:stretch/>
        </p:blipFill>
        <p:spPr>
          <a:xfrm rot="16200000">
            <a:off x="2538904" y="1861696"/>
            <a:ext cx="4608512" cy="414272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548680"/>
            <a:ext cx="814678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Варианты использования дидактического пособия  «Развивающая книга из фетра «ПДД»</a:t>
            </a:r>
          </a:p>
          <a:p>
            <a:pPr algn="ctr"/>
            <a:endParaRPr lang="ru-RU" sz="70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Д/и «Светофор»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Цель: дать представление детям о назначении светофора, его сигналах, продолжать закреплять представление детей о цвете. (страница 2)</a:t>
            </a:r>
          </a:p>
          <a:p>
            <a:pPr algn="just"/>
            <a:endParaRPr lang="ru-RU" sz="90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Д/и «Дорожные знаки»</a:t>
            </a:r>
          </a:p>
          <a:p>
            <a:pPr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Цель: формировать умение различать дорожные знаки, пополнять объём знаний о правилах дорожного движения. (страница 4)</a:t>
            </a:r>
          </a:p>
          <a:p>
            <a:pPr algn="just"/>
            <a:endParaRPr lang="ru-RU" sz="50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Д/и «Правила запомни эти»</a:t>
            </a:r>
          </a:p>
          <a:p>
            <a:pPr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Цель: закрепить с детьми правила поведения, обсудить различные опасные ситуации, которые могут возникнуть при играх во дворе дома, на улице, научить необходимым мерам предосторожности.</a:t>
            </a:r>
          </a:p>
          <a:p>
            <a:pPr algn="just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11560" y="548680"/>
            <a:ext cx="814678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Д/и </a:t>
            </a: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«Дорога»</a:t>
            </a:r>
          </a:p>
          <a:p>
            <a:pPr algn="just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Цель: закреплять навыки безопасного поведения на дороге.</a:t>
            </a:r>
          </a:p>
          <a:p>
            <a:pPr algn="just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Описание игры: </a:t>
            </a:r>
          </a:p>
          <a:p>
            <a:pPr algn="just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 предложить ребёнку определить цвет дороги и разметки, форму, посчитать белые полосы;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предложить ребёнку посадить деревья (цветы), закрепить солнце, тучу, определить цвет, форму, посчитать в отдельности по общим признакам и в общем количестве;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Предложить ребёнку установить светофор в положенном месте, посчитать сколько световых сигналов он имеет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Предложить ребёнку обыграть созданную ситуацию: действия пешехода, движения автомобилей на дороге. (страница 3)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endParaRPr lang="ru-RU" sz="240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425</Words>
  <Application>Microsoft Office PowerPoint</Application>
  <PresentationFormat>Экран (4:3)</PresentationFormat>
  <Paragraphs>41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Доу 13</dc:creator>
  <cp:lastModifiedBy>Оксана Снежко</cp:lastModifiedBy>
  <cp:revision>29</cp:revision>
  <dcterms:created xsi:type="dcterms:W3CDTF">2012-12-08T19:57:53Z</dcterms:created>
  <dcterms:modified xsi:type="dcterms:W3CDTF">2024-01-19T05:58:58Z</dcterms:modified>
</cp:coreProperties>
</file>