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5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700808"/>
            <a:ext cx="5022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–класс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Новогодней игрушки «Елочка»</a:t>
            </a:r>
          </a:p>
        </p:txBody>
      </p:sp>
    </p:spTree>
    <p:extLst>
      <p:ext uri="{BB962C8B-B14F-4D97-AF65-F5344CB8AC3E}">
        <p14:creationId xmlns:p14="http://schemas.microsoft.com/office/powerpoint/2010/main" val="298767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Admin\Desktop\адвет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3691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40466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нам понадобится: Ножницы, простой карандаш, картон, горячий клей, фольга, коктейльные трубочки, мягкие шарики.</a:t>
            </a:r>
          </a:p>
        </p:txBody>
      </p:sp>
    </p:spTree>
    <p:extLst>
      <p:ext uri="{BB962C8B-B14F-4D97-AF65-F5344CB8AC3E}">
        <p14:creationId xmlns:p14="http://schemas.microsoft.com/office/powerpoint/2010/main" val="240884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Admin\Desktop\адвет\изображение_viber_2020-12-30_10-33-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548680"/>
            <a:ext cx="44421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Вырезаем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трафарета елочки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4" name="Picture 4" descr="C:\Users\Admin\Desktop\адвет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3866096" cy="289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19" y="4150821"/>
            <a:ext cx="4176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горячего клея наклеить коктейльные трубочки</a:t>
            </a:r>
          </a:p>
        </p:txBody>
      </p:sp>
    </p:spTree>
    <p:extLst>
      <p:ext uri="{BB962C8B-B14F-4D97-AF65-F5344CB8AC3E}">
        <p14:creationId xmlns:p14="http://schemas.microsoft.com/office/powerpoint/2010/main" val="25635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dmin\Desktop\адвет\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4"/>
          <a:stretch/>
        </p:blipFill>
        <p:spPr bwMode="auto">
          <a:xfrm>
            <a:off x="251521" y="260648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адвет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7" y="3618656"/>
            <a:ext cx="393123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0480" y="270892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Отрезаем лишние трубочки и привязываем ниточку</a:t>
            </a:r>
          </a:p>
        </p:txBody>
      </p:sp>
    </p:spTree>
    <p:extLst>
      <p:ext uri="{BB962C8B-B14F-4D97-AF65-F5344CB8AC3E}">
        <p14:creationId xmlns:p14="http://schemas.microsoft.com/office/powerpoint/2010/main" val="31228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Admin\Desktop\адвет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адвет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577" y="3131967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772816"/>
            <a:ext cx="3960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Украшаем мягкими шариками</a:t>
            </a:r>
          </a:p>
        </p:txBody>
      </p:sp>
    </p:spTree>
    <p:extLst>
      <p:ext uri="{BB962C8B-B14F-4D97-AF65-F5344CB8AC3E}">
        <p14:creationId xmlns:p14="http://schemas.microsoft.com/office/powerpoint/2010/main" val="243840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Admin\Desktop\адвет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1600"/>
            <a:ext cx="3875584" cy="29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6437" y="332656"/>
            <a:ext cx="58340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 фольгу, разрезаем  небольшими квадратами (или можно отрывать кусочки 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C:\Users\Admin\Desktop\адвет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79889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скатываем между ладонями в небольшие шарики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34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Admin\Desktop\адвет\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908720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Приклеиваем на елочку с помощью горячего клея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C:\Users\Admin\Desktop\адвет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0233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42739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Привязываем ниточку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39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2218799"/>
            <a:ext cx="3456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Украшаем 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новогоднюю елку!</a:t>
            </a:r>
            <a:endParaRPr lang="ru-RU" dirty="0"/>
          </a:p>
        </p:txBody>
      </p:sp>
      <p:pic>
        <p:nvPicPr>
          <p:cNvPr id="2051" name="Picture 3" descr="C:\Users\Admin\Desktop\адвет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67" y="332656"/>
            <a:ext cx="4798224" cy="639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88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78</Words>
  <Application>Microsoft Office PowerPoint</Application>
  <PresentationFormat>Экран (4:3)</PresentationFormat>
  <Paragraphs>11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8</cp:revision>
  <dcterms:created xsi:type="dcterms:W3CDTF">2020-12-30T06:33:43Z</dcterms:created>
  <dcterms:modified xsi:type="dcterms:W3CDTF">2020-12-30T09:20:02Z</dcterms:modified>
</cp:coreProperties>
</file>