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notesMasterIdLst>
    <p:notesMasterId r:id="rId17"/>
  </p:notesMasterIdLst>
  <p:sldIdLst>
    <p:sldId id="281" r:id="rId2"/>
    <p:sldId id="289" r:id="rId3"/>
    <p:sldId id="282" r:id="rId4"/>
    <p:sldId id="283" r:id="rId5"/>
    <p:sldId id="263" r:id="rId6"/>
    <p:sldId id="284" r:id="rId7"/>
    <p:sldId id="264" r:id="rId8"/>
    <p:sldId id="288" r:id="rId9"/>
    <p:sldId id="265" r:id="rId10"/>
    <p:sldId id="257" r:id="rId11"/>
    <p:sldId id="258" r:id="rId12"/>
    <p:sldId id="259" r:id="rId13"/>
    <p:sldId id="285" r:id="rId14"/>
    <p:sldId id="286" r:id="rId15"/>
    <p:sldId id="287" r:id="rId16"/>
  </p:sldIdLst>
  <p:sldSz cx="12192000" cy="68580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78" y="13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F91381E-CA4D-4A71-8B25-A60D5F743822}" type="datetimeFigureOut">
              <a:rPr lang="fr-FR"/>
              <a:pPr>
                <a:defRPr/>
              </a:pPr>
              <a:t>16/05/2016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F46D8D8-2BC6-4F42-84F9-999095309D0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9070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AD434B-B4F1-4524-96A6-9A5DC5CB08DB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445727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00FE11-D4AC-486D-9BF3-A4DEE2DFEF2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590988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00FE11-D4AC-486D-9BF3-A4DEE2DFEF2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423127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00FE11-D4AC-486D-9BF3-A4DEE2DFEF2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159098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AD434B-B4F1-4524-96A6-9A5DC5CB08DB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13158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E7CB8-62A4-4DE0-92A9-471457213026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63681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7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1E7CB8-62A4-4DE0-92A9-471457213026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94138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D91B44-3407-4FE8-9941-20854B5FF7A3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803500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174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ED16C1-28C7-462E-ACC8-3B6DCB46FE4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488891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27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020830-F0F9-4E48-A0F7-9760DDC83A7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819699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379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6618C4-1779-453A-B7FE-78E833E94778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4263370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3482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00FE11-D4AC-486D-9BF3-A4DEE2DFEF20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53920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FFBD79-23C3-409B-A25E-9C0402D883AB}" type="datetimeFigureOut">
              <a:rPr lang="de-DE" smtClean="0"/>
              <a:pPr>
                <a:defRPr/>
              </a:pPr>
              <a:t>16.05.2016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1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FF118-E149-457B-8312-2014F9A20FD9}" type="datetimeFigureOut">
              <a:rPr lang="de-DE" smtClean="0"/>
              <a:pPr>
                <a:defRPr/>
              </a:pPr>
              <a:t>16.05.2016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870CE896-460C-4B8B-B4B8-4E5CEB621F84}" type="slidenum">
              <a:rPr lang="de-DE" smtClean="0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9392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FF118-E149-457B-8312-2014F9A20FD9}" type="datetimeFigureOut">
              <a:rPr lang="de-DE" smtClean="0"/>
              <a:pPr>
                <a:defRPr/>
              </a:pPr>
              <a:t>16.05.2016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870CE896-460C-4B8B-B4B8-4E5CEB621F84}" type="slidenum">
              <a:rPr lang="de-DE" smtClean="0"/>
              <a:pPr>
                <a:defRPr/>
              </a:pPr>
              <a:t>‹N°›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2027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FF118-E149-457B-8312-2014F9A20FD9}" type="datetimeFigureOut">
              <a:rPr lang="de-DE" smtClean="0"/>
              <a:pPr>
                <a:defRPr/>
              </a:pPr>
              <a:t>16.05.2016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870CE896-460C-4B8B-B4B8-4E5CEB621F84}" type="slidenum">
              <a:rPr lang="de-DE" smtClean="0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5396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FF118-E149-457B-8312-2014F9A20FD9}" type="datetimeFigureOut">
              <a:rPr lang="de-DE" smtClean="0"/>
              <a:pPr>
                <a:defRPr/>
              </a:pPr>
              <a:t>16.05.2016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870CE896-460C-4B8B-B4B8-4E5CEB621F84}" type="slidenum">
              <a:rPr lang="de-DE" smtClean="0"/>
              <a:pPr>
                <a:defRPr/>
              </a:pPr>
              <a:t>‹N°›</a:t>
            </a:fld>
            <a:endParaRPr lang="de-D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2657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FF118-E149-457B-8312-2014F9A20FD9}" type="datetimeFigureOut">
              <a:rPr lang="de-DE" smtClean="0"/>
              <a:pPr>
                <a:defRPr/>
              </a:pPr>
              <a:t>16.05.2016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870CE896-460C-4B8B-B4B8-4E5CEB621F84}" type="slidenum">
              <a:rPr lang="de-DE" smtClean="0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267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99BC4D-919A-4F51-B39C-4A34F9A0AB5B}" type="datetimeFigureOut">
              <a:rPr lang="de-DE" smtClean="0"/>
              <a:pPr>
                <a:defRPr/>
              </a:pPr>
              <a:t>16.05.2016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7B3A71-1B5B-45A4-B3F1-6F7C8B406CB7}" type="slidenum">
              <a:rPr lang="de-DE" smtClean="0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44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087364-4628-49CE-BF42-C818F9CA0780}" type="datetimeFigureOut">
              <a:rPr lang="de-DE" smtClean="0"/>
              <a:pPr>
                <a:defRPr/>
              </a:pPr>
              <a:t>16.05.2016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0D68F3-E526-44CE-9CCB-3545A9174EB0}" type="slidenum">
              <a:rPr lang="de-DE" smtClean="0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9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1EAD8E-9A1C-4C24-9DF6-250C8350E10C}" type="datetimeFigureOut">
              <a:rPr lang="de-DE" smtClean="0"/>
              <a:pPr>
                <a:defRPr/>
              </a:pPr>
              <a:t>16.05.2016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2883D4-B764-405E-B869-A991E19D754D}" type="slidenum">
              <a:rPr lang="de-DE" smtClean="0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5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FF118-E149-457B-8312-2014F9A20FD9}" type="datetimeFigureOut">
              <a:rPr lang="de-DE" smtClean="0"/>
              <a:pPr>
                <a:defRPr/>
              </a:pPr>
              <a:t>16.05.2016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870CE896-460C-4B8B-B4B8-4E5CEB621F84}" type="slidenum">
              <a:rPr lang="de-DE" smtClean="0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289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596BF1-3EAA-4558-A7E1-0001D2F7D0C3}" type="datetimeFigureOut">
              <a:rPr lang="de-DE" smtClean="0"/>
              <a:pPr>
                <a:defRPr/>
              </a:pPr>
              <a:t>16.05.2016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C3876BE0-C28D-4D91-88DB-7D055103A316}" type="slidenum">
              <a:rPr lang="de-DE" smtClean="0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80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19169A-474A-4A73-98D4-C387105CABDF}" type="datetimeFigureOut">
              <a:rPr lang="de-DE" smtClean="0"/>
              <a:pPr>
                <a:defRPr/>
              </a:pPr>
              <a:t>16.05.2016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8914646D-58B8-4E91-9975-ED1131687EE4}" type="slidenum">
              <a:rPr lang="de-DE" smtClean="0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586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441DC0-5427-4BDA-9463-5B6C4EA960E8}" type="datetimeFigureOut">
              <a:rPr lang="de-DE" smtClean="0"/>
              <a:pPr>
                <a:defRPr/>
              </a:pPr>
              <a:t>16.05.2016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92E2BA-6BA1-4A7B-ABD7-7C29C3ADA4C9}" type="slidenum">
              <a:rPr lang="de-DE" smtClean="0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050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5D0D76-76FA-43D3-AC5A-6FB109007D08}" type="datetimeFigureOut">
              <a:rPr lang="de-DE" smtClean="0"/>
              <a:pPr>
                <a:defRPr/>
              </a:pPr>
              <a:t>16.05.2016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9E9101-B075-4FA8-AC03-1F85EBDEDCCE}" type="slidenum">
              <a:rPr lang="de-DE" smtClean="0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282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9CEF61-92E4-4610-9445-84CE2AADC23B}" type="datetimeFigureOut">
              <a:rPr lang="de-DE" smtClean="0"/>
              <a:pPr>
                <a:defRPr/>
              </a:pPr>
              <a:t>16.05.2016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2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5BFF118-E149-457B-8312-2014F9A20FD9}" type="datetimeFigureOut">
              <a:rPr lang="de-DE" smtClean="0"/>
              <a:pPr>
                <a:defRPr/>
              </a:pPr>
              <a:t>16.05.2016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870CE896-460C-4B8B-B4B8-4E5CEB621F84}" type="slidenum">
              <a:rPr lang="de-DE" smtClean="0"/>
              <a:pPr>
                <a:defRPr/>
              </a:pPr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37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ENDSTATION.docx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/index.php?title=Datei:Flag_of_Berlin.svg&amp;filetimestamp=2007011915254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/index.php?title=Datei:Flag_of_Berlin.svg&amp;filetimestamp=2007011915254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://upload.wikimedia.org/wikipedia/commons/7/77/Berliner_Baer.svg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7/77/Berliner_Baer.sv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39816" y="188640"/>
            <a:ext cx="37046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7200" b="1" spc="50" dirty="0">
                <a:ln w="11430"/>
                <a:solidFill>
                  <a:srgbClr val="FF874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BERLIN</a:t>
            </a: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99" y="1700808"/>
            <a:ext cx="10221470" cy="4791314"/>
          </a:xfrm>
        </p:spPr>
      </p:pic>
    </p:spTree>
    <p:extLst>
      <p:ext uri="{BB962C8B-B14F-4D97-AF65-F5344CB8AC3E}">
        <p14:creationId xmlns:p14="http://schemas.microsoft.com/office/powerpoint/2010/main" val="37229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randenburg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5720" y="980728"/>
            <a:ext cx="5144760" cy="3857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oneTexte 3"/>
          <p:cNvSpPr txBox="1"/>
          <p:nvPr/>
        </p:nvSpPr>
        <p:spPr>
          <a:xfrm>
            <a:off x="2223862" y="5274497"/>
            <a:ext cx="92007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Man kann </a:t>
            </a: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                               </a:t>
            </a:r>
            <a:r>
              <a:rPr lang="de-DE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 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sehen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223863" y="6012478"/>
            <a:ext cx="7848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Es ist Berlins </a:t>
            </a: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         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999656" y="5274397"/>
            <a:ext cx="6975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       das Brandenburger Tor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719736" y="6012478"/>
            <a:ext cx="2592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   Symbol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rbanites.rsr.ch/files/2009/03/bild_fernsehtur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1046" y="620688"/>
            <a:ext cx="4161916" cy="380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2640013" y="5329034"/>
            <a:ext cx="79204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Man kann                                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sehen.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5717193" y="620688"/>
            <a:ext cx="0" cy="3449316"/>
          </a:xfrm>
          <a:prstGeom prst="straightConnector1">
            <a:avLst/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632057" y="5913808"/>
            <a:ext cx="81868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Der Turm ist                      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hoch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!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03712" y="5329033"/>
            <a:ext cx="5256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       den Fernsehturm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808981" y="5940569"/>
            <a:ext cx="35111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       368 Meter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071664" y="5508521"/>
            <a:ext cx="79204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Man kann                           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sehen.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935760" y="5508522"/>
            <a:ext cx="5256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       den Reichstag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5" name="Picture 2" descr="http://www.culturageneral.net/arquitectura/jpg/reichst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/>
          <a:stretch>
            <a:fillRect/>
          </a:stretch>
        </p:blipFill>
        <p:spPr bwMode="auto">
          <a:xfrm>
            <a:off x="3620219" y="1052736"/>
            <a:ext cx="5572125" cy="3941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3072062" y="4797152"/>
            <a:ext cx="79204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Man kann                          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sehen.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863752" y="4797152"/>
            <a:ext cx="5256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       den Ku‘damm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5" name="Image 4" descr="ku-dam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7175" y="404664"/>
            <a:ext cx="5238750" cy="3924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/>
          <p:cNvSpPr txBox="1"/>
          <p:nvPr/>
        </p:nvSpPr>
        <p:spPr>
          <a:xfrm>
            <a:off x="3071664" y="5517232"/>
            <a:ext cx="60042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Da kann man gut                 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!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943872" y="5517231"/>
            <a:ext cx="44590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          shoppen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34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495600" y="5085184"/>
            <a:ext cx="8964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Man kann                                       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sehen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287688" y="5085184"/>
            <a:ext cx="6624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       den Potsdamer Platz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620688"/>
            <a:ext cx="5946428" cy="3941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-240704" y="5229200"/>
            <a:ext cx="13249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Natürlich 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kann man auch                          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sehen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!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303912" y="5229200"/>
            <a:ext cx="52565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      Reste der Mauer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" name="Picture 2" descr="Afficher l'image d'orig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764704"/>
            <a:ext cx="5991827" cy="3989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41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67808" y="1340768"/>
            <a:ext cx="37046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7200" b="1" spc="50" dirty="0">
                <a:ln w="11430"/>
                <a:solidFill>
                  <a:srgbClr val="FF874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BERLIN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207568" y="4653136"/>
            <a:ext cx="7772400" cy="3302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i="1" dirty="0">
                <a:effectLst>
                  <a:outerShdw blurRad="63500" dist="38100" dir="822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lt"/>
                <a:cs typeface="+mj-lt"/>
              </a:rPr>
              <a:t>(Arbeitsblatt)</a:t>
            </a:r>
          </a:p>
        </p:txBody>
      </p:sp>
      <p:pic>
        <p:nvPicPr>
          <p:cNvPr id="6" name="Picture 2" descr="C:\Users\Myriam\AppData\Local\Microsoft\Windows\Temporary Internet Files\Content.IE5\STOS6DZV\MC900433953[1]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6621" y="2907199"/>
            <a:ext cx="1414293" cy="141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230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chumann-reisen.de/karten/deutschland_kart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0238" y="1"/>
            <a:ext cx="4011612" cy="54594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lipse 5"/>
          <p:cNvSpPr/>
          <p:nvPr/>
        </p:nvSpPr>
        <p:spPr>
          <a:xfrm>
            <a:off x="7608889" y="1700213"/>
            <a:ext cx="142875" cy="1444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7766964" y="1844677"/>
            <a:ext cx="1353372" cy="1167134"/>
          </a:xfrm>
          <a:prstGeom prst="straightConnector1">
            <a:avLst/>
          </a:prstGeom>
          <a:ln w="38100">
            <a:solidFill>
              <a:srgbClr val="FF8746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135560" y="5773493"/>
            <a:ext cx="9840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Berlin liegt               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von Deutschland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87364" y="3068960"/>
            <a:ext cx="37046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7200" b="1" spc="50" dirty="0">
                <a:ln w="11430"/>
                <a:solidFill>
                  <a:srgbClr val="FF874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BERLIN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088038" y="5780782"/>
            <a:ext cx="25922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im Osten</a:t>
            </a:r>
            <a:endParaRPr lang="de-DE" sz="3200" b="1" dirty="0"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3200" b="1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72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9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chumann-reisen.de/karten/deutschland_kart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0238" y="1"/>
            <a:ext cx="4011612" cy="545941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lipse 5"/>
          <p:cNvSpPr/>
          <p:nvPr/>
        </p:nvSpPr>
        <p:spPr>
          <a:xfrm>
            <a:off x="7608889" y="1700213"/>
            <a:ext cx="142875" cy="1444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4" name="ZoneTexte 13"/>
          <p:cNvSpPr txBox="1"/>
          <p:nvPr/>
        </p:nvSpPr>
        <p:spPr>
          <a:xfrm>
            <a:off x="1524000" y="5516563"/>
            <a:ext cx="10668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Berlin ist seit 1990                               von Deutschland.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21932" y="5516563"/>
            <a:ext cx="36721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die Hauptstadt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7766964" y="1844677"/>
            <a:ext cx="1353372" cy="11671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487364" y="3068960"/>
            <a:ext cx="37046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7200" b="1" spc="50" dirty="0">
                <a:ln w="11430"/>
                <a:solidFill>
                  <a:srgbClr val="FF874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BERLIN</a:t>
            </a:r>
          </a:p>
        </p:txBody>
      </p:sp>
    </p:spTree>
    <p:extLst>
      <p:ext uri="{BB962C8B-B14F-4D97-AF65-F5344CB8AC3E}">
        <p14:creationId xmlns:p14="http://schemas.microsoft.com/office/powerpoint/2010/main" val="10989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upload.wikimedia.org/wikipedia/commons/thumb/archive/e/ec/20110126231802%21Flag_of_Berlin.svg/370px-Flag_of_Berlin.svg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3832" y="1484784"/>
            <a:ext cx="3524250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2279848" y="5013326"/>
            <a:ext cx="8856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Die Flagge von Berlin ist           </a:t>
            </a:r>
            <a:r>
              <a:rPr lang="de-D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und           .</a:t>
            </a:r>
          </a:p>
        </p:txBody>
      </p:sp>
      <p:sp>
        <p:nvSpPr>
          <p:cNvPr id="6" name="Rectangle 5"/>
          <p:cNvSpPr/>
          <p:nvPr/>
        </p:nvSpPr>
        <p:spPr>
          <a:xfrm>
            <a:off x="5266890" y="1929284"/>
            <a:ext cx="1441450" cy="122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ZoneTexte 6"/>
          <p:cNvSpPr txBox="1"/>
          <p:nvPr/>
        </p:nvSpPr>
        <p:spPr>
          <a:xfrm>
            <a:off x="5736232" y="5013325"/>
            <a:ext cx="7848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       weiß             rot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upload.wikimedia.org/wikipedia/commons/thumb/archive/e/ec/20110126231802%21Flag_of_Berlin.svg/370px-Flag_of_Berlin.svg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3832" y="1484784"/>
            <a:ext cx="3524250" cy="2114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/>
          <p:cNvSpPr txBox="1"/>
          <p:nvPr/>
        </p:nvSpPr>
        <p:spPr>
          <a:xfrm>
            <a:off x="5303912" y="5004465"/>
            <a:ext cx="5544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ist das Symbol von Berlin.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75275" y="1916113"/>
            <a:ext cx="1441450" cy="122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7" name="ZoneTexte 6"/>
          <p:cNvSpPr txBox="1"/>
          <p:nvPr/>
        </p:nvSpPr>
        <p:spPr>
          <a:xfrm>
            <a:off x="2999656" y="5004465"/>
            <a:ext cx="3816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 Der Bär</a:t>
            </a:r>
            <a:endParaRPr lang="de-D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8" name="Picture 2" descr="Fichier:Berliner Baer.sv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49044" y="1989138"/>
            <a:ext cx="6524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06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chier:Berliner Baer.sv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1984" y="3717032"/>
            <a:ext cx="1046311" cy="173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063552" y="764704"/>
            <a:ext cx="9144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7200" b="1" spc="50" dirty="0">
                <a:ln w="11430"/>
                <a:solidFill>
                  <a:srgbClr val="FF874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ABER WARUM</a:t>
            </a:r>
          </a:p>
          <a:p>
            <a:pPr algn="ctr"/>
            <a:r>
              <a:rPr lang="fr-FR" sz="7200" b="1" spc="50" dirty="0">
                <a:ln w="11430"/>
                <a:solidFill>
                  <a:srgbClr val="FF874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DER BÄR?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5"/>
          <a:stretch/>
        </p:blipFill>
        <p:spPr bwMode="auto">
          <a:xfrm>
            <a:off x="4223792" y="1412776"/>
            <a:ext cx="4464496" cy="4320480"/>
          </a:xfrm>
          <a:prstGeom prst="rect">
            <a:avLst/>
          </a:prstGeom>
          <a:noFill/>
          <a:ln>
            <a:noFill/>
          </a:ln>
          <a:effectLst>
            <a:outerShdw blurRad="152400" dist="63500" dir="2700000" algn="t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e symbole - L'ours de Berlin (3 février 2008) - Portail de la coopération franco-allemande   France-Allemagne.f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3567" y="1991399"/>
            <a:ext cx="4258344" cy="319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063552" y="764704"/>
            <a:ext cx="9144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7200" b="1" spc="50" dirty="0">
                <a:ln w="11430"/>
                <a:solidFill>
                  <a:srgbClr val="FF874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WAS KANN MAN</a:t>
            </a:r>
          </a:p>
          <a:p>
            <a:pPr algn="ctr"/>
            <a:r>
              <a:rPr lang="fr-FR" sz="7200" b="1" spc="50" dirty="0">
                <a:ln w="11430"/>
                <a:solidFill>
                  <a:srgbClr val="FF874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 BERLIN SEHEN?</a:t>
            </a:r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75"/>
          <a:stretch/>
        </p:blipFill>
        <p:spPr bwMode="auto">
          <a:xfrm>
            <a:off x="5303912" y="3645024"/>
            <a:ext cx="1872208" cy="2241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639</TotalTime>
  <Words>134</Words>
  <Application>Microsoft Office PowerPoint</Application>
  <PresentationFormat>Grand écran</PresentationFormat>
  <Paragraphs>47</Paragraphs>
  <Slides>15</Slides>
  <Notes>12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Wingdings 3</vt:lpstr>
      <vt:lpstr>Brin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BERLIN, BERLIN, wir fahren nach berlin !</dc:title>
  <dc:creator>Myriam</dc:creator>
  <cp:lastModifiedBy>Pierre Binet</cp:lastModifiedBy>
  <cp:revision>101</cp:revision>
  <dcterms:created xsi:type="dcterms:W3CDTF">2011-02-25T13:28:30Z</dcterms:created>
  <dcterms:modified xsi:type="dcterms:W3CDTF">2016-05-16T17:45:06Z</dcterms:modified>
</cp:coreProperties>
</file>