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34.jpeg" ContentType="image/jpeg"/>
  <Override PartName="/ppt/media/image33.jpeg" ContentType="image/jpeg"/>
  <Override PartName="/ppt/media/image39.jpeg" ContentType="image/jpeg"/>
  <Override PartName="/ppt/media/image32.jpeg" ContentType="image/jpeg"/>
  <Override PartName="/ppt/media/image27.gif" ContentType="image/gif"/>
  <Override PartName="/ppt/media/image31.jpeg" ContentType="image/jpeg"/>
  <Override PartName="/ppt/media/image30.jpeg" ContentType="image/jpeg"/>
  <Override PartName="/ppt/media/image35.gif" ContentType="image/gif"/>
  <Override PartName="/ppt/media/image21.gif" ContentType="image/gif"/>
  <Override PartName="/ppt/media/image29.jpeg" ContentType="image/jpeg"/>
  <Override PartName="/ppt/media/image7.jpeg" ContentType="image/jpeg"/>
  <Override PartName="/ppt/media/image26.jpeg" ContentType="image/jpeg"/>
  <Override PartName="/ppt/media/image4.jpeg" ContentType="image/jpeg"/>
  <Override PartName="/ppt/media/image25.jpeg" ContentType="image/jpeg"/>
  <Override PartName="/ppt/media/image3.jpeg" ContentType="image/jpeg"/>
  <Override PartName="/ppt/media/image23.jpeg" ContentType="image/jpeg"/>
  <Override PartName="/ppt/media/image1.jpeg" ContentType="image/jpeg"/>
  <Override PartName="/ppt/media/image20.jpeg" ContentType="image/jpeg"/>
  <Override PartName="/ppt/media/image8.png" ContentType="image/png"/>
  <Override PartName="/ppt/media/image63.png" ContentType="image/png"/>
  <Override PartName="/ppt/media/image9.wmf" ContentType="image/x-wmf"/>
  <Override PartName="/ppt/media/image18.jpeg" ContentType="image/jpeg"/>
  <Override PartName="/ppt/media/image16.jpeg" ContentType="image/jpeg"/>
  <Override PartName="/ppt/media/image11.jpeg" ContentType="image/jpeg"/>
  <Override PartName="/ppt/media/image50.wmf" ContentType="image/x-wmf"/>
  <Override PartName="/ppt/media/image14.jpeg" ContentType="image/jpeg"/>
  <Override PartName="/ppt/media/image36.png" ContentType="image/png"/>
  <Override PartName="/ppt/media/image28.png" ContentType="image/png"/>
  <Override PartName="/ppt/media/image24.png" ContentType="image/png"/>
  <Override PartName="/ppt/media/image49.png" ContentType="image/png"/>
  <Override PartName="/ppt/media/image22.png" ContentType="image/png"/>
  <Override PartName="/ppt/media/image47.png" ContentType="image/png"/>
  <Override PartName="/ppt/media/image19.png" ContentType="image/png"/>
  <Override PartName="/ppt/media/image51.png" ContentType="image/png"/>
  <Override PartName="/ppt/media/image52.png" ContentType="image/png"/>
  <Override PartName="/ppt/media/image46.png" ContentType="image/png"/>
  <Override PartName="/ppt/media/image53.png" ContentType="image/png"/>
  <Override PartName="/ppt/media/image56.png" ContentType="image/png"/>
  <Override PartName="/ppt/media/image58.png" ContentType="image/png"/>
  <Override PartName="/ppt/media/image67.png" ContentType="image/png"/>
  <Override PartName="/ppt/media/image48.png" ContentType="image/png"/>
  <Override PartName="/ppt/media/image55.png" ContentType="image/png"/>
  <Override PartName="/ppt/media/image62.png" ContentType="image/png"/>
  <Override PartName="/ppt/media/image54.png" ContentType="image/png"/>
  <Override PartName="/ppt/media/image61.png" ContentType="image/png"/>
  <Override PartName="/ppt/media/image57.png" ContentType="image/png"/>
  <Override PartName="/ppt/media/image44.png" ContentType="image/png"/>
  <Override PartName="/ppt/media/image68.png" ContentType="image/png"/>
  <Override PartName="/ppt/media/image43.png" ContentType="image/png"/>
  <Override PartName="/ppt/media/image66.png" ContentType="image/png"/>
  <Override PartName="/ppt/media/image41.png" ContentType="image/png"/>
  <Override PartName="/ppt/media/image65.png" ContentType="image/png"/>
  <Override PartName="/ppt/media/image40.png" ContentType="image/png"/>
  <Override PartName="/ppt/media/image15.png" ContentType="image/png"/>
  <Override PartName="/ppt/media/image38.png" ContentType="image/png"/>
  <Override PartName="/ppt/media/image13.png" ContentType="image/png"/>
  <Override PartName="/ppt/media/image37.png" ContentType="image/png"/>
  <Override PartName="/ppt/media/image12.png" ContentType="image/png"/>
  <Override PartName="/ppt/media/image10.png" ContentType="image/png"/>
  <Override PartName="/ppt/media/image2.jpeg" ContentType="image/jpeg"/>
  <Override PartName="/ppt/media/image5.jpeg" ContentType="image/jpeg"/>
  <Override PartName="/ppt/media/image6.jpeg" ContentType="image/jpeg"/>
  <Override PartName="/ppt/media/image17.png" ContentType="image/png"/>
  <Override PartName="/ppt/media/image69.jpeg" ContentType="image/jpeg"/>
  <Override PartName="/ppt/media/image64.png" ContentType="image/png"/>
  <Override PartName="/ppt/media/image59.wmf" ContentType="image/x-wmf"/>
  <Override PartName="/ppt/media/image45.jpeg" ContentType="image/jpeg"/>
  <Override PartName="/ppt/media/image60.png" ContentType="image/png"/>
  <Override PartName="/ppt/media/image42.jpeg" ContentType="image/jpeg"/>
  <Override PartName="/ppt/notesSlides/_rels/notesSlide3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8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28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37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12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22.xml.rels" ContentType="application/vnd.openxmlformats-package.relationships+xml"/>
  <Override PartName="/ppt/slides/_rels/slide33.xml.rels" ContentType="application/vnd.openxmlformats-package.relationships+xml"/>
  <Override PartName="/ppt/slides/_rels/slide1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35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11.xml.rels" ContentType="application/vnd.openxmlformats-package.relationships+xml"/>
  <Override PartName="/ppt/slides/_rels/slide36.xml.rels" ContentType="application/vnd.openxmlformats-package.relationships+xml"/>
  <Override PartName="/ppt/slides/_rels/slide5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solidFill>
                  <a:srgbClr val="262626"/>
                </a:solidFill>
                <a:latin typeface="Calibri"/>
              </a:rPr>
              <a:t>Click to move the slide</a:t>
            </a:r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E3ED43FC-3384-4C0C-8B86-3AD979B7E5E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8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B6466CB-A7C9-4B38-A19F-9A3F8520277B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1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88735A3-31D7-464D-8F37-CF9D5CE97189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1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B511993-631E-4CCE-8BC0-31C0428477E0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2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B951650-B387-42F8-8618-37F7DEB5B80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2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0F25A21-7323-4B2E-8A84-770DAD11A1EE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2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256F833-A433-4E0B-9918-7CF790B869FB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2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0C9759D-87F2-425E-88D1-E19A4752D4AC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3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C242495-4E56-49C8-ABEB-F1745C7A6A46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3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0F7076E-8125-4714-8057-F5AE3CA02650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3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FF0402C-EB83-46CD-B3D2-DEF35032B511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B649052-45D6-4955-8685-26F301381DD1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9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9BD3229-F4F1-445E-80BF-7C80FBD516B1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EFD0457-358D-4BE9-9AB2-B087F8CA1F89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8792703-6143-4EBE-A4A8-C64EFD49B23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1C51193-8786-4CB2-9A78-7447519063E1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8661365-4AB6-4B42-9AA7-6938E7D6B2B1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46FFACE-B1BB-49A0-8CE9-9A7970341AB2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5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E3714A5-105C-4E7C-8F33-178F6C3E5DE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6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A01960E-C653-46C1-8C3A-0B37EF4ACC51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6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4D246A7-8B28-41EB-A1C6-DAD1C571B039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6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0C0B9CE-93A3-44E6-ACC3-2779B48E7F45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9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753CD8B-F425-4C1E-BEB3-DE3C7F77F3BD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7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3F7C320-968A-4E09-81A8-0862927A3BE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7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D499E79-672A-469D-AFC7-5C3BA9C75371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7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164C0FE-5C26-4EF6-AC31-F1309ABB0AF2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AEE989E-1EC6-4851-A076-CF617362049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BB4BDC5-77F0-49F1-890D-AFEE6CDA7A6D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9AB172F-AE10-4D1A-91AE-E604F7FCD33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8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FB8B87E-48C5-4087-9B57-ED024A9CF05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9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3A9246B-51DF-4B06-86D0-425C75C9ADAB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9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813C5FA-BD24-4BF0-800A-8C9FE6EA3CEE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0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0906A2F-F254-426A-919C-AFB944AE77D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0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EFCAC09-6CDA-49C8-BC49-01DF2BAFC639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0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794DFEB-55F6-416B-A92B-902C4549767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1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62D87DB-CDF1-43A6-ABB3-04C975D7C80A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2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"/>
          <p:cNvPicPr/>
          <p:nvPr/>
        </p:nvPicPr>
        <p:blipFill>
          <a:blip r:embed="rId3"/>
          <a:srcRect l="2599" t="0" r="5874" b="5271"/>
          <a:stretch/>
        </p:blipFill>
        <p:spPr>
          <a:xfrm>
            <a:off x="4680" y="5867280"/>
            <a:ext cx="12191760" cy="105336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5E474A23-7C07-4CCE-858B-1A81E2B8C55E}" type="datetime">
              <a:rPr b="0" lang="en-US" sz="1200" spc="-1" strike="noStrike">
                <a:solidFill>
                  <a:srgbClr val="ffffff"/>
                </a:solidFill>
                <a:latin typeface="Calibri"/>
              </a:rPr>
              <a:t>4/2/20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ftr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A53C98C-7592-4E52-95A9-9A362F261489}" type="slidenum">
              <a:rPr b="0" lang="en-US" sz="1200" spc="-1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4" name="Picture 5" descr=""/>
          <p:cNvPicPr/>
          <p:nvPr/>
        </p:nvPicPr>
        <p:blipFill>
          <a:blip r:embed="rId4"/>
          <a:stretch/>
        </p:blipFill>
        <p:spPr>
          <a:xfrm>
            <a:off x="0" y="762120"/>
            <a:ext cx="3260160" cy="2285640"/>
          </a:xfrm>
          <a:prstGeom prst="rect">
            <a:avLst/>
          </a:prstGeom>
          <a:ln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title"/>
          </p:nvPr>
        </p:nvSpPr>
        <p:spPr>
          <a:xfrm>
            <a:off x="1499040" y="2077200"/>
            <a:ext cx="9346680" cy="114264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fr-FR" sz="4400" spc="-1" strike="noStrike">
                <a:solidFill>
                  <a:srgbClr val="262626"/>
                </a:solidFill>
                <a:latin typeface="Calibri"/>
              </a:rPr>
              <a:t>Modifiez le style du titre</a:t>
            </a:r>
            <a:endParaRPr b="0" lang="fr-FR" sz="44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262626"/>
                </a:solidFill>
                <a:latin typeface="Calibri"/>
              </a:rPr>
              <a:t>Click to edit the outline text format</a:t>
            </a:r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262626"/>
                </a:solidFill>
                <a:latin typeface="Calibri"/>
              </a:rPr>
              <a:t>Second Outline Level</a:t>
            </a:r>
            <a:endParaRPr b="0" lang="fr-FR" sz="2400" spc="-1" strike="noStrike">
              <a:solidFill>
                <a:srgbClr val="262626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262626"/>
                </a:solidFill>
                <a:latin typeface="Calibri"/>
              </a:rPr>
              <a:t>Third Outline Level</a:t>
            </a:r>
            <a:endParaRPr b="0" lang="fr-FR" sz="2000" spc="-1" strike="noStrike">
              <a:solidFill>
                <a:srgbClr val="262626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262626"/>
                </a:solidFill>
                <a:latin typeface="Calibri"/>
              </a:rPr>
              <a:t>Fourth Outline Level</a:t>
            </a:r>
            <a:endParaRPr b="0" lang="fr-FR" sz="2000" spc="-1" strike="noStrike">
              <a:solidFill>
                <a:srgbClr val="262626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262626"/>
                </a:solidFill>
                <a:latin typeface="Calibri"/>
              </a:rPr>
              <a:t>Fifth Outline Level</a:t>
            </a:r>
            <a:endParaRPr b="0" lang="fr-FR" sz="2000" spc="-1" strike="noStrike">
              <a:solidFill>
                <a:srgbClr val="262626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262626"/>
                </a:solidFill>
                <a:latin typeface="Calibri"/>
              </a:rPr>
              <a:t>Sixth Outline Level</a:t>
            </a:r>
            <a:endParaRPr b="0" lang="fr-FR" sz="2000" spc="-1" strike="noStrike">
              <a:solidFill>
                <a:srgbClr val="262626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262626"/>
                </a:solidFill>
                <a:latin typeface="Calibri"/>
              </a:rPr>
              <a:t>Seventh Outline Level</a:t>
            </a:r>
            <a:endParaRPr b="0" lang="fr-FR" sz="20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 descr=""/>
          <p:cNvPicPr/>
          <p:nvPr/>
        </p:nvPicPr>
        <p:blipFill>
          <a:blip r:embed="rId2"/>
          <a:srcRect l="2599" t="0" r="5874" b="5271"/>
          <a:stretch/>
        </p:blipFill>
        <p:spPr>
          <a:xfrm>
            <a:off x="4680" y="5867280"/>
            <a:ext cx="12191760" cy="1053360"/>
          </a:xfrm>
          <a:prstGeom prst="rect">
            <a:avLst/>
          </a:prstGeom>
          <a:ln>
            <a:noFill/>
          </a:ln>
        </p:spPr>
      </p:pic>
      <p:pic>
        <p:nvPicPr>
          <p:cNvPr id="44" name="Picture 4" descr=""/>
          <p:cNvPicPr/>
          <p:nvPr/>
        </p:nvPicPr>
        <p:blipFill>
          <a:blip r:embed="rId3"/>
          <a:srcRect l="2599" t="0" r="5874" b="5271"/>
          <a:stretch/>
        </p:blipFill>
        <p:spPr>
          <a:xfrm>
            <a:off x="4680" y="5867280"/>
            <a:ext cx="12191760" cy="1053360"/>
          </a:xfrm>
          <a:prstGeom prst="rect">
            <a:avLst/>
          </a:prstGeom>
          <a:ln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5F9A07C-DF87-4FDC-9FC9-564D2A93D71C}" type="datetime">
              <a:rPr b="0" lang="en-US" sz="1200" spc="-1" strike="noStrike">
                <a:solidFill>
                  <a:srgbClr val="8d8d8d"/>
                </a:solidFill>
                <a:latin typeface="Calibri"/>
              </a:rPr>
              <a:t>4/2/20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ftr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926D3B53-F2A1-4AED-B44D-664D59BE4822}" type="slidenum">
              <a:rPr b="0" lang="en-US" sz="1200" spc="-1" strike="noStrike">
                <a:solidFill>
                  <a:srgbClr val="8d8d8d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solidFill>
                  <a:srgbClr val="262626"/>
                </a:solidFill>
                <a:latin typeface="Calibri"/>
              </a:rPr>
              <a:t>Click to edit the title text format</a:t>
            </a:r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262626"/>
                </a:solidFill>
                <a:latin typeface="Calibri"/>
              </a:rPr>
              <a:t>Click to edit the outline text format</a:t>
            </a:r>
            <a:endParaRPr b="0" lang="fr-FR" sz="3200" spc="-1" strike="noStrike">
              <a:solidFill>
                <a:srgbClr val="262626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262626"/>
                </a:solidFill>
                <a:latin typeface="Calibri"/>
              </a:rPr>
              <a:t>Second Outline Level</a:t>
            </a:r>
            <a:endParaRPr b="0" lang="fr-FR" sz="2400" spc="-1" strike="noStrike">
              <a:solidFill>
                <a:srgbClr val="262626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262626"/>
                </a:solidFill>
                <a:latin typeface="Calibri"/>
              </a:rPr>
              <a:t>Third Outline Level</a:t>
            </a:r>
            <a:endParaRPr b="0" lang="fr-FR" sz="2000" spc="-1" strike="noStrike">
              <a:solidFill>
                <a:srgbClr val="262626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262626"/>
                </a:solidFill>
                <a:latin typeface="Calibri"/>
              </a:rPr>
              <a:t>Fourth Outline Level</a:t>
            </a:r>
            <a:endParaRPr b="0" lang="fr-FR" sz="2000" spc="-1" strike="noStrike">
              <a:solidFill>
                <a:srgbClr val="262626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262626"/>
                </a:solidFill>
                <a:latin typeface="Calibri"/>
              </a:rPr>
              <a:t>Fifth Outline Level</a:t>
            </a:r>
            <a:endParaRPr b="0" lang="fr-FR" sz="2000" spc="-1" strike="noStrike">
              <a:solidFill>
                <a:srgbClr val="262626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262626"/>
                </a:solidFill>
                <a:latin typeface="Calibri"/>
              </a:rPr>
              <a:t>Sixth Outline Level</a:t>
            </a:r>
            <a:endParaRPr b="0" lang="fr-FR" sz="2000" spc="-1" strike="noStrike">
              <a:solidFill>
                <a:srgbClr val="262626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262626"/>
                </a:solidFill>
                <a:latin typeface="Calibri"/>
              </a:rPr>
              <a:t>Seventh Outline Level</a:t>
            </a:r>
            <a:endParaRPr b="0" lang="fr-FR" sz="20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"/>
          <p:cNvPicPr/>
          <p:nvPr/>
        </p:nvPicPr>
        <p:blipFill>
          <a:blip r:embed="rId3"/>
          <a:srcRect l="2599" t="0" r="5874" b="5271"/>
          <a:stretch/>
        </p:blipFill>
        <p:spPr>
          <a:xfrm>
            <a:off x="4680" y="5867280"/>
            <a:ext cx="12191760" cy="1053360"/>
          </a:xfrm>
          <a:prstGeom prst="rect">
            <a:avLst/>
          </a:prstGeom>
          <a:ln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7960" y="0"/>
            <a:ext cx="9423720" cy="837720"/>
          </a:xfrm>
          <a:prstGeom prst="rect">
            <a:avLst/>
          </a:prstGeom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0" lang="fr-FR" sz="2800" spc="-1" strike="noStrike">
                <a:solidFill>
                  <a:srgbClr val="ffffff"/>
                </a:solidFill>
                <a:latin typeface="Calibri"/>
              </a:rPr>
              <a:t>Modifiez le style du titre</a:t>
            </a:r>
            <a:endParaRPr b="0" lang="fr-FR" sz="2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76520"/>
            <a:ext cx="5384520" cy="39711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474747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474747"/>
                </a:solidFill>
                <a:latin typeface="Calibri"/>
              </a:rPr>
              <a:t>Modifiez les styles du texte du masque</a:t>
            </a:r>
            <a:endParaRPr b="0" lang="fr-FR" sz="2800" spc="-1" strike="noStrike">
              <a:solidFill>
                <a:srgbClr val="262626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474747"/>
              </a:buClr>
              <a:buFont typeface="Arial"/>
              <a:buChar char="–"/>
            </a:pPr>
            <a:r>
              <a:rPr b="0" lang="fr-FR" sz="2400" spc="-1" strike="noStrike">
                <a:solidFill>
                  <a:srgbClr val="474747"/>
                </a:solidFill>
                <a:latin typeface="Calibri"/>
              </a:rPr>
              <a:t>Deuxième niveau</a:t>
            </a:r>
            <a:endParaRPr b="0" lang="fr-FR" sz="2400" spc="-1" strike="noStrike">
              <a:solidFill>
                <a:srgbClr val="262626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474747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474747"/>
                </a:solidFill>
                <a:latin typeface="Calibri"/>
              </a:rPr>
              <a:t>Troisième niveau</a:t>
            </a:r>
            <a:endParaRPr b="0" lang="fr-FR" sz="2000" spc="-1" strike="noStrike">
              <a:solidFill>
                <a:srgbClr val="262626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474747"/>
              </a:buClr>
              <a:buFont typeface="Arial"/>
              <a:buChar char="–"/>
            </a:pPr>
            <a:r>
              <a:rPr b="0" lang="fr-FR" sz="1800" spc="-1" strike="noStrike">
                <a:solidFill>
                  <a:srgbClr val="474747"/>
                </a:solidFill>
                <a:latin typeface="Calibri"/>
              </a:rPr>
              <a:t>Quatrième niveau</a:t>
            </a:r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474747"/>
              </a:buClr>
              <a:buFont typeface="Arial"/>
              <a:buChar char="»"/>
            </a:pPr>
            <a:r>
              <a:rPr b="0" lang="fr-FR" sz="1800" spc="-1" strike="noStrike">
                <a:solidFill>
                  <a:srgbClr val="474747"/>
                </a:solidFill>
                <a:latin typeface="Calibri"/>
              </a:rPr>
              <a:t>Cinquième niveau</a:t>
            </a:r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197760" y="1676520"/>
            <a:ext cx="5384520" cy="39711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474747"/>
              </a:buClr>
              <a:buFont typeface="Arial"/>
              <a:buChar char="•"/>
            </a:pPr>
            <a:r>
              <a:rPr b="0" lang="fr-FR" sz="2800" spc="-1" strike="noStrike">
                <a:solidFill>
                  <a:srgbClr val="474747"/>
                </a:solidFill>
                <a:latin typeface="Calibri"/>
              </a:rPr>
              <a:t>Modifiez les styles du texte du masque</a:t>
            </a:r>
            <a:endParaRPr b="0" lang="fr-FR" sz="2800" spc="-1" strike="noStrike">
              <a:solidFill>
                <a:srgbClr val="262626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474747"/>
              </a:buClr>
              <a:buFont typeface="Arial"/>
              <a:buChar char="–"/>
            </a:pPr>
            <a:r>
              <a:rPr b="0" lang="fr-FR" sz="2400" spc="-1" strike="noStrike">
                <a:solidFill>
                  <a:srgbClr val="474747"/>
                </a:solidFill>
                <a:latin typeface="Calibri"/>
              </a:rPr>
              <a:t>Deuxième niveau</a:t>
            </a:r>
            <a:endParaRPr b="0" lang="fr-FR" sz="2400" spc="-1" strike="noStrike">
              <a:solidFill>
                <a:srgbClr val="262626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00"/>
              </a:spcBef>
              <a:buClr>
                <a:srgbClr val="474747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474747"/>
                </a:solidFill>
                <a:latin typeface="Calibri"/>
              </a:rPr>
              <a:t>Troisième niveau</a:t>
            </a:r>
            <a:endParaRPr b="0" lang="fr-FR" sz="2000" spc="-1" strike="noStrike">
              <a:solidFill>
                <a:srgbClr val="262626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360"/>
              </a:spcBef>
              <a:buClr>
                <a:srgbClr val="474747"/>
              </a:buClr>
              <a:buFont typeface="Arial"/>
              <a:buChar char="–"/>
            </a:pPr>
            <a:r>
              <a:rPr b="0" lang="fr-FR" sz="1800" spc="-1" strike="noStrike">
                <a:solidFill>
                  <a:srgbClr val="474747"/>
                </a:solidFill>
                <a:latin typeface="Calibri"/>
              </a:rPr>
              <a:t>Quatrième niveau</a:t>
            </a:r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Clr>
                <a:srgbClr val="474747"/>
              </a:buClr>
              <a:buFont typeface="Arial"/>
              <a:buChar char="»"/>
            </a:pPr>
            <a:r>
              <a:rPr b="0" lang="fr-FR" sz="1800" spc="-1" strike="noStrike">
                <a:solidFill>
                  <a:srgbClr val="474747"/>
                </a:solidFill>
                <a:latin typeface="Calibri"/>
              </a:rPr>
              <a:t>Cinquième niveau</a:t>
            </a:r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404C9150-6F6F-4EF0-85DB-95F3E1DC51A8}" type="datetime">
              <a:rPr b="0" lang="en-US" sz="1200" spc="-1" strike="noStrike">
                <a:solidFill>
                  <a:srgbClr val="8d8d8d"/>
                </a:solidFill>
                <a:latin typeface="Calibri"/>
              </a:rPr>
              <a:t>4/2/20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ftr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sldNum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9A71E16-4E1D-4604-BAC2-53D441195DAD}" type="slidenum">
              <a:rPr b="0" lang="en-US" sz="1200" spc="-1" strike="noStrike">
                <a:solidFill>
                  <a:srgbClr val="8d8d8d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wmf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gi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gif"/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slideLayout" Target="../slideLayouts/slideLayout28.xml"/><Relationship Id="rId7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gi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wmf"/><Relationship Id="rId5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wmf"/><Relationship Id="rId5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1847520" y="642960"/>
            <a:ext cx="7962120" cy="9147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4500000"/>
            </a:lightRig>
          </a:scene3d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 cap="all">
                <a:solidFill>
                  <a:srgbClr val="f5782c"/>
                </a:solidFill>
                <a:latin typeface="Calibri"/>
              </a:rPr>
              <a:t>NACH DEM WEG FRAGEN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 rot="20827200">
            <a:off x="3039480" y="1866600"/>
            <a:ext cx="4462920" cy="3448800"/>
          </a:xfrm>
          <a:prstGeom prst="roundRect">
            <a:avLst>
              <a:gd name="adj" fmla="val 16667"/>
            </a:avLst>
          </a:prstGeom>
          <a:blipFill rotWithShape="0">
            <a:blip r:embed="rId1"/>
            <a:stretch>
              <a:fillRect l="12503" t="1134" r="1559" b="2257"/>
            </a:stretch>
          </a:blipFill>
          <a:ln>
            <a:noFill/>
          </a:ln>
          <a:effectLst>
            <a:outerShdw algn="tl" blurRad="152400" dir="868217" dist="11525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pic>
        <p:nvPicPr>
          <p:cNvPr id="137" name="Picture 1" descr="C:\Users\Myriam\AppData\Local\Microsoft\Windows\Temporary Internet Files\Content.IE5\DPQX7T0G\MC900371056[1].wmf"/>
          <p:cNvPicPr/>
          <p:nvPr/>
        </p:nvPicPr>
        <p:blipFill>
          <a:blip r:embed="rId2"/>
          <a:stretch/>
        </p:blipFill>
        <p:spPr>
          <a:xfrm>
            <a:off x="6527880" y="2565000"/>
            <a:ext cx="1951200" cy="1760400"/>
          </a:xfrm>
          <a:prstGeom prst="rect">
            <a:avLst/>
          </a:prstGeom>
          <a:ln>
            <a:noFill/>
          </a:ln>
        </p:spPr>
      </p:pic>
      <p:sp>
        <p:nvSpPr>
          <p:cNvPr id="138" name="TextShape 3"/>
          <p:cNvSpPr txBox="1"/>
          <p:nvPr/>
        </p:nvSpPr>
        <p:spPr>
          <a:xfrm>
            <a:off x="1499040" y="2077200"/>
            <a:ext cx="934668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mph" presetID="34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Motion origin="layout" path="M 0 0 L 0 -0.07213 E"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 descr="C:\Users\Pierre\Desktop\Image1.png"/>
          <p:cNvPicPr/>
          <p:nvPr/>
        </p:nvPicPr>
        <p:blipFill>
          <a:blip r:embed="rId1"/>
          <a:srcRect l="12501" t="1137" r="1562" b="2260"/>
          <a:stretch/>
        </p:blipFill>
        <p:spPr>
          <a:xfrm>
            <a:off x="2095560" y="357120"/>
            <a:ext cx="7857720" cy="607176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2023920" y="2857320"/>
            <a:ext cx="1511640" cy="2376000"/>
          </a:xfrm>
          <a:prstGeom prst="ellipse">
            <a:avLst/>
          </a:prstGeom>
          <a:noFill/>
          <a:ln w="38160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101" dur="indefinite" restart="never" nodeType="tmRoot">
          <p:childTnLst>
            <p:seq>
              <p:cTn id="102" dur="indefinite" nodeType="mainSeq">
                <p:childTnLst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0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3287520" y="5373360"/>
            <a:ext cx="5760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b050"/>
                </a:solidFill>
                <a:latin typeface="Calibri"/>
              </a:rPr>
              <a:t>das Schwimmbad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65" name="Picture 2" descr="http://view.stern.de/de/picture/756081/Hamburg-Schwimmhalle-Fu%C3%9Fball---%C3%9Cbungsplatz-Sport-ist-510x510.jpg"/>
          <p:cNvPicPr/>
          <p:nvPr/>
        </p:nvPicPr>
        <p:blipFill>
          <a:blip r:embed="rId1"/>
          <a:srcRect l="1482" t="3896" r="2164" b="2581"/>
          <a:stretch/>
        </p:blipFill>
        <p:spPr>
          <a:xfrm>
            <a:off x="4524480" y="2143080"/>
            <a:ext cx="3679920" cy="27176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66" name="Picture 6" descr="http://212.37.201.99/images/pictos/v3/41.gif"/>
          <p:cNvPicPr/>
          <p:nvPr/>
        </p:nvPicPr>
        <p:blipFill>
          <a:blip r:embed="rId2"/>
          <a:stretch/>
        </p:blipFill>
        <p:spPr>
          <a:xfrm>
            <a:off x="8524800" y="4143240"/>
            <a:ext cx="654480" cy="654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108" dur="indefinite" restart="never" nodeType="tmRoot">
          <p:childTnLst>
            <p:seq>
              <p:cTn id="109" dur="indefinite" nodeType="mainSeq">
                <p:childTnLst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 descr="C:\Users\Pierre\Desktop\Image1.png"/>
          <p:cNvPicPr/>
          <p:nvPr/>
        </p:nvPicPr>
        <p:blipFill>
          <a:blip r:embed="rId1"/>
          <a:srcRect l="12501" t="1137" r="1562" b="2260"/>
          <a:stretch/>
        </p:blipFill>
        <p:spPr>
          <a:xfrm>
            <a:off x="2095560" y="285840"/>
            <a:ext cx="7857720" cy="607176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4095720" y="4786200"/>
            <a:ext cx="1511640" cy="1800000"/>
          </a:xfrm>
          <a:prstGeom prst="ellipse">
            <a:avLst/>
          </a:prstGeom>
          <a:noFill/>
          <a:ln w="38160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116" dur="indefinite" restart="never" nodeType="tmRoot">
          <p:childTnLst>
            <p:seq>
              <p:cTn id="117" dur="indefinite" nodeType="mainSeq">
                <p:childTnLst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2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3287520" y="5373360"/>
            <a:ext cx="5760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b050"/>
                </a:solidFill>
                <a:latin typeface="Calibri"/>
              </a:rPr>
              <a:t>das Rathaus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70" name="Picture 4" descr="Berliner Rathaus (Umbau)"/>
          <p:cNvPicPr/>
          <p:nvPr/>
        </p:nvPicPr>
        <p:blipFill>
          <a:blip r:embed="rId1"/>
          <a:stretch/>
        </p:blipFill>
        <p:spPr>
          <a:xfrm>
            <a:off x="4079880" y="1412640"/>
            <a:ext cx="4476240" cy="35240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123" dur="indefinite" restart="never" nodeType="tmRoot">
          <p:childTnLst>
            <p:seq>
              <p:cTn id="124" dur="indefinite" nodeType="mainSeq">
                <p:childTnLst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2" descr="C:\Users\Pierre\Desktop\Image1.png"/>
          <p:cNvPicPr/>
          <p:nvPr/>
        </p:nvPicPr>
        <p:blipFill>
          <a:blip r:embed="rId1"/>
          <a:srcRect l="12501" t="1137" r="1562" b="2260"/>
          <a:stretch/>
        </p:blipFill>
        <p:spPr>
          <a:xfrm>
            <a:off x="2095560" y="285840"/>
            <a:ext cx="7857720" cy="607176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2495520" y="476640"/>
            <a:ext cx="1511640" cy="1151640"/>
          </a:xfrm>
          <a:prstGeom prst="ellipse">
            <a:avLst/>
          </a:prstGeom>
          <a:noFill/>
          <a:ln w="38160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131" dur="indefinite" restart="never" nodeType="tmRoot">
          <p:childTnLst>
            <p:seq>
              <p:cTn id="132" dur="indefinite" nodeType="mainSeq">
                <p:childTnLst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3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3647880" y="5229360"/>
            <a:ext cx="47858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70c0"/>
                </a:solidFill>
                <a:latin typeface="Calibri"/>
              </a:rPr>
              <a:t>Der Stadtpark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74" name="Picture 2" descr="http://www.joachimott.de/journal/images/05/050415_em_stadtpark.jpg"/>
          <p:cNvPicPr/>
          <p:nvPr/>
        </p:nvPicPr>
        <p:blipFill>
          <a:blip r:embed="rId1"/>
          <a:srcRect l="1701" t="2201" r="7954" b="11761"/>
          <a:stretch/>
        </p:blipFill>
        <p:spPr>
          <a:xfrm>
            <a:off x="4287960" y="1556640"/>
            <a:ext cx="3785760" cy="27856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138" dur="indefinite" restart="never" nodeType="tmRoot">
          <p:childTnLst>
            <p:seq>
              <p:cTn id="139" dur="indefinite" nodeType="mainSeq">
                <p:childTnLst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 rot="1186800">
            <a:off x="9171720" y="1478880"/>
            <a:ext cx="857160" cy="878040"/>
          </a:xfrm>
          <a:prstGeom prst="roundRect">
            <a:avLst>
              <a:gd name="adj" fmla="val 16667"/>
            </a:avLst>
          </a:pr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76" name="CustomShape 2"/>
          <p:cNvSpPr/>
          <p:nvPr/>
        </p:nvSpPr>
        <p:spPr>
          <a:xfrm rot="20488800">
            <a:off x="1164960" y="1746720"/>
            <a:ext cx="1139400" cy="87660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l="226857" t="156299" r="207714" b="145669"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77" name="CustomShape 3"/>
          <p:cNvSpPr/>
          <p:nvPr/>
        </p:nvSpPr>
        <p:spPr>
          <a:xfrm rot="2515200">
            <a:off x="9472680" y="4911840"/>
            <a:ext cx="918360" cy="93564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 l="1867438" t="0" r="155537" b="0"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78" name="CustomShape 4"/>
          <p:cNvSpPr/>
          <p:nvPr/>
        </p:nvSpPr>
        <p:spPr>
          <a:xfrm>
            <a:off x="3287520" y="5231880"/>
            <a:ext cx="1102320" cy="97092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 l="8419" t="9001" r="8974" b="38501"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79" name="TextShape 5"/>
          <p:cNvSpPr txBox="1"/>
          <p:nvPr/>
        </p:nvSpPr>
        <p:spPr>
          <a:xfrm>
            <a:off x="507960" y="0"/>
            <a:ext cx="9423720" cy="837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endParaRPr b="0" lang="fr-FR" sz="1800" spc="-1" strike="noStrike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180" name="CustomShape 6"/>
          <p:cNvSpPr/>
          <p:nvPr/>
        </p:nvSpPr>
        <p:spPr>
          <a:xfrm>
            <a:off x="5439600" y="2925000"/>
            <a:ext cx="1107360" cy="110736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algn="tl" blurRad="152400" dir="868217" dist="11525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146" dur="indefinite" restart="never" nodeType="tmRoot">
          <p:childTnLst>
            <p:seq>
              <p:cTn id="147" dur="indefinite" nodeType="mainSeq">
                <p:childTnLst>
                  <p:par>
                    <p:cTn id="148" nodeType="clickEffect" fill="hold">
                      <p:stCondLst>
                        <p:cond delay="indefinite"/>
                      </p:stCondLst>
                      <p:childTnLst>
                        <p:par>
                          <p:cTn id="14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nodeType="clickEffect" fill="hold">
                      <p:stCondLst>
                        <p:cond delay="indefinite"/>
                      </p:stCondLst>
                      <p:childTnLst>
                        <p:par>
                          <p:cTn id="16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62" nodeType="click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nodeType="clickEffect" fill="hold">
                      <p:stCondLst>
                        <p:cond delay="indefinite"/>
                      </p:stCondLst>
                      <p:childTnLst>
                        <p:par>
                          <p:cTn id="17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4" nodeType="click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nodeType="clickEffect" fill="hold">
                      <p:stCondLst>
                        <p:cond delay="indefinite"/>
                      </p:stCondLst>
                      <p:childTnLst>
                        <p:par>
                          <p:cTn id="18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86" nodeType="click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click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2" descr="C:\Users\Pierre\Desktop\post.JPG"/>
          <p:cNvPicPr/>
          <p:nvPr/>
        </p:nvPicPr>
        <p:blipFill>
          <a:blip r:embed="rId1"/>
          <a:stretch/>
        </p:blipFill>
        <p:spPr>
          <a:xfrm>
            <a:off x="3359520" y="880560"/>
            <a:ext cx="5648040" cy="3781080"/>
          </a:xfrm>
          <a:prstGeom prst="rect">
            <a:avLst/>
          </a:prstGeom>
          <a:ln>
            <a:noFill/>
          </a:ln>
        </p:spPr>
      </p:pic>
      <p:sp>
        <p:nvSpPr>
          <p:cNvPr id="182" name="CustomShape 1"/>
          <p:cNvSpPr/>
          <p:nvPr/>
        </p:nvSpPr>
        <p:spPr>
          <a:xfrm>
            <a:off x="3790800" y="5013000"/>
            <a:ext cx="47858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0000"/>
                </a:solidFill>
                <a:latin typeface="Calibri"/>
              </a:rPr>
              <a:t>Die Post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208" dur="indefinite" restart="never" nodeType="tmRoot">
          <p:childTnLst>
            <p:seq>
              <p:cTn id="209" dur="indefinite" nodeType="mainSeq">
                <p:childTnLst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4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2" descr="C:\Users\Pierre\Desktop\innen_optimiert.jpg"/>
          <p:cNvPicPr/>
          <p:nvPr/>
        </p:nvPicPr>
        <p:blipFill>
          <a:blip r:embed="rId1"/>
          <a:stretch/>
        </p:blipFill>
        <p:spPr>
          <a:xfrm>
            <a:off x="3540960" y="1004760"/>
            <a:ext cx="5752800" cy="3847680"/>
          </a:xfrm>
          <a:prstGeom prst="rect">
            <a:avLst/>
          </a:prstGeom>
          <a:ln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5375880" y="1989000"/>
            <a:ext cx="429840" cy="44028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85" name="CustomShape 2"/>
          <p:cNvSpPr/>
          <p:nvPr/>
        </p:nvSpPr>
        <p:spPr>
          <a:xfrm>
            <a:off x="4024440" y="5283360"/>
            <a:ext cx="47858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0000"/>
                </a:solidFill>
                <a:latin typeface="Calibri"/>
              </a:rPr>
              <a:t>Die Apotheke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216" dur="indefinite" restart="never" nodeType="tmRoot">
          <p:childTnLst>
            <p:seq>
              <p:cTn id="217" dur="indefinite" nodeType="mainSeq">
                <p:childTnLst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2" descr="C:\Users\Pierre\Desktop\b85824.jpg"/>
          <p:cNvPicPr/>
          <p:nvPr/>
        </p:nvPicPr>
        <p:blipFill>
          <a:blip r:embed="rId1"/>
          <a:stretch/>
        </p:blipFill>
        <p:spPr>
          <a:xfrm>
            <a:off x="4151880" y="1268640"/>
            <a:ext cx="4071600" cy="3058920"/>
          </a:xfrm>
          <a:prstGeom prst="rect">
            <a:avLst/>
          </a:prstGeom>
          <a:ln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7248240" y="2997000"/>
            <a:ext cx="280440" cy="21564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l="226857" t="156299" r="207714" b="145669"/>
            </a:stretch>
          </a:blipFill>
          <a:ln>
            <a:noFill/>
          </a:ln>
          <a:effectLst>
            <a:outerShdw algn="tl" blurRad="7620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88" name="CustomShape 2"/>
          <p:cNvSpPr/>
          <p:nvPr/>
        </p:nvSpPr>
        <p:spPr>
          <a:xfrm>
            <a:off x="3794760" y="4653000"/>
            <a:ext cx="47858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70c0"/>
                </a:solidFill>
                <a:latin typeface="Calibri"/>
              </a:rPr>
              <a:t>Der Bahnhof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224" dur="indefinite" restart="never" nodeType="tmRoot">
          <p:childTnLst>
            <p:seq>
              <p:cTn id="225" dur="indefinite" nodeType="mainSeq">
                <p:childTnLst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C:\Users\Pierre\Desktop\Image1.png"/>
          <p:cNvPicPr/>
          <p:nvPr/>
        </p:nvPicPr>
        <p:blipFill>
          <a:blip r:embed="rId1"/>
          <a:srcRect l="12501" t="1137" r="1562" b="2260"/>
          <a:stretch/>
        </p:blipFill>
        <p:spPr>
          <a:xfrm>
            <a:off x="2095560" y="285840"/>
            <a:ext cx="7857720" cy="607176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3166920" y="4286160"/>
            <a:ext cx="719640" cy="575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CustomShape 2"/>
          <p:cNvSpPr/>
          <p:nvPr/>
        </p:nvSpPr>
        <p:spPr>
          <a:xfrm>
            <a:off x="6310440" y="2643120"/>
            <a:ext cx="719640" cy="575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CustomShape 3"/>
          <p:cNvSpPr/>
          <p:nvPr/>
        </p:nvSpPr>
        <p:spPr>
          <a:xfrm>
            <a:off x="7238880" y="1428840"/>
            <a:ext cx="575640" cy="719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3" name="CustomShape 4"/>
          <p:cNvSpPr/>
          <p:nvPr/>
        </p:nvSpPr>
        <p:spPr>
          <a:xfrm>
            <a:off x="3309840" y="2571840"/>
            <a:ext cx="575640" cy="719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4" name="CustomShape 5"/>
          <p:cNvSpPr/>
          <p:nvPr/>
        </p:nvSpPr>
        <p:spPr>
          <a:xfrm>
            <a:off x="6524640" y="4071960"/>
            <a:ext cx="575640" cy="719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6"/>
          <p:cNvSpPr/>
          <p:nvPr/>
        </p:nvSpPr>
        <p:spPr>
          <a:xfrm>
            <a:off x="4238640" y="3357720"/>
            <a:ext cx="575640" cy="719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7"/>
          <p:cNvSpPr/>
          <p:nvPr/>
        </p:nvSpPr>
        <p:spPr>
          <a:xfrm>
            <a:off x="5952960" y="357120"/>
            <a:ext cx="575640" cy="719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2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4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6023880" y="3573000"/>
            <a:ext cx="1367640" cy="17280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0" name="CustomShape 2"/>
          <p:cNvSpPr/>
          <p:nvPr/>
        </p:nvSpPr>
        <p:spPr>
          <a:xfrm flipH="1">
            <a:off x="4511160" y="3573000"/>
            <a:ext cx="1376280" cy="17362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1" name="Picture 2" descr="Afficher l'image d'origine"/>
          <p:cNvPicPr/>
          <p:nvPr/>
        </p:nvPicPr>
        <p:blipFill>
          <a:blip r:embed="rId1"/>
          <a:stretch/>
        </p:blipFill>
        <p:spPr>
          <a:xfrm>
            <a:off x="4669200" y="908640"/>
            <a:ext cx="2437920" cy="2437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232" dur="indefinite" restart="never" nodeType="tmRoot">
          <p:childTnLst>
            <p:seq>
              <p:cTn id="233" dur="indefinite" nodeType="mainSeq">
                <p:childTnLst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nodeType="with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2" descr="C:\Users\Pierre\Desktop\Image1.png"/>
          <p:cNvPicPr/>
          <p:nvPr/>
        </p:nvPicPr>
        <p:blipFill>
          <a:blip r:embed="rId1"/>
          <a:srcRect l="12501" t="1137" r="1562" b="2260"/>
          <a:stretch/>
        </p:blipFill>
        <p:spPr>
          <a:xfrm>
            <a:off x="3071520" y="185400"/>
            <a:ext cx="5873400" cy="453852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2480040" y="5034600"/>
            <a:ext cx="7056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62626"/>
                </a:solidFill>
                <a:latin typeface="Calibri"/>
              </a:rPr>
              <a:t>Ich gehe geradeaus.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 flipH="1" flipV="1" rot="5400000">
            <a:off x="4151520" y="2564280"/>
            <a:ext cx="1439640" cy="28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38518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CustomShape 3"/>
          <p:cNvSpPr/>
          <p:nvPr/>
        </p:nvSpPr>
        <p:spPr>
          <a:xfrm>
            <a:off x="2529360" y="5844240"/>
            <a:ext cx="7056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62626"/>
                </a:solidFill>
                <a:latin typeface="Calibri"/>
              </a:rPr>
              <a:t>Ich fahre geradeaus.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96" name="Image 1" descr=""/>
          <p:cNvPicPr/>
          <p:nvPr/>
        </p:nvPicPr>
        <p:blipFill>
          <a:blip r:embed="rId2"/>
          <a:stretch/>
        </p:blipFill>
        <p:spPr>
          <a:xfrm>
            <a:off x="7896240" y="4797000"/>
            <a:ext cx="696960" cy="696960"/>
          </a:xfrm>
          <a:prstGeom prst="rect">
            <a:avLst/>
          </a:prstGeom>
          <a:ln>
            <a:noFill/>
          </a:ln>
        </p:spPr>
      </p:pic>
      <p:pic>
        <p:nvPicPr>
          <p:cNvPr id="197" name="Image 2" descr=""/>
          <p:cNvPicPr/>
          <p:nvPr/>
        </p:nvPicPr>
        <p:blipFill>
          <a:blip r:embed="rId3"/>
          <a:stretch/>
        </p:blipFill>
        <p:spPr>
          <a:xfrm>
            <a:off x="7893000" y="5789160"/>
            <a:ext cx="753120" cy="75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244" dur="indefinite" restart="never" nodeType="tmRoot">
          <p:childTnLst>
            <p:seq>
              <p:cTn id="245" dur="indefinite" nodeType="mainSeq">
                <p:childTnLst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nodeType="click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0" dur="77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770" fill="hold"/>
                                        <p:tgtEl>
                                          <p:spTgt spid="1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3" dur="77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25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5" dur="77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25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2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3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8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9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0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2" descr="C:\Users\Pierre\Desktop\Image1.png"/>
          <p:cNvPicPr/>
          <p:nvPr/>
        </p:nvPicPr>
        <p:blipFill>
          <a:blip r:embed="rId1"/>
          <a:srcRect l="12501" t="1137" r="1562" b="2260"/>
          <a:stretch/>
        </p:blipFill>
        <p:spPr>
          <a:xfrm>
            <a:off x="3071520" y="185400"/>
            <a:ext cx="5873400" cy="4538520"/>
          </a:xfrm>
          <a:prstGeom prst="rect">
            <a:avLst/>
          </a:prstGeom>
          <a:ln>
            <a:noFill/>
          </a:ln>
        </p:spPr>
      </p:pic>
      <p:sp>
        <p:nvSpPr>
          <p:cNvPr id="199" name="CustomShape 1"/>
          <p:cNvSpPr/>
          <p:nvPr/>
        </p:nvSpPr>
        <p:spPr>
          <a:xfrm rot="855600">
            <a:off x="4931280" y="1778040"/>
            <a:ext cx="1295640" cy="64764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0" name="CustomShape 2"/>
          <p:cNvSpPr/>
          <p:nvPr/>
        </p:nvSpPr>
        <p:spPr>
          <a:xfrm>
            <a:off x="2480040" y="5034600"/>
            <a:ext cx="7056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62626"/>
                </a:solidFill>
                <a:latin typeface="Calibri"/>
              </a:rPr>
              <a:t>Ich gehe nach rechts.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2529360" y="5844240"/>
            <a:ext cx="7056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62626"/>
                </a:solidFill>
                <a:latin typeface="Calibri"/>
              </a:rPr>
              <a:t>Ich fahre nach rechts.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02" name="Image 10" descr=""/>
          <p:cNvPicPr/>
          <p:nvPr/>
        </p:nvPicPr>
        <p:blipFill>
          <a:blip r:embed="rId2"/>
          <a:stretch/>
        </p:blipFill>
        <p:spPr>
          <a:xfrm>
            <a:off x="7896240" y="4797000"/>
            <a:ext cx="696960" cy="696960"/>
          </a:xfrm>
          <a:prstGeom prst="rect">
            <a:avLst/>
          </a:prstGeom>
          <a:ln>
            <a:noFill/>
          </a:ln>
        </p:spPr>
      </p:pic>
      <p:pic>
        <p:nvPicPr>
          <p:cNvPr id="203" name="Image 12" descr=""/>
          <p:cNvPicPr/>
          <p:nvPr/>
        </p:nvPicPr>
        <p:blipFill>
          <a:blip r:embed="rId3"/>
          <a:stretch/>
        </p:blipFill>
        <p:spPr>
          <a:xfrm>
            <a:off x="7893000" y="5789160"/>
            <a:ext cx="753120" cy="75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284" dur="indefinite" restart="never" nodeType="tmRoot">
          <p:childTnLst>
            <p:seq>
              <p:cTn id="285" dur="indefinite" nodeType="mainSeq">
                <p:childTnLst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nodeType="click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0" dur="77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770" fill="hold"/>
                                        <p:tgtEl>
                                          <p:spTgt spid="1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3" dur="77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29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5" dur="77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29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2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03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8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9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0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5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6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1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" descr="C:\Users\Pierre\Desktop\Image1.png"/>
          <p:cNvPicPr/>
          <p:nvPr/>
        </p:nvPicPr>
        <p:blipFill>
          <a:blip r:embed="rId1"/>
          <a:srcRect l="12501" t="1137" r="1562" b="2260"/>
          <a:stretch/>
        </p:blipFill>
        <p:spPr>
          <a:xfrm>
            <a:off x="3071520" y="185400"/>
            <a:ext cx="5873400" cy="4538520"/>
          </a:xfrm>
          <a:prstGeom prst="rect">
            <a:avLst/>
          </a:prstGeom>
          <a:ln>
            <a:noFill/>
          </a:ln>
        </p:spPr>
      </p:pic>
      <p:sp>
        <p:nvSpPr>
          <p:cNvPr id="205" name="CustomShape 1"/>
          <p:cNvSpPr/>
          <p:nvPr/>
        </p:nvSpPr>
        <p:spPr>
          <a:xfrm flipH="1" rot="847200">
            <a:off x="3851640" y="1556280"/>
            <a:ext cx="1256040" cy="651600"/>
          </a:xfrm>
          <a:prstGeom prst="bentArrow">
            <a:avLst>
              <a:gd name="adj1" fmla="val 25000"/>
              <a:gd name="adj2" fmla="val 22269"/>
              <a:gd name="adj3" fmla="val 25000"/>
              <a:gd name="adj4" fmla="val 4375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2"/>
          <p:cNvSpPr/>
          <p:nvPr/>
        </p:nvSpPr>
        <p:spPr>
          <a:xfrm>
            <a:off x="2480040" y="5034600"/>
            <a:ext cx="7056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62626"/>
                </a:solidFill>
                <a:latin typeface="Calibri"/>
              </a:rPr>
              <a:t>Ich gehe nach links.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07" name="CustomShape 3"/>
          <p:cNvSpPr/>
          <p:nvPr/>
        </p:nvSpPr>
        <p:spPr>
          <a:xfrm>
            <a:off x="2529360" y="5844240"/>
            <a:ext cx="70563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262626"/>
                </a:solidFill>
                <a:latin typeface="Calibri"/>
              </a:rPr>
              <a:t>Ich fahre nach links.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08" name="Image 10" descr=""/>
          <p:cNvPicPr/>
          <p:nvPr/>
        </p:nvPicPr>
        <p:blipFill>
          <a:blip r:embed="rId2"/>
          <a:stretch/>
        </p:blipFill>
        <p:spPr>
          <a:xfrm>
            <a:off x="7896240" y="4797000"/>
            <a:ext cx="696960" cy="696960"/>
          </a:xfrm>
          <a:prstGeom prst="rect">
            <a:avLst/>
          </a:prstGeom>
          <a:ln>
            <a:noFill/>
          </a:ln>
        </p:spPr>
      </p:pic>
      <p:pic>
        <p:nvPicPr>
          <p:cNvPr id="209" name="Image 12" descr=""/>
          <p:cNvPicPr/>
          <p:nvPr/>
        </p:nvPicPr>
        <p:blipFill>
          <a:blip r:embed="rId3"/>
          <a:stretch/>
        </p:blipFill>
        <p:spPr>
          <a:xfrm>
            <a:off x="7893000" y="5789160"/>
            <a:ext cx="753120" cy="758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324" dur="indefinite" restart="never" nodeType="tmRoot">
          <p:childTnLst>
            <p:seq>
              <p:cTn id="325" dur="indefinite" nodeType="mainSeq">
                <p:childTnLst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nodeType="click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0" dur="77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770" fill="hold"/>
                                        <p:tgtEl>
                                          <p:spTgt spid="20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3" dur="77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33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5" dur="77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33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43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8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5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5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" descr="C:\Users\Myriam\AppData\Local\Microsoft\Windows\Temporary Internet Files\Content.IE5\5QRTNP9U\MC900433931[1].png"/>
          <p:cNvPicPr/>
          <p:nvPr/>
        </p:nvPicPr>
        <p:blipFill>
          <a:blip r:embed="rId1"/>
          <a:stretch/>
        </p:blipFill>
        <p:spPr>
          <a:xfrm>
            <a:off x="5381640" y="2928960"/>
            <a:ext cx="1575720" cy="157572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3431880" y="4796280"/>
            <a:ext cx="5112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262626"/>
                </a:solidFill>
                <a:latin typeface="Calibri"/>
              </a:rPr>
              <a:t>(Arbeitsblatt)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2666880" y="1714320"/>
            <a:ext cx="7356960" cy="9147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4500000"/>
            </a:lightRig>
          </a:scene3d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 cap="all">
                <a:solidFill>
                  <a:srgbClr val="f5782c"/>
                </a:solidFill>
                <a:latin typeface="Calibri"/>
              </a:rPr>
              <a:t>HÖR GUT ZU!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364" dur="indefinite" restart="never" nodeType="tmRoot">
          <p:childTnLst>
            <p:seq>
              <p:cTn id="365" dur="indefinite" nodeType="mainSeq">
                <p:childTnLst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nodeType="clickEffect" fill="hold" presetClass="emph" presetID="34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Motion origin="layout" path="M 0 0 L 0 -0.07213 E">
                                      <p:cBhvr>
                                        <p:cTn id="3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-66960" y="900360"/>
            <a:ext cx="12571200" cy="588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Wingdings 3"/>
                <a:ea typeface="Arial Unicode MS"/>
              </a:rPr>
              <a:t>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Arial Unicode MS"/>
              </a:rPr>
              <a:t>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Wie viele Personen hörst du?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lvl="2" marL="1257480" indent="-342720">
              <a:lnSpc>
                <a:spcPct val="100000"/>
              </a:lnSpc>
              <a:buClr>
                <a:srgbClr val="262626"/>
              </a:buClr>
              <a:buFont typeface="Wingdings" charset="2"/>
              <a:buChar char=""/>
            </a:pP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1          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   </a:t>
            </a:r>
            <a:r>
              <a:rPr b="1" lang="en-US" sz="2000" spc="-1" strike="noStrike">
                <a:solidFill>
                  <a:srgbClr val="262626"/>
                </a:solidFill>
                <a:latin typeface="Wingdings"/>
                <a:ea typeface="Times New Roman"/>
              </a:rPr>
              <a:t>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2   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          </a:t>
            </a:r>
            <a:r>
              <a:rPr b="1" lang="en-US" sz="2000" spc="-1" strike="noStrike">
                <a:solidFill>
                  <a:srgbClr val="262626"/>
                </a:solidFill>
                <a:latin typeface="Wingdings"/>
                <a:ea typeface="Times New Roman"/>
              </a:rPr>
              <a:t>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3   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           </a:t>
            </a:r>
            <a:r>
              <a:rPr b="1" lang="en-US" sz="2000" spc="-1" strike="noStrike">
                <a:solidFill>
                  <a:srgbClr val="262626"/>
                </a:solidFill>
                <a:latin typeface="Wingdings"/>
                <a:ea typeface="Times New Roman"/>
              </a:rPr>
              <a:t>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4     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         </a:t>
            </a:r>
            <a:r>
              <a:rPr b="1" lang="en-US" sz="2000" spc="-1" strike="noStrike">
                <a:solidFill>
                  <a:srgbClr val="262626"/>
                </a:solidFill>
                <a:latin typeface="Wingdings"/>
                <a:ea typeface="Times New Roman"/>
              </a:rPr>
              <a:t>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5   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           </a:t>
            </a:r>
            <a:r>
              <a:rPr b="1" lang="en-US" sz="2000" spc="-1" strike="noStrike">
                <a:solidFill>
                  <a:srgbClr val="262626"/>
                </a:solidFill>
                <a:latin typeface="Wingdings"/>
                <a:ea typeface="Times New Roman"/>
              </a:rPr>
              <a:t>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6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…………………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.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………………….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    ………………….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………………….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Wingdings 3"/>
                <a:ea typeface="Arial Unicode MS"/>
              </a:rPr>
              <a:t>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Arial Unicode MS"/>
              </a:rPr>
              <a:t>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Welche Eigennamen hörst du? (Vorname / Familienname / Stadt / Land …)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.............................................................................................................................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.............................................................................................................................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Wingdings 3"/>
                <a:ea typeface="Arial Unicode MS"/>
              </a:rPr>
              <a:t>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Arial Unicode MS"/>
              </a:rPr>
              <a:t>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Welche Wörter verstehst du?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.............................................................................................................................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.............................................................................................................................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Wingdings 3"/>
                <a:ea typeface="Arial Unicode MS"/>
              </a:rPr>
              <a:t>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Arial Unicode MS"/>
              </a:rPr>
              <a:t>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Kannst du jetzt alle Informationen assoziieren?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214" name="Picture 1" descr="j0440670"/>
          <p:cNvPicPr/>
          <p:nvPr/>
        </p:nvPicPr>
        <p:blipFill>
          <a:blip r:embed="rId1"/>
          <a:srcRect l="7009" t="4961" r="4909" b="5723"/>
          <a:stretch/>
        </p:blipFill>
        <p:spPr>
          <a:xfrm>
            <a:off x="1328760" y="1954800"/>
            <a:ext cx="802440" cy="81252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pic>
        <p:nvPicPr>
          <p:cNvPr id="215" name="Picture 4" descr="j0440586"/>
          <p:cNvPicPr/>
          <p:nvPr/>
        </p:nvPicPr>
        <p:blipFill>
          <a:blip r:embed="rId2"/>
          <a:srcRect l="7408" t="0" r="7408" b="0"/>
          <a:stretch/>
        </p:blipFill>
        <p:spPr>
          <a:xfrm>
            <a:off x="8544240" y="1954800"/>
            <a:ext cx="707760" cy="81252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pic>
        <p:nvPicPr>
          <p:cNvPr id="216" name="Picture 2" descr="j0440677"/>
          <p:cNvPicPr/>
          <p:nvPr/>
        </p:nvPicPr>
        <p:blipFill>
          <a:blip r:embed="rId3"/>
          <a:srcRect l="4883" t="5709" r="5066" b="5368"/>
          <a:stretch/>
        </p:blipFill>
        <p:spPr>
          <a:xfrm>
            <a:off x="4007880" y="1954800"/>
            <a:ext cx="820080" cy="81252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pic>
        <p:nvPicPr>
          <p:cNvPr id="217" name="Picture 3" descr="j0440484"/>
          <p:cNvPicPr/>
          <p:nvPr/>
        </p:nvPicPr>
        <p:blipFill>
          <a:blip r:embed="rId4"/>
          <a:srcRect l="0" t="3596" r="0" b="3517"/>
          <a:stretch/>
        </p:blipFill>
        <p:spPr>
          <a:xfrm>
            <a:off x="6194880" y="1954800"/>
            <a:ext cx="689760" cy="81252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sp>
        <p:nvSpPr>
          <p:cNvPr id="218" name="CustomShape 2"/>
          <p:cNvSpPr/>
          <p:nvPr/>
        </p:nvSpPr>
        <p:spPr>
          <a:xfrm>
            <a:off x="551520" y="188640"/>
            <a:ext cx="5271120" cy="575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998"/>
              </a:gs>
              <a:gs pos="100000">
                <a:srgbClr val="ffe9e0"/>
              </a:gs>
            </a:gsLst>
            <a:path path="circle">
              <a:fillToRect l="50000" t="50000" r="50000" b="50000"/>
            </a:path>
          </a:gra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CustomShape 3"/>
          <p:cNvSpPr/>
          <p:nvPr/>
        </p:nvSpPr>
        <p:spPr>
          <a:xfrm>
            <a:off x="759240" y="214920"/>
            <a:ext cx="49762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Nach dem Weg fragen – Dialog 1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" descr="C:\Users\Myriam\AppData\Local\Microsoft\Windows\Temporary Internet Files\Content.IE5\5QRTNP9U\MC900433931[1].png"/>
          <p:cNvPicPr/>
          <p:nvPr/>
        </p:nvPicPr>
        <p:blipFill>
          <a:blip r:embed="rId1"/>
          <a:stretch/>
        </p:blipFill>
        <p:spPr>
          <a:xfrm>
            <a:off x="5381640" y="2928960"/>
            <a:ext cx="1575720" cy="1575720"/>
          </a:xfrm>
          <a:prstGeom prst="rect">
            <a:avLst/>
          </a:prstGeom>
          <a:ln>
            <a:noFill/>
          </a:ln>
        </p:spPr>
      </p:pic>
      <p:sp>
        <p:nvSpPr>
          <p:cNvPr id="221" name="CustomShape 1"/>
          <p:cNvSpPr/>
          <p:nvPr/>
        </p:nvSpPr>
        <p:spPr>
          <a:xfrm>
            <a:off x="3431880" y="4796280"/>
            <a:ext cx="5112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262626"/>
                </a:solidFill>
                <a:latin typeface="Calibri"/>
              </a:rPr>
              <a:t>(Übungsheft Seite 64)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2666880" y="1714320"/>
            <a:ext cx="7356960" cy="9147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4500000"/>
            </a:lightRig>
          </a:scene3d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 cap="all">
                <a:solidFill>
                  <a:srgbClr val="f5782c"/>
                </a:solidFill>
                <a:latin typeface="Calibri"/>
              </a:rPr>
              <a:t>HÖR GUT ZU!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374" dur="indefinite" restart="never" nodeType="tmRoot">
          <p:childTnLst>
            <p:seq>
              <p:cTn id="375" dur="indefinite" nodeType="mainSeq">
                <p:childTnLst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nodeType="clickEffect" fill="hold" presetClass="emph" presetID="34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Motion origin="layout" path="M 0 0 L 0 -0.07213 E">
                                      <p:cBhvr>
                                        <p:cTn id="3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" descr=""/>
          <p:cNvPicPr/>
          <p:nvPr/>
        </p:nvPicPr>
        <p:blipFill>
          <a:blip r:embed="rId1"/>
          <a:srcRect l="3543" t="5310" r="77013" b="54061"/>
          <a:stretch/>
        </p:blipFill>
        <p:spPr>
          <a:xfrm>
            <a:off x="1523880" y="1928880"/>
            <a:ext cx="2039400" cy="266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4" name="CustomShape 1"/>
          <p:cNvSpPr/>
          <p:nvPr/>
        </p:nvSpPr>
        <p:spPr>
          <a:xfrm>
            <a:off x="1881000" y="4857840"/>
            <a:ext cx="7776360" cy="210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262626"/>
                </a:solidFill>
                <a:latin typeface="Calibri"/>
              </a:rPr>
              <a:t>Was suchen die Jugendlichen?  Warum?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262626"/>
                </a:solidFill>
                <a:latin typeface="Calibri"/>
              </a:rPr>
              <a:t>Die zwei Jugendlichen suchen </a:t>
            </a:r>
            <a:r>
              <a:rPr b="1" lang="en-US" sz="2400" spc="-1" strike="noStrike">
                <a:solidFill>
                  <a:srgbClr val="ff0000"/>
                </a:solidFill>
                <a:latin typeface="Calibri"/>
              </a:rPr>
              <a:t>die Stadthalle</a:t>
            </a:r>
            <a:r>
              <a:rPr b="1" lang="en-US" sz="2400" spc="-1" strike="noStrike">
                <a:solidFill>
                  <a:srgbClr val="262626"/>
                </a:solidFill>
                <a:latin typeface="Calibri"/>
              </a:rPr>
              <a:t>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0000"/>
                </a:solidFill>
                <a:latin typeface="Calibri"/>
              </a:rPr>
              <a:t>Sie wollen ein Handballspiel sehen.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225" name="Picture 2" descr="C:\Users\Pierre\Desktop\Image1.png"/>
          <p:cNvPicPr/>
          <p:nvPr/>
        </p:nvPicPr>
        <p:blipFill>
          <a:blip r:embed="rId2"/>
          <a:srcRect l="12501" t="1137" r="1562" b="2260"/>
          <a:stretch/>
        </p:blipFill>
        <p:spPr>
          <a:xfrm>
            <a:off x="3738600" y="500040"/>
            <a:ext cx="5500440" cy="4250160"/>
          </a:xfrm>
          <a:prstGeom prst="rect">
            <a:avLst/>
          </a:prstGeom>
          <a:ln>
            <a:noFill/>
          </a:ln>
        </p:spPr>
      </p:pic>
      <p:sp>
        <p:nvSpPr>
          <p:cNvPr id="226" name="CustomShape 2"/>
          <p:cNvSpPr/>
          <p:nvPr/>
        </p:nvSpPr>
        <p:spPr>
          <a:xfrm rot="19555800">
            <a:off x="3557160" y="4047480"/>
            <a:ext cx="592560" cy="554400"/>
          </a:xfrm>
          <a:prstGeom prst="plus">
            <a:avLst>
              <a:gd name="adj" fmla="val 4225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3"/>
          <p:cNvSpPr/>
          <p:nvPr/>
        </p:nvSpPr>
        <p:spPr>
          <a:xfrm>
            <a:off x="5103360" y="0"/>
            <a:ext cx="1522080" cy="4575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4500000"/>
            </a:lightRig>
          </a:scene3d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 cap="all">
                <a:solidFill>
                  <a:srgbClr val="f5782c"/>
                </a:solidFill>
                <a:latin typeface="Cambria"/>
              </a:rPr>
              <a:t>Dialog 1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384" dur="indefinite" restart="never" nodeType="tmRoot">
          <p:childTnLst>
            <p:seq>
              <p:cTn id="385" dur="indefinite" nodeType="mainSeq">
                <p:childTnLst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nodeType="click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390" dur="20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nodeType="click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395" dur="2000"/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2" descr="C:\Users\Pierre\Desktop\Image1.png"/>
          <p:cNvPicPr/>
          <p:nvPr/>
        </p:nvPicPr>
        <p:blipFill>
          <a:blip r:embed="rId1"/>
          <a:srcRect l="12501" t="1137" r="1562" b="2260"/>
          <a:stretch/>
        </p:blipFill>
        <p:spPr>
          <a:xfrm>
            <a:off x="2381400" y="642960"/>
            <a:ext cx="6933240" cy="5357520"/>
          </a:xfrm>
          <a:prstGeom prst="rect">
            <a:avLst/>
          </a:prstGeom>
          <a:ln>
            <a:noFill/>
          </a:ln>
        </p:spPr>
      </p:pic>
      <p:sp>
        <p:nvSpPr>
          <p:cNvPr id="229" name="CustomShape 1"/>
          <p:cNvSpPr/>
          <p:nvPr/>
        </p:nvSpPr>
        <p:spPr>
          <a:xfrm rot="19555800">
            <a:off x="2057040" y="5261760"/>
            <a:ext cx="592560" cy="554400"/>
          </a:xfrm>
          <a:prstGeom prst="plus">
            <a:avLst>
              <a:gd name="adj" fmla="val 4225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CustomShape 2"/>
          <p:cNvSpPr/>
          <p:nvPr/>
        </p:nvSpPr>
        <p:spPr>
          <a:xfrm>
            <a:off x="5103360" y="0"/>
            <a:ext cx="1522080" cy="4575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4500000"/>
            </a:lightRig>
          </a:scene3d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 cap="all">
                <a:solidFill>
                  <a:srgbClr val="f5782c"/>
                </a:solidFill>
                <a:latin typeface="Cambria"/>
              </a:rPr>
              <a:t>Dialog 1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31" name="Line 3"/>
          <p:cNvSpPr/>
          <p:nvPr/>
        </p:nvSpPr>
        <p:spPr>
          <a:xfrm>
            <a:off x="2595240" y="5500440"/>
            <a:ext cx="1571760" cy="71640"/>
          </a:xfrm>
          <a:prstGeom prst="line">
            <a:avLst/>
          </a:prstGeom>
          <a:ln w="38160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Line 4"/>
          <p:cNvSpPr/>
          <p:nvPr/>
        </p:nvSpPr>
        <p:spPr>
          <a:xfrm flipV="1">
            <a:off x="4167000" y="2571480"/>
            <a:ext cx="500040" cy="3000600"/>
          </a:xfrm>
          <a:prstGeom prst="line">
            <a:avLst/>
          </a:prstGeom>
          <a:ln w="38160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CustomShape 5"/>
          <p:cNvSpPr/>
          <p:nvPr/>
        </p:nvSpPr>
        <p:spPr>
          <a:xfrm>
            <a:off x="4667400" y="2571840"/>
            <a:ext cx="2142720" cy="499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4" name="CustomShape 6"/>
          <p:cNvSpPr/>
          <p:nvPr/>
        </p:nvSpPr>
        <p:spPr>
          <a:xfrm>
            <a:off x="6595920" y="3000240"/>
            <a:ext cx="1511640" cy="1007640"/>
          </a:xfrm>
          <a:prstGeom prst="ellipse">
            <a:avLst/>
          </a:prstGeom>
          <a:noFill/>
          <a:ln w="38160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396" dur="indefinite" restart="never" nodeType="tmRoot">
          <p:childTnLst>
            <p:seq>
              <p:cTn id="397" dur="indefinite" nodeType="mainSeq">
                <p:childTnLst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nodeType="click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2" dur="8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3" dur="8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4" dur="8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5" dur="8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41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2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2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" descr="C:\Users\Myriam\AppData\Local\Microsoft\Windows\Temporary Internet Files\Content.IE5\5QRTNP9U\MC900433931[1].png"/>
          <p:cNvPicPr/>
          <p:nvPr/>
        </p:nvPicPr>
        <p:blipFill>
          <a:blip r:embed="rId1"/>
          <a:stretch/>
        </p:blipFill>
        <p:spPr>
          <a:xfrm>
            <a:off x="5381640" y="2928960"/>
            <a:ext cx="1575720" cy="1575720"/>
          </a:xfrm>
          <a:prstGeom prst="rect">
            <a:avLst/>
          </a:prstGeom>
          <a:ln>
            <a:noFill/>
          </a:ln>
        </p:spPr>
      </p:pic>
      <p:sp>
        <p:nvSpPr>
          <p:cNvPr id="236" name="CustomShape 1"/>
          <p:cNvSpPr/>
          <p:nvPr/>
        </p:nvSpPr>
        <p:spPr>
          <a:xfrm>
            <a:off x="3431880" y="4796280"/>
            <a:ext cx="5112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262626"/>
                </a:solidFill>
                <a:latin typeface="Calibri"/>
              </a:rPr>
              <a:t>(Arbeitsblatt)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2666880" y="1714320"/>
            <a:ext cx="7356960" cy="9147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4500000"/>
            </a:lightRig>
          </a:scene3d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 cap="all">
                <a:solidFill>
                  <a:srgbClr val="f5782c"/>
                </a:solidFill>
                <a:latin typeface="Calibri"/>
              </a:rPr>
              <a:t>HÖR GUT ZU!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424" dur="indefinite" restart="never" nodeType="tmRoot">
          <p:childTnLst>
            <p:seq>
              <p:cTn id="425" dur="indefinite" nodeType="mainSeq">
                <p:childTnLst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nodeType="clickEffect" fill="hold" presetClass="emph" presetID="34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Motion origin="layout" path="M 0 0 L 0 -0.07213 E">
                                      <p:cBhvr>
                                        <p:cTn id="4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3287520" y="5373360"/>
            <a:ext cx="5760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0000"/>
                </a:solidFill>
                <a:latin typeface="Calibri"/>
              </a:rPr>
              <a:t>die Straße 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48" name="Picture 4" descr="http://www.control.auc.dk/~dthi02/06-12-2002%20Germany/Berlin/FriedrichStrasse.jpg"/>
          <p:cNvPicPr/>
          <p:nvPr/>
        </p:nvPicPr>
        <p:blipFill>
          <a:blip r:embed="rId1">
            <a:lum bright="16000"/>
          </a:blip>
          <a:srcRect l="0" t="6684" r="0" b="11381"/>
          <a:stretch/>
        </p:blipFill>
        <p:spPr>
          <a:xfrm>
            <a:off x="3809880" y="1857240"/>
            <a:ext cx="4784040" cy="293832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49" name="Picture 10" descr="C:\Users\Myriam\AppData\Local\Microsoft\Windows\Temporary Internet Files\Content.IE5\09MUTEHU\MC900431644[1].png"/>
          <p:cNvPicPr/>
          <p:nvPr/>
        </p:nvPicPr>
        <p:blipFill>
          <a:blip r:embed="rId2"/>
          <a:stretch/>
        </p:blipFill>
        <p:spPr>
          <a:xfrm>
            <a:off x="10704600" y="0"/>
            <a:ext cx="1370520" cy="1370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48" dur="indefinite" restart="never" nodeType="tmRoot">
          <p:childTnLst>
            <p:seq>
              <p:cTn id="49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-66960" y="900360"/>
            <a:ext cx="12571200" cy="588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Wingdings 3"/>
                <a:ea typeface="Arial Unicode MS"/>
              </a:rPr>
              <a:t>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Arial Unicode MS"/>
              </a:rPr>
              <a:t>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Wie viele Personen hörst du?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lvl="2" marL="1257480" indent="-342720">
              <a:lnSpc>
                <a:spcPct val="100000"/>
              </a:lnSpc>
              <a:buClr>
                <a:srgbClr val="262626"/>
              </a:buClr>
              <a:buFont typeface="Wingdings" charset="2"/>
              <a:buChar char=""/>
            </a:pP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1          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   </a:t>
            </a:r>
            <a:r>
              <a:rPr b="1" lang="en-US" sz="2000" spc="-1" strike="noStrike">
                <a:solidFill>
                  <a:srgbClr val="262626"/>
                </a:solidFill>
                <a:latin typeface="Wingdings"/>
                <a:ea typeface="Times New Roman"/>
              </a:rPr>
              <a:t>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2   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          </a:t>
            </a:r>
            <a:r>
              <a:rPr b="1" lang="en-US" sz="2000" spc="-1" strike="noStrike">
                <a:solidFill>
                  <a:srgbClr val="262626"/>
                </a:solidFill>
                <a:latin typeface="Wingdings"/>
                <a:ea typeface="Times New Roman"/>
              </a:rPr>
              <a:t>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3   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           </a:t>
            </a:r>
            <a:r>
              <a:rPr b="1" lang="en-US" sz="2000" spc="-1" strike="noStrike">
                <a:solidFill>
                  <a:srgbClr val="262626"/>
                </a:solidFill>
                <a:latin typeface="Wingdings"/>
                <a:ea typeface="Times New Roman"/>
              </a:rPr>
              <a:t>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4     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         </a:t>
            </a:r>
            <a:r>
              <a:rPr b="1" lang="en-US" sz="2000" spc="-1" strike="noStrike">
                <a:solidFill>
                  <a:srgbClr val="262626"/>
                </a:solidFill>
                <a:latin typeface="Wingdings"/>
                <a:ea typeface="Times New Roman"/>
              </a:rPr>
              <a:t>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5   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           </a:t>
            </a:r>
            <a:r>
              <a:rPr b="1" lang="en-US" sz="2000" spc="-1" strike="noStrike">
                <a:solidFill>
                  <a:srgbClr val="262626"/>
                </a:solidFill>
                <a:latin typeface="Wingdings"/>
                <a:ea typeface="Times New Roman"/>
              </a:rPr>
              <a:t>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6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…………………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.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………………….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     ………………….     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………………….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Wingdings 3"/>
                <a:ea typeface="Arial Unicode MS"/>
              </a:rPr>
              <a:t>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Arial Unicode MS"/>
              </a:rPr>
              <a:t>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Welche Eigennamen hörst du? (Vorname / Familienname / Stadt / Land …)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.............................................................................................................................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.............................................................................................................................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Wingdings 3"/>
                <a:ea typeface="Arial Unicode MS"/>
              </a:rPr>
              <a:t>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Arial Unicode MS"/>
              </a:rPr>
              <a:t>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Welche Wörter verstehst du?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.............................................................................................................................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	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.............................................................................................................................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262626"/>
                </a:solidFill>
                <a:latin typeface="Wingdings 3"/>
                <a:ea typeface="Arial Unicode MS"/>
              </a:rPr>
              <a:t>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Arial Unicode MS"/>
              </a:rPr>
              <a:t> </a:t>
            </a:r>
            <a:r>
              <a:rPr b="1" lang="en-US" sz="2000" spc="-1" strike="noStrike">
                <a:solidFill>
                  <a:srgbClr val="262626"/>
                </a:solidFill>
                <a:latin typeface="Calibri"/>
                <a:ea typeface="Times New Roman"/>
              </a:rPr>
              <a:t>Kannst du jetzt alle Informationen assoziieren?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239" name="Picture 1" descr="j0440670"/>
          <p:cNvPicPr/>
          <p:nvPr/>
        </p:nvPicPr>
        <p:blipFill>
          <a:blip r:embed="rId1"/>
          <a:srcRect l="7009" t="4961" r="4909" b="5723"/>
          <a:stretch/>
        </p:blipFill>
        <p:spPr>
          <a:xfrm>
            <a:off x="1328760" y="1954800"/>
            <a:ext cx="802440" cy="81252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pic>
        <p:nvPicPr>
          <p:cNvPr id="240" name="Picture 4" descr="j0440586"/>
          <p:cNvPicPr/>
          <p:nvPr/>
        </p:nvPicPr>
        <p:blipFill>
          <a:blip r:embed="rId2"/>
          <a:srcRect l="7408" t="0" r="7408" b="0"/>
          <a:stretch/>
        </p:blipFill>
        <p:spPr>
          <a:xfrm>
            <a:off x="8544240" y="1954800"/>
            <a:ext cx="707760" cy="81252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pic>
        <p:nvPicPr>
          <p:cNvPr id="241" name="Picture 2" descr="j0440677"/>
          <p:cNvPicPr/>
          <p:nvPr/>
        </p:nvPicPr>
        <p:blipFill>
          <a:blip r:embed="rId3"/>
          <a:srcRect l="4883" t="5709" r="5066" b="5368"/>
          <a:stretch/>
        </p:blipFill>
        <p:spPr>
          <a:xfrm>
            <a:off x="4007880" y="1954800"/>
            <a:ext cx="820080" cy="81252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pic>
        <p:nvPicPr>
          <p:cNvPr id="242" name="Picture 3" descr="j0440484"/>
          <p:cNvPicPr/>
          <p:nvPr/>
        </p:nvPicPr>
        <p:blipFill>
          <a:blip r:embed="rId4"/>
          <a:srcRect l="0" t="3596" r="0" b="3517"/>
          <a:stretch/>
        </p:blipFill>
        <p:spPr>
          <a:xfrm>
            <a:off x="6194880" y="1954800"/>
            <a:ext cx="689760" cy="812520"/>
          </a:xfrm>
          <a:prstGeom prst="rect">
            <a:avLst/>
          </a:prstGeom>
          <a:ln>
            <a:noFill/>
          </a:ln>
          <a:effectLst>
            <a:outerShdw algn="ctr" dir="2700000" dist="107423" rotWithShape="0">
              <a:srgbClr val="808080">
                <a:alpha val="50000"/>
              </a:srgbClr>
            </a:outerShdw>
          </a:effectLst>
        </p:spPr>
      </p:pic>
      <p:sp>
        <p:nvSpPr>
          <p:cNvPr id="243" name="CustomShape 2"/>
          <p:cNvSpPr/>
          <p:nvPr/>
        </p:nvSpPr>
        <p:spPr>
          <a:xfrm>
            <a:off x="551520" y="188640"/>
            <a:ext cx="5271120" cy="575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b998"/>
              </a:gs>
              <a:gs pos="100000">
                <a:srgbClr val="ffe9e0"/>
              </a:gs>
            </a:gsLst>
            <a:path path="circle">
              <a:fillToRect l="50000" t="50000" r="50000" b="50000"/>
            </a:path>
          </a:gra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4" name="CustomShape 3"/>
          <p:cNvSpPr/>
          <p:nvPr/>
        </p:nvSpPr>
        <p:spPr>
          <a:xfrm>
            <a:off x="759240" y="214920"/>
            <a:ext cx="49762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Nach dem Weg fragen – Dialog 2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2" descr="C:\Users\Myriam\AppData\Local\Microsoft\Windows\Temporary Internet Files\Content.IE5\5QRTNP9U\MC900433931[1].png"/>
          <p:cNvPicPr/>
          <p:nvPr/>
        </p:nvPicPr>
        <p:blipFill>
          <a:blip r:embed="rId1"/>
          <a:stretch/>
        </p:blipFill>
        <p:spPr>
          <a:xfrm>
            <a:off x="5381640" y="2928960"/>
            <a:ext cx="1575720" cy="1575720"/>
          </a:xfrm>
          <a:prstGeom prst="rect">
            <a:avLst/>
          </a:prstGeom>
          <a:ln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3431880" y="4796280"/>
            <a:ext cx="5112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i="1" lang="en-US" sz="2800" spc="-1" strike="noStrike">
                <a:solidFill>
                  <a:srgbClr val="262626"/>
                </a:solidFill>
                <a:latin typeface="Calibri"/>
              </a:rPr>
              <a:t>(Übungsheft Seite 64)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2666880" y="1714320"/>
            <a:ext cx="7356960" cy="9147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4500000"/>
            </a:lightRig>
          </a:scene3d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 cap="all">
                <a:solidFill>
                  <a:srgbClr val="f5782c"/>
                </a:solidFill>
                <a:latin typeface="Calibri"/>
              </a:rPr>
              <a:t>HÖR GUT ZU!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434" dur="indefinite" restart="never" nodeType="tmRoot">
          <p:childTnLst>
            <p:seq>
              <p:cTn id="435" dur="indefinite" nodeType="mainSeq">
                <p:childTnLst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nodeType="clickEffect" fill="hold" presetClass="emph" presetID="34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animMotion origin="layout" path="M 0 0 L 0 -0.07213 E">
                                      <p:cBhvr>
                                        <p:cTn id="4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2" descr="C:\Users\Pierre\Desktop\Image1.png"/>
          <p:cNvPicPr/>
          <p:nvPr/>
        </p:nvPicPr>
        <p:blipFill>
          <a:blip r:embed="rId1"/>
          <a:srcRect l="12501" t="1137" r="1562" b="2260"/>
          <a:stretch/>
        </p:blipFill>
        <p:spPr>
          <a:xfrm>
            <a:off x="3095640" y="571320"/>
            <a:ext cx="6656040" cy="5143320"/>
          </a:xfrm>
          <a:prstGeom prst="rect">
            <a:avLst/>
          </a:prstGeom>
          <a:ln>
            <a:noFill/>
          </a:ln>
        </p:spPr>
      </p:pic>
      <p:sp>
        <p:nvSpPr>
          <p:cNvPr id="249" name="CustomShape 1"/>
          <p:cNvSpPr/>
          <p:nvPr/>
        </p:nvSpPr>
        <p:spPr>
          <a:xfrm>
            <a:off x="3524400" y="2928960"/>
            <a:ext cx="359640" cy="359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262626"/>
                </a:solidFill>
                <a:latin typeface="Calibri"/>
              </a:rPr>
              <a:t>1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3952800" y="1357200"/>
            <a:ext cx="359640" cy="359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262626"/>
                </a:solidFill>
                <a:latin typeface="Calibri"/>
              </a:rPr>
              <a:t>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1" name="CustomShape 3"/>
          <p:cNvSpPr/>
          <p:nvPr/>
        </p:nvSpPr>
        <p:spPr>
          <a:xfrm>
            <a:off x="7738920" y="3786120"/>
            <a:ext cx="359640" cy="359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262626"/>
                </a:solidFill>
                <a:latin typeface="Calibri"/>
              </a:rPr>
              <a:t>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2" name="CustomShape 4"/>
          <p:cNvSpPr/>
          <p:nvPr/>
        </p:nvSpPr>
        <p:spPr>
          <a:xfrm>
            <a:off x="9096480" y="3786120"/>
            <a:ext cx="359640" cy="359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262626"/>
                </a:solidFill>
                <a:latin typeface="Calibri"/>
              </a:rPr>
              <a:t>4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53" name="Picture 2" descr="C:\Users\Pierre\Desktop\Image2.png"/>
          <p:cNvPicPr/>
          <p:nvPr/>
        </p:nvPicPr>
        <p:blipFill>
          <a:blip r:embed="rId2"/>
          <a:srcRect l="9841" t="1152" r="2770" b="1152"/>
          <a:stretch/>
        </p:blipFill>
        <p:spPr>
          <a:xfrm>
            <a:off x="1523880" y="3571920"/>
            <a:ext cx="1521720" cy="945720"/>
          </a:xfrm>
          <a:prstGeom prst="rect">
            <a:avLst/>
          </a:prstGeom>
          <a:ln>
            <a:noFill/>
          </a:ln>
        </p:spPr>
      </p:pic>
      <p:sp>
        <p:nvSpPr>
          <p:cNvPr id="254" name="CustomShape 5"/>
          <p:cNvSpPr/>
          <p:nvPr/>
        </p:nvSpPr>
        <p:spPr>
          <a:xfrm>
            <a:off x="5103360" y="0"/>
            <a:ext cx="1522080" cy="4575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4500000"/>
            </a:lightRig>
          </a:scene3d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 cap="all">
                <a:solidFill>
                  <a:srgbClr val="f5782c"/>
                </a:solidFill>
                <a:latin typeface="Cambria"/>
              </a:rPr>
              <a:t>Dialog 2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444" dur="indefinite" restart="never" nodeType="tmRoot">
          <p:childTnLst>
            <p:seq>
              <p:cTn id="445" dur="indefinite" nodeType="mainSeq">
                <p:childTnLst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nodeType="click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0" dur="77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77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3" dur="77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45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5" dur="77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45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nodeType="click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1" dur="77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2" dur="770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3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4" dur="770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46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6" dur="770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46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nodeType="click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2" dur="77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3" dur="770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4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5" dur="770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476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7" dur="770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47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nodeType="click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3" dur="77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4" dur="77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6" dur="77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487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8" dur="770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48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2" descr="C:\Users\Pierre\Desktop\Image3.png"/>
          <p:cNvPicPr/>
          <p:nvPr/>
        </p:nvPicPr>
        <p:blipFill>
          <a:blip r:embed="rId1"/>
          <a:srcRect l="0" t="2689" r="1835" b="22042"/>
          <a:stretch/>
        </p:blipFill>
        <p:spPr>
          <a:xfrm>
            <a:off x="2095560" y="785880"/>
            <a:ext cx="8286480" cy="4293720"/>
          </a:xfrm>
          <a:prstGeom prst="rect">
            <a:avLst/>
          </a:prstGeom>
          <a:ln>
            <a:noFill/>
          </a:ln>
        </p:spPr>
      </p:pic>
      <p:sp>
        <p:nvSpPr>
          <p:cNvPr id="256" name="CustomShape 1"/>
          <p:cNvSpPr/>
          <p:nvPr/>
        </p:nvSpPr>
        <p:spPr>
          <a:xfrm rot="388200">
            <a:off x="2238480" y="4143240"/>
            <a:ext cx="499680" cy="21384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CustomShape 2"/>
          <p:cNvSpPr/>
          <p:nvPr/>
        </p:nvSpPr>
        <p:spPr>
          <a:xfrm rot="19555800">
            <a:off x="1628280" y="3832920"/>
            <a:ext cx="592560" cy="554400"/>
          </a:xfrm>
          <a:prstGeom prst="plus">
            <a:avLst>
              <a:gd name="adj" fmla="val 4225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490" dur="indefinite" restart="never" nodeType="tmRoot">
          <p:childTnLst>
            <p:seq>
              <p:cTn id="491" dur="indefinite" nodeType="mainSeq">
                <p:childTnLst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nodeType="click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6" dur="8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7" dur="8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8" dur="8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9" dur="8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nodeType="click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6" dur="77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7" dur="770" fill="hold"/>
                                        <p:tgtEl>
                                          <p:spTgt spid="2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8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9" dur="77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510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1" dur="77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512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2" descr="C:\Users\Pierre\Desktop\Image3.png"/>
          <p:cNvPicPr/>
          <p:nvPr/>
        </p:nvPicPr>
        <p:blipFill>
          <a:blip r:embed="rId1"/>
          <a:srcRect l="0" t="2689" r="1835" b="22042"/>
          <a:stretch/>
        </p:blipFill>
        <p:spPr>
          <a:xfrm>
            <a:off x="2095560" y="785880"/>
            <a:ext cx="8286480" cy="4293720"/>
          </a:xfrm>
          <a:prstGeom prst="rect">
            <a:avLst/>
          </a:prstGeom>
          <a:ln>
            <a:noFill/>
          </a:ln>
        </p:spPr>
      </p:pic>
      <p:sp>
        <p:nvSpPr>
          <p:cNvPr id="259" name="CustomShape 1"/>
          <p:cNvSpPr/>
          <p:nvPr/>
        </p:nvSpPr>
        <p:spPr>
          <a:xfrm flipV="1" rot="17016600">
            <a:off x="1938240" y="2834280"/>
            <a:ext cx="2371680" cy="612720"/>
          </a:xfrm>
          <a:prstGeom prst="bentArrow">
            <a:avLst>
              <a:gd name="adj1" fmla="val 22178"/>
              <a:gd name="adj2" fmla="val 33175"/>
              <a:gd name="adj3" fmla="val 25000"/>
              <a:gd name="adj4" fmla="val 4375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CustomShape 2"/>
          <p:cNvSpPr/>
          <p:nvPr/>
        </p:nvSpPr>
        <p:spPr>
          <a:xfrm>
            <a:off x="3381480" y="785880"/>
            <a:ext cx="1511640" cy="856800"/>
          </a:xfrm>
          <a:prstGeom prst="ellipse">
            <a:avLst/>
          </a:prstGeom>
          <a:noFill/>
          <a:ln w="38160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513" dur="indefinite" restart="never" nodeType="tmRoot">
          <p:childTnLst>
            <p:seq>
              <p:cTn id="514" dur="indefinite" nodeType="mainSeq">
                <p:childTnLst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nodeType="click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9" dur="77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770" fill="hold"/>
                                        <p:tgtEl>
                                          <p:spTgt spid="2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1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2" dur="77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523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4" dur="77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525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3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" descr="C:\Users\Pierre\Desktop\Image3.png"/>
          <p:cNvPicPr/>
          <p:nvPr/>
        </p:nvPicPr>
        <p:blipFill>
          <a:blip r:embed="rId1"/>
          <a:srcRect l="0" t="2689" r="1835" b="22042"/>
          <a:stretch/>
        </p:blipFill>
        <p:spPr>
          <a:xfrm>
            <a:off x="2095560" y="785880"/>
            <a:ext cx="8286480" cy="429372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 rot="1036200">
            <a:off x="3404520" y="2040480"/>
            <a:ext cx="2765520" cy="575640"/>
          </a:xfrm>
          <a:prstGeom prst="bentArrow">
            <a:avLst>
              <a:gd name="adj1" fmla="val 25000"/>
              <a:gd name="adj2" fmla="val 37699"/>
              <a:gd name="adj3" fmla="val 25000"/>
              <a:gd name="adj4" fmla="val 4375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CustomShape 2"/>
          <p:cNvSpPr/>
          <p:nvPr/>
        </p:nvSpPr>
        <p:spPr>
          <a:xfrm rot="894600">
            <a:off x="6310440" y="2428560"/>
            <a:ext cx="1285560" cy="855720"/>
          </a:xfrm>
          <a:prstGeom prst="ellipse">
            <a:avLst/>
          </a:prstGeom>
          <a:noFill/>
          <a:ln w="38160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531" dur="indefinite" restart="never" nodeType="tmRoot">
          <p:childTnLst>
            <p:seq>
              <p:cTn id="532" dur="indefinite" nodeType="mainSeq">
                <p:childTnLst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nodeType="clickEffect" fill="hold" presetClass="entr" presetID="5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7" dur="77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8" dur="770" fill="hold"/>
                                        <p:tgtEl>
                                          <p:spTgt spid="2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9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0" dur="77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valueType="num" from="(0.5)" to="(#ppt_x)">
                                      <p:cBhvr additive="repl">
                                        <p:cTn id="541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2" dur="77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valueType="num" from="(#ppt_y+0.4)" to="(#ppt_y)">
                                      <p:cBhvr additive="repl">
                                        <p:cTn id="543" dur="123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4" fill="hold">
                      <p:stCondLst>
                        <p:cond delay="indefinite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4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" descr="C:\Users\Pierre\Desktop\Image3.png"/>
          <p:cNvPicPr/>
          <p:nvPr/>
        </p:nvPicPr>
        <p:blipFill>
          <a:blip r:embed="rId1"/>
          <a:srcRect l="0" t="2689" r="1835" b="22042"/>
          <a:stretch/>
        </p:blipFill>
        <p:spPr>
          <a:xfrm>
            <a:off x="2095560" y="785880"/>
            <a:ext cx="8286480" cy="4293720"/>
          </a:xfrm>
          <a:prstGeom prst="rect">
            <a:avLst/>
          </a:prstGeom>
          <a:ln>
            <a:noFill/>
          </a:ln>
        </p:spPr>
      </p:pic>
      <p:sp>
        <p:nvSpPr>
          <p:cNvPr id="265" name="CustomShape 1"/>
          <p:cNvSpPr/>
          <p:nvPr/>
        </p:nvSpPr>
        <p:spPr>
          <a:xfrm>
            <a:off x="7381800" y="2928960"/>
            <a:ext cx="1511640" cy="1007640"/>
          </a:xfrm>
          <a:prstGeom prst="ellipse">
            <a:avLst/>
          </a:prstGeom>
          <a:noFill/>
          <a:ln w="38160"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Line 2"/>
          <p:cNvSpPr/>
          <p:nvPr/>
        </p:nvSpPr>
        <p:spPr>
          <a:xfrm>
            <a:off x="2238120" y="4143240"/>
            <a:ext cx="642960" cy="142920"/>
          </a:xfrm>
          <a:prstGeom prst="line">
            <a:avLst/>
          </a:prstGeom>
          <a:ln w="38160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Line 3"/>
          <p:cNvSpPr/>
          <p:nvPr/>
        </p:nvSpPr>
        <p:spPr>
          <a:xfrm flipV="1">
            <a:off x="2881080" y="1857240"/>
            <a:ext cx="714240" cy="2428920"/>
          </a:xfrm>
          <a:prstGeom prst="line">
            <a:avLst/>
          </a:prstGeom>
          <a:ln w="38160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4"/>
          <p:cNvSpPr/>
          <p:nvPr/>
        </p:nvSpPr>
        <p:spPr>
          <a:xfrm>
            <a:off x="3595680" y="1857240"/>
            <a:ext cx="4007160" cy="1218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CustomShape 5"/>
          <p:cNvSpPr/>
          <p:nvPr/>
        </p:nvSpPr>
        <p:spPr>
          <a:xfrm rot="19555800">
            <a:off x="1628280" y="3832920"/>
            <a:ext cx="592560" cy="554400"/>
          </a:xfrm>
          <a:prstGeom prst="plus">
            <a:avLst>
              <a:gd name="adj" fmla="val 4225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549" dur="indefinite" restart="never" nodeType="tmRoot">
          <p:childTnLst>
            <p:seq>
              <p:cTn id="550" dur="indefinite" nodeType="mainSeq">
                <p:childTnLst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nodeType="click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5" dur="8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6" dur="8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7" dur="8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8" dur="8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6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7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7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nodeType="with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57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119160" y="-27360"/>
            <a:ext cx="8429400" cy="4575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4500000"/>
            </a:lightRig>
          </a:scene3d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 cap="all">
                <a:solidFill>
                  <a:srgbClr val="313131"/>
                </a:solidFill>
                <a:latin typeface="Cambria"/>
              </a:rPr>
              <a:t>Je m‘excuse POLIMENT :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1883880" y="506160"/>
            <a:ext cx="50716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262626"/>
                </a:solidFill>
                <a:latin typeface="Wingdings 3"/>
              </a:rPr>
              <a:t>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Entschuldigung!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72" name="CustomShape 3"/>
          <p:cNvSpPr/>
          <p:nvPr/>
        </p:nvSpPr>
        <p:spPr>
          <a:xfrm>
            <a:off x="1865160" y="2122200"/>
            <a:ext cx="9036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262626"/>
                </a:solidFill>
                <a:latin typeface="Wingdings 3"/>
              </a:rPr>
              <a:t>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Ich suche die Stadthalle / den Stadtpark / das Rathaus.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73" name="Picture 2" descr="C:\Users\Pierre\Pictures\Bibliothèque multimédia Microsoft\j0433953.png"/>
          <p:cNvPicPr/>
          <p:nvPr/>
        </p:nvPicPr>
        <p:blipFill>
          <a:blip r:embed="rId1"/>
          <a:stretch/>
        </p:blipFill>
        <p:spPr>
          <a:xfrm>
            <a:off x="10905840" y="68760"/>
            <a:ext cx="1213920" cy="1213920"/>
          </a:xfrm>
          <a:prstGeom prst="rect">
            <a:avLst/>
          </a:prstGeom>
          <a:ln>
            <a:noFill/>
          </a:ln>
        </p:spPr>
      </p:pic>
      <p:sp>
        <p:nvSpPr>
          <p:cNvPr id="274" name="CustomShape 4"/>
          <p:cNvSpPr/>
          <p:nvPr/>
        </p:nvSpPr>
        <p:spPr>
          <a:xfrm>
            <a:off x="119160" y="1124640"/>
            <a:ext cx="8429400" cy="4575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4500000"/>
            </a:lightRig>
          </a:scene3d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 cap="all">
                <a:solidFill>
                  <a:srgbClr val="313131"/>
                </a:solidFill>
                <a:latin typeface="Cambria"/>
              </a:rPr>
              <a:t>Je DEMANDE MON CHEMIN :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75" name="CustomShape 5"/>
          <p:cNvSpPr/>
          <p:nvPr/>
        </p:nvSpPr>
        <p:spPr>
          <a:xfrm>
            <a:off x="1865160" y="2656080"/>
            <a:ext cx="75006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262626"/>
                </a:solidFill>
                <a:latin typeface="Wingdings 3"/>
              </a:rPr>
              <a:t>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Wie komme ich </a:t>
            </a:r>
            <a:r>
              <a:rPr b="1" lang="en-US" sz="2800" spc="-1" strike="noStrike">
                <a:solidFill>
                  <a:srgbClr val="ff0000"/>
                </a:solidFill>
                <a:latin typeface="Calibri"/>
              </a:rPr>
              <a:t>zur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Stadthalle?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76" name="CustomShape 6"/>
          <p:cNvSpPr/>
          <p:nvPr/>
        </p:nvSpPr>
        <p:spPr>
          <a:xfrm>
            <a:off x="119160" y="4191480"/>
            <a:ext cx="8429400" cy="45756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4500000"/>
            </a:lightRig>
          </a:scene3d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 cap="all">
                <a:solidFill>
                  <a:srgbClr val="313131"/>
                </a:solidFill>
                <a:latin typeface="Cambria"/>
              </a:rPr>
              <a:t>J‘indique un CHEMIN :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77" name="CustomShape 7"/>
          <p:cNvSpPr/>
          <p:nvPr/>
        </p:nvSpPr>
        <p:spPr>
          <a:xfrm>
            <a:off x="1883880" y="4633920"/>
            <a:ext cx="75006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262626"/>
                </a:solidFill>
                <a:latin typeface="Wingdings 3"/>
              </a:rPr>
              <a:t>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Geh / Fahr geradeaus! (</a:t>
            </a:r>
            <a:r>
              <a:rPr b="0" lang="en-US" sz="2800" spc="-1" strike="noStrike">
                <a:solidFill>
                  <a:srgbClr val="262626"/>
                </a:solidFill>
                <a:latin typeface="Wingdings 3"/>
              </a:rPr>
              <a:t>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78" name="CustomShape 8"/>
          <p:cNvSpPr/>
          <p:nvPr/>
        </p:nvSpPr>
        <p:spPr>
          <a:xfrm>
            <a:off x="1883880" y="5065920"/>
            <a:ext cx="75006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indent="-216000">
              <a:lnSpc>
                <a:spcPct val="100000"/>
              </a:lnSpc>
              <a:buClr>
                <a:srgbClr val="262626"/>
              </a:buClr>
              <a:buFont typeface="Wingdings 3" charset="2"/>
              <a:buChar char=""/>
            </a:pP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Geh / Fahr nach links! (</a:t>
            </a:r>
            <a:r>
              <a:rPr b="0" lang="en-US" sz="2800" spc="-1" strike="noStrike">
                <a:solidFill>
                  <a:srgbClr val="262626"/>
                </a:solidFill>
                <a:latin typeface="Wingdings 3"/>
              </a:rPr>
              <a:t>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 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79" name="CustomShape 9"/>
          <p:cNvSpPr/>
          <p:nvPr/>
        </p:nvSpPr>
        <p:spPr>
          <a:xfrm>
            <a:off x="1883880" y="5512680"/>
            <a:ext cx="75006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262626"/>
                </a:solidFill>
                <a:latin typeface="Wingdings 3"/>
              </a:rPr>
              <a:t>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Geh / Fahr nach rechts! (</a:t>
            </a:r>
            <a:r>
              <a:rPr b="0" lang="en-US" sz="2800" spc="-1" strike="noStrike">
                <a:solidFill>
                  <a:srgbClr val="262626"/>
                </a:solidFill>
                <a:latin typeface="Wingdings 3"/>
              </a:rPr>
              <a:t>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80" name="CustomShape 10"/>
          <p:cNvSpPr/>
          <p:nvPr/>
        </p:nvSpPr>
        <p:spPr>
          <a:xfrm>
            <a:off x="1883880" y="3151800"/>
            <a:ext cx="75006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    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Wie komme ich </a:t>
            </a:r>
            <a:r>
              <a:rPr b="1" lang="en-US" sz="2800" spc="-1" strike="noStrike">
                <a:solidFill>
                  <a:srgbClr val="0070c0"/>
                </a:solidFill>
                <a:latin typeface="Calibri"/>
              </a:rPr>
              <a:t>zum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Stadtpark?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81" name="CustomShape 11"/>
          <p:cNvSpPr/>
          <p:nvPr/>
        </p:nvSpPr>
        <p:spPr>
          <a:xfrm>
            <a:off x="1883880" y="3625920"/>
            <a:ext cx="75006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    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Wie komme ich </a:t>
            </a:r>
            <a:r>
              <a:rPr b="1" lang="en-US" sz="2800" spc="-1" strike="noStrike">
                <a:solidFill>
                  <a:srgbClr val="00b050"/>
                </a:solidFill>
                <a:latin typeface="Calibri"/>
              </a:rPr>
              <a:t>zum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Rathaus?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82" name="Image 19" descr=""/>
          <p:cNvPicPr/>
          <p:nvPr/>
        </p:nvPicPr>
        <p:blipFill>
          <a:blip r:embed="rId2"/>
          <a:srcRect l="10315" t="9180" r="7065" b="8200"/>
          <a:stretch/>
        </p:blipFill>
        <p:spPr>
          <a:xfrm>
            <a:off x="2279520" y="6035760"/>
            <a:ext cx="719640" cy="719640"/>
          </a:xfrm>
          <a:prstGeom prst="rect">
            <a:avLst/>
          </a:prstGeom>
          <a:ln w="28440">
            <a:solidFill>
              <a:schemeClr val="tx1"/>
            </a:solidFill>
            <a:round/>
          </a:ln>
        </p:spPr>
      </p:pic>
      <p:pic>
        <p:nvPicPr>
          <p:cNvPr id="283" name="Image 20" descr=""/>
          <p:cNvPicPr/>
          <p:nvPr/>
        </p:nvPicPr>
        <p:blipFill>
          <a:blip r:embed="rId3"/>
          <a:srcRect l="7703" t="7194" r="7703" b="12636"/>
          <a:stretch/>
        </p:blipFill>
        <p:spPr>
          <a:xfrm>
            <a:off x="3215520" y="6035760"/>
            <a:ext cx="753840" cy="719640"/>
          </a:xfrm>
          <a:prstGeom prst="rect">
            <a:avLst/>
          </a:prstGeom>
          <a:ln w="28440">
            <a:solidFill>
              <a:schemeClr val="tx1"/>
            </a:solidFill>
            <a:round/>
          </a:ln>
        </p:spPr>
      </p:pic>
      <p:sp>
        <p:nvSpPr>
          <p:cNvPr id="284" name="CustomShape 12"/>
          <p:cNvSpPr/>
          <p:nvPr/>
        </p:nvSpPr>
        <p:spPr>
          <a:xfrm>
            <a:off x="1865160" y="1617480"/>
            <a:ext cx="903600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262626"/>
                </a:solidFill>
                <a:latin typeface="Wingdings 3"/>
              </a:rPr>
              <a:t>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 </a:t>
            </a:r>
            <a:r>
              <a:rPr b="0" lang="en-US" sz="2800" spc="-1" strike="noStrike">
                <a:solidFill>
                  <a:srgbClr val="262626"/>
                </a:solidFill>
                <a:latin typeface="Calibri"/>
              </a:rPr>
              <a:t>Wo ist die Stadthalle / der Stadtpark / das Rathaus.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577" dur="indefinite" restart="never" nodeType="tmRoot">
          <p:childTnLst>
            <p:seq>
              <p:cTn id="578" dur="indefinite" nodeType="mainSeq">
                <p:childTnLst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583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4" fill="hold">
                      <p:stCondLst>
                        <p:cond delay="indefinite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588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593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4" fill="hold">
                      <p:stCondLst>
                        <p:cond delay="indefinite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598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603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608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613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4" fill="hold">
                      <p:stCondLst>
                        <p:cond delay="indefinite"/>
                      </p:stCondLst>
                      <p:childTnLst>
                        <p:par>
                          <p:cTn id="615" fill="hold">
                            <p:stCondLst>
                              <p:cond delay="0"/>
                            </p:stCondLst>
                            <p:childTnLst>
                              <p:par>
                                <p:cTn id="616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618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623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4" fill="hold">
                      <p:stCondLst>
                        <p:cond delay="indefinite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628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9" fill="hold">
                      <p:stCondLst>
                        <p:cond delay="indefinite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633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4" fill="hold">
                      <p:stCondLst>
                        <p:cond delay="indefinite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638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3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44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5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6" fill="hold">
                      <p:stCondLst>
                        <p:cond delay="indefinite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0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1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 descr="C:\Users\Pierre\Desktop\Image1.png"/>
          <p:cNvPicPr/>
          <p:nvPr/>
        </p:nvPicPr>
        <p:blipFill>
          <a:blip r:embed="rId1"/>
          <a:srcRect l="12501" t="1137" r="1562" b="2260"/>
          <a:stretch/>
        </p:blipFill>
        <p:spPr>
          <a:xfrm>
            <a:off x="2095560" y="285840"/>
            <a:ext cx="7857720" cy="607176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4595760" y="1000080"/>
            <a:ext cx="1213920" cy="209016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56" dur="indefinite" restart="never" nodeType="tmRoot">
          <p:childTnLst>
            <p:seq>
              <p:cTn id="57" dur="indefinite" nodeType="mainSeq"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3381480" y="5572080"/>
            <a:ext cx="5760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0000"/>
                </a:solidFill>
                <a:latin typeface="Calibri"/>
              </a:rPr>
              <a:t>die Kirche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53" name="Picture 2" descr="http://www.kleinbetschkerek.de/Katholische_Kirche_Kleinbetschkerek(g).jpg"/>
          <p:cNvPicPr/>
          <p:nvPr/>
        </p:nvPicPr>
        <p:blipFill>
          <a:blip r:embed="rId1"/>
          <a:stretch/>
        </p:blipFill>
        <p:spPr>
          <a:xfrm>
            <a:off x="5167440" y="1143000"/>
            <a:ext cx="2287800" cy="39330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 descr="C:\Users\Pierre\Desktop\Image1.png"/>
          <p:cNvPicPr/>
          <p:nvPr/>
        </p:nvPicPr>
        <p:blipFill>
          <a:blip r:embed="rId1"/>
          <a:srcRect l="12501" t="1137" r="1562" b="2260"/>
          <a:stretch/>
        </p:blipFill>
        <p:spPr>
          <a:xfrm>
            <a:off x="2095560" y="285840"/>
            <a:ext cx="7857720" cy="607176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7024680" y="2357280"/>
            <a:ext cx="1511640" cy="237600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3287520" y="5373360"/>
            <a:ext cx="5760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0000"/>
                </a:solidFill>
                <a:latin typeface="Calibri"/>
              </a:rPr>
              <a:t>die Stadthalle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57" name="Picture 2" descr="http://lindaronstadt.de/stadthalle_offenbach.jpg"/>
          <p:cNvPicPr/>
          <p:nvPr/>
        </p:nvPicPr>
        <p:blipFill>
          <a:blip r:embed="rId1"/>
          <a:srcRect l="0" t="14200" r="0" b="10213"/>
          <a:stretch/>
        </p:blipFill>
        <p:spPr>
          <a:xfrm>
            <a:off x="4524480" y="2214720"/>
            <a:ext cx="3661200" cy="242136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78" dur="indefinite" restart="never" nodeType="tmRoot">
          <p:childTnLst>
            <p:seq>
              <p:cTn id="79" dur="indefinite" nodeType="mainSeq">
                <p:childTnLst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 descr="C:\Users\Pierre\Desktop\Image1.png"/>
          <p:cNvPicPr/>
          <p:nvPr/>
        </p:nvPicPr>
        <p:blipFill>
          <a:blip r:embed="rId1"/>
          <a:srcRect l="12501" t="1137" r="1562" b="2260"/>
          <a:stretch/>
        </p:blipFill>
        <p:spPr>
          <a:xfrm>
            <a:off x="2095560" y="285840"/>
            <a:ext cx="7857720" cy="6071760"/>
          </a:xfrm>
          <a:prstGeom prst="rect">
            <a:avLst/>
          </a:prstGeom>
          <a:ln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8596440" y="2357280"/>
            <a:ext cx="1511640" cy="2376000"/>
          </a:xfrm>
          <a:prstGeom prst="ellipse">
            <a:avLst/>
          </a:prstGeom>
          <a:noFill/>
          <a:ln w="38160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86" dur="indefinite" restart="never" nodeType="tmRoot">
          <p:childTnLst>
            <p:seq>
              <p:cTn id="87" dur="indefinite" nodeType="mainSeq">
                <p:childTnLst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9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3287520" y="5373360"/>
            <a:ext cx="576036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00b050"/>
                </a:solidFill>
                <a:latin typeface="Calibri"/>
              </a:rPr>
              <a:t>das Parkhaus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61" name="Picture 2" descr="http://www.radiobremen.de/unternehmen/kontakt/parkhaus100_v-slideshow.jpg"/>
          <p:cNvPicPr/>
          <p:nvPr/>
        </p:nvPicPr>
        <p:blipFill>
          <a:blip r:embed="rId1"/>
          <a:srcRect l="0" t="9312" r="0" b="2114"/>
          <a:stretch/>
        </p:blipFill>
        <p:spPr>
          <a:xfrm>
            <a:off x="4381560" y="2000160"/>
            <a:ext cx="4376160" cy="29070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p14:dur="10"/>
    </mc:Choice>
    <mc:Fallback>
      <p:transition/>
    </mc:Fallback>
  </mc:AlternateContent>
  <p:timing>
    <p:tnLst>
      <p:par>
        <p:cTn id="93" dur="indefinite" restart="never" nodeType="tmRoot">
          <p:childTnLst>
            <p:seq>
              <p:cTn id="94" dur="indefinite" nodeType="mainSeq">
                <p:childTnLst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Thème20</Template>
  <TotalTime>347</TotalTime>
  <Application>LibreOffice/6.3.4.2$Linux_X86_64 LibreOffice_project/60da17e045e08f1793c57c00ba83cdfce946d0aa</Application>
  <Words>269</Words>
  <Paragraphs>124</Paragraphs>
  <Company>TOSHIBA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2010-08-23T12:13:17Z</dcterms:created>
  <dc:creator>Myriam</dc:creator>
  <dc:description/>
  <dc:language>en-US</dc:language>
  <cp:lastModifiedBy>Pierre Binet</cp:lastModifiedBy>
  <dcterms:modified xsi:type="dcterms:W3CDTF">2017-01-31T15:36:10Z</dcterms:modified>
  <cp:revision>109</cp:revision>
  <dc:subject/>
  <dc:title>Diapositive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TOSHIBA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35</vt:i4>
  </property>
  <property fmtid="{D5CDD505-2E9C-101B-9397-08002B2CF9AE}" pid="9" name="PresentationFormat">
    <vt:lpwstr>Grand écran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37</vt:i4>
  </property>
</Properties>
</file>